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lvl1pPr algn="ctr" defTabSz="825500">
      <a:defRPr sz="5400">
        <a:solidFill>
          <a:srgbClr val="FFFFFF"/>
        </a:solidFill>
        <a:latin typeface="+mn-lt"/>
        <a:ea typeface="+mn-ea"/>
        <a:cs typeface="+mn-cs"/>
        <a:sym typeface="Gill Sans"/>
      </a:defRPr>
    </a:lvl1pPr>
    <a:lvl2pPr indent="342900" algn="ctr" defTabSz="825500">
      <a:defRPr sz="5400">
        <a:solidFill>
          <a:srgbClr val="FFFFFF"/>
        </a:solidFill>
        <a:latin typeface="+mn-lt"/>
        <a:ea typeface="+mn-ea"/>
        <a:cs typeface="+mn-cs"/>
        <a:sym typeface="Gill Sans"/>
      </a:defRPr>
    </a:lvl2pPr>
    <a:lvl3pPr indent="685800" algn="ctr" defTabSz="825500">
      <a:defRPr sz="5400">
        <a:solidFill>
          <a:srgbClr val="FFFFFF"/>
        </a:solidFill>
        <a:latin typeface="+mn-lt"/>
        <a:ea typeface="+mn-ea"/>
        <a:cs typeface="+mn-cs"/>
        <a:sym typeface="Gill Sans"/>
      </a:defRPr>
    </a:lvl3pPr>
    <a:lvl4pPr indent="1028700" algn="ctr" defTabSz="825500">
      <a:defRPr sz="5400">
        <a:solidFill>
          <a:srgbClr val="FFFFFF"/>
        </a:solidFill>
        <a:latin typeface="+mn-lt"/>
        <a:ea typeface="+mn-ea"/>
        <a:cs typeface="+mn-cs"/>
        <a:sym typeface="Gill Sans"/>
      </a:defRPr>
    </a:lvl4pPr>
    <a:lvl5pPr indent="1371600" algn="ctr" defTabSz="825500">
      <a:defRPr sz="5400">
        <a:solidFill>
          <a:srgbClr val="FFFFFF"/>
        </a:solidFill>
        <a:latin typeface="+mn-lt"/>
        <a:ea typeface="+mn-ea"/>
        <a:cs typeface="+mn-cs"/>
        <a:sym typeface="Gill Sans"/>
      </a:defRPr>
    </a:lvl5pPr>
    <a:lvl6pPr indent="1714500" algn="ctr" defTabSz="825500">
      <a:defRPr sz="5400">
        <a:solidFill>
          <a:srgbClr val="FFFFFF"/>
        </a:solidFill>
        <a:latin typeface="+mn-lt"/>
        <a:ea typeface="+mn-ea"/>
        <a:cs typeface="+mn-cs"/>
        <a:sym typeface="Gill Sans"/>
      </a:defRPr>
    </a:lvl6pPr>
    <a:lvl7pPr indent="2057400" algn="ctr" defTabSz="825500">
      <a:defRPr sz="5400">
        <a:solidFill>
          <a:srgbClr val="FFFFFF"/>
        </a:solidFill>
        <a:latin typeface="+mn-lt"/>
        <a:ea typeface="+mn-ea"/>
        <a:cs typeface="+mn-cs"/>
        <a:sym typeface="Gill Sans"/>
      </a:defRPr>
    </a:lvl7pPr>
    <a:lvl8pPr indent="2400300" algn="ctr" defTabSz="825500">
      <a:defRPr sz="5400">
        <a:solidFill>
          <a:srgbClr val="FFFFFF"/>
        </a:solidFill>
        <a:latin typeface="+mn-lt"/>
        <a:ea typeface="+mn-ea"/>
        <a:cs typeface="+mn-cs"/>
        <a:sym typeface="Gill Sans"/>
      </a:defRPr>
    </a:lvl8pPr>
    <a:lvl9pPr indent="2743200" algn="ctr" defTabSz="825500">
      <a:defRPr sz="5400">
        <a:solidFill>
          <a:srgbClr val="FFFFFF"/>
        </a:solidFill>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lvl="0"/>
          </a:p>
        </p:txBody>
      </p:sp>
      <p:sp>
        <p:nvSpPr>
          <p:cNvPr id="46" name="Shape 4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825500">
      <a:defRPr sz="2200">
        <a:latin typeface="Lucida Grande"/>
        <a:ea typeface="Lucida Grande"/>
        <a:cs typeface="Lucida Grande"/>
        <a:sym typeface="Lucida Grande"/>
      </a:defRPr>
    </a:lvl1pPr>
    <a:lvl2pPr indent="228600" defTabSz="825500">
      <a:defRPr sz="2200">
        <a:latin typeface="Lucida Grande"/>
        <a:ea typeface="Lucida Grande"/>
        <a:cs typeface="Lucida Grande"/>
        <a:sym typeface="Lucida Grande"/>
      </a:defRPr>
    </a:lvl2pPr>
    <a:lvl3pPr indent="457200" defTabSz="825500">
      <a:defRPr sz="2200">
        <a:latin typeface="Lucida Grande"/>
        <a:ea typeface="Lucida Grande"/>
        <a:cs typeface="Lucida Grande"/>
        <a:sym typeface="Lucida Grande"/>
      </a:defRPr>
    </a:lvl3pPr>
    <a:lvl4pPr indent="685800" defTabSz="825500">
      <a:defRPr sz="2200">
        <a:latin typeface="Lucida Grande"/>
        <a:ea typeface="Lucida Grande"/>
        <a:cs typeface="Lucida Grande"/>
        <a:sym typeface="Lucida Grande"/>
      </a:defRPr>
    </a:lvl4pPr>
    <a:lvl5pPr indent="914400" defTabSz="825500">
      <a:defRPr sz="2200">
        <a:latin typeface="Lucida Grande"/>
        <a:ea typeface="Lucida Grande"/>
        <a:cs typeface="Lucida Grande"/>
        <a:sym typeface="Lucida Grande"/>
      </a:defRPr>
    </a:lvl5pPr>
    <a:lvl6pPr indent="1143000" defTabSz="825500">
      <a:defRPr sz="2200">
        <a:latin typeface="Lucida Grande"/>
        <a:ea typeface="Lucida Grande"/>
        <a:cs typeface="Lucida Grande"/>
        <a:sym typeface="Lucida Grande"/>
      </a:defRPr>
    </a:lvl6pPr>
    <a:lvl7pPr indent="1371600" defTabSz="825500">
      <a:defRPr sz="2200">
        <a:latin typeface="Lucida Grande"/>
        <a:ea typeface="Lucida Grande"/>
        <a:cs typeface="Lucida Grande"/>
        <a:sym typeface="Lucida Grande"/>
      </a:defRPr>
    </a:lvl7pPr>
    <a:lvl8pPr indent="1600200" defTabSz="825500">
      <a:defRPr sz="2200">
        <a:latin typeface="Lucida Grande"/>
        <a:ea typeface="Lucida Grande"/>
        <a:cs typeface="Lucida Grande"/>
        <a:sym typeface="Lucida Grande"/>
      </a:defRPr>
    </a:lvl8pPr>
    <a:lvl9pPr indent="1828800" defTabSz="8255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2387600" y="2311400"/>
            <a:ext cx="19621500" cy="4648200"/>
          </a:xfrm>
          <a:prstGeom prst="rect">
            <a:avLst/>
          </a:prstGeom>
        </p:spPr>
        <p:txBody>
          <a:bodyPr lIns="0" tIns="0" rIns="0" bIns="0" anchor="b"/>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6" name="Shape 6"/>
          <p:cNvSpPr/>
          <p:nvPr>
            <p:ph type="body" idx="1"/>
          </p:nvPr>
        </p:nvSpPr>
        <p:spPr>
          <a:xfrm>
            <a:off x="2387600" y="7073900"/>
            <a:ext cx="19621500" cy="1587500"/>
          </a:xfrm>
          <a:prstGeom prst="rect">
            <a:avLst/>
          </a:prstGeom>
        </p:spPr>
        <p:txBody>
          <a:bodyPr lIns="0" tIns="0" rIns="0" bIns="0" anchor="t"/>
          <a:lstStyle>
            <a:lvl1pPr marL="0" indent="0" algn="ctr" defTabSz="825500">
              <a:spcBef>
                <a:spcPts val="0"/>
              </a:spcBef>
              <a:buClrTx/>
              <a:buFontTx/>
              <a:defRPr sz="4800">
                <a:uFillTx/>
              </a:defRPr>
            </a:lvl1pPr>
            <a:lvl2pPr marL="0" indent="0" algn="ctr" defTabSz="825500">
              <a:spcBef>
                <a:spcPts val="0"/>
              </a:spcBef>
              <a:buClrTx/>
              <a:buFontTx/>
              <a:defRPr sz="4800">
                <a:uFillTx/>
              </a:defRPr>
            </a:lvl2pPr>
            <a:lvl3pPr marL="0" indent="0" algn="ctr" defTabSz="825500">
              <a:spcBef>
                <a:spcPts val="0"/>
              </a:spcBef>
              <a:buClrTx/>
              <a:buFontTx/>
              <a:defRPr sz="4800">
                <a:uFillTx/>
              </a:defRPr>
            </a:lvl3pPr>
            <a:lvl4pPr marL="0" indent="0" algn="ctr" defTabSz="825500">
              <a:spcBef>
                <a:spcPts val="0"/>
              </a:spcBef>
              <a:buClrTx/>
              <a:buFontTx/>
              <a:defRPr sz="4800">
                <a:uFillTx/>
              </a:defRPr>
            </a:lvl4pPr>
            <a:lvl5pPr marL="0" indent="0" algn="ctr" defTabSz="825500">
              <a:spcBef>
                <a:spcPts val="0"/>
              </a:spcBef>
              <a:buClrTx/>
              <a:buFontTx/>
              <a:defRPr sz="4800">
                <a:uFillTx/>
              </a:defRPr>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title"/>
          </p:nvPr>
        </p:nvSpPr>
        <p:spPr>
          <a:xfrm>
            <a:off x="1206500" y="2159000"/>
            <a:ext cx="11010900" cy="4648200"/>
          </a:xfrm>
          <a:prstGeom prst="rect">
            <a:avLst/>
          </a:prstGeom>
        </p:spPr>
        <p:txBody>
          <a:bodyPr lIns="0" tIns="0" rIns="0" bIns="0" anchor="b"/>
          <a:lstStyle>
            <a:lvl1pPr defTabSz="825500">
              <a:defRPr sz="9600">
                <a:uFillTx/>
              </a:defRPr>
            </a:lvl1pPr>
          </a:lstStyle>
          <a:p>
            <a:pPr lvl="0">
              <a:defRPr sz="1800">
                <a:solidFill>
                  <a:srgbClr val="000000"/>
                </a:solidFill>
              </a:defRPr>
            </a:pPr>
            <a:r>
              <a:rPr sz="9600">
                <a:solidFill>
                  <a:srgbClr val="FFFFFF"/>
                </a:solidFill>
              </a:rPr>
              <a:t>Title Text</a:t>
            </a:r>
          </a:p>
        </p:txBody>
      </p:sp>
      <p:sp>
        <p:nvSpPr>
          <p:cNvPr id="26" name="Shape 26"/>
          <p:cNvSpPr/>
          <p:nvPr>
            <p:ph type="body" idx="1"/>
          </p:nvPr>
        </p:nvSpPr>
        <p:spPr>
          <a:xfrm>
            <a:off x="1206500" y="6896100"/>
            <a:ext cx="11010900" cy="4648200"/>
          </a:xfrm>
          <a:prstGeom prst="rect">
            <a:avLst/>
          </a:prstGeom>
        </p:spPr>
        <p:txBody>
          <a:bodyPr lIns="0" tIns="0" rIns="0" bIns="0" anchor="t"/>
          <a:lstStyle>
            <a:lvl1pPr marL="0" indent="0" algn="ctr" defTabSz="825500">
              <a:spcBef>
                <a:spcPts val="0"/>
              </a:spcBef>
              <a:buClrTx/>
              <a:buFontTx/>
              <a:defRPr sz="4200">
                <a:uFillTx/>
              </a:defRPr>
            </a:lvl1pPr>
            <a:lvl2pPr marL="0" indent="0" algn="ctr" defTabSz="825500">
              <a:spcBef>
                <a:spcPts val="0"/>
              </a:spcBef>
              <a:buClrTx/>
              <a:buFontTx/>
              <a:defRPr sz="4200">
                <a:uFillTx/>
              </a:defRPr>
            </a:lvl2pPr>
            <a:lvl3pPr marL="0" indent="0" algn="ctr" defTabSz="825500">
              <a:spcBef>
                <a:spcPts val="0"/>
              </a:spcBef>
              <a:buClrTx/>
              <a:buFontTx/>
              <a:defRPr sz="4200">
                <a:uFillTx/>
              </a:defRPr>
            </a:lvl3pPr>
            <a:lvl4pPr marL="0" indent="0" algn="ctr" defTabSz="825500">
              <a:spcBef>
                <a:spcPts val="0"/>
              </a:spcBef>
              <a:buClrTx/>
              <a:buFontTx/>
              <a:defRPr sz="4200">
                <a:uFillTx/>
              </a:defRPr>
            </a:lvl4pPr>
            <a:lvl5pPr marL="0" indent="0" algn="ctr" defTabSz="825500">
              <a:spcBef>
                <a:spcPts val="0"/>
              </a:spcBef>
              <a:buClrTx/>
              <a:buFontTx/>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 name="Shape 28"/>
          <p:cNvSpPr/>
          <p:nvPr>
            <p:ph type="title"/>
          </p:nvPr>
        </p:nvSpPr>
        <p:spPr>
          <a:xfrm>
            <a:off x="1206500" y="2159000"/>
            <a:ext cx="11010900" cy="4648200"/>
          </a:xfrm>
          <a:prstGeom prst="rect">
            <a:avLst/>
          </a:prstGeom>
        </p:spPr>
        <p:txBody>
          <a:bodyPr lIns="0" tIns="0" rIns="0" bIns="0" anchor="b"/>
          <a:lstStyle>
            <a:lvl1pPr defTabSz="825500">
              <a:defRPr sz="9600">
                <a:uFillTx/>
              </a:defRPr>
            </a:lvl1pPr>
          </a:lstStyle>
          <a:p>
            <a:pPr lvl="0">
              <a:defRPr sz="1800">
                <a:solidFill>
                  <a:srgbClr val="000000"/>
                </a:solidFill>
              </a:defRPr>
            </a:pPr>
            <a:r>
              <a:rPr sz="9600">
                <a:solidFill>
                  <a:srgbClr val="FFFFFF"/>
                </a:solidFill>
              </a:rPr>
              <a:t>Title Text</a:t>
            </a:r>
          </a:p>
        </p:txBody>
      </p:sp>
      <p:sp>
        <p:nvSpPr>
          <p:cNvPr id="29" name="Shape 29"/>
          <p:cNvSpPr/>
          <p:nvPr>
            <p:ph type="body" idx="1"/>
          </p:nvPr>
        </p:nvSpPr>
        <p:spPr>
          <a:xfrm>
            <a:off x="1206500" y="6896100"/>
            <a:ext cx="11010900" cy="4648200"/>
          </a:xfrm>
          <a:prstGeom prst="rect">
            <a:avLst/>
          </a:prstGeom>
        </p:spPr>
        <p:txBody>
          <a:bodyPr lIns="0" tIns="0" rIns="0" bIns="0" anchor="t"/>
          <a:lstStyle>
            <a:lvl1pPr marL="0" indent="0" algn="ctr" defTabSz="825500">
              <a:spcBef>
                <a:spcPts val="0"/>
              </a:spcBef>
              <a:buClrTx/>
              <a:buFontTx/>
              <a:defRPr sz="4200">
                <a:uFillTx/>
              </a:defRPr>
            </a:lvl1pPr>
            <a:lvl2pPr marL="0" indent="0" algn="ctr" defTabSz="825500">
              <a:spcBef>
                <a:spcPts val="0"/>
              </a:spcBef>
              <a:buClrTx/>
              <a:buFontTx/>
              <a:defRPr sz="4200">
                <a:uFillTx/>
              </a:defRPr>
            </a:lvl2pPr>
            <a:lvl3pPr marL="0" indent="0" algn="ctr" defTabSz="825500">
              <a:spcBef>
                <a:spcPts val="0"/>
              </a:spcBef>
              <a:buClrTx/>
              <a:buFontTx/>
              <a:defRPr sz="4200">
                <a:uFillTx/>
              </a:defRPr>
            </a:lvl3pPr>
            <a:lvl4pPr marL="0" indent="0" algn="ctr" defTabSz="825500">
              <a:spcBef>
                <a:spcPts val="0"/>
              </a:spcBef>
              <a:buClrTx/>
              <a:buFontTx/>
              <a:defRPr sz="4200">
                <a:uFillTx/>
              </a:defRPr>
            </a:lvl4pPr>
            <a:lvl5pPr marL="0" indent="0" algn="ctr" defTabSz="825500">
              <a:spcBef>
                <a:spcPts val="0"/>
              </a:spcBef>
              <a:buClrTx/>
              <a:buFontTx/>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Shape 31"/>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2" name="Shape 32"/>
          <p:cNvSpPr/>
          <p:nvPr>
            <p:ph type="body" idx="1"/>
          </p:nvPr>
        </p:nvSpPr>
        <p:spPr>
          <a:xfrm>
            <a:off x="2387600" y="3886200"/>
            <a:ext cx="94488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 name="Shape 34"/>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5" name="Shape 35"/>
          <p:cNvSpPr/>
          <p:nvPr>
            <p:ph type="body" idx="1"/>
          </p:nvPr>
        </p:nvSpPr>
        <p:spPr>
          <a:xfrm>
            <a:off x="2387600" y="3886200"/>
            <a:ext cx="94488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 name="Shape 37"/>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38" name="Shape 38"/>
          <p:cNvSpPr/>
          <p:nvPr>
            <p:ph type="body" idx="1"/>
          </p:nvPr>
        </p:nvSpPr>
        <p:spPr>
          <a:xfrm>
            <a:off x="14579600" y="3886200"/>
            <a:ext cx="7429500" cy="8039100"/>
          </a:xfrm>
          <a:prstGeom prst="rect">
            <a:avLst/>
          </a:prstGeom>
        </p:spPr>
        <p:txBody>
          <a:bodyPr lIns="50800" tIns="50800" rIns="50800" bIns="50800"/>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0" name="Shape 40"/>
          <p:cNvSpPr/>
          <p:nvPr>
            <p:ph type="title"/>
          </p:nvPr>
        </p:nvSpPr>
        <p:spPr>
          <a:prstGeom prst="rect">
            <a:avLst/>
          </a:prstGeom>
        </p:spPr>
        <p:txBody>
          <a:bodyPr/>
          <a:lstStyle/>
          <a:p>
            <a:pPr lvl="0">
              <a:defRPr sz="1800">
                <a:solidFill>
                  <a:srgbClr val="000000"/>
                </a:solidFill>
                <a:uFillTx/>
              </a:defRPr>
            </a:pPr>
            <a:r>
              <a:rPr sz="10600">
                <a:solidFill>
                  <a:srgbClr val="FFFFFF"/>
                </a:solidFill>
                <a:uFill>
                  <a:solidFill>
                    <a:srgbClr val="FFFFFF"/>
                  </a:solidFill>
                </a:uFill>
              </a:rPr>
              <a:t>Title Text</a:t>
            </a:r>
          </a:p>
        </p:txBody>
      </p:sp>
      <p:sp>
        <p:nvSpPr>
          <p:cNvPr id="41" name="Shape 41"/>
          <p:cNvSpPr/>
          <p:nvPr>
            <p:ph type="body" idx="1"/>
          </p:nvPr>
        </p:nvSpPr>
        <p:spPr>
          <a:prstGeom prst="rect">
            <a:avLst/>
          </a:prstGeom>
        </p:spPr>
        <p:txBody>
          <a:bodyPr/>
          <a:lstStyle>
            <a:lvl2pPr marL="1083556" indent="-410456"/>
            <a:lvl3pPr marL="1663700" indent="-330200"/>
            <a:lvl4pPr marL="2336800" indent="-330200"/>
            <a:lvl5pPr marL="2997200" indent="-330200"/>
          </a:lstStyle>
          <a:p>
            <a:pPr lvl="0">
              <a:defRPr sz="1800">
                <a:solidFill>
                  <a:srgbClr val="000000"/>
                </a:solidFill>
                <a:uFillTx/>
              </a:defRPr>
            </a:pPr>
            <a:r>
              <a:rPr sz="5200">
                <a:solidFill>
                  <a:srgbClr val="FFFFFF"/>
                </a:solidFill>
                <a:uFill>
                  <a:solidFill>
                    <a:srgbClr val="FFFFFF"/>
                  </a:solidFill>
                </a:uFill>
              </a:rPr>
              <a:t>Body Level One</a:t>
            </a:r>
            <a:endParaRPr sz="5200">
              <a:solidFill>
                <a:srgbClr val="FFFFFF"/>
              </a:solidFill>
              <a:uFill>
                <a:solidFill>
                  <a:srgbClr val="FFFFFF"/>
                </a:solidFill>
              </a:uFill>
            </a:endParaRPr>
          </a:p>
          <a:p>
            <a:pPr lvl="1">
              <a:defRPr sz="1800">
                <a:solidFill>
                  <a:srgbClr val="000000"/>
                </a:solidFill>
                <a:uFillTx/>
              </a:defRPr>
            </a:pPr>
            <a:r>
              <a:rPr sz="5200">
                <a:solidFill>
                  <a:srgbClr val="FFFFFF"/>
                </a:solidFill>
                <a:uFill>
                  <a:solidFill>
                    <a:srgbClr val="FFFFFF"/>
                  </a:solidFill>
                </a:uFill>
              </a:rPr>
              <a:t>Body Level Two</a:t>
            </a:r>
            <a:endParaRPr sz="5200">
              <a:solidFill>
                <a:srgbClr val="FFFFFF"/>
              </a:solidFill>
              <a:uFill>
                <a:solidFill>
                  <a:srgbClr val="FFFFFF"/>
                </a:solidFill>
              </a:uFill>
            </a:endParaRPr>
          </a:p>
          <a:p>
            <a:pPr lvl="2">
              <a:defRPr sz="1800">
                <a:solidFill>
                  <a:srgbClr val="000000"/>
                </a:solidFill>
                <a:uFillTx/>
              </a:defRPr>
            </a:pPr>
            <a:r>
              <a:rPr sz="5200">
                <a:solidFill>
                  <a:srgbClr val="FFFFFF"/>
                </a:solidFill>
                <a:uFill>
                  <a:solidFill>
                    <a:srgbClr val="FFFFFF"/>
                  </a:solidFill>
                </a:uFill>
              </a:rPr>
              <a:t>Body Level Three</a:t>
            </a:r>
            <a:endParaRPr sz="5200">
              <a:solidFill>
                <a:srgbClr val="FFFFFF"/>
              </a:solidFill>
              <a:uFill>
                <a:solidFill>
                  <a:srgbClr val="FFFFFF"/>
                </a:solidFill>
              </a:uFill>
            </a:endParaRPr>
          </a:p>
          <a:p>
            <a:pPr lvl="3">
              <a:defRPr sz="1800">
                <a:solidFill>
                  <a:srgbClr val="000000"/>
                </a:solidFill>
                <a:uFillTx/>
              </a:defRPr>
            </a:pPr>
            <a:r>
              <a:rPr sz="5200">
                <a:solidFill>
                  <a:srgbClr val="FFFFFF"/>
                </a:solidFill>
                <a:uFill>
                  <a:solidFill>
                    <a:srgbClr val="FFFFFF"/>
                  </a:solidFill>
                </a:uFill>
              </a:rPr>
              <a:t>Body Level Four</a:t>
            </a:r>
            <a:endParaRPr sz="5200">
              <a:solidFill>
                <a:srgbClr val="FFFFFF"/>
              </a:solidFill>
              <a:uFill>
                <a:solidFill>
                  <a:srgbClr val="FFFFFF"/>
                </a:solidFill>
              </a:uFill>
            </a:endParaRPr>
          </a:p>
          <a:p>
            <a:pPr lvl="4">
              <a:defRPr sz="1800">
                <a:solidFill>
                  <a:srgbClr val="000000"/>
                </a:solidFill>
                <a:uFillTx/>
              </a:defRPr>
            </a:pPr>
            <a:r>
              <a:rPr sz="5200">
                <a:solidFill>
                  <a:srgbClr val="FFFFFF"/>
                </a:solidFill>
                <a:uFill>
                  <a:solidFill>
                    <a:srgbClr val="FFFFFF"/>
                  </a:solidFill>
                </a:u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43" name="Shape 43"/>
          <p:cNvSpPr/>
          <p:nvPr>
            <p:ph type="title"/>
          </p:nvPr>
        </p:nvSpPr>
        <p:spPr>
          <a:xfrm>
            <a:off x="2374900" y="2298700"/>
            <a:ext cx="19621500" cy="4635500"/>
          </a:xfrm>
          <a:prstGeom prst="rect">
            <a:avLst/>
          </a:prstGeom>
        </p:spPr>
        <p:txBody>
          <a:bodyPr lIns="0" tIns="0" rIns="0" bIns="0" anchor="b"/>
          <a:lstStyle>
            <a:lvl1pPr defTabSz="800100">
              <a:defRPr sz="11400">
                <a:uFillTx/>
              </a:defRPr>
            </a:lvl1pPr>
          </a:lstStyle>
          <a:p>
            <a:pPr lvl="0">
              <a:defRPr sz="1800">
                <a:solidFill>
                  <a:srgbClr val="000000"/>
                </a:solidFill>
              </a:defRPr>
            </a:pPr>
            <a:r>
              <a:rPr sz="11400">
                <a:solidFill>
                  <a:srgbClr val="FFFFFF"/>
                </a:solidFill>
              </a:rPr>
              <a:t>Title Text</a:t>
            </a:r>
          </a:p>
        </p:txBody>
      </p:sp>
      <p:sp>
        <p:nvSpPr>
          <p:cNvPr id="44" name="Shape 44"/>
          <p:cNvSpPr/>
          <p:nvPr>
            <p:ph type="body" idx="1"/>
          </p:nvPr>
        </p:nvSpPr>
        <p:spPr>
          <a:xfrm>
            <a:off x="2374900" y="7061200"/>
            <a:ext cx="19621500" cy="1587500"/>
          </a:xfrm>
          <a:prstGeom prst="rect">
            <a:avLst/>
          </a:prstGeom>
        </p:spPr>
        <p:txBody>
          <a:bodyPr lIns="0" tIns="0" rIns="0" bIns="0" anchor="t"/>
          <a:lstStyle>
            <a:lvl1pPr marL="0" indent="0" algn="ctr" defTabSz="800100">
              <a:spcBef>
                <a:spcPts val="0"/>
              </a:spcBef>
              <a:buClrTx/>
              <a:buFontTx/>
              <a:defRPr sz="4800">
                <a:uFillTx/>
              </a:defRPr>
            </a:lvl1pPr>
            <a:lvl2pPr marL="0" indent="0" algn="ctr" defTabSz="800100">
              <a:spcBef>
                <a:spcPts val="0"/>
              </a:spcBef>
              <a:buClrTx/>
              <a:buFontTx/>
              <a:defRPr sz="4800">
                <a:uFillTx/>
              </a:defRPr>
            </a:lvl2pPr>
            <a:lvl3pPr marL="0" indent="0" algn="ctr" defTabSz="800100">
              <a:spcBef>
                <a:spcPts val="0"/>
              </a:spcBef>
              <a:buClrTx/>
              <a:buFontTx/>
              <a:defRPr sz="4800">
                <a:uFillTx/>
              </a:defRPr>
            </a:lvl3pPr>
            <a:lvl4pPr marL="0" indent="0" algn="ctr" defTabSz="800100">
              <a:spcBef>
                <a:spcPts val="0"/>
              </a:spcBef>
              <a:buClrTx/>
              <a:buFontTx/>
              <a:defRPr sz="4800">
                <a:uFillTx/>
              </a:defRPr>
            </a:lvl4pPr>
            <a:lvl5pPr marL="0" indent="0" algn="ctr" defTabSz="800100">
              <a:spcBef>
                <a:spcPts val="0"/>
              </a:spcBef>
              <a:buClrTx/>
              <a:buFontTx/>
              <a:defRPr sz="4800">
                <a:uFillTx/>
              </a:defRPr>
            </a:lvl5pPr>
          </a:lstStyle>
          <a:p>
            <a:pPr lvl="0">
              <a:defRPr sz="1800">
                <a:solidFill>
                  <a:srgbClr val="000000"/>
                </a:solidFill>
              </a:defRPr>
            </a:pPr>
            <a:r>
              <a:rPr sz="4800">
                <a:solidFill>
                  <a:srgbClr val="FFFFFF"/>
                </a:solidFill>
              </a:rPr>
              <a:t>Body Level One</a:t>
            </a:r>
            <a:endParaRPr sz="4800">
              <a:solidFill>
                <a:srgbClr val="FFFFFF"/>
              </a:solidFill>
            </a:endParaRPr>
          </a:p>
          <a:p>
            <a:pPr lvl="1">
              <a:defRPr sz="1800">
                <a:solidFill>
                  <a:srgbClr val="000000"/>
                </a:solidFill>
              </a:defRPr>
            </a:pPr>
            <a:r>
              <a:rPr sz="4800">
                <a:solidFill>
                  <a:srgbClr val="FFFFFF"/>
                </a:solidFill>
              </a:rPr>
              <a:t>Body Level Two</a:t>
            </a:r>
            <a:endParaRPr sz="4800">
              <a:solidFill>
                <a:srgbClr val="FFFFFF"/>
              </a:solidFill>
            </a:endParaRPr>
          </a:p>
          <a:p>
            <a:pPr lvl="2">
              <a:defRPr sz="1800">
                <a:solidFill>
                  <a:srgbClr val="000000"/>
                </a:solidFill>
              </a:defRPr>
            </a:pPr>
            <a:r>
              <a:rPr sz="4800">
                <a:solidFill>
                  <a:srgbClr val="FFFFFF"/>
                </a:solidFill>
              </a:rPr>
              <a:t>Body Level Three</a:t>
            </a:r>
            <a:endParaRPr sz="4800">
              <a:solidFill>
                <a:srgbClr val="FFFFFF"/>
              </a:solidFill>
            </a:endParaRPr>
          </a:p>
          <a:p>
            <a:pPr lvl="3">
              <a:defRPr sz="1800">
                <a:solidFill>
                  <a:srgbClr val="000000"/>
                </a:solidFill>
              </a:defRPr>
            </a:pPr>
            <a:r>
              <a:rPr sz="4800">
                <a:solidFill>
                  <a:srgbClr val="FFFFFF"/>
                </a:solidFill>
              </a:rPr>
              <a:t>Body Level Four</a:t>
            </a:r>
            <a:endParaRPr sz="4800">
              <a:solidFill>
                <a:srgbClr val="FFFFFF"/>
              </a:solidFill>
            </a:endParaRPr>
          </a:p>
          <a:p>
            <a:pPr lvl="4">
              <a:defRPr sz="1800">
                <a:solidFill>
                  <a:srgbClr val="000000"/>
                </a:solidFill>
              </a:defRPr>
            </a:pPr>
            <a:r>
              <a:rPr sz="4800">
                <a:solidFill>
                  <a:srgbClr val="FFFFFF"/>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9" name="Shape 9"/>
          <p:cNvSpPr/>
          <p:nvPr>
            <p:ph type="body" idx="1"/>
          </p:nvPr>
        </p:nvSpPr>
        <p:spPr>
          <a:xfrm>
            <a:off x="2387600" y="3886200"/>
            <a:ext cx="19621500" cy="8039100"/>
          </a:xfrm>
          <a:prstGeom prst="rect">
            <a:avLst/>
          </a:prstGeom>
        </p:spPr>
        <p:txBody>
          <a:bodyPr lIns="50800" tIns="50800" rIns="50800" bIns="50800"/>
          <a:lstStyle>
            <a:lvl1pPr marL="889000" indent="-571500" defTabSz="825500">
              <a:spcBef>
                <a:spcPts val="3500"/>
              </a:spcBef>
              <a:buClrTx/>
              <a:buSzPct val="171000"/>
              <a:buFontTx/>
              <a:buChar char="•"/>
              <a:defRPr sz="5400">
                <a:uFillTx/>
              </a:defRPr>
            </a:lvl1pPr>
            <a:lvl2pPr marL="1333500" indent="-571500" defTabSz="825500">
              <a:spcBef>
                <a:spcPts val="3500"/>
              </a:spcBef>
              <a:buClrTx/>
              <a:buSzPct val="171000"/>
              <a:buFontTx/>
              <a:buChar char="•"/>
              <a:defRPr sz="5400">
                <a:uFillTx/>
              </a:defRPr>
            </a:lvl2pPr>
            <a:lvl3pPr marL="1778000" indent="-571500" defTabSz="825500">
              <a:spcBef>
                <a:spcPts val="3500"/>
              </a:spcBef>
              <a:buClrTx/>
              <a:buSzPct val="171000"/>
              <a:buFontTx/>
              <a:buChar char="•"/>
              <a:defRPr sz="5400">
                <a:uFillTx/>
              </a:defRPr>
            </a:lvl3pPr>
            <a:lvl4pPr marL="2222500" indent="-571500" defTabSz="825500">
              <a:spcBef>
                <a:spcPts val="3500"/>
              </a:spcBef>
              <a:buClrTx/>
              <a:buSzPct val="171000"/>
              <a:buFontTx/>
              <a:buChar char="•"/>
              <a:defRPr sz="5400">
                <a:uFillTx/>
              </a:defRPr>
            </a:lvl4pPr>
            <a:lvl5pPr marL="2667000" indent="-571500" defTabSz="825500">
              <a:spcBef>
                <a:spcPts val="3500"/>
              </a:spcBef>
              <a:buClrTx/>
              <a:buSzPct val="171000"/>
              <a:buFontTx/>
              <a:buChar char="•"/>
              <a:defRPr sz="5400">
                <a:uFillTx/>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
        <p:nvSpPr>
          <p:cNvPr id="12" name="Shape 12"/>
          <p:cNvSpPr/>
          <p:nvPr>
            <p:ph type="body" idx="1"/>
          </p:nvPr>
        </p:nvSpPr>
        <p:spPr>
          <a:xfrm>
            <a:off x="2387600" y="3886200"/>
            <a:ext cx="19621500" cy="8039100"/>
          </a:xfrm>
          <a:prstGeom prst="rect">
            <a:avLst/>
          </a:prstGeom>
        </p:spPr>
        <p:txBody>
          <a:bodyPr lIns="0" tIns="0" rIns="0" bIns="0" numCol="2" spcCol="981075" anchor="t"/>
          <a:lstStyle>
            <a:lvl1pPr marL="812120" indent="-494620" defTabSz="825500">
              <a:spcBef>
                <a:spcPts val="5400"/>
              </a:spcBef>
              <a:buClrTx/>
              <a:buSzPct val="171000"/>
              <a:buFontTx/>
              <a:buChar char="•"/>
              <a:defRPr sz="4200">
                <a:uFillTx/>
              </a:defRPr>
            </a:lvl1pPr>
            <a:lvl2pPr marL="1256620" indent="-494620" defTabSz="825500">
              <a:spcBef>
                <a:spcPts val="5400"/>
              </a:spcBef>
              <a:buClrTx/>
              <a:buSzPct val="171000"/>
              <a:buFontTx/>
              <a:buChar char="•"/>
              <a:defRPr sz="4200">
                <a:uFillTx/>
              </a:defRPr>
            </a:lvl2pPr>
            <a:lvl3pPr marL="1701120" indent="-494620" defTabSz="825500">
              <a:spcBef>
                <a:spcPts val="5400"/>
              </a:spcBef>
              <a:buClrTx/>
              <a:buSzPct val="171000"/>
              <a:buFontTx/>
              <a:buChar char="•"/>
              <a:defRPr sz="4200">
                <a:uFillTx/>
              </a:defRPr>
            </a:lvl3pPr>
            <a:lvl4pPr marL="2145620" indent="-494620" defTabSz="825500">
              <a:spcBef>
                <a:spcPts val="5400"/>
              </a:spcBef>
              <a:buClrTx/>
              <a:buSzPct val="171000"/>
              <a:buFontTx/>
              <a:buChar char="•"/>
              <a:defRPr sz="4200">
                <a:uFillTx/>
              </a:defRPr>
            </a:lvl4pPr>
            <a:lvl5pPr marL="2590120" indent="-494620" defTabSz="825500">
              <a:spcBef>
                <a:spcPts val="5400"/>
              </a:spcBef>
              <a:buClrTx/>
              <a:buSzPct val="171000"/>
              <a:buFontTx/>
              <a:buChar char="•"/>
              <a:defRPr sz="4200">
                <a:uFillTx/>
              </a:defRPr>
            </a:lvl5pPr>
          </a:lstStyle>
          <a:p>
            <a:pPr lvl="0">
              <a:defRPr sz="1800">
                <a:solidFill>
                  <a:srgbClr val="000000"/>
                </a:solidFill>
              </a:defRPr>
            </a:pPr>
            <a:r>
              <a:rPr sz="4200">
                <a:solidFill>
                  <a:srgbClr val="FFFFFF"/>
                </a:solidFill>
              </a:rPr>
              <a:t>Body Level One</a:t>
            </a:r>
            <a:endParaRPr sz="4200">
              <a:solidFill>
                <a:srgbClr val="FFFFFF"/>
              </a:solidFill>
            </a:endParaRPr>
          </a:p>
          <a:p>
            <a:pPr lvl="1">
              <a:defRPr sz="1800">
                <a:solidFill>
                  <a:srgbClr val="000000"/>
                </a:solidFill>
              </a:defRPr>
            </a:pPr>
            <a:r>
              <a:rPr sz="4200">
                <a:solidFill>
                  <a:srgbClr val="FFFFFF"/>
                </a:solidFill>
              </a:rPr>
              <a:t>Body Level Two</a:t>
            </a:r>
            <a:endParaRPr sz="4200">
              <a:solidFill>
                <a:srgbClr val="FFFFFF"/>
              </a:solidFill>
            </a:endParaRPr>
          </a:p>
          <a:p>
            <a:pPr lvl="2">
              <a:defRPr sz="1800">
                <a:solidFill>
                  <a:srgbClr val="000000"/>
                </a:solidFill>
              </a:defRPr>
            </a:pPr>
            <a:r>
              <a:rPr sz="4200">
                <a:solidFill>
                  <a:srgbClr val="FFFFFF"/>
                </a:solidFill>
              </a:rPr>
              <a:t>Body Level Three</a:t>
            </a:r>
            <a:endParaRPr sz="4200">
              <a:solidFill>
                <a:srgbClr val="FFFFFF"/>
              </a:solidFill>
            </a:endParaRPr>
          </a:p>
          <a:p>
            <a:pPr lvl="3">
              <a:defRPr sz="1800">
                <a:solidFill>
                  <a:srgbClr val="000000"/>
                </a:solidFill>
              </a:defRPr>
            </a:pPr>
            <a:r>
              <a:rPr sz="4200">
                <a:solidFill>
                  <a:srgbClr val="FFFFFF"/>
                </a:solidFill>
              </a:rPr>
              <a:t>Body Level Four</a:t>
            </a:r>
            <a:endParaRPr sz="4200">
              <a:solidFill>
                <a:srgbClr val="FFFFFF"/>
              </a:solidFill>
            </a:endParaRPr>
          </a:p>
          <a:p>
            <a:pPr lvl="4">
              <a:defRPr sz="1800">
                <a:solidFill>
                  <a:srgbClr val="000000"/>
                </a:solidFill>
              </a:defRPr>
            </a:pPr>
            <a:r>
              <a:rPr sz="4200">
                <a:solidFill>
                  <a:srgbClr val="FFFFFF"/>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body" idx="1"/>
          </p:nvPr>
        </p:nvSpPr>
        <p:spPr>
          <a:xfrm>
            <a:off x="2387600" y="1790700"/>
            <a:ext cx="19621500" cy="10160000"/>
          </a:xfrm>
          <a:prstGeom prst="rect">
            <a:avLst/>
          </a:prstGeom>
        </p:spPr>
        <p:txBody>
          <a:bodyPr lIns="50800" tIns="50800" rIns="50800" bIns="50800"/>
          <a:lstStyle>
            <a:lvl1pPr marL="889000" indent="-571500" defTabSz="825500">
              <a:spcBef>
                <a:spcPts val="6800"/>
              </a:spcBef>
              <a:buClrTx/>
              <a:buSzPct val="171000"/>
              <a:buFontTx/>
              <a:buChar char="•"/>
              <a:defRPr sz="5400">
                <a:uFillTx/>
              </a:defRPr>
            </a:lvl1pPr>
            <a:lvl2pPr marL="1333500" indent="-571500" defTabSz="825500">
              <a:spcBef>
                <a:spcPts val="6800"/>
              </a:spcBef>
              <a:buClrTx/>
              <a:buSzPct val="171000"/>
              <a:buFontTx/>
              <a:buChar char="•"/>
              <a:defRPr sz="5400">
                <a:uFillTx/>
              </a:defRPr>
            </a:lvl2pPr>
            <a:lvl3pPr marL="1778000" indent="-571500" defTabSz="825500">
              <a:spcBef>
                <a:spcPts val="6800"/>
              </a:spcBef>
              <a:buClrTx/>
              <a:buSzPct val="171000"/>
              <a:buFontTx/>
              <a:buChar char="•"/>
              <a:defRPr sz="5400">
                <a:uFillTx/>
              </a:defRPr>
            </a:lvl3pPr>
            <a:lvl4pPr marL="2222500" indent="-571500" defTabSz="825500">
              <a:spcBef>
                <a:spcPts val="6800"/>
              </a:spcBef>
              <a:buClrTx/>
              <a:buSzPct val="171000"/>
              <a:buFontTx/>
              <a:buChar char="•"/>
              <a:defRPr sz="5400">
                <a:uFillTx/>
              </a:defRPr>
            </a:lvl4pPr>
            <a:lvl5pPr marL="2667000" indent="-571500" defTabSz="825500">
              <a:spcBef>
                <a:spcPts val="6800"/>
              </a:spcBef>
              <a:buClrTx/>
              <a:buSzPct val="171000"/>
              <a:buFontTx/>
              <a:buChar char="•"/>
              <a:defRPr sz="5400">
                <a:uFillTx/>
              </a:defRPr>
            </a:lvl5pPr>
          </a:lstStyle>
          <a:p>
            <a:pPr lvl="0">
              <a:defRPr sz="1800">
                <a:solidFill>
                  <a:srgbClr val="000000"/>
                </a:solidFill>
              </a:defRPr>
            </a:pPr>
            <a:r>
              <a:rPr sz="5400">
                <a:solidFill>
                  <a:srgbClr val="FFFFFF"/>
                </a:solidFill>
              </a:rPr>
              <a:t>Body Level One</a:t>
            </a:r>
            <a:endParaRPr sz="5400">
              <a:solidFill>
                <a:srgbClr val="FFFFFF"/>
              </a:solidFill>
            </a:endParaRPr>
          </a:p>
          <a:p>
            <a:pPr lvl="1">
              <a:defRPr sz="1800">
                <a:solidFill>
                  <a:srgbClr val="000000"/>
                </a:solidFill>
              </a:defRPr>
            </a:pPr>
            <a:r>
              <a:rPr sz="5400">
                <a:solidFill>
                  <a:srgbClr val="FFFFFF"/>
                </a:solidFill>
              </a:rPr>
              <a:t>Body Level Two</a:t>
            </a:r>
            <a:endParaRPr sz="5400">
              <a:solidFill>
                <a:srgbClr val="FFFFFF"/>
              </a:solidFill>
            </a:endParaRPr>
          </a:p>
          <a:p>
            <a:pPr lvl="2">
              <a:defRPr sz="1800">
                <a:solidFill>
                  <a:srgbClr val="000000"/>
                </a:solidFill>
              </a:defRPr>
            </a:pPr>
            <a:r>
              <a:rPr sz="5400">
                <a:solidFill>
                  <a:srgbClr val="FFFFFF"/>
                </a:solidFill>
              </a:rPr>
              <a:t>Body Level Three</a:t>
            </a:r>
            <a:endParaRPr sz="5400">
              <a:solidFill>
                <a:srgbClr val="FFFFFF"/>
              </a:solidFill>
            </a:endParaRPr>
          </a:p>
          <a:p>
            <a:pPr lvl="3">
              <a:defRPr sz="1800">
                <a:solidFill>
                  <a:srgbClr val="000000"/>
                </a:solidFill>
              </a:defRPr>
            </a:pPr>
            <a:r>
              <a:rPr sz="5400">
                <a:solidFill>
                  <a:srgbClr val="FFFFFF"/>
                </a:solidFill>
              </a:rPr>
              <a:t>Body Level Four</a:t>
            </a:r>
            <a:endParaRPr sz="5400">
              <a:solidFill>
                <a:srgbClr val="FFFFFF"/>
              </a:solidFill>
            </a:endParaRPr>
          </a:p>
          <a:p>
            <a:pPr lvl="4">
              <a:defRPr sz="1800">
                <a:solidFill>
                  <a:srgbClr val="000000"/>
                </a:solidFill>
              </a:defRPr>
            </a:pPr>
            <a:r>
              <a:rPr sz="5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hape 17"/>
          <p:cNvSpPr/>
          <p:nvPr>
            <p:ph type="title"/>
          </p:nvPr>
        </p:nvSpPr>
        <p:spPr>
          <a:xfrm>
            <a:off x="2387600" y="368300"/>
            <a:ext cx="19621500" cy="34290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 name="Shape 19"/>
          <p:cNvSpPr/>
          <p:nvPr>
            <p:ph type="title"/>
          </p:nvPr>
        </p:nvSpPr>
        <p:spPr>
          <a:xfrm>
            <a:off x="2387600" y="4178300"/>
            <a:ext cx="19621500" cy="53594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title"/>
          </p:nvPr>
        </p:nvSpPr>
        <p:spPr>
          <a:xfrm>
            <a:off x="2387600" y="10363200"/>
            <a:ext cx="19621500" cy="24003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2387600" y="10363200"/>
            <a:ext cx="19621500" cy="2400300"/>
          </a:xfrm>
          <a:prstGeom prst="rect">
            <a:avLst/>
          </a:prstGeom>
        </p:spPr>
        <p:txBody>
          <a:bodyPr lIns="50800" tIns="50800" rIns="50800" bIns="50800"/>
          <a:lstStyle>
            <a:lvl1pPr defTabSz="825500">
              <a:defRPr sz="11400">
                <a:uFillTx/>
              </a:defRPr>
            </a:lvl1pPr>
          </a:lstStyle>
          <a:p>
            <a:pPr lvl="0">
              <a:defRPr sz="1800">
                <a:solidFill>
                  <a:srgbClr val="000000"/>
                </a:solidFill>
              </a:defRPr>
            </a:pPr>
            <a:r>
              <a:rPr sz="11400">
                <a:solidFill>
                  <a:srgbClr val="FFFFFF"/>
                </a:solid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2374900" y="326231"/>
            <a:ext cx="19610061" cy="349567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uFillTx/>
              </a:defRPr>
            </a:pPr>
            <a:r>
              <a:rPr sz="10600">
                <a:solidFill>
                  <a:srgbClr val="FFFFFF"/>
                </a:solidFill>
                <a:uFill>
                  <a:solidFill>
                    <a:srgbClr val="FFFFFF"/>
                  </a:solidFill>
                </a:uFill>
              </a:rPr>
              <a:t>Title Text</a:t>
            </a:r>
          </a:p>
        </p:txBody>
      </p:sp>
      <p:sp>
        <p:nvSpPr>
          <p:cNvPr id="3" name="Shape 3"/>
          <p:cNvSpPr/>
          <p:nvPr>
            <p:ph type="body" idx="1"/>
          </p:nvPr>
        </p:nvSpPr>
        <p:spPr>
          <a:xfrm>
            <a:off x="2374900" y="2469356"/>
            <a:ext cx="19610061" cy="10872789"/>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2pPr marL="1083556" indent="-410456"/>
            <a:lvl3pPr marL="1663700" indent="-330200"/>
            <a:lvl4pPr marL="2336800" indent="-330200"/>
            <a:lvl5pPr marL="2997200" indent="-330200"/>
          </a:lstStyle>
          <a:p>
            <a:pPr lvl="0">
              <a:defRPr sz="1800">
                <a:solidFill>
                  <a:srgbClr val="000000"/>
                </a:solidFill>
                <a:uFillTx/>
              </a:defRPr>
            </a:pPr>
            <a:r>
              <a:rPr sz="5200">
                <a:solidFill>
                  <a:srgbClr val="FFFFFF"/>
                </a:solidFill>
                <a:uFill>
                  <a:solidFill>
                    <a:srgbClr val="FFFFFF"/>
                  </a:solidFill>
                </a:uFill>
              </a:rPr>
              <a:t>Body Level One</a:t>
            </a:r>
            <a:endParaRPr sz="5200">
              <a:solidFill>
                <a:srgbClr val="FFFFFF"/>
              </a:solidFill>
              <a:uFill>
                <a:solidFill>
                  <a:srgbClr val="FFFFFF"/>
                </a:solidFill>
              </a:uFill>
            </a:endParaRPr>
          </a:p>
          <a:p>
            <a:pPr lvl="1">
              <a:defRPr sz="1800">
                <a:solidFill>
                  <a:srgbClr val="000000"/>
                </a:solidFill>
                <a:uFillTx/>
              </a:defRPr>
            </a:pPr>
            <a:r>
              <a:rPr sz="5200">
                <a:solidFill>
                  <a:srgbClr val="FFFFFF"/>
                </a:solidFill>
                <a:uFill>
                  <a:solidFill>
                    <a:srgbClr val="FFFFFF"/>
                  </a:solidFill>
                </a:uFill>
              </a:rPr>
              <a:t>Body Level Two</a:t>
            </a:r>
            <a:endParaRPr sz="5200">
              <a:solidFill>
                <a:srgbClr val="FFFFFF"/>
              </a:solidFill>
              <a:uFill>
                <a:solidFill>
                  <a:srgbClr val="FFFFFF"/>
                </a:solidFill>
              </a:uFill>
            </a:endParaRPr>
          </a:p>
          <a:p>
            <a:pPr lvl="2">
              <a:defRPr sz="1800">
                <a:solidFill>
                  <a:srgbClr val="000000"/>
                </a:solidFill>
                <a:uFillTx/>
              </a:defRPr>
            </a:pPr>
            <a:r>
              <a:rPr sz="5200">
                <a:solidFill>
                  <a:srgbClr val="FFFFFF"/>
                </a:solidFill>
                <a:uFill>
                  <a:solidFill>
                    <a:srgbClr val="FFFFFF"/>
                  </a:solidFill>
                </a:uFill>
              </a:rPr>
              <a:t>Body Level Three</a:t>
            </a:r>
            <a:endParaRPr sz="5200">
              <a:solidFill>
                <a:srgbClr val="FFFFFF"/>
              </a:solidFill>
              <a:uFill>
                <a:solidFill>
                  <a:srgbClr val="FFFFFF"/>
                </a:solidFill>
              </a:uFill>
            </a:endParaRPr>
          </a:p>
          <a:p>
            <a:pPr lvl="3">
              <a:defRPr sz="1800">
                <a:solidFill>
                  <a:srgbClr val="000000"/>
                </a:solidFill>
                <a:uFillTx/>
              </a:defRPr>
            </a:pPr>
            <a:r>
              <a:rPr sz="5200">
                <a:solidFill>
                  <a:srgbClr val="FFFFFF"/>
                </a:solidFill>
                <a:uFill>
                  <a:solidFill>
                    <a:srgbClr val="FFFFFF"/>
                  </a:solidFill>
                </a:uFill>
              </a:rPr>
              <a:t>Body Level Four</a:t>
            </a:r>
            <a:endParaRPr sz="5200">
              <a:solidFill>
                <a:srgbClr val="FFFFFF"/>
              </a:solidFill>
              <a:uFill>
                <a:solidFill>
                  <a:srgbClr val="FFFFFF"/>
                </a:solidFill>
              </a:uFill>
            </a:endParaRPr>
          </a:p>
          <a:p>
            <a:pPr lvl="4">
              <a:defRPr sz="1800">
                <a:solidFill>
                  <a:srgbClr val="000000"/>
                </a:solidFill>
                <a:uFillTx/>
              </a:defRPr>
            </a:pPr>
            <a:r>
              <a:rPr sz="5200">
                <a:solidFill>
                  <a:srgbClr val="FFFFFF"/>
                </a:solidFill>
                <a:uFill>
                  <a:solidFill>
                    <a:srgbClr val="FFFFFF"/>
                  </a:solidFill>
                </a:u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spd="med" advClick="1"/>
  <p:txStyles>
    <p:titleStyle>
      <a:lvl1pPr algn="ctr" defTabSz="655174">
        <a:defRPr sz="10600">
          <a:solidFill>
            <a:srgbClr val="FFFFFF"/>
          </a:solidFill>
          <a:uFill>
            <a:solidFill>
              <a:srgbClr val="FFFFFF"/>
            </a:solidFill>
          </a:uFill>
          <a:latin typeface="+mn-lt"/>
          <a:ea typeface="+mn-ea"/>
          <a:cs typeface="+mn-cs"/>
          <a:sym typeface="Gill Sans"/>
        </a:defRPr>
      </a:lvl1pPr>
      <a:lvl2pPr indent="228600" algn="ctr" defTabSz="655174">
        <a:defRPr sz="10600">
          <a:solidFill>
            <a:srgbClr val="FFFFFF"/>
          </a:solidFill>
          <a:uFill>
            <a:solidFill>
              <a:srgbClr val="FFFFFF"/>
            </a:solidFill>
          </a:uFill>
          <a:latin typeface="+mn-lt"/>
          <a:ea typeface="+mn-ea"/>
          <a:cs typeface="+mn-cs"/>
          <a:sym typeface="Gill Sans"/>
        </a:defRPr>
      </a:lvl2pPr>
      <a:lvl3pPr indent="457200" algn="ctr" defTabSz="655174">
        <a:defRPr sz="10600">
          <a:solidFill>
            <a:srgbClr val="FFFFFF"/>
          </a:solidFill>
          <a:uFill>
            <a:solidFill>
              <a:srgbClr val="FFFFFF"/>
            </a:solidFill>
          </a:uFill>
          <a:latin typeface="+mn-lt"/>
          <a:ea typeface="+mn-ea"/>
          <a:cs typeface="+mn-cs"/>
          <a:sym typeface="Gill Sans"/>
        </a:defRPr>
      </a:lvl3pPr>
      <a:lvl4pPr indent="685800" algn="ctr" defTabSz="655174">
        <a:defRPr sz="10600">
          <a:solidFill>
            <a:srgbClr val="FFFFFF"/>
          </a:solidFill>
          <a:uFill>
            <a:solidFill>
              <a:srgbClr val="FFFFFF"/>
            </a:solidFill>
          </a:uFill>
          <a:latin typeface="+mn-lt"/>
          <a:ea typeface="+mn-ea"/>
          <a:cs typeface="+mn-cs"/>
          <a:sym typeface="Gill Sans"/>
        </a:defRPr>
      </a:lvl4pPr>
      <a:lvl5pPr indent="914400" algn="ctr" defTabSz="655174">
        <a:defRPr sz="10600">
          <a:solidFill>
            <a:srgbClr val="FFFFFF"/>
          </a:solidFill>
          <a:uFill>
            <a:solidFill>
              <a:srgbClr val="FFFFFF"/>
            </a:solidFill>
          </a:uFill>
          <a:latin typeface="+mn-lt"/>
          <a:ea typeface="+mn-ea"/>
          <a:cs typeface="+mn-cs"/>
          <a:sym typeface="Gill Sans"/>
        </a:defRPr>
      </a:lvl5pPr>
      <a:lvl6pPr indent="1143000" algn="ctr" defTabSz="655174">
        <a:defRPr sz="10600">
          <a:solidFill>
            <a:srgbClr val="FFFFFF"/>
          </a:solidFill>
          <a:uFill>
            <a:solidFill>
              <a:srgbClr val="FFFFFF"/>
            </a:solidFill>
          </a:uFill>
          <a:latin typeface="+mn-lt"/>
          <a:ea typeface="+mn-ea"/>
          <a:cs typeface="+mn-cs"/>
          <a:sym typeface="Gill Sans"/>
        </a:defRPr>
      </a:lvl6pPr>
      <a:lvl7pPr indent="1371600" algn="ctr" defTabSz="655174">
        <a:defRPr sz="10600">
          <a:solidFill>
            <a:srgbClr val="FFFFFF"/>
          </a:solidFill>
          <a:uFill>
            <a:solidFill>
              <a:srgbClr val="FFFFFF"/>
            </a:solidFill>
          </a:uFill>
          <a:latin typeface="+mn-lt"/>
          <a:ea typeface="+mn-ea"/>
          <a:cs typeface="+mn-cs"/>
          <a:sym typeface="Gill Sans"/>
        </a:defRPr>
      </a:lvl7pPr>
      <a:lvl8pPr indent="1600200" algn="ctr" defTabSz="655174">
        <a:defRPr sz="10600">
          <a:solidFill>
            <a:srgbClr val="FFFFFF"/>
          </a:solidFill>
          <a:uFill>
            <a:solidFill>
              <a:srgbClr val="FFFFFF"/>
            </a:solidFill>
          </a:uFill>
          <a:latin typeface="+mn-lt"/>
          <a:ea typeface="+mn-ea"/>
          <a:cs typeface="+mn-cs"/>
          <a:sym typeface="Gill Sans"/>
        </a:defRPr>
      </a:lvl8pPr>
      <a:lvl9pPr indent="1828800" algn="ctr" defTabSz="655174">
        <a:defRPr sz="10600">
          <a:solidFill>
            <a:srgbClr val="FFFFFF"/>
          </a:solidFill>
          <a:uFill>
            <a:solidFill>
              <a:srgbClr val="FFFFFF"/>
            </a:solidFill>
          </a:uFill>
          <a:latin typeface="+mn-lt"/>
          <a:ea typeface="+mn-ea"/>
          <a:cs typeface="+mn-cs"/>
          <a:sym typeface="Gill Sans"/>
        </a:defRPr>
      </a:lvl9pPr>
    </p:titleStyle>
    <p:bodyStyle>
      <a:lvl1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1pPr>
      <a:lvl2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2pPr>
      <a:lvl3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3pPr>
      <a:lvl4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4pPr>
      <a:lvl5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5pPr>
      <a:lvl6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6pPr>
      <a:lvl7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7pPr>
      <a:lvl8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8pPr>
      <a:lvl9pPr marL="495300" indent="-495300" defTabSz="655174">
        <a:spcBef>
          <a:spcPts val="3200"/>
        </a:spcBef>
        <a:buClr>
          <a:srgbClr val="000000"/>
        </a:buClr>
        <a:buFont typeface="Times New Roman"/>
        <a:defRPr sz="5200">
          <a:solidFill>
            <a:srgbClr val="FFFFFF"/>
          </a:solidFill>
          <a:uFill>
            <a:solidFill>
              <a:srgbClr val="FFFFFF"/>
            </a:solidFill>
          </a:uFill>
          <a:latin typeface="+mn-lt"/>
          <a:ea typeface="+mn-ea"/>
          <a:cs typeface="+mn-cs"/>
          <a:sym typeface="Gill Sans"/>
        </a:defRPr>
      </a:lvl9pPr>
    </p:bodyStyle>
    <p:otherStyle>
      <a:lvl1pPr algn="ctr" defTabSz="850900">
        <a:defRPr sz="1600">
          <a:solidFill>
            <a:schemeClr val="tx1"/>
          </a:solidFill>
          <a:uFill>
            <a:solidFill>
              <a:srgbClr val="FFFFFF"/>
            </a:solidFill>
          </a:uFill>
          <a:latin typeface="+mn-lt"/>
          <a:ea typeface="+mn-ea"/>
          <a:cs typeface="+mn-cs"/>
          <a:sym typeface="American Typewriter"/>
        </a:defRPr>
      </a:lvl1pPr>
      <a:lvl2pPr indent="228600" algn="ctr" defTabSz="850900">
        <a:defRPr sz="1600">
          <a:solidFill>
            <a:schemeClr val="tx1"/>
          </a:solidFill>
          <a:uFill>
            <a:solidFill>
              <a:srgbClr val="FFFFFF"/>
            </a:solidFill>
          </a:uFill>
          <a:latin typeface="+mn-lt"/>
          <a:ea typeface="+mn-ea"/>
          <a:cs typeface="+mn-cs"/>
          <a:sym typeface="American Typewriter"/>
        </a:defRPr>
      </a:lvl2pPr>
      <a:lvl3pPr indent="457200" algn="ctr" defTabSz="850900">
        <a:defRPr sz="1600">
          <a:solidFill>
            <a:schemeClr val="tx1"/>
          </a:solidFill>
          <a:uFill>
            <a:solidFill>
              <a:srgbClr val="FFFFFF"/>
            </a:solidFill>
          </a:uFill>
          <a:latin typeface="+mn-lt"/>
          <a:ea typeface="+mn-ea"/>
          <a:cs typeface="+mn-cs"/>
          <a:sym typeface="American Typewriter"/>
        </a:defRPr>
      </a:lvl3pPr>
      <a:lvl4pPr indent="685800" algn="ctr" defTabSz="850900">
        <a:defRPr sz="1600">
          <a:solidFill>
            <a:schemeClr val="tx1"/>
          </a:solidFill>
          <a:uFill>
            <a:solidFill>
              <a:srgbClr val="FFFFFF"/>
            </a:solidFill>
          </a:uFill>
          <a:latin typeface="+mn-lt"/>
          <a:ea typeface="+mn-ea"/>
          <a:cs typeface="+mn-cs"/>
          <a:sym typeface="American Typewriter"/>
        </a:defRPr>
      </a:lvl4pPr>
      <a:lvl5pPr indent="914400" algn="ctr" defTabSz="850900">
        <a:defRPr sz="1600">
          <a:solidFill>
            <a:schemeClr val="tx1"/>
          </a:solidFill>
          <a:uFill>
            <a:solidFill>
              <a:srgbClr val="FFFFFF"/>
            </a:solidFill>
          </a:uFill>
          <a:latin typeface="+mn-lt"/>
          <a:ea typeface="+mn-ea"/>
          <a:cs typeface="+mn-cs"/>
          <a:sym typeface="American Typewriter"/>
        </a:defRPr>
      </a:lvl5pPr>
      <a:lvl6pPr indent="1143000" algn="ctr" defTabSz="850900">
        <a:defRPr sz="1600">
          <a:solidFill>
            <a:schemeClr val="tx1"/>
          </a:solidFill>
          <a:uFill>
            <a:solidFill>
              <a:srgbClr val="FFFFFF"/>
            </a:solidFill>
          </a:uFill>
          <a:latin typeface="+mn-lt"/>
          <a:ea typeface="+mn-ea"/>
          <a:cs typeface="+mn-cs"/>
          <a:sym typeface="American Typewriter"/>
        </a:defRPr>
      </a:lvl6pPr>
      <a:lvl7pPr indent="1371600" algn="ctr" defTabSz="850900">
        <a:defRPr sz="1600">
          <a:solidFill>
            <a:schemeClr val="tx1"/>
          </a:solidFill>
          <a:uFill>
            <a:solidFill>
              <a:srgbClr val="FFFFFF"/>
            </a:solidFill>
          </a:uFill>
          <a:latin typeface="+mn-lt"/>
          <a:ea typeface="+mn-ea"/>
          <a:cs typeface="+mn-cs"/>
          <a:sym typeface="American Typewriter"/>
        </a:defRPr>
      </a:lvl7pPr>
      <a:lvl8pPr indent="1600200" algn="ctr" defTabSz="850900">
        <a:defRPr sz="1600">
          <a:solidFill>
            <a:schemeClr val="tx1"/>
          </a:solidFill>
          <a:uFill>
            <a:solidFill>
              <a:srgbClr val="FFFFFF"/>
            </a:solidFill>
          </a:uFill>
          <a:latin typeface="+mn-lt"/>
          <a:ea typeface="+mn-ea"/>
          <a:cs typeface="+mn-cs"/>
          <a:sym typeface="American Typewriter"/>
        </a:defRPr>
      </a:lvl8pPr>
      <a:lvl9pPr indent="1828800" algn="ctr" defTabSz="850900">
        <a:defRPr sz="1600">
          <a:solidFill>
            <a:schemeClr val="tx1"/>
          </a:solidFill>
          <a:uFill>
            <a:solidFill>
              <a:srgbClr val="FFFFFF"/>
            </a:solidFill>
          </a:uFill>
          <a:latin typeface="+mn-lt"/>
          <a:ea typeface="+mn-ea"/>
          <a:cs typeface="+mn-cs"/>
          <a:sym typeface="American Typewri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48" name=""/>
          <p:cNvPicPr/>
          <p:nvPr/>
        </p:nvPicPr>
        <p:blipFill>
          <a:blip r:embed="rId2">
            <a:extLst/>
          </a:blip>
          <a:stretch>
            <a:fillRect/>
          </a:stretch>
        </p:blipFill>
        <p:spPr>
          <a:xfrm>
            <a:off x="88900" y="177800"/>
            <a:ext cx="20383500" cy="3098800"/>
          </a:xfrm>
          <a:prstGeom prst="rect">
            <a:avLst/>
          </a:prstGeom>
          <a:effectLst>
            <a:outerShdw sx="100000" sy="100000" kx="0" ky="0" algn="b" rotWithShape="0" blurRad="76200" dist="0" dir="18900000">
              <a:srgbClr val="000000">
                <a:alpha val="80000"/>
              </a:srgbClr>
            </a:outerShdw>
          </a:effectLst>
        </p:spPr>
      </p:pic>
      <p:sp>
        <p:nvSpPr>
          <p:cNvPr id="49" name="Shape 49"/>
          <p:cNvSpPr/>
          <p:nvPr/>
        </p:nvSpPr>
        <p:spPr>
          <a:xfrm>
            <a:off x="281750" y="11722100"/>
            <a:ext cx="6938467" cy="167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5400">
                <a:solidFill>
                  <a:srgbClr val="1B527B"/>
                </a:solidFill>
              </a:rPr>
              <a:t>Hans-Peter Plag</a:t>
            </a:r>
            <a:endParaRPr sz="5400">
              <a:solidFill>
                <a:srgbClr val="1B527B"/>
              </a:solidFill>
            </a:endParaRPr>
          </a:p>
          <a:p>
            <a:pPr lvl="0" algn="l">
              <a:defRPr sz="1800">
                <a:solidFill>
                  <a:srgbClr val="000000"/>
                </a:solidFill>
              </a:defRPr>
            </a:pPr>
            <a:r>
              <a:rPr sz="5400">
                <a:solidFill>
                  <a:srgbClr val="1B527B"/>
                </a:solidFill>
              </a:rPr>
              <a:t>August 13, 2015</a:t>
            </a:r>
          </a:p>
        </p:txBody>
      </p:sp>
      <p:pic>
        <p:nvPicPr>
          <p:cNvPr id="50" name="flooding.png"/>
          <p:cNvPicPr/>
          <p:nvPr/>
        </p:nvPicPr>
        <p:blipFill>
          <a:blip r:embed="rId3">
            <a:extLst/>
          </a:blip>
          <a:stretch>
            <a:fillRect/>
          </a:stretch>
        </p:blipFill>
        <p:spPr>
          <a:xfrm>
            <a:off x="139700" y="3733800"/>
            <a:ext cx="4460729" cy="7531100"/>
          </a:xfrm>
          <a:prstGeom prst="rect">
            <a:avLst/>
          </a:prstGeom>
          <a:ln w="12700">
            <a:miter lim="400000"/>
          </a:ln>
        </p:spPr>
      </p:pic>
      <p:pic>
        <p:nvPicPr>
          <p:cNvPr id="51" name="Mari_Logo1.jpg"/>
          <p:cNvPicPr/>
          <p:nvPr/>
        </p:nvPicPr>
        <p:blipFill>
          <a:blip r:embed="rId4">
            <a:extLst/>
          </a:blip>
          <a:stretch>
            <a:fillRect/>
          </a:stretch>
        </p:blipFill>
        <p:spPr>
          <a:xfrm>
            <a:off x="20623855" y="396775"/>
            <a:ext cx="3777053" cy="3098801"/>
          </a:xfrm>
          <a:prstGeom prst="rect">
            <a:avLst/>
          </a:prstGeom>
          <a:ln w="12700">
            <a:miter lim="400000"/>
          </a:ln>
        </p:spPr>
      </p:pic>
      <p:sp>
        <p:nvSpPr>
          <p:cNvPr id="52" name="Shape 52"/>
          <p:cNvSpPr/>
          <p:nvPr/>
        </p:nvSpPr>
        <p:spPr>
          <a:xfrm>
            <a:off x="5715000" y="59309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Chapter Contents</a:t>
            </a:r>
          </a:p>
        </p:txBody>
      </p:sp>
      <p:sp>
        <p:nvSpPr>
          <p:cNvPr id="53" name="Shape 53"/>
          <p:cNvSpPr/>
          <p:nvPr/>
        </p:nvSpPr>
        <p:spPr>
          <a:xfrm>
            <a:off x="5715000" y="48768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Schedule</a:t>
            </a:r>
          </a:p>
        </p:txBody>
      </p:sp>
      <p:sp>
        <p:nvSpPr>
          <p:cNvPr id="54" name="Shape 54"/>
          <p:cNvSpPr/>
          <p:nvPr/>
        </p:nvSpPr>
        <p:spPr>
          <a:xfrm>
            <a:off x="5715000" y="3721100"/>
            <a:ext cx="18288000" cy="90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204D7A"/>
                </a:solidFill>
                <a:latin typeface="Trebuchet MS"/>
                <a:ea typeface="Trebuchet MS"/>
                <a:cs typeface="Trebuchet MS"/>
                <a:sym typeface="Trebuchet MS"/>
              </a:defRPr>
            </a:lvl1pPr>
          </a:lstStyle>
          <a:p>
            <a:pPr lvl="0">
              <a:defRPr sz="1800">
                <a:solidFill>
                  <a:srgbClr val="000000"/>
                </a:solidFill>
              </a:defRPr>
            </a:pPr>
            <a:r>
              <a:rPr sz="5400">
                <a:solidFill>
                  <a:srgbClr val="204D7A"/>
                </a:solidFill>
              </a:rPr>
              <a:t>Goals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4"/>
                                        </p:tgtEl>
                                        <p:attrNameLst>
                                          <p:attrName>style.visibility</p:attrName>
                                        </p:attrNameLst>
                                      </p:cBhvr>
                                      <p:to>
                                        <p:strVal val="visible"/>
                                      </p:to>
                                    </p:set>
                                    <p:animEffect filter="dissolve" transition="in">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9" grpId="2" fill="hold">
                                  <p:stCondLst>
                                    <p:cond delay="0"/>
                                  </p:stCondLst>
                                  <p:iterate type="el" backwards="0">
                                    <p:tmAbs val="0"/>
                                  </p:iterate>
                                  <p:childTnLst>
                                    <p:set>
                                      <p:cBhvr>
                                        <p:cTn id="11" fill="hold"/>
                                        <p:tgtEl>
                                          <p:spTgt spid="53"/>
                                        </p:tgtEl>
                                        <p:attrNameLst>
                                          <p:attrName>style.visibility</p:attrName>
                                        </p:attrNameLst>
                                      </p:cBhvr>
                                      <p:to>
                                        <p:strVal val="visible"/>
                                      </p:to>
                                    </p:set>
                                    <p:animEffect filter="dissolve" transition="in">
                                      <p:cBhvr>
                                        <p:cTn id="12" dur="10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9" grpId="3" fill="hold">
                                  <p:stCondLst>
                                    <p:cond delay="0"/>
                                  </p:stCondLst>
                                  <p:iterate type="el" backwards="0">
                                    <p:tmAbs val="0"/>
                                  </p:iterate>
                                  <p:childTnLst>
                                    <p:set>
                                      <p:cBhvr>
                                        <p:cTn id="16" fill="hold"/>
                                        <p:tgtEl>
                                          <p:spTgt spid="52"/>
                                        </p:tgtEl>
                                        <p:attrNameLst>
                                          <p:attrName>style.visibility</p:attrName>
                                        </p:attrNameLst>
                                      </p:cBhvr>
                                      <p:to>
                                        <p:strVal val="visible"/>
                                      </p:to>
                                    </p:set>
                                    <p:animEffect filter="dissolve" transition="in">
                                      <p:cBhvr>
                                        <p:cTn id="17" dur="100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 grpId="1"/>
      <p:bldP build="whole" bldLvl="1" animBg="1" rev="0" advAuto="0" spid="53" grpId="2"/>
      <p:bldP build="whole" bldLvl="1" animBg="1" rev="0" advAuto="0" spid="52" grpId="3"/>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90" name=""/>
          <p:cNvPicPr/>
          <p:nvPr/>
        </p:nvPicPr>
        <p:blipFill>
          <a:blip r:embed="rId2">
            <a:extLst/>
          </a:blip>
          <a:stretch>
            <a:fillRect/>
          </a:stretch>
        </p:blipFill>
        <p:spPr>
          <a:xfrm>
            <a:off x="88900" y="63500"/>
            <a:ext cx="24193500" cy="1778000"/>
          </a:xfrm>
          <a:prstGeom prst="rect">
            <a:avLst/>
          </a:prstGeom>
          <a:effectLst>
            <a:outerShdw sx="100000" sy="100000" kx="0" ky="0" algn="b" rotWithShape="0" blurRad="76200" dist="0" dir="18900000">
              <a:srgbClr val="000000">
                <a:alpha val="80000"/>
              </a:srgbClr>
            </a:outerShdw>
          </a:effectLst>
        </p:spPr>
      </p:pic>
      <p:sp>
        <p:nvSpPr>
          <p:cNvPr id="91" name="Shape 91"/>
          <p:cNvSpPr/>
          <p:nvPr/>
        </p:nvSpPr>
        <p:spPr>
          <a:xfrm>
            <a:off x="342899" y="4508500"/>
            <a:ext cx="23698201" cy="68072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Brief introduction to options to mitigate impacts and adapt to changes (including preparedness, resilience, etc.)</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2. Overview of options relevant for Virginia</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3. Research on options for build environment, natural environment, social, economic, </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    community</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4. Assessment of the knowledge on options and knowledge gaps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5. Research Needs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6. Recommendations</a:t>
            </a:r>
          </a:p>
        </p:txBody>
      </p:sp>
    </p:spTree>
  </p:cSld>
  <p:clrMapOvr>
    <a:masterClrMapping/>
  </p:clrMapOvr>
  <p:transition spd="slow" advClick="1">
    <p:wipe dir="d"/>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56" name="Shape 56"/>
          <p:cNvSpPr/>
          <p:nvPr/>
        </p:nvSpPr>
        <p:spPr>
          <a:xfrm>
            <a:off x="279003" y="2101850"/>
            <a:ext cx="23825993" cy="95123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6800">
                <a:solidFill>
                  <a:srgbClr val="515151"/>
                </a:solidFill>
                <a:latin typeface="Trebuchet MS"/>
                <a:ea typeface="Trebuchet MS"/>
                <a:cs typeface="Trebuchet MS"/>
                <a:sym typeface="Trebuchet MS"/>
              </a:rPr>
              <a:t>Mitigation and Adaptation Research in Virginia</a:t>
            </a:r>
            <a:endParaRPr sz="6800">
              <a:solidFill>
                <a:srgbClr val="515151"/>
              </a:solidFill>
              <a:latin typeface="Trebuchet MS"/>
              <a:ea typeface="Trebuchet MS"/>
              <a:cs typeface="Trebuchet MS"/>
              <a:sym typeface="Trebuchet MS"/>
            </a:endParaRPr>
          </a:p>
          <a:p>
            <a:pPr lvl="0" algn="l">
              <a:defRPr sz="1800">
                <a:solidFill>
                  <a:srgbClr val="000000"/>
                </a:solidFill>
              </a:defRPr>
            </a:pPr>
            <a:endParaRPr sz="6800">
              <a:solidFill>
                <a:srgbClr val="515151"/>
              </a:solidFill>
              <a:latin typeface="Trebuchet MS"/>
              <a:ea typeface="Trebuchet MS"/>
              <a:cs typeface="Trebuchet MS"/>
              <a:sym typeface="Trebuchet MS"/>
            </a:endParaRPr>
          </a:p>
          <a:p>
            <a:pPr lvl="0" algn="l">
              <a:defRPr sz="1800">
                <a:solidFill>
                  <a:srgbClr val="000000"/>
                </a:solidFill>
              </a:defRPr>
            </a:pPr>
            <a:r>
              <a:rPr sz="6800">
                <a:solidFill>
                  <a:srgbClr val="515151"/>
                </a:solidFill>
                <a:latin typeface="Trebuchet MS"/>
                <a:ea typeface="Trebuchet MS"/>
                <a:cs typeface="Trebuchet MS"/>
                <a:sym typeface="Trebuchet MS"/>
              </a:rPr>
              <a:t>The Report will be:</a:t>
            </a:r>
            <a:endParaRPr sz="68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first comprehensive assessment of our knowledge and research </a:t>
            </a:r>
            <a:endParaRPr sz="62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needs </a:t>
            </a:r>
            <a:endParaRPr sz="62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produced by the academic community in Virginia</a:t>
            </a:r>
            <a:endParaRPr sz="62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comparable to IPCC and national assessments</a:t>
            </a:r>
            <a:endParaRPr sz="62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open to non-peer reviewed publications (e.g., state-mandated </a:t>
            </a:r>
            <a:endParaRPr sz="62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reports),</a:t>
            </a:r>
            <a:endParaRPr sz="6200">
              <a:solidFill>
                <a:srgbClr val="515151"/>
              </a:solidFill>
              <a:latin typeface="Trebuchet MS"/>
              <a:ea typeface="Trebuchet MS"/>
              <a:cs typeface="Trebuchet MS"/>
              <a:sym typeface="Trebuchet MS"/>
            </a:endParaRPr>
          </a:p>
          <a:p>
            <a:pPr lvl="0" algn="l">
              <a:defRPr sz="1800">
                <a:solidFill>
                  <a:srgbClr val="000000"/>
                </a:solidFill>
              </a:defRPr>
            </a:pPr>
            <a:r>
              <a:rPr sz="6200">
                <a:solidFill>
                  <a:srgbClr val="515151"/>
                </a:solidFill>
                <a:latin typeface="Trebuchet MS"/>
                <a:ea typeface="Trebuchet MS"/>
                <a:cs typeface="Trebuchet MS"/>
                <a:sym typeface="Trebuchet MS"/>
              </a:rPr>
              <a:t>- not seeking government endorsement </a:t>
            </a:r>
          </a:p>
        </p:txBody>
      </p:sp>
      <p:pic>
        <p:nvPicPr>
          <p:cNvPr id="57" name=""/>
          <p:cNvPicPr/>
          <p:nvPr/>
        </p:nvPicPr>
        <p:blipFill>
          <a:blip r:embed="rId2">
            <a:extLst/>
          </a:blip>
          <a:stretch>
            <a:fillRect/>
          </a:stretch>
        </p:blipFill>
        <p:spPr>
          <a:xfrm>
            <a:off x="88900" y="63500"/>
            <a:ext cx="24193500" cy="1778000"/>
          </a:xfrm>
          <a:prstGeom prst="rect">
            <a:avLst/>
          </a:prstGeom>
          <a:effectLst>
            <a:outerShdw sx="100000" sy="100000" kx="0" ky="0" algn="b" rotWithShape="0" blurRad="76200" dist="0" dir="18900000">
              <a:srgbClr val="000000">
                <a:alpha val="80000"/>
              </a:srgbClr>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6"/>
                                        </p:tgtEl>
                                        <p:attrNameLst>
                                          <p:attrName>style.visibility</p:attrName>
                                        </p:attrNameLst>
                                      </p:cBhvr>
                                      <p:to>
                                        <p:strVal val="visible"/>
                                      </p:to>
                                    </p:set>
                                    <p:animEffect filter="dissolve" transition="in">
                                      <p:cBhvr>
                                        <p:cTn id="7"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59" name="Shape 59"/>
          <p:cNvSpPr/>
          <p:nvPr/>
        </p:nvSpPr>
        <p:spPr>
          <a:xfrm>
            <a:off x="211137" y="-381000"/>
            <a:ext cx="23961726" cy="11988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6700">
                <a:solidFill>
                  <a:srgbClr val="515151"/>
                </a:solidFill>
                <a:latin typeface="Trebuchet MS"/>
                <a:ea typeface="Trebuchet MS"/>
                <a:cs typeface="Trebuchet MS"/>
                <a:sym typeface="Trebuchet MS"/>
              </a:rPr>
              <a:t>Schedule</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Preparation up to August 2015</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First author meeting: August 2015</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 August 14: names to HPP</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 August 31: chapter version to HPP</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 September 2: First version available</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 September 30: 25% version of chapters</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 October 2: Second version of report available </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Draft Report Available: December 2015</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January 2016: Author meeting to refine report</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Academic Review and Hearing: January-February 2016</a:t>
            </a:r>
            <a:endParaRPr sz="6700">
              <a:solidFill>
                <a:srgbClr val="515151"/>
              </a:solidFill>
              <a:latin typeface="Trebuchet MS"/>
              <a:ea typeface="Trebuchet MS"/>
              <a:cs typeface="Trebuchet MS"/>
              <a:sym typeface="Trebuchet MS"/>
            </a:endParaRPr>
          </a:p>
          <a:p>
            <a:pPr lvl="0" algn="l">
              <a:defRPr sz="1800">
                <a:solidFill>
                  <a:srgbClr val="000000"/>
                </a:solidFill>
              </a:defRPr>
            </a:pPr>
            <a:r>
              <a:rPr sz="6700">
                <a:solidFill>
                  <a:srgbClr val="515151"/>
                </a:solidFill>
                <a:latin typeface="Trebuchet MS"/>
                <a:ea typeface="Trebuchet MS"/>
                <a:cs typeface="Trebuchet MS"/>
                <a:sym typeface="Trebuchet MS"/>
              </a:rPr>
              <a:t>- Final Report available: April 2016 </a:t>
            </a:r>
          </a:p>
        </p:txBody>
      </p:sp>
      <p:pic>
        <p:nvPicPr>
          <p:cNvPr id="60" name=""/>
          <p:cNvPicPr/>
          <p:nvPr/>
        </p:nvPicPr>
        <p:blipFill>
          <a:blip r:embed="rId2">
            <a:extLst/>
          </a:blip>
          <a:stretch>
            <a:fillRect/>
          </a:stretch>
        </p:blipFill>
        <p:spPr>
          <a:xfrm>
            <a:off x="88900" y="63500"/>
            <a:ext cx="24193500" cy="1778000"/>
          </a:xfrm>
          <a:prstGeom prst="rect">
            <a:avLst/>
          </a:prstGeom>
          <a:effectLst>
            <a:outerShdw sx="100000" sy="100000" kx="0" ky="0" algn="b" rotWithShape="0" blurRad="76200" dist="0" dir="18900000">
              <a:srgbClr val="000000">
                <a:alpha val="80000"/>
              </a:srgbClr>
            </a:outerShdw>
          </a:effectLst>
        </p:spPr>
      </p:pic>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59"/>
                                        </p:tgtEl>
                                        <p:attrNameLst>
                                          <p:attrName>style.visibility</p:attrName>
                                        </p:attrNameLst>
                                      </p:cBhvr>
                                      <p:to>
                                        <p:strVal val="visible"/>
                                      </p:to>
                                    </p:set>
                                    <p:animEffect filter="dissolve" transition="in">
                                      <p:cBhvr>
                                        <p:cTn id="7"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C5C5C5"/>
        </a:solidFill>
      </p:bgPr>
    </p:bg>
    <p:spTree>
      <p:nvGrpSpPr>
        <p:cNvPr id="1" name=""/>
        <p:cNvGrpSpPr/>
        <p:nvPr/>
      </p:nvGrpSpPr>
      <p:grpSpPr>
        <a:xfrm>
          <a:off x="0" y="0"/>
          <a:ext cx="0" cy="0"/>
          <a:chOff x="0" y="0"/>
          <a:chExt cx="0" cy="0"/>
        </a:xfrm>
      </p:grpSpPr>
      <p:sp>
        <p:nvSpPr>
          <p:cNvPr id="62" name="Shape 62"/>
          <p:cNvSpPr/>
          <p:nvPr/>
        </p:nvSpPr>
        <p:spPr>
          <a:xfrm>
            <a:off x="321369" y="3810000"/>
            <a:ext cx="23741262" cy="8204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solidFill>
                  <a:srgbClr val="000000"/>
                </a:solidFill>
              </a:defRPr>
            </a:pPr>
            <a:r>
              <a:rPr sz="5000">
                <a:solidFill>
                  <a:srgbClr val="515151"/>
                </a:solidFill>
                <a:latin typeface="Trebuchet MS"/>
                <a:ea typeface="Trebuchet MS"/>
                <a:cs typeface="Trebuchet MS"/>
                <a:sym typeface="Trebuchet MS"/>
              </a:rPr>
              <a:t>Mitigation and Adaptation Research in Virginia</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Introduction</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The Hazards  (Co-leads: Michael Allen, ?)</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Vulnerabilities (Co-Leads: Joshua Behr, ?)</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Foresight (Co-Leads: Hans-Peter Plag)</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Decision making and decision support (Co-Lead: Cindy Tomovic, Wie Yusuf tbc)</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Options (Co-Leads: Anamaria Bukvic, ?)</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Knowledge Gaps</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Research Needs </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Towards a Research Framework</a:t>
            </a:r>
            <a:endParaRPr sz="5000">
              <a:solidFill>
                <a:srgbClr val="515151"/>
              </a:solidFill>
              <a:latin typeface="Trebuchet MS"/>
              <a:ea typeface="Trebuchet MS"/>
              <a:cs typeface="Trebuchet MS"/>
              <a:sym typeface="Trebuchet MS"/>
            </a:endParaRPr>
          </a:p>
          <a:p>
            <a:pPr lvl="0" algn="l">
              <a:defRPr sz="1800">
                <a:solidFill>
                  <a:srgbClr val="000000"/>
                </a:solidFill>
              </a:defRPr>
            </a:pPr>
            <a:r>
              <a:rPr sz="5000">
                <a:solidFill>
                  <a:srgbClr val="515151"/>
                </a:solidFill>
                <a:latin typeface="Trebuchet MS"/>
                <a:ea typeface="Trebuchet MS"/>
                <a:cs typeface="Trebuchet MS"/>
                <a:sym typeface="Trebuchet MS"/>
              </a:rPr>
              <a:t>- Assessment and Recommendations</a:t>
            </a:r>
          </a:p>
        </p:txBody>
      </p:sp>
      <p:pic>
        <p:nvPicPr>
          <p:cNvPr id="63" name=""/>
          <p:cNvPicPr/>
          <p:nvPr/>
        </p:nvPicPr>
        <p:blipFill>
          <a:blip r:embed="rId2">
            <a:extLst/>
          </a:blip>
          <a:stretch>
            <a:fillRect/>
          </a:stretch>
        </p:blipFill>
        <p:spPr>
          <a:xfrm>
            <a:off x="88900" y="63500"/>
            <a:ext cx="24193500" cy="1778000"/>
          </a:xfrm>
          <a:prstGeom prst="rect">
            <a:avLst/>
          </a:prstGeom>
          <a:effectLst>
            <a:outerShdw sx="100000" sy="100000" kx="0" ky="0" algn="b" rotWithShape="0" blurRad="76200" dist="0" dir="18900000">
              <a:srgbClr val="000000">
                <a:alpha val="80000"/>
              </a:srgbClr>
            </a:outerShdw>
          </a:effectLst>
        </p:spPr>
      </p:pic>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9" grpId="1" fill="hold">
                                  <p:stCondLst>
                                    <p:cond delay="0"/>
                                  </p:stCondLst>
                                  <p:iterate type="el" backwards="0">
                                    <p:tmAbs val="0"/>
                                  </p:iterate>
                                  <p:childTnLst>
                                    <p:set>
                                      <p:cBhvr>
                                        <p:cTn id="6" fill="hold"/>
                                        <p:tgtEl>
                                          <p:spTgt spid="62"/>
                                        </p:tgtEl>
                                        <p:attrNameLst>
                                          <p:attrName>style.visibility</p:attrName>
                                        </p:attrNameLst>
                                      </p:cBhvr>
                                      <p:to>
                                        <p:strVal val="visible"/>
                                      </p:to>
                                    </p:set>
                                    <p:animEffect filter="dissolve" transition="in">
                                      <p:cBhvr>
                                        <p:cTn id="7"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67" name="Group 67"/>
          <p:cNvGrpSpPr/>
          <p:nvPr/>
        </p:nvGrpSpPr>
        <p:grpSpPr>
          <a:xfrm>
            <a:off x="88900" y="63500"/>
            <a:ext cx="24193500" cy="1778000"/>
            <a:chOff x="-50800" y="-50800"/>
            <a:chExt cx="24193500" cy="1778000"/>
          </a:xfrm>
        </p:grpSpPr>
        <p:pic>
          <p:nvPicPr>
            <p:cNvPr id="65"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66"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68" name="Shape 68"/>
          <p:cNvSpPr/>
          <p:nvPr/>
        </p:nvSpPr>
        <p:spPr>
          <a:xfrm>
            <a:off x="342899" y="1581149"/>
            <a:ext cx="23698201" cy="76454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457200">
              <a:defRPr sz="1800">
                <a:solidFill>
                  <a:srgbClr val="000000"/>
                </a:solidFill>
              </a:defRPr>
            </a:pPr>
            <a:endParaRPr sz="5400">
              <a:latin typeface="Times"/>
              <a:ea typeface="Times"/>
              <a:cs typeface="Times"/>
              <a:sym typeface="Times"/>
            </a:endParaRPr>
          </a:p>
          <a:p>
            <a:pPr lvl="0" marL="889000" indent="-571500" algn="l" defTabSz="457200">
              <a:buSzPct val="171000"/>
              <a:buChar char="•"/>
              <a:defRPr sz="1800">
                <a:solidFill>
                  <a:srgbClr val="000000"/>
                </a:solidFill>
              </a:defRPr>
            </a:pPr>
            <a:r>
              <a:rPr sz="5400">
                <a:latin typeface="Times"/>
                <a:ea typeface="Times"/>
                <a:cs typeface="Times"/>
                <a:sym typeface="Times"/>
              </a:rPr>
              <a:t>Introduction of the chapter subject</a:t>
            </a:r>
            <a:endParaRPr sz="5400">
              <a:latin typeface="Times"/>
              <a:ea typeface="Times"/>
              <a:cs typeface="Times"/>
              <a:sym typeface="Times"/>
            </a:endParaRPr>
          </a:p>
          <a:p>
            <a:pPr lvl="0" marL="889000" indent="-571500" algn="l" defTabSz="457200">
              <a:buSzPct val="171000"/>
              <a:buChar char="•"/>
              <a:defRPr sz="1800">
                <a:solidFill>
                  <a:srgbClr val="000000"/>
                </a:solidFill>
              </a:defRPr>
            </a:pPr>
            <a:r>
              <a:rPr sz="5400">
                <a:latin typeface="Times"/>
                <a:ea typeface="Times"/>
                <a:cs typeface="Times"/>
                <a:sym typeface="Times"/>
              </a:rPr>
              <a:t>What of this is relevant for Virginia</a:t>
            </a:r>
            <a:endParaRPr sz="5400">
              <a:latin typeface="Times"/>
              <a:ea typeface="Times"/>
              <a:cs typeface="Times"/>
              <a:sym typeface="Times"/>
            </a:endParaRPr>
          </a:p>
          <a:p>
            <a:pPr lvl="0" marL="889000" indent="-571500" algn="l" defTabSz="457200">
              <a:buSzPct val="171000"/>
              <a:buChar char="•"/>
              <a:defRPr sz="1800">
                <a:solidFill>
                  <a:srgbClr val="000000"/>
                </a:solidFill>
              </a:defRPr>
            </a:pPr>
            <a:r>
              <a:rPr sz="5400">
                <a:latin typeface="Times"/>
                <a:ea typeface="Times"/>
                <a:cs typeface="Times"/>
                <a:sym typeface="Times"/>
              </a:rPr>
              <a:t>Overview of the research and the resulting knowledge in Virginia concerning the subject - focus on knowledge</a:t>
            </a:r>
            <a:endParaRPr sz="5400">
              <a:latin typeface="Times"/>
              <a:ea typeface="Times"/>
              <a:cs typeface="Times"/>
              <a:sym typeface="Times"/>
            </a:endParaRPr>
          </a:p>
          <a:p>
            <a:pPr lvl="0" marL="889000" indent="-571500" algn="l" defTabSz="457200">
              <a:buSzPct val="171000"/>
              <a:buChar char="•"/>
              <a:defRPr sz="1800">
                <a:solidFill>
                  <a:srgbClr val="000000"/>
                </a:solidFill>
              </a:defRPr>
            </a:pPr>
            <a:r>
              <a:rPr sz="5400">
                <a:latin typeface="Times"/>
                <a:ea typeface="Times"/>
                <a:cs typeface="Times"/>
                <a:sym typeface="Times"/>
              </a:rPr>
              <a:t>Assessment of the knowledge, availability of knowledge,  and identification of the gaps</a:t>
            </a:r>
            <a:endParaRPr sz="5400">
              <a:latin typeface="Times"/>
              <a:ea typeface="Times"/>
              <a:cs typeface="Times"/>
              <a:sym typeface="Times"/>
            </a:endParaRPr>
          </a:p>
          <a:p>
            <a:pPr lvl="0" marL="889000" indent="-571500" algn="l" defTabSz="457200">
              <a:buSzPct val="171000"/>
              <a:buChar char="•"/>
              <a:defRPr sz="1800">
                <a:solidFill>
                  <a:srgbClr val="000000"/>
                </a:solidFill>
              </a:defRPr>
            </a:pPr>
            <a:r>
              <a:rPr sz="5400">
                <a:latin typeface="Times"/>
                <a:ea typeface="Times"/>
                <a:cs typeface="Times"/>
                <a:sym typeface="Times"/>
              </a:rPr>
              <a:t>What research is needed/should be prioritized to address the gaps</a:t>
            </a:r>
            <a:endParaRPr sz="5400">
              <a:latin typeface="Times"/>
              <a:ea typeface="Times"/>
              <a:cs typeface="Times"/>
              <a:sym typeface="Times"/>
            </a:endParaRPr>
          </a:p>
          <a:p>
            <a:pPr lvl="0" marL="889000" indent="-571500" algn="l" defTabSz="457200">
              <a:buSzPct val="171000"/>
              <a:buChar char="•"/>
              <a:defRPr sz="1800">
                <a:solidFill>
                  <a:srgbClr val="000000"/>
                </a:solidFill>
              </a:defRPr>
            </a:pPr>
            <a:r>
              <a:rPr sz="5400">
                <a:latin typeface="Times"/>
                <a:ea typeface="Times"/>
                <a:cs typeface="Times"/>
                <a:sym typeface="Times"/>
              </a:rPr>
              <a:t>Recommendations</a:t>
            </a:r>
          </a:p>
        </p:txBody>
      </p:sp>
    </p:spTree>
  </p:cSld>
  <p:clrMapOvr>
    <a:masterClrMapping/>
  </p:clrMapOvr>
  <p:transition spd="slow" advClick="1">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72" name="Group 72"/>
          <p:cNvGrpSpPr/>
          <p:nvPr/>
        </p:nvGrpSpPr>
        <p:grpSpPr>
          <a:xfrm>
            <a:off x="88900" y="63500"/>
            <a:ext cx="24193500" cy="1778000"/>
            <a:chOff x="-50800" y="-50800"/>
            <a:chExt cx="24193500" cy="1778000"/>
          </a:xfrm>
        </p:grpSpPr>
        <p:pic>
          <p:nvPicPr>
            <p:cNvPr id="70"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71"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73" name="Shape 73"/>
          <p:cNvSpPr/>
          <p:nvPr/>
        </p:nvSpPr>
        <p:spPr>
          <a:xfrm>
            <a:off x="342899" y="2063750"/>
            <a:ext cx="23698201" cy="116967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defTabSz="457200">
              <a:defRPr sz="1800">
                <a:solidFill>
                  <a:srgbClr val="000000"/>
                </a:solidFill>
              </a:defRPr>
            </a:pPr>
            <a:r>
              <a:rPr sz="5400">
                <a:latin typeface="Times"/>
                <a:ea typeface="Times"/>
                <a:cs typeface="Times"/>
                <a:sym typeface="Times"/>
              </a:rPr>
              <a:t>1. (Brief) Introduction of Climate Change and Sea Level Rise hazards </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2.  Hazards relevant to Virginia:                                                            </a:t>
            </a:r>
            <a:endParaRPr sz="54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storm surges/hurricanes</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sea level rise   </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hazardous ecosystem changes (including infectious diseases)</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changes in precipitation</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wind</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droughts</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tornadoes      </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extreme cold spells, ice storms </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wildfires</a:t>
            </a:r>
            <a:endParaRPr sz="3800">
              <a:latin typeface="Times"/>
              <a:ea typeface="Times"/>
              <a:cs typeface="Times"/>
              <a:sym typeface="Times"/>
            </a:endParaRPr>
          </a:p>
          <a:p>
            <a:pPr lvl="0" marL="719666" indent="-402166" algn="l" defTabSz="457200">
              <a:buSzPct val="171000"/>
              <a:buChar char="•"/>
              <a:defRPr sz="1800">
                <a:solidFill>
                  <a:srgbClr val="000000"/>
                </a:solidFill>
              </a:defRPr>
            </a:pPr>
            <a:r>
              <a:rPr sz="3800">
                <a:latin typeface="Times"/>
                <a:ea typeface="Times"/>
                <a:cs typeface="Times"/>
                <a:sym typeface="Times"/>
              </a:rPr>
              <a:t>ocean warming and acidification</a:t>
            </a:r>
            <a:endParaRPr sz="38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3. Research on Hazards in Virginia</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4. Assessment of Knowledge and Gaps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5. Research Needs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6. Recommendations</a:t>
            </a:r>
            <a:endParaRPr sz="3800">
              <a:latin typeface="Times"/>
              <a:ea typeface="Times"/>
              <a:cs typeface="Times"/>
              <a:sym typeface="Times"/>
            </a:endParaRPr>
          </a:p>
        </p:txBody>
      </p:sp>
      <p:sp>
        <p:nvSpPr>
          <p:cNvPr id="74" name="Shape 74"/>
          <p:cNvSpPr/>
          <p:nvPr/>
        </p:nvSpPr>
        <p:spPr>
          <a:xfrm>
            <a:off x="14928688" y="4032249"/>
            <a:ext cx="7654455" cy="2501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rgbClr val="000000"/>
                </a:solidFill>
                <a:latin typeface="Trebuchet MS"/>
                <a:ea typeface="Trebuchet MS"/>
                <a:cs typeface="Trebuchet MS"/>
                <a:sym typeface="Trebuchet MS"/>
              </a:defRPr>
            </a:lvl1pPr>
          </a:lstStyle>
          <a:p>
            <a:pPr lvl="0">
              <a:defRPr sz="1800"/>
            </a:pPr>
            <a:r>
              <a:rPr sz="5400"/>
              <a:t>This should discuss the different time scales (short-term, long-term)</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74"/>
                                        </p:tgtEl>
                                        <p:attrNameLst>
                                          <p:attrName>style.visibility</p:attrName>
                                        </p:attrNameLst>
                                      </p:cBhvr>
                                      <p:to>
                                        <p:strVal val="visible"/>
                                      </p:to>
                                    </p:set>
                                    <p:animEffect filter="dissolve" transition="in">
                                      <p:cBhvr>
                                        <p:cTn id="7"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78" name="Group 78"/>
          <p:cNvGrpSpPr/>
          <p:nvPr/>
        </p:nvGrpSpPr>
        <p:grpSpPr>
          <a:xfrm>
            <a:off x="88900" y="63500"/>
            <a:ext cx="24193500" cy="1778000"/>
            <a:chOff x="-50800" y="-50800"/>
            <a:chExt cx="24193500" cy="1778000"/>
          </a:xfrm>
        </p:grpSpPr>
        <p:pic>
          <p:nvPicPr>
            <p:cNvPr id="76"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77"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79" name="Shape 79"/>
          <p:cNvSpPr/>
          <p:nvPr/>
        </p:nvSpPr>
        <p:spPr>
          <a:xfrm>
            <a:off x="165099" y="2730500"/>
            <a:ext cx="23698201" cy="9906000"/>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Brief Introduction to the concept(s) of vulnerability</a:t>
            </a:r>
            <a:endParaRPr sz="5400">
              <a:latin typeface="Times"/>
              <a:ea typeface="Times"/>
              <a:cs typeface="Times"/>
              <a:sym typeface="Times"/>
            </a:endParaRPr>
          </a:p>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Vulnerabilities in Virginia </a:t>
            </a:r>
            <a:endParaRPr sz="54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Our concept used in the report</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Public services (transportation, communication, food and water supply, sewage systems, power, </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health, ecosystem service)</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built infrastructure/environment</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economics</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social community structure/inequality/migration/population changes</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external impacts (social instability, migration, population growth) </a:t>
            </a:r>
            <a:endParaRPr sz="3800">
              <a:latin typeface="Times"/>
              <a:ea typeface="Times"/>
              <a:cs typeface="Times"/>
              <a:sym typeface="Times"/>
            </a:endParaRPr>
          </a:p>
          <a:p>
            <a:pPr lvl="0" algn="l" defTabSz="457200">
              <a:defRPr sz="1800">
                <a:solidFill>
                  <a:srgbClr val="000000"/>
                </a:solidFill>
              </a:defRPr>
            </a:pPr>
            <a:r>
              <a:rPr sz="3800">
                <a:latin typeface="Times"/>
                <a:ea typeface="Times"/>
                <a:cs typeface="Times"/>
                <a:sym typeface="Times"/>
              </a:rPr>
              <a:t>- natural environment</a:t>
            </a:r>
            <a:endParaRPr sz="38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3. Research on Vulnerability in Virginia</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4. Assessment of Knowledge and Gaps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5. Research Needs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6. Recommendations</a:t>
            </a:r>
          </a:p>
        </p:txBody>
      </p:sp>
      <p:sp>
        <p:nvSpPr>
          <p:cNvPr id="80" name="Shape 80"/>
          <p:cNvSpPr/>
          <p:nvPr/>
        </p:nvSpPr>
        <p:spPr>
          <a:xfrm>
            <a:off x="13964493" y="5613400"/>
            <a:ext cx="9611619" cy="5257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sz="4800">
                <a:solidFill>
                  <a:srgbClr val="000000"/>
                </a:solidFill>
                <a:latin typeface="Times"/>
                <a:ea typeface="Times"/>
                <a:cs typeface="Times"/>
                <a:sym typeface="Times"/>
              </a:defRPr>
            </a:lvl1pPr>
          </a:lstStyle>
          <a:p>
            <a:pPr lvl="0">
              <a:defRPr sz="1800"/>
            </a:pPr>
            <a:r>
              <a:rPr sz="4800"/>
              <a:t>For all vulnerabilities, we need to consider those that have short time scales (more or less immediately in response to a hazardous event, and those that would developed on longer-terms if exposed to a hazard for a long time.</a:t>
            </a:r>
          </a:p>
        </p:txBody>
      </p:sp>
    </p:spTree>
  </p:cSld>
  <p:clrMapOvr>
    <a:masterClrMapping/>
  </p:clrMapOvr>
  <p:transition spd="slow" advClick="1">
    <p:wipe dir="d"/>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80"/>
                                        </p:tgtEl>
                                        <p:attrNameLst>
                                          <p:attrName>style.visibility</p:attrName>
                                        </p:attrNameLst>
                                      </p:cBhvr>
                                      <p:to>
                                        <p:strVal val="visible"/>
                                      </p:to>
                                    </p:set>
                                    <p:animEffect filter="dissolve" transition="in">
                                      <p:cBhvr>
                                        <p:cTn id="7"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grpSp>
        <p:nvGrpSpPr>
          <p:cNvPr id="84" name="Group 84"/>
          <p:cNvGrpSpPr/>
          <p:nvPr/>
        </p:nvGrpSpPr>
        <p:grpSpPr>
          <a:xfrm>
            <a:off x="88900" y="63500"/>
            <a:ext cx="24193500" cy="1778000"/>
            <a:chOff x="-50800" y="-50800"/>
            <a:chExt cx="24193500" cy="1778000"/>
          </a:xfrm>
        </p:grpSpPr>
        <p:pic>
          <p:nvPicPr>
            <p:cNvPr id="82" name=""/>
            <p:cNvPicPr/>
            <p:nvPr/>
          </p:nvPicPr>
          <p:blipFill>
            <a:blip r:embed="rId2">
              <a:extLst/>
            </a:blip>
            <a:stretch>
              <a:fillRect/>
            </a:stretch>
          </p:blipFill>
          <p:spPr>
            <a:xfrm>
              <a:off x="-50800" y="-50800"/>
              <a:ext cx="24193500" cy="1778000"/>
            </a:xfrm>
            <a:prstGeom prst="rect">
              <a:avLst/>
            </a:prstGeom>
            <a:effectLst>
              <a:outerShdw sx="100000" sy="100000" kx="0" ky="0" algn="b" rotWithShape="0" blurRad="76200" dist="0" dir="18900000">
                <a:srgbClr val="000000">
                  <a:alpha val="80000"/>
                </a:srgbClr>
              </a:outerShdw>
            </a:effectLst>
          </p:spPr>
        </p:pic>
        <p:pic>
          <p:nvPicPr>
            <p:cNvPr id="83" name="droppedImage.pdf"/>
            <p:cNvPicPr/>
            <p:nvPr/>
          </p:nvPicPr>
          <p:blipFill>
            <a:blip r:embed="rId3">
              <a:extLst/>
            </a:blip>
            <a:stretch>
              <a:fillRect/>
            </a:stretch>
          </p:blipFill>
          <p:spPr>
            <a:xfrm>
              <a:off x="22128503" y="63500"/>
              <a:ext cx="1887198" cy="1549400"/>
            </a:xfrm>
            <a:prstGeom prst="rect">
              <a:avLst/>
            </a:prstGeom>
            <a:ln w="12700" cap="flat">
              <a:noFill/>
              <a:miter lim="400000"/>
            </a:ln>
            <a:effectLst/>
          </p:spPr>
        </p:pic>
      </p:grpSp>
      <p:sp>
        <p:nvSpPr>
          <p:cNvPr id="85" name="Shape 85"/>
          <p:cNvSpPr/>
          <p:nvPr/>
        </p:nvSpPr>
        <p:spPr>
          <a:xfrm>
            <a:off x="342899" y="1993899"/>
            <a:ext cx="23698201" cy="118364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Brief introduction to the concept of foresight, foreseeability and the differences to prediction and projections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Foresight in our contexts is the an act of looking forward and taking care or provision for the future. It refers to the insight of what the future might be. Like for hazards and vulnerability, the time scale is important and we have to consider short-term and long-term foresight.</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2. The Role of Foresight in Virginia                                </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We need foresight with respect to hazards and their changing probabilities and vulnerabilities that are changing with a changing build environment, social fabric, and socio-economic interdependencies.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3. Research leading to Foresight</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4. Assessment of the role of foresight, gaps, and needs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5. Research Needs</a:t>
            </a:r>
            <a:endParaRPr sz="5400">
              <a:latin typeface="Times"/>
              <a:ea typeface="Times"/>
              <a:cs typeface="Times"/>
              <a:sym typeface="Times"/>
            </a:endParaRPr>
          </a:p>
          <a:p>
            <a:pPr lvl="0" algn="l" defTabSz="457200">
              <a:defRPr sz="1800">
                <a:solidFill>
                  <a:srgbClr val="000000"/>
                </a:solidFill>
              </a:defRPr>
            </a:pPr>
            <a:r>
              <a:rPr sz="5400">
                <a:latin typeface="Times"/>
                <a:ea typeface="Times"/>
                <a:cs typeface="Times"/>
                <a:sym typeface="Times"/>
              </a:rPr>
              <a:t>6. Recommendations</a:t>
            </a:r>
          </a:p>
        </p:txBody>
      </p:sp>
    </p:spTree>
  </p:cSld>
  <p:clrMapOvr>
    <a:masterClrMapping/>
  </p:clrMapOvr>
  <p:transition spd="slow" advClick="1">
    <p:wipe dir="d"/>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FFFFF"/>
        </a:solidFill>
      </p:bgPr>
    </p:bg>
    <p:spTree>
      <p:nvGrpSpPr>
        <p:cNvPr id="1" name=""/>
        <p:cNvGrpSpPr/>
        <p:nvPr/>
      </p:nvGrpSpPr>
      <p:grpSpPr>
        <a:xfrm>
          <a:off x="0" y="0"/>
          <a:ext cx="0" cy="0"/>
          <a:chOff x="0" y="0"/>
          <a:chExt cx="0" cy="0"/>
        </a:xfrm>
      </p:grpSpPr>
      <p:pic>
        <p:nvPicPr>
          <p:cNvPr id="87" name=""/>
          <p:cNvPicPr/>
          <p:nvPr/>
        </p:nvPicPr>
        <p:blipFill>
          <a:blip r:embed="rId2">
            <a:extLst/>
          </a:blip>
          <a:stretch>
            <a:fillRect/>
          </a:stretch>
        </p:blipFill>
        <p:spPr>
          <a:xfrm>
            <a:off x="88900" y="63500"/>
            <a:ext cx="24193500" cy="1778000"/>
          </a:xfrm>
          <a:prstGeom prst="rect">
            <a:avLst/>
          </a:prstGeom>
          <a:effectLst>
            <a:outerShdw sx="100000" sy="100000" kx="0" ky="0" algn="b" rotWithShape="0" blurRad="76200" dist="0" dir="18900000">
              <a:srgbClr val="000000">
                <a:alpha val="80000"/>
              </a:srgbClr>
            </a:outerShdw>
          </a:effectLst>
        </p:spPr>
      </p:pic>
      <p:sp>
        <p:nvSpPr>
          <p:cNvPr id="88" name="Shape 88"/>
          <p:cNvSpPr/>
          <p:nvPr/>
        </p:nvSpPr>
        <p:spPr>
          <a:xfrm>
            <a:off x="342899" y="2171700"/>
            <a:ext cx="23698201" cy="6807201"/>
          </a:xfrm>
          <a:prstGeom prst="rect">
            <a:avLst/>
          </a:prstGeom>
          <a:solidFill>
            <a:srgbClr val="FFFFFF">
              <a:alpha val="6746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Brief introduction to the role of decision making in mitigation and adaptation</a:t>
            </a:r>
            <a:endParaRPr sz="5400">
              <a:latin typeface="Times"/>
              <a:ea typeface="Times"/>
              <a:cs typeface="Times"/>
              <a:sym typeface="Times"/>
            </a:endParaRPr>
          </a:p>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Specifics of decision making in Virginia (various levels, role of knowledge, integration of science, engagement of academic community, …)</a:t>
            </a:r>
            <a:endParaRPr sz="5400">
              <a:latin typeface="Times"/>
              <a:ea typeface="Times"/>
              <a:cs typeface="Times"/>
              <a:sym typeface="Times"/>
            </a:endParaRPr>
          </a:p>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Research on decision making and decision support in Virginia </a:t>
            </a:r>
            <a:endParaRPr sz="5400">
              <a:latin typeface="Times"/>
              <a:ea typeface="Times"/>
              <a:cs typeface="Times"/>
              <a:sym typeface="Times"/>
            </a:endParaRPr>
          </a:p>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Assessment of the knowledge on decision making and identification of gaps, including the reasons for insufficient/lag of decision support</a:t>
            </a:r>
            <a:endParaRPr sz="5400">
              <a:latin typeface="Times"/>
              <a:ea typeface="Times"/>
              <a:cs typeface="Times"/>
              <a:sym typeface="Times"/>
            </a:endParaRPr>
          </a:p>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Research Needs</a:t>
            </a:r>
            <a:endParaRPr sz="5400">
              <a:latin typeface="Times"/>
              <a:ea typeface="Times"/>
              <a:cs typeface="Times"/>
              <a:sym typeface="Times"/>
            </a:endParaRPr>
          </a:p>
          <a:p>
            <a:pPr lvl="0" marL="962757" indent="-962757" algn="l" defTabSz="457200">
              <a:buSzPct val="100000"/>
              <a:buAutoNum type="arabicPeriod" startAt="1"/>
              <a:defRPr sz="1800">
                <a:solidFill>
                  <a:srgbClr val="000000"/>
                </a:solidFill>
              </a:defRPr>
            </a:pPr>
            <a:r>
              <a:rPr sz="5400">
                <a:latin typeface="Times"/>
                <a:ea typeface="Times"/>
                <a:cs typeface="Times"/>
                <a:sym typeface="Times"/>
              </a:rPr>
              <a:t>Recommendations</a:t>
            </a:r>
          </a:p>
        </p:txBody>
      </p:sp>
    </p:spTree>
  </p:cSld>
  <p:clrMapOvr>
    <a:masterClrMapping/>
  </p:clrMapOvr>
  <p:transition spd="slow" advClick="1">
    <p:wipe dir="d"/>
  </p:transition>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1130300" rtl="0" fontAlgn="auto" latinLnBrk="1"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4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