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30" r:id="rId2"/>
    <p:sldId id="331" r:id="rId3"/>
    <p:sldId id="332" r:id="rId4"/>
    <p:sldId id="333" r:id="rId5"/>
    <p:sldId id="334" r:id="rId6"/>
    <p:sldId id="340" r:id="rId7"/>
    <p:sldId id="341" r:id="rId8"/>
    <p:sldId id="342" r:id="rId9"/>
    <p:sldId id="343" r:id="rId10"/>
    <p:sldId id="34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11" autoAdjust="0"/>
    <p:restoredTop sz="94660"/>
  </p:normalViewPr>
  <p:slideViewPr>
    <p:cSldViewPr>
      <p:cViewPr varScale="1">
        <p:scale>
          <a:sx n="132" d="100"/>
          <a:sy n="132" d="100"/>
        </p:scale>
        <p:origin x="-96" y="-8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BCA0FB-4D3D-B945-A6A5-30A1BCB5230C}" type="doc">
      <dgm:prSet loTypeId="urn:microsoft.com/office/officeart/2005/8/layout/chevron2" loCatId="" qsTypeId="urn:microsoft.com/office/officeart/2005/8/quickstyle/simple4" qsCatId="simple" csTypeId="urn:microsoft.com/office/officeart/2005/8/colors/accent2_2" csCatId="accent2"/>
      <dgm:spPr/>
      <dgm:t>
        <a:bodyPr/>
        <a:lstStyle/>
        <a:p>
          <a:endParaRPr lang="en-US"/>
        </a:p>
      </dgm:t>
    </dgm:pt>
    <dgm:pt modelId="{191AD77B-C0B9-B242-A615-772384659FEA}">
      <dgm:prSet/>
      <dgm:spPr/>
      <dgm:t>
        <a:bodyPr/>
        <a:lstStyle/>
        <a:p>
          <a:pPr rtl="0"/>
          <a:r>
            <a:rPr lang="en-US" smtClean="0"/>
            <a:t>MISSION</a:t>
          </a:r>
          <a:endParaRPr lang="en-US"/>
        </a:p>
      </dgm:t>
    </dgm:pt>
    <dgm:pt modelId="{7B9AC50B-5079-3349-AA00-FA6BEFB83F0F}" type="parTrans" cxnId="{E3CDCDAF-C710-144D-BD3B-2F53AA7A6046}">
      <dgm:prSet/>
      <dgm:spPr/>
      <dgm:t>
        <a:bodyPr/>
        <a:lstStyle/>
        <a:p>
          <a:endParaRPr lang="en-US"/>
        </a:p>
      </dgm:t>
    </dgm:pt>
    <dgm:pt modelId="{30ED2E92-9C0A-D94F-BD95-E44F5EC37F0A}" type="sibTrans" cxnId="{E3CDCDAF-C710-144D-BD3B-2F53AA7A6046}">
      <dgm:prSet/>
      <dgm:spPr/>
      <dgm:t>
        <a:bodyPr/>
        <a:lstStyle/>
        <a:p>
          <a:endParaRPr lang="en-US"/>
        </a:p>
      </dgm:t>
    </dgm:pt>
    <dgm:pt modelId="{8E7721B4-FB56-D349-A717-E199DED9ECCE}">
      <dgm:prSet/>
      <dgm:spPr/>
      <dgm:t>
        <a:bodyPr/>
        <a:lstStyle/>
        <a:p>
          <a:pPr rtl="0"/>
          <a:r>
            <a:rPr lang="en-US" smtClean="0"/>
            <a:t>Develop a regional “WHOLE OF GOVERNMENT” and “WHOLE OF COMMUNITY” approach to SLR Preparedness and Resilience Planning by June 2016</a:t>
          </a:r>
          <a:endParaRPr lang="en-US"/>
        </a:p>
      </dgm:t>
    </dgm:pt>
    <dgm:pt modelId="{0A40C4A3-8AB3-2847-802A-EC6803EB8D68}" type="parTrans" cxnId="{0137FCEB-6B8A-7B4A-A379-8C7C1E5085FF}">
      <dgm:prSet/>
      <dgm:spPr/>
      <dgm:t>
        <a:bodyPr/>
        <a:lstStyle/>
        <a:p>
          <a:endParaRPr lang="en-US"/>
        </a:p>
      </dgm:t>
    </dgm:pt>
    <dgm:pt modelId="{3A75F4D5-7401-EA44-8EA8-824638A59F0C}" type="sibTrans" cxnId="{0137FCEB-6B8A-7B4A-A379-8C7C1E5085FF}">
      <dgm:prSet/>
      <dgm:spPr/>
      <dgm:t>
        <a:bodyPr/>
        <a:lstStyle/>
        <a:p>
          <a:endParaRPr lang="en-US"/>
        </a:p>
      </dgm:t>
    </dgm:pt>
    <dgm:pt modelId="{8A87D07C-6BBF-EA44-BE0A-AF9438BD5545}">
      <dgm:prSet/>
      <dgm:spPr/>
      <dgm:t>
        <a:bodyPr/>
        <a:lstStyle/>
        <a:p>
          <a:pPr rtl="0"/>
          <a:r>
            <a:rPr lang="en-US" smtClean="0"/>
            <a:t>VISION</a:t>
          </a:r>
          <a:endParaRPr lang="en-US"/>
        </a:p>
      </dgm:t>
    </dgm:pt>
    <dgm:pt modelId="{CF9337C3-9F96-9F40-AD32-055D9D861E7C}" type="parTrans" cxnId="{622EF7DD-1CD6-1747-A4FF-F6BC93E3A359}">
      <dgm:prSet/>
      <dgm:spPr/>
      <dgm:t>
        <a:bodyPr/>
        <a:lstStyle/>
        <a:p>
          <a:endParaRPr lang="en-US"/>
        </a:p>
      </dgm:t>
    </dgm:pt>
    <dgm:pt modelId="{FEB4FE09-0ACC-9C45-98D1-85DAB225F4D8}" type="sibTrans" cxnId="{622EF7DD-1CD6-1747-A4FF-F6BC93E3A359}">
      <dgm:prSet/>
      <dgm:spPr/>
      <dgm:t>
        <a:bodyPr/>
        <a:lstStyle/>
        <a:p>
          <a:endParaRPr lang="en-US"/>
        </a:p>
      </dgm:t>
    </dgm:pt>
    <dgm:pt modelId="{36CD4483-4002-964C-8A1B-C2FEE50E49C1}">
      <dgm:prSet/>
      <dgm:spPr/>
      <dgm:t>
        <a:bodyPr/>
        <a:lstStyle/>
        <a:p>
          <a:pPr rtl="0"/>
          <a:r>
            <a:rPr lang="en-US" smtClean="0"/>
            <a:t>An </a:t>
          </a:r>
          <a:r>
            <a:rPr lang="en-US" b="1" smtClean="0"/>
            <a:t>intergovernmental planning organization </a:t>
          </a:r>
          <a:r>
            <a:rPr lang="en-US" smtClean="0"/>
            <a:t>that can effectively coordinate the sea level rise preparedness and resilience planning of Federal, state and local government agencies and the private sector, taking into account the perspectives and concerns of the citizens of the region.</a:t>
          </a:r>
          <a:endParaRPr lang="en-US"/>
        </a:p>
      </dgm:t>
    </dgm:pt>
    <dgm:pt modelId="{138B30C4-DD84-DE40-AA41-8F0AD53DEB0A}" type="parTrans" cxnId="{3219E1FA-49FC-C147-A880-B28371996984}">
      <dgm:prSet/>
      <dgm:spPr/>
      <dgm:t>
        <a:bodyPr/>
        <a:lstStyle/>
        <a:p>
          <a:endParaRPr lang="en-US"/>
        </a:p>
      </dgm:t>
    </dgm:pt>
    <dgm:pt modelId="{71BC5E35-F5D6-7D44-B9EA-E81DCBDF8394}" type="sibTrans" cxnId="{3219E1FA-49FC-C147-A880-B28371996984}">
      <dgm:prSet/>
      <dgm:spPr/>
      <dgm:t>
        <a:bodyPr/>
        <a:lstStyle/>
        <a:p>
          <a:endParaRPr lang="en-US"/>
        </a:p>
      </dgm:t>
    </dgm:pt>
    <dgm:pt modelId="{42734864-3F8C-A54C-A7EB-95B7577D0B90}" type="pres">
      <dgm:prSet presAssocID="{BEBCA0FB-4D3D-B945-A6A5-30A1BCB5230C}" presName="linearFlow" presStyleCnt="0">
        <dgm:presLayoutVars>
          <dgm:dir/>
          <dgm:animLvl val="lvl"/>
          <dgm:resizeHandles val="exact"/>
        </dgm:presLayoutVars>
      </dgm:prSet>
      <dgm:spPr/>
      <dgm:t>
        <a:bodyPr/>
        <a:lstStyle/>
        <a:p>
          <a:endParaRPr lang="en-US"/>
        </a:p>
      </dgm:t>
    </dgm:pt>
    <dgm:pt modelId="{0DD7900D-3232-EF42-8B9C-8BF10E09D301}" type="pres">
      <dgm:prSet presAssocID="{191AD77B-C0B9-B242-A615-772384659FEA}" presName="composite" presStyleCnt="0"/>
      <dgm:spPr/>
    </dgm:pt>
    <dgm:pt modelId="{A686B71E-57FC-6E4D-A363-D26A0401000B}" type="pres">
      <dgm:prSet presAssocID="{191AD77B-C0B9-B242-A615-772384659FEA}" presName="parentText" presStyleLbl="alignNode1" presStyleIdx="0" presStyleCnt="2">
        <dgm:presLayoutVars>
          <dgm:chMax val="1"/>
          <dgm:bulletEnabled val="1"/>
        </dgm:presLayoutVars>
      </dgm:prSet>
      <dgm:spPr/>
      <dgm:t>
        <a:bodyPr/>
        <a:lstStyle/>
        <a:p>
          <a:endParaRPr lang="en-US"/>
        </a:p>
      </dgm:t>
    </dgm:pt>
    <dgm:pt modelId="{ECCAF047-821D-F946-9672-206CF836D00D}" type="pres">
      <dgm:prSet presAssocID="{191AD77B-C0B9-B242-A615-772384659FEA}" presName="descendantText" presStyleLbl="alignAcc1" presStyleIdx="0" presStyleCnt="2">
        <dgm:presLayoutVars>
          <dgm:bulletEnabled val="1"/>
        </dgm:presLayoutVars>
      </dgm:prSet>
      <dgm:spPr/>
      <dgm:t>
        <a:bodyPr/>
        <a:lstStyle/>
        <a:p>
          <a:endParaRPr lang="en-US"/>
        </a:p>
      </dgm:t>
    </dgm:pt>
    <dgm:pt modelId="{52F0CB26-3134-A44B-97A2-58AD37817580}" type="pres">
      <dgm:prSet presAssocID="{30ED2E92-9C0A-D94F-BD95-E44F5EC37F0A}" presName="sp" presStyleCnt="0"/>
      <dgm:spPr/>
    </dgm:pt>
    <dgm:pt modelId="{5F98C556-6C94-2841-B21B-7DD88A27545E}" type="pres">
      <dgm:prSet presAssocID="{8A87D07C-6BBF-EA44-BE0A-AF9438BD5545}" presName="composite" presStyleCnt="0"/>
      <dgm:spPr/>
    </dgm:pt>
    <dgm:pt modelId="{8578FFDA-4FBD-4C45-A9FE-C433FEA851E3}" type="pres">
      <dgm:prSet presAssocID="{8A87D07C-6BBF-EA44-BE0A-AF9438BD5545}" presName="parentText" presStyleLbl="alignNode1" presStyleIdx="1" presStyleCnt="2">
        <dgm:presLayoutVars>
          <dgm:chMax val="1"/>
          <dgm:bulletEnabled val="1"/>
        </dgm:presLayoutVars>
      </dgm:prSet>
      <dgm:spPr/>
      <dgm:t>
        <a:bodyPr/>
        <a:lstStyle/>
        <a:p>
          <a:endParaRPr lang="en-US"/>
        </a:p>
      </dgm:t>
    </dgm:pt>
    <dgm:pt modelId="{C8EE58A1-EB95-5A45-9F7E-1415567A8AFB}" type="pres">
      <dgm:prSet presAssocID="{8A87D07C-6BBF-EA44-BE0A-AF9438BD5545}" presName="descendantText" presStyleLbl="alignAcc1" presStyleIdx="1" presStyleCnt="2">
        <dgm:presLayoutVars>
          <dgm:bulletEnabled val="1"/>
        </dgm:presLayoutVars>
      </dgm:prSet>
      <dgm:spPr/>
      <dgm:t>
        <a:bodyPr/>
        <a:lstStyle/>
        <a:p>
          <a:endParaRPr lang="en-US"/>
        </a:p>
      </dgm:t>
    </dgm:pt>
  </dgm:ptLst>
  <dgm:cxnLst>
    <dgm:cxn modelId="{175E41F0-CF70-4C9F-AD5F-4F0C04696A75}" type="presOf" srcId="{191AD77B-C0B9-B242-A615-772384659FEA}" destId="{A686B71E-57FC-6E4D-A363-D26A0401000B}" srcOrd="0" destOrd="0" presId="urn:microsoft.com/office/officeart/2005/8/layout/chevron2"/>
    <dgm:cxn modelId="{3219E1FA-49FC-C147-A880-B28371996984}" srcId="{8A87D07C-6BBF-EA44-BE0A-AF9438BD5545}" destId="{36CD4483-4002-964C-8A1B-C2FEE50E49C1}" srcOrd="0" destOrd="0" parTransId="{138B30C4-DD84-DE40-AA41-8F0AD53DEB0A}" sibTransId="{71BC5E35-F5D6-7D44-B9EA-E81DCBDF8394}"/>
    <dgm:cxn modelId="{E3CDCDAF-C710-144D-BD3B-2F53AA7A6046}" srcId="{BEBCA0FB-4D3D-B945-A6A5-30A1BCB5230C}" destId="{191AD77B-C0B9-B242-A615-772384659FEA}" srcOrd="0" destOrd="0" parTransId="{7B9AC50B-5079-3349-AA00-FA6BEFB83F0F}" sibTransId="{30ED2E92-9C0A-D94F-BD95-E44F5EC37F0A}"/>
    <dgm:cxn modelId="{51D20FFE-F48D-47C2-8197-5B839D93186D}" type="presOf" srcId="{36CD4483-4002-964C-8A1B-C2FEE50E49C1}" destId="{C8EE58A1-EB95-5A45-9F7E-1415567A8AFB}" srcOrd="0" destOrd="0" presId="urn:microsoft.com/office/officeart/2005/8/layout/chevron2"/>
    <dgm:cxn modelId="{0137FCEB-6B8A-7B4A-A379-8C7C1E5085FF}" srcId="{191AD77B-C0B9-B242-A615-772384659FEA}" destId="{8E7721B4-FB56-D349-A717-E199DED9ECCE}" srcOrd="0" destOrd="0" parTransId="{0A40C4A3-8AB3-2847-802A-EC6803EB8D68}" sibTransId="{3A75F4D5-7401-EA44-8EA8-824638A59F0C}"/>
    <dgm:cxn modelId="{622EF7DD-1CD6-1747-A4FF-F6BC93E3A359}" srcId="{BEBCA0FB-4D3D-B945-A6A5-30A1BCB5230C}" destId="{8A87D07C-6BBF-EA44-BE0A-AF9438BD5545}" srcOrd="1" destOrd="0" parTransId="{CF9337C3-9F96-9F40-AD32-055D9D861E7C}" sibTransId="{FEB4FE09-0ACC-9C45-98D1-85DAB225F4D8}"/>
    <dgm:cxn modelId="{0AA1C6FA-8B0B-4BA4-AEBB-DC9B0921B557}" type="presOf" srcId="{8A87D07C-6BBF-EA44-BE0A-AF9438BD5545}" destId="{8578FFDA-4FBD-4C45-A9FE-C433FEA851E3}" srcOrd="0" destOrd="0" presId="urn:microsoft.com/office/officeart/2005/8/layout/chevron2"/>
    <dgm:cxn modelId="{39C867C2-F943-40D7-B96D-20D312403E30}" type="presOf" srcId="{8E7721B4-FB56-D349-A717-E199DED9ECCE}" destId="{ECCAF047-821D-F946-9672-206CF836D00D}" srcOrd="0" destOrd="0" presId="urn:microsoft.com/office/officeart/2005/8/layout/chevron2"/>
    <dgm:cxn modelId="{486D80DF-E8F8-4D61-8BC4-2CE887926E6A}" type="presOf" srcId="{BEBCA0FB-4D3D-B945-A6A5-30A1BCB5230C}" destId="{42734864-3F8C-A54C-A7EB-95B7577D0B90}" srcOrd="0" destOrd="0" presId="urn:microsoft.com/office/officeart/2005/8/layout/chevron2"/>
    <dgm:cxn modelId="{8836061F-053A-4808-B1FB-578E6C7FBFCC}" type="presParOf" srcId="{42734864-3F8C-A54C-A7EB-95B7577D0B90}" destId="{0DD7900D-3232-EF42-8B9C-8BF10E09D301}" srcOrd="0" destOrd="0" presId="urn:microsoft.com/office/officeart/2005/8/layout/chevron2"/>
    <dgm:cxn modelId="{1C0770BF-3C63-48E2-8B60-C7DABF6929B9}" type="presParOf" srcId="{0DD7900D-3232-EF42-8B9C-8BF10E09D301}" destId="{A686B71E-57FC-6E4D-A363-D26A0401000B}" srcOrd="0" destOrd="0" presId="urn:microsoft.com/office/officeart/2005/8/layout/chevron2"/>
    <dgm:cxn modelId="{F5CAE57E-8EC1-46CD-8545-324FD10FE1AE}" type="presParOf" srcId="{0DD7900D-3232-EF42-8B9C-8BF10E09D301}" destId="{ECCAF047-821D-F946-9672-206CF836D00D}" srcOrd="1" destOrd="0" presId="urn:microsoft.com/office/officeart/2005/8/layout/chevron2"/>
    <dgm:cxn modelId="{B32F255E-B80E-48FE-8344-E1645126895B}" type="presParOf" srcId="{42734864-3F8C-A54C-A7EB-95B7577D0B90}" destId="{52F0CB26-3134-A44B-97A2-58AD37817580}" srcOrd="1" destOrd="0" presId="urn:microsoft.com/office/officeart/2005/8/layout/chevron2"/>
    <dgm:cxn modelId="{22A85B72-603C-4D0A-9D21-9BEA3FF786A1}" type="presParOf" srcId="{42734864-3F8C-A54C-A7EB-95B7577D0B90}" destId="{5F98C556-6C94-2841-B21B-7DD88A27545E}" srcOrd="2" destOrd="0" presId="urn:microsoft.com/office/officeart/2005/8/layout/chevron2"/>
    <dgm:cxn modelId="{384AAEEF-456B-43B8-A933-D5F68E013A8E}" type="presParOf" srcId="{5F98C556-6C94-2841-B21B-7DD88A27545E}" destId="{8578FFDA-4FBD-4C45-A9FE-C433FEA851E3}" srcOrd="0" destOrd="0" presId="urn:microsoft.com/office/officeart/2005/8/layout/chevron2"/>
    <dgm:cxn modelId="{44E4EBF9-BE47-4F1D-81E4-B997B4A17B0D}" type="presParOf" srcId="{5F98C556-6C94-2841-B21B-7DD88A27545E}" destId="{C8EE58A1-EB95-5A45-9F7E-1415567A8AFB}"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9E107B-5545-E04A-8DBA-FEF099D3840F}" type="doc">
      <dgm:prSet loTypeId="urn:microsoft.com/office/officeart/2005/8/layout/chevron2" loCatId="" qsTypeId="urn:microsoft.com/office/officeart/2005/8/quickstyle/simple2" qsCatId="simple" csTypeId="urn:microsoft.com/office/officeart/2005/8/colors/accent1_2" csCatId="accent1" phldr="1"/>
      <dgm:spPr/>
      <dgm:t>
        <a:bodyPr/>
        <a:lstStyle/>
        <a:p>
          <a:endParaRPr lang="en-US"/>
        </a:p>
      </dgm:t>
    </dgm:pt>
    <dgm:pt modelId="{55CA8996-3255-3941-B485-ECE3A791E6BC}">
      <dgm:prSet phldrT="[Text]"/>
      <dgm:spPr/>
      <dgm:t>
        <a:bodyPr/>
        <a:lstStyle/>
        <a:p>
          <a:r>
            <a:rPr lang="en-US" dirty="0" smtClean="0"/>
            <a:t>Phase I</a:t>
          </a:r>
          <a:endParaRPr lang="en-US" dirty="0"/>
        </a:p>
      </dgm:t>
    </dgm:pt>
    <dgm:pt modelId="{0D35C769-39DA-BF4C-BF7E-1ED83C7C9EB4}" type="parTrans" cxnId="{DDFA052E-023F-6D4C-B649-4DCFD551F84F}">
      <dgm:prSet/>
      <dgm:spPr/>
      <dgm:t>
        <a:bodyPr/>
        <a:lstStyle/>
        <a:p>
          <a:endParaRPr lang="en-US"/>
        </a:p>
      </dgm:t>
    </dgm:pt>
    <dgm:pt modelId="{D073B195-DD07-E04C-ADFA-536DA88BDFEB}" type="sibTrans" cxnId="{DDFA052E-023F-6D4C-B649-4DCFD551F84F}">
      <dgm:prSet/>
      <dgm:spPr/>
      <dgm:t>
        <a:bodyPr/>
        <a:lstStyle/>
        <a:p>
          <a:endParaRPr lang="en-US"/>
        </a:p>
      </dgm:t>
    </dgm:pt>
    <dgm:pt modelId="{5010A2E2-2188-6C49-97A8-EF7B497C2D2F}">
      <dgm:prSet phldrT="[Text]"/>
      <dgm:spPr/>
      <dgm:t>
        <a:bodyPr/>
        <a:lstStyle/>
        <a:p>
          <a:r>
            <a:rPr lang="en-US" dirty="0" smtClean="0"/>
            <a:t>Charter Signed</a:t>
          </a:r>
          <a:endParaRPr lang="en-US" dirty="0"/>
        </a:p>
      </dgm:t>
    </dgm:pt>
    <dgm:pt modelId="{278B5E7A-45A7-E748-B104-840A91AEA227}" type="parTrans" cxnId="{AECE76B6-7FE0-0640-9D09-B87F17D68DA3}">
      <dgm:prSet/>
      <dgm:spPr/>
      <dgm:t>
        <a:bodyPr/>
        <a:lstStyle/>
        <a:p>
          <a:endParaRPr lang="en-US"/>
        </a:p>
      </dgm:t>
    </dgm:pt>
    <dgm:pt modelId="{AD48BFEF-E002-9A43-ADF6-7D19F6156C36}" type="sibTrans" cxnId="{AECE76B6-7FE0-0640-9D09-B87F17D68DA3}">
      <dgm:prSet/>
      <dgm:spPr/>
      <dgm:t>
        <a:bodyPr/>
        <a:lstStyle/>
        <a:p>
          <a:endParaRPr lang="en-US"/>
        </a:p>
      </dgm:t>
    </dgm:pt>
    <dgm:pt modelId="{C7EB0C6A-B3CB-DD4C-B1CB-49E0A428134A}">
      <dgm:prSet phldrT="[Text]"/>
      <dgm:spPr/>
      <dgm:t>
        <a:bodyPr/>
        <a:lstStyle/>
        <a:p>
          <a:r>
            <a:rPr lang="en-US" dirty="0" smtClean="0"/>
            <a:t>Phase II</a:t>
          </a:r>
          <a:endParaRPr lang="en-US" dirty="0"/>
        </a:p>
      </dgm:t>
    </dgm:pt>
    <dgm:pt modelId="{2BDE561E-D1EA-054A-B9A1-8B873BB53960}" type="parTrans" cxnId="{2B2DDA0D-BAA7-524A-8925-1F1A285DCEAA}">
      <dgm:prSet/>
      <dgm:spPr/>
      <dgm:t>
        <a:bodyPr/>
        <a:lstStyle/>
        <a:p>
          <a:endParaRPr lang="en-US"/>
        </a:p>
      </dgm:t>
    </dgm:pt>
    <dgm:pt modelId="{7BB143DD-7927-0441-B6C5-61DEFE54E9E5}" type="sibTrans" cxnId="{2B2DDA0D-BAA7-524A-8925-1F1A285DCEAA}">
      <dgm:prSet/>
      <dgm:spPr/>
      <dgm:t>
        <a:bodyPr/>
        <a:lstStyle/>
        <a:p>
          <a:endParaRPr lang="en-US"/>
        </a:p>
      </dgm:t>
    </dgm:pt>
    <dgm:pt modelId="{C632343F-16C0-1A42-9E19-228332425CFC}">
      <dgm:prSet phldrT="[Text]"/>
      <dgm:spPr/>
      <dgm:t>
        <a:bodyPr/>
        <a:lstStyle/>
        <a:p>
          <a:r>
            <a:rPr lang="en-US" dirty="0" smtClean="0"/>
            <a:t>Focus on Regional and Model Deliverables</a:t>
          </a:r>
          <a:endParaRPr lang="en-US" dirty="0"/>
        </a:p>
      </dgm:t>
    </dgm:pt>
    <dgm:pt modelId="{6D9847D6-89E8-9C4F-8611-78E6DF5DF7E1}" type="parTrans" cxnId="{A063E224-1B36-EB42-9A34-716A9705EC95}">
      <dgm:prSet/>
      <dgm:spPr/>
      <dgm:t>
        <a:bodyPr/>
        <a:lstStyle/>
        <a:p>
          <a:endParaRPr lang="en-US"/>
        </a:p>
      </dgm:t>
    </dgm:pt>
    <dgm:pt modelId="{814101A1-3D24-9047-9C63-82A3507F3E1E}" type="sibTrans" cxnId="{A063E224-1B36-EB42-9A34-716A9705EC95}">
      <dgm:prSet/>
      <dgm:spPr/>
      <dgm:t>
        <a:bodyPr/>
        <a:lstStyle/>
        <a:p>
          <a:endParaRPr lang="en-US"/>
        </a:p>
      </dgm:t>
    </dgm:pt>
    <dgm:pt modelId="{C73D7D5C-199D-0C46-B60F-145B0DA558CA}">
      <dgm:prSet phldrT="[Text]"/>
      <dgm:spPr/>
      <dgm:t>
        <a:bodyPr/>
        <a:lstStyle/>
        <a:p>
          <a:r>
            <a:rPr lang="en-US" dirty="0" smtClean="0"/>
            <a:t>Develop Collaborative Organization</a:t>
          </a:r>
          <a:endParaRPr lang="en-US" dirty="0"/>
        </a:p>
      </dgm:t>
    </dgm:pt>
    <dgm:pt modelId="{D5142A25-B901-964B-A81A-377294CF3909}" type="parTrans" cxnId="{19DDA0B0-0852-A847-B1B6-B8DDDC7B1D42}">
      <dgm:prSet/>
      <dgm:spPr/>
      <dgm:t>
        <a:bodyPr/>
        <a:lstStyle/>
        <a:p>
          <a:endParaRPr lang="en-US"/>
        </a:p>
      </dgm:t>
    </dgm:pt>
    <dgm:pt modelId="{62CF2CA8-2F30-8E4A-90B6-804A56752C88}" type="sibTrans" cxnId="{19DDA0B0-0852-A847-B1B6-B8DDDC7B1D42}">
      <dgm:prSet/>
      <dgm:spPr/>
      <dgm:t>
        <a:bodyPr/>
        <a:lstStyle/>
        <a:p>
          <a:endParaRPr lang="en-US"/>
        </a:p>
      </dgm:t>
    </dgm:pt>
    <dgm:pt modelId="{4A1F5EB5-D1CF-F742-ADC6-7D602A023002}">
      <dgm:prSet phldrT="[Text]"/>
      <dgm:spPr/>
      <dgm:t>
        <a:bodyPr/>
        <a:lstStyle/>
        <a:p>
          <a:r>
            <a:rPr lang="en-US" dirty="0" smtClean="0"/>
            <a:t>Future</a:t>
          </a:r>
          <a:endParaRPr lang="en-US" dirty="0"/>
        </a:p>
      </dgm:t>
    </dgm:pt>
    <dgm:pt modelId="{BD6022E3-2980-184F-B28A-AFAAB7D98D04}" type="parTrans" cxnId="{42EEEADA-1503-9244-A40A-C4200B0457D5}">
      <dgm:prSet/>
      <dgm:spPr/>
      <dgm:t>
        <a:bodyPr/>
        <a:lstStyle/>
        <a:p>
          <a:endParaRPr lang="en-US"/>
        </a:p>
      </dgm:t>
    </dgm:pt>
    <dgm:pt modelId="{BB7F3D16-93C6-B144-A551-340FD775E01C}" type="sibTrans" cxnId="{42EEEADA-1503-9244-A40A-C4200B0457D5}">
      <dgm:prSet/>
      <dgm:spPr/>
      <dgm:t>
        <a:bodyPr/>
        <a:lstStyle/>
        <a:p>
          <a:endParaRPr lang="en-US"/>
        </a:p>
      </dgm:t>
    </dgm:pt>
    <dgm:pt modelId="{B845BF9C-6315-3343-95C0-7D6A150DB94E}">
      <dgm:prSet phldrT="[Text]"/>
      <dgm:spPr/>
      <dgm:t>
        <a:bodyPr/>
        <a:lstStyle/>
        <a:p>
          <a:r>
            <a:rPr lang="en-US" dirty="0" smtClean="0"/>
            <a:t>Continued “Whole of” Collaboration for Effective and Efficient SLR Planning in Hampton Roads</a:t>
          </a:r>
          <a:endParaRPr lang="en-US" dirty="0"/>
        </a:p>
      </dgm:t>
    </dgm:pt>
    <dgm:pt modelId="{E7F2AF16-AF4A-DB41-A71E-DE20444B0661}" type="parTrans" cxnId="{89814F9F-FEB9-1645-998B-D1347A517AB2}">
      <dgm:prSet/>
      <dgm:spPr/>
      <dgm:t>
        <a:bodyPr/>
        <a:lstStyle/>
        <a:p>
          <a:endParaRPr lang="en-US"/>
        </a:p>
      </dgm:t>
    </dgm:pt>
    <dgm:pt modelId="{D2011352-00AD-FE4A-B58E-2DE35A258F04}" type="sibTrans" cxnId="{89814F9F-FEB9-1645-998B-D1347A517AB2}">
      <dgm:prSet/>
      <dgm:spPr/>
      <dgm:t>
        <a:bodyPr/>
        <a:lstStyle/>
        <a:p>
          <a:endParaRPr lang="en-US"/>
        </a:p>
      </dgm:t>
    </dgm:pt>
    <dgm:pt modelId="{E1BBFAE7-592D-8A49-B17D-2513E446EB9A}">
      <dgm:prSet phldrT="[Text]"/>
      <dgm:spPr/>
      <dgm:t>
        <a:bodyPr/>
        <a:lstStyle/>
        <a:p>
          <a:r>
            <a:rPr lang="en-US" dirty="0" smtClean="0"/>
            <a:t>Network of Regions</a:t>
          </a:r>
          <a:endParaRPr lang="en-US" dirty="0"/>
        </a:p>
      </dgm:t>
    </dgm:pt>
    <dgm:pt modelId="{8F3E5F73-5B7D-E543-93C9-7C08FDFEED65}" type="parTrans" cxnId="{04315020-FBEA-164A-862E-7FFF3F7DAB0B}">
      <dgm:prSet/>
      <dgm:spPr/>
      <dgm:t>
        <a:bodyPr/>
        <a:lstStyle/>
        <a:p>
          <a:endParaRPr lang="en-US"/>
        </a:p>
      </dgm:t>
    </dgm:pt>
    <dgm:pt modelId="{937DB7CC-ED41-C142-ABD9-8533DDF92915}" type="sibTrans" cxnId="{04315020-FBEA-164A-862E-7FFF3F7DAB0B}">
      <dgm:prSet/>
      <dgm:spPr/>
      <dgm:t>
        <a:bodyPr/>
        <a:lstStyle/>
        <a:p>
          <a:endParaRPr lang="en-US"/>
        </a:p>
      </dgm:t>
    </dgm:pt>
    <dgm:pt modelId="{E2062906-89D5-7144-B969-F84B048483FF}">
      <dgm:prSet phldrT="[Text]"/>
      <dgm:spPr/>
      <dgm:t>
        <a:bodyPr/>
        <a:lstStyle/>
        <a:p>
          <a:r>
            <a:rPr lang="en-US" dirty="0" smtClean="0"/>
            <a:t>Committees Develop Work Plans &amp; Deliverables</a:t>
          </a:r>
          <a:endParaRPr lang="en-US" dirty="0"/>
        </a:p>
      </dgm:t>
    </dgm:pt>
    <dgm:pt modelId="{09F939B5-02AC-3546-ADAF-D057D0E6365D}" type="parTrans" cxnId="{C4D1C545-D1CA-784F-838D-C66B8D6C0C19}">
      <dgm:prSet/>
      <dgm:spPr/>
      <dgm:t>
        <a:bodyPr/>
        <a:lstStyle/>
        <a:p>
          <a:endParaRPr lang="en-US"/>
        </a:p>
      </dgm:t>
    </dgm:pt>
    <dgm:pt modelId="{395A260F-DE09-B64E-AAD2-3CBD6AC14392}" type="sibTrans" cxnId="{C4D1C545-D1CA-784F-838D-C66B8D6C0C19}">
      <dgm:prSet/>
      <dgm:spPr/>
      <dgm:t>
        <a:bodyPr/>
        <a:lstStyle/>
        <a:p>
          <a:endParaRPr lang="en-US"/>
        </a:p>
      </dgm:t>
    </dgm:pt>
    <dgm:pt modelId="{968654C3-4DFC-514D-87D2-AAA31A7B8D37}">
      <dgm:prSet phldrT="[Text]"/>
      <dgm:spPr/>
      <dgm:t>
        <a:bodyPr/>
        <a:lstStyle/>
        <a:p>
          <a:r>
            <a:rPr lang="en-US" dirty="0" smtClean="0"/>
            <a:t>Data Integration</a:t>
          </a:r>
          <a:endParaRPr lang="en-US" dirty="0"/>
        </a:p>
      </dgm:t>
    </dgm:pt>
    <dgm:pt modelId="{2527A9C9-03B6-D44F-8A7E-A7BBE29EF1A9}" type="parTrans" cxnId="{765573AE-F3E4-A045-ADCF-575CD22981E8}">
      <dgm:prSet/>
      <dgm:spPr/>
      <dgm:t>
        <a:bodyPr/>
        <a:lstStyle/>
        <a:p>
          <a:endParaRPr lang="en-US"/>
        </a:p>
      </dgm:t>
    </dgm:pt>
    <dgm:pt modelId="{6F1C1B10-0E69-7049-8C6D-D9CEF1E6487B}" type="sibTrans" cxnId="{765573AE-F3E4-A045-ADCF-575CD22981E8}">
      <dgm:prSet/>
      <dgm:spPr/>
      <dgm:t>
        <a:bodyPr/>
        <a:lstStyle/>
        <a:p>
          <a:endParaRPr lang="en-US"/>
        </a:p>
      </dgm:t>
    </dgm:pt>
    <dgm:pt modelId="{86B5E511-C419-AF41-AAC5-F017D8807161}">
      <dgm:prSet phldrT="[Text]"/>
      <dgm:spPr/>
      <dgm:t>
        <a:bodyPr/>
        <a:lstStyle/>
        <a:p>
          <a:r>
            <a:rPr lang="en-US" dirty="0" smtClean="0"/>
            <a:t>Stakeholder Engagement &amp; Fact Finding</a:t>
          </a:r>
          <a:endParaRPr lang="en-US" dirty="0"/>
        </a:p>
      </dgm:t>
    </dgm:pt>
    <dgm:pt modelId="{05E797EE-700B-3740-B559-6EE264C2C86E}" type="parTrans" cxnId="{96251723-1967-6A49-987D-68E6CEDE974F}">
      <dgm:prSet/>
      <dgm:spPr/>
    </dgm:pt>
    <dgm:pt modelId="{6496CAE5-742D-9A4B-AA8C-5F71A768B4C1}" type="sibTrans" cxnId="{96251723-1967-6A49-987D-68E6CEDE974F}">
      <dgm:prSet/>
      <dgm:spPr/>
    </dgm:pt>
    <dgm:pt modelId="{528D834A-42BC-ED4A-8AF3-74473EF3DA3F}" type="pres">
      <dgm:prSet presAssocID="{C89E107B-5545-E04A-8DBA-FEF099D3840F}" presName="linearFlow" presStyleCnt="0">
        <dgm:presLayoutVars>
          <dgm:dir/>
          <dgm:animLvl val="lvl"/>
          <dgm:resizeHandles val="exact"/>
        </dgm:presLayoutVars>
      </dgm:prSet>
      <dgm:spPr/>
      <dgm:t>
        <a:bodyPr/>
        <a:lstStyle/>
        <a:p>
          <a:endParaRPr lang="en-US"/>
        </a:p>
      </dgm:t>
    </dgm:pt>
    <dgm:pt modelId="{EF5C2599-32F6-C14E-B6E7-30310B140344}" type="pres">
      <dgm:prSet presAssocID="{55CA8996-3255-3941-B485-ECE3A791E6BC}" presName="composite" presStyleCnt="0"/>
      <dgm:spPr/>
    </dgm:pt>
    <dgm:pt modelId="{FAAA8228-1905-2247-9908-F2A7327EFF13}" type="pres">
      <dgm:prSet presAssocID="{55CA8996-3255-3941-B485-ECE3A791E6BC}" presName="parentText" presStyleLbl="alignNode1" presStyleIdx="0" presStyleCnt="3">
        <dgm:presLayoutVars>
          <dgm:chMax val="1"/>
          <dgm:bulletEnabled val="1"/>
        </dgm:presLayoutVars>
      </dgm:prSet>
      <dgm:spPr/>
      <dgm:t>
        <a:bodyPr/>
        <a:lstStyle/>
        <a:p>
          <a:endParaRPr lang="en-US"/>
        </a:p>
      </dgm:t>
    </dgm:pt>
    <dgm:pt modelId="{EFA20C06-2DA5-1244-A146-2418C543E11F}" type="pres">
      <dgm:prSet presAssocID="{55CA8996-3255-3941-B485-ECE3A791E6BC}" presName="descendantText" presStyleLbl="alignAcc1" presStyleIdx="0" presStyleCnt="3">
        <dgm:presLayoutVars>
          <dgm:bulletEnabled val="1"/>
        </dgm:presLayoutVars>
      </dgm:prSet>
      <dgm:spPr/>
      <dgm:t>
        <a:bodyPr/>
        <a:lstStyle/>
        <a:p>
          <a:endParaRPr lang="en-US"/>
        </a:p>
      </dgm:t>
    </dgm:pt>
    <dgm:pt modelId="{E4BD25C9-45C3-4B4C-9845-003BA09C32DC}" type="pres">
      <dgm:prSet presAssocID="{D073B195-DD07-E04C-ADFA-536DA88BDFEB}" presName="sp" presStyleCnt="0"/>
      <dgm:spPr/>
    </dgm:pt>
    <dgm:pt modelId="{670B7A9A-7D5A-E443-9696-8FC67F7C519D}" type="pres">
      <dgm:prSet presAssocID="{C7EB0C6A-B3CB-DD4C-B1CB-49E0A428134A}" presName="composite" presStyleCnt="0"/>
      <dgm:spPr/>
    </dgm:pt>
    <dgm:pt modelId="{5EBD319D-A1C8-7E41-8C97-85F1EF36B43A}" type="pres">
      <dgm:prSet presAssocID="{C7EB0C6A-B3CB-DD4C-B1CB-49E0A428134A}" presName="parentText" presStyleLbl="alignNode1" presStyleIdx="1" presStyleCnt="3">
        <dgm:presLayoutVars>
          <dgm:chMax val="1"/>
          <dgm:bulletEnabled val="1"/>
        </dgm:presLayoutVars>
      </dgm:prSet>
      <dgm:spPr/>
      <dgm:t>
        <a:bodyPr/>
        <a:lstStyle/>
        <a:p>
          <a:endParaRPr lang="en-US"/>
        </a:p>
      </dgm:t>
    </dgm:pt>
    <dgm:pt modelId="{1263D6ED-7013-1547-B4E9-D1B77860F0F4}" type="pres">
      <dgm:prSet presAssocID="{C7EB0C6A-B3CB-DD4C-B1CB-49E0A428134A}" presName="descendantText" presStyleLbl="alignAcc1" presStyleIdx="1" presStyleCnt="3">
        <dgm:presLayoutVars>
          <dgm:bulletEnabled val="1"/>
        </dgm:presLayoutVars>
      </dgm:prSet>
      <dgm:spPr/>
      <dgm:t>
        <a:bodyPr/>
        <a:lstStyle/>
        <a:p>
          <a:endParaRPr lang="en-US"/>
        </a:p>
      </dgm:t>
    </dgm:pt>
    <dgm:pt modelId="{A9C596D9-AAC4-6D40-A67F-66C7A93F8B2C}" type="pres">
      <dgm:prSet presAssocID="{7BB143DD-7927-0441-B6C5-61DEFE54E9E5}" presName="sp" presStyleCnt="0"/>
      <dgm:spPr/>
    </dgm:pt>
    <dgm:pt modelId="{B98144B7-3A4B-0F40-9A30-19D8FA8D7FF9}" type="pres">
      <dgm:prSet presAssocID="{4A1F5EB5-D1CF-F742-ADC6-7D602A023002}" presName="composite" presStyleCnt="0"/>
      <dgm:spPr/>
    </dgm:pt>
    <dgm:pt modelId="{3960A399-47A8-1A47-B936-E1F45663C523}" type="pres">
      <dgm:prSet presAssocID="{4A1F5EB5-D1CF-F742-ADC6-7D602A023002}" presName="parentText" presStyleLbl="alignNode1" presStyleIdx="2" presStyleCnt="3">
        <dgm:presLayoutVars>
          <dgm:chMax val="1"/>
          <dgm:bulletEnabled val="1"/>
        </dgm:presLayoutVars>
      </dgm:prSet>
      <dgm:spPr/>
      <dgm:t>
        <a:bodyPr/>
        <a:lstStyle/>
        <a:p>
          <a:endParaRPr lang="en-US"/>
        </a:p>
      </dgm:t>
    </dgm:pt>
    <dgm:pt modelId="{1D17D89B-CD5A-B048-824A-463E0C968D8F}" type="pres">
      <dgm:prSet presAssocID="{4A1F5EB5-D1CF-F742-ADC6-7D602A023002}" presName="descendantText" presStyleLbl="alignAcc1" presStyleIdx="2" presStyleCnt="3">
        <dgm:presLayoutVars>
          <dgm:bulletEnabled val="1"/>
        </dgm:presLayoutVars>
      </dgm:prSet>
      <dgm:spPr/>
      <dgm:t>
        <a:bodyPr/>
        <a:lstStyle/>
        <a:p>
          <a:endParaRPr lang="en-US"/>
        </a:p>
      </dgm:t>
    </dgm:pt>
  </dgm:ptLst>
  <dgm:cxnLst>
    <dgm:cxn modelId="{B2726CEE-592F-4A80-B688-12A7C197C787}" type="presOf" srcId="{E2062906-89D5-7144-B969-F84B048483FF}" destId="{EFA20C06-2DA5-1244-A146-2418C543E11F}" srcOrd="0" destOrd="2" presId="urn:microsoft.com/office/officeart/2005/8/layout/chevron2"/>
    <dgm:cxn modelId="{F2684C7C-E839-4F8D-8D12-A849DD30CBD1}" type="presOf" srcId="{E1BBFAE7-592D-8A49-B17D-2513E446EB9A}" destId="{1D17D89B-CD5A-B048-824A-463E0C968D8F}" srcOrd="0" destOrd="1" presId="urn:microsoft.com/office/officeart/2005/8/layout/chevron2"/>
    <dgm:cxn modelId="{42EEEADA-1503-9244-A40A-C4200B0457D5}" srcId="{C89E107B-5545-E04A-8DBA-FEF099D3840F}" destId="{4A1F5EB5-D1CF-F742-ADC6-7D602A023002}" srcOrd="2" destOrd="0" parTransId="{BD6022E3-2980-184F-B28A-AFAAB7D98D04}" sibTransId="{BB7F3D16-93C6-B144-A551-340FD775E01C}"/>
    <dgm:cxn modelId="{6EA3EEEB-2518-4936-8C8F-402C20E6BBC9}" type="presOf" srcId="{C89E107B-5545-E04A-8DBA-FEF099D3840F}" destId="{528D834A-42BC-ED4A-8AF3-74473EF3DA3F}" srcOrd="0" destOrd="0" presId="urn:microsoft.com/office/officeart/2005/8/layout/chevron2"/>
    <dgm:cxn modelId="{F9D11C94-0012-4DAB-B80A-90144A13B506}" type="presOf" srcId="{C632343F-16C0-1A42-9E19-228332425CFC}" destId="{1263D6ED-7013-1547-B4E9-D1B77860F0F4}" srcOrd="0" destOrd="0" presId="urn:microsoft.com/office/officeart/2005/8/layout/chevron2"/>
    <dgm:cxn modelId="{14E8DAEE-D2E2-4C51-8E96-F0C81993DB36}" type="presOf" srcId="{C73D7D5C-199D-0C46-B60F-145B0DA558CA}" destId="{1263D6ED-7013-1547-B4E9-D1B77860F0F4}" srcOrd="0" destOrd="1" presId="urn:microsoft.com/office/officeart/2005/8/layout/chevron2"/>
    <dgm:cxn modelId="{2098C12D-B6BE-47A7-9C7F-4CA27C1F1E74}" type="presOf" srcId="{86B5E511-C419-AF41-AAC5-F017D8807161}" destId="{EFA20C06-2DA5-1244-A146-2418C543E11F}" srcOrd="0" destOrd="1" presId="urn:microsoft.com/office/officeart/2005/8/layout/chevron2"/>
    <dgm:cxn modelId="{96251723-1967-6A49-987D-68E6CEDE974F}" srcId="{55CA8996-3255-3941-B485-ECE3A791E6BC}" destId="{86B5E511-C419-AF41-AAC5-F017D8807161}" srcOrd="1" destOrd="0" parTransId="{05E797EE-700B-3740-B559-6EE264C2C86E}" sibTransId="{6496CAE5-742D-9A4B-AA8C-5F71A768B4C1}"/>
    <dgm:cxn modelId="{2B2DDA0D-BAA7-524A-8925-1F1A285DCEAA}" srcId="{C89E107B-5545-E04A-8DBA-FEF099D3840F}" destId="{C7EB0C6A-B3CB-DD4C-B1CB-49E0A428134A}" srcOrd="1" destOrd="0" parTransId="{2BDE561E-D1EA-054A-B9A1-8B873BB53960}" sibTransId="{7BB143DD-7927-0441-B6C5-61DEFE54E9E5}"/>
    <dgm:cxn modelId="{C4D1C545-D1CA-784F-838D-C66B8D6C0C19}" srcId="{55CA8996-3255-3941-B485-ECE3A791E6BC}" destId="{E2062906-89D5-7144-B969-F84B048483FF}" srcOrd="2" destOrd="0" parTransId="{09F939B5-02AC-3546-ADAF-D057D0E6365D}" sibTransId="{395A260F-DE09-B64E-AAD2-3CBD6AC14392}"/>
    <dgm:cxn modelId="{6567CFB8-492D-494F-A3ED-625E30733F8B}" type="presOf" srcId="{4A1F5EB5-D1CF-F742-ADC6-7D602A023002}" destId="{3960A399-47A8-1A47-B936-E1F45663C523}" srcOrd="0" destOrd="0" presId="urn:microsoft.com/office/officeart/2005/8/layout/chevron2"/>
    <dgm:cxn modelId="{AECE76B6-7FE0-0640-9D09-B87F17D68DA3}" srcId="{55CA8996-3255-3941-B485-ECE3A791E6BC}" destId="{5010A2E2-2188-6C49-97A8-EF7B497C2D2F}" srcOrd="0" destOrd="0" parTransId="{278B5E7A-45A7-E748-B104-840A91AEA227}" sibTransId="{AD48BFEF-E002-9A43-ADF6-7D19F6156C36}"/>
    <dgm:cxn modelId="{89814F9F-FEB9-1645-998B-D1347A517AB2}" srcId="{4A1F5EB5-D1CF-F742-ADC6-7D602A023002}" destId="{B845BF9C-6315-3343-95C0-7D6A150DB94E}" srcOrd="0" destOrd="0" parTransId="{E7F2AF16-AF4A-DB41-A71E-DE20444B0661}" sibTransId="{D2011352-00AD-FE4A-B58E-2DE35A258F04}"/>
    <dgm:cxn modelId="{19DDA0B0-0852-A847-B1B6-B8DDDC7B1D42}" srcId="{C7EB0C6A-B3CB-DD4C-B1CB-49E0A428134A}" destId="{C73D7D5C-199D-0C46-B60F-145B0DA558CA}" srcOrd="1" destOrd="0" parTransId="{D5142A25-B901-964B-A81A-377294CF3909}" sibTransId="{62CF2CA8-2F30-8E4A-90B6-804A56752C88}"/>
    <dgm:cxn modelId="{D0169760-6C39-41E4-ADA6-480A4139F42A}" type="presOf" srcId="{55CA8996-3255-3941-B485-ECE3A791E6BC}" destId="{FAAA8228-1905-2247-9908-F2A7327EFF13}" srcOrd="0" destOrd="0" presId="urn:microsoft.com/office/officeart/2005/8/layout/chevron2"/>
    <dgm:cxn modelId="{3B5606A5-704A-4BE5-BD69-79036708DDF2}" type="presOf" srcId="{C7EB0C6A-B3CB-DD4C-B1CB-49E0A428134A}" destId="{5EBD319D-A1C8-7E41-8C97-85F1EF36B43A}" srcOrd="0" destOrd="0" presId="urn:microsoft.com/office/officeart/2005/8/layout/chevron2"/>
    <dgm:cxn modelId="{14A63C1E-8036-4BCA-8243-44B47F527BB4}" type="presOf" srcId="{968654C3-4DFC-514D-87D2-AAA31A7B8D37}" destId="{1263D6ED-7013-1547-B4E9-D1B77860F0F4}" srcOrd="0" destOrd="2" presId="urn:microsoft.com/office/officeart/2005/8/layout/chevron2"/>
    <dgm:cxn modelId="{765573AE-F3E4-A045-ADCF-575CD22981E8}" srcId="{C7EB0C6A-B3CB-DD4C-B1CB-49E0A428134A}" destId="{968654C3-4DFC-514D-87D2-AAA31A7B8D37}" srcOrd="2" destOrd="0" parTransId="{2527A9C9-03B6-D44F-8A7E-A7BBE29EF1A9}" sibTransId="{6F1C1B10-0E69-7049-8C6D-D9CEF1E6487B}"/>
    <dgm:cxn modelId="{A063E224-1B36-EB42-9A34-716A9705EC95}" srcId="{C7EB0C6A-B3CB-DD4C-B1CB-49E0A428134A}" destId="{C632343F-16C0-1A42-9E19-228332425CFC}" srcOrd="0" destOrd="0" parTransId="{6D9847D6-89E8-9C4F-8611-78E6DF5DF7E1}" sibTransId="{814101A1-3D24-9047-9C63-82A3507F3E1E}"/>
    <dgm:cxn modelId="{04315020-FBEA-164A-862E-7FFF3F7DAB0B}" srcId="{4A1F5EB5-D1CF-F742-ADC6-7D602A023002}" destId="{E1BBFAE7-592D-8A49-B17D-2513E446EB9A}" srcOrd="1" destOrd="0" parTransId="{8F3E5F73-5B7D-E543-93C9-7C08FDFEED65}" sibTransId="{937DB7CC-ED41-C142-ABD9-8533DDF92915}"/>
    <dgm:cxn modelId="{D74DF962-DF31-40B2-84CC-5A43A90FC8CF}" type="presOf" srcId="{5010A2E2-2188-6C49-97A8-EF7B497C2D2F}" destId="{EFA20C06-2DA5-1244-A146-2418C543E11F}" srcOrd="0" destOrd="0" presId="urn:microsoft.com/office/officeart/2005/8/layout/chevron2"/>
    <dgm:cxn modelId="{41D315BB-CE16-4FA7-970C-2A09732BD92B}" type="presOf" srcId="{B845BF9C-6315-3343-95C0-7D6A150DB94E}" destId="{1D17D89B-CD5A-B048-824A-463E0C968D8F}" srcOrd="0" destOrd="0" presId="urn:microsoft.com/office/officeart/2005/8/layout/chevron2"/>
    <dgm:cxn modelId="{DDFA052E-023F-6D4C-B649-4DCFD551F84F}" srcId="{C89E107B-5545-E04A-8DBA-FEF099D3840F}" destId="{55CA8996-3255-3941-B485-ECE3A791E6BC}" srcOrd="0" destOrd="0" parTransId="{0D35C769-39DA-BF4C-BF7E-1ED83C7C9EB4}" sibTransId="{D073B195-DD07-E04C-ADFA-536DA88BDFEB}"/>
    <dgm:cxn modelId="{EC384ED4-7887-4DAC-AA1B-FEBC23B75B3A}" type="presParOf" srcId="{528D834A-42BC-ED4A-8AF3-74473EF3DA3F}" destId="{EF5C2599-32F6-C14E-B6E7-30310B140344}" srcOrd="0" destOrd="0" presId="urn:microsoft.com/office/officeart/2005/8/layout/chevron2"/>
    <dgm:cxn modelId="{87E95830-1311-492D-964B-99E5B3AB59DF}" type="presParOf" srcId="{EF5C2599-32F6-C14E-B6E7-30310B140344}" destId="{FAAA8228-1905-2247-9908-F2A7327EFF13}" srcOrd="0" destOrd="0" presId="urn:microsoft.com/office/officeart/2005/8/layout/chevron2"/>
    <dgm:cxn modelId="{27D65514-BA68-429C-98AD-BE07490C541D}" type="presParOf" srcId="{EF5C2599-32F6-C14E-B6E7-30310B140344}" destId="{EFA20C06-2DA5-1244-A146-2418C543E11F}" srcOrd="1" destOrd="0" presId="urn:microsoft.com/office/officeart/2005/8/layout/chevron2"/>
    <dgm:cxn modelId="{9DC3E97B-15F1-4CD2-808C-70FF44A63BCE}" type="presParOf" srcId="{528D834A-42BC-ED4A-8AF3-74473EF3DA3F}" destId="{E4BD25C9-45C3-4B4C-9845-003BA09C32DC}" srcOrd="1" destOrd="0" presId="urn:microsoft.com/office/officeart/2005/8/layout/chevron2"/>
    <dgm:cxn modelId="{705D88C6-289A-4CB3-AFE6-8273485F1FA2}" type="presParOf" srcId="{528D834A-42BC-ED4A-8AF3-74473EF3DA3F}" destId="{670B7A9A-7D5A-E443-9696-8FC67F7C519D}" srcOrd="2" destOrd="0" presId="urn:microsoft.com/office/officeart/2005/8/layout/chevron2"/>
    <dgm:cxn modelId="{5E6EB96C-FEFE-48FC-8ADD-AE4A7850EB7B}" type="presParOf" srcId="{670B7A9A-7D5A-E443-9696-8FC67F7C519D}" destId="{5EBD319D-A1C8-7E41-8C97-85F1EF36B43A}" srcOrd="0" destOrd="0" presId="urn:microsoft.com/office/officeart/2005/8/layout/chevron2"/>
    <dgm:cxn modelId="{E3BDAF65-EBC1-4A07-B073-A2174BB16D4B}" type="presParOf" srcId="{670B7A9A-7D5A-E443-9696-8FC67F7C519D}" destId="{1263D6ED-7013-1547-B4E9-D1B77860F0F4}" srcOrd="1" destOrd="0" presId="urn:microsoft.com/office/officeart/2005/8/layout/chevron2"/>
    <dgm:cxn modelId="{75CD9114-D1D0-4B47-B50C-AFBE64C51486}" type="presParOf" srcId="{528D834A-42BC-ED4A-8AF3-74473EF3DA3F}" destId="{A9C596D9-AAC4-6D40-A67F-66C7A93F8B2C}" srcOrd="3" destOrd="0" presId="urn:microsoft.com/office/officeart/2005/8/layout/chevron2"/>
    <dgm:cxn modelId="{48ACC95A-FB98-4762-9756-D293D58FF7B8}" type="presParOf" srcId="{528D834A-42BC-ED4A-8AF3-74473EF3DA3F}" destId="{B98144B7-3A4B-0F40-9A30-19D8FA8D7FF9}" srcOrd="4" destOrd="0" presId="urn:microsoft.com/office/officeart/2005/8/layout/chevron2"/>
    <dgm:cxn modelId="{5486F2B6-4EFA-4B64-A679-D9B3ED229AF4}" type="presParOf" srcId="{B98144B7-3A4B-0F40-9A30-19D8FA8D7FF9}" destId="{3960A399-47A8-1A47-B936-E1F45663C523}" srcOrd="0" destOrd="0" presId="urn:microsoft.com/office/officeart/2005/8/layout/chevron2"/>
    <dgm:cxn modelId="{B94BB29C-B0CD-468E-9C2D-21699C7740B9}" type="presParOf" srcId="{B98144B7-3A4B-0F40-9A30-19D8FA8D7FF9}" destId="{1D17D89B-CD5A-B048-824A-463E0C968D8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E2F726-1100-CD4B-B0CF-E8911D054260}" type="doc">
      <dgm:prSet loTypeId="urn:microsoft.com/office/officeart/2005/8/layout/radial4" loCatId="" qsTypeId="urn:microsoft.com/office/officeart/2005/8/quickstyle/simple4" qsCatId="simple" csTypeId="urn:microsoft.com/office/officeart/2005/8/colors/accent2_5" csCatId="accent2" phldr="1"/>
      <dgm:spPr/>
      <dgm:t>
        <a:bodyPr/>
        <a:lstStyle/>
        <a:p>
          <a:endParaRPr lang="en-US"/>
        </a:p>
      </dgm:t>
    </dgm:pt>
    <dgm:pt modelId="{534398D0-B3FC-EF4D-BDEB-2AF63290E977}">
      <dgm:prSet phldrT="[Text]"/>
      <dgm:spPr/>
      <dgm:t>
        <a:bodyPr/>
        <a:lstStyle/>
        <a:p>
          <a:r>
            <a:rPr lang="en-US" dirty="0" smtClean="0"/>
            <a:t>Effective Resilience Planning</a:t>
          </a:r>
          <a:endParaRPr lang="en-US" dirty="0"/>
        </a:p>
      </dgm:t>
    </dgm:pt>
    <dgm:pt modelId="{4F4E7217-21AD-004C-8F5E-AD047EA319E0}" type="parTrans" cxnId="{570831DA-575C-EC47-82D5-E3F1CD1C1C48}">
      <dgm:prSet/>
      <dgm:spPr/>
      <dgm:t>
        <a:bodyPr/>
        <a:lstStyle/>
        <a:p>
          <a:endParaRPr lang="en-US"/>
        </a:p>
      </dgm:t>
    </dgm:pt>
    <dgm:pt modelId="{1086485F-1B08-394C-9481-33D630E0F7C9}" type="sibTrans" cxnId="{570831DA-575C-EC47-82D5-E3F1CD1C1C48}">
      <dgm:prSet/>
      <dgm:spPr/>
      <dgm:t>
        <a:bodyPr/>
        <a:lstStyle/>
        <a:p>
          <a:endParaRPr lang="en-US"/>
        </a:p>
      </dgm:t>
    </dgm:pt>
    <dgm:pt modelId="{90E16E43-1055-7344-BBB6-E04A76679270}">
      <dgm:prSet phldrT="[Text]" custT="1"/>
      <dgm:spPr/>
      <dgm:t>
        <a:bodyPr/>
        <a:lstStyle/>
        <a:p>
          <a:r>
            <a:rPr lang="en-US" sz="1400" dirty="0" smtClean="0"/>
            <a:t>Civic </a:t>
          </a:r>
        </a:p>
        <a:p>
          <a:r>
            <a:rPr lang="en-US" sz="1400" dirty="0" smtClean="0"/>
            <a:t>Engagement </a:t>
          </a:r>
          <a:endParaRPr lang="en-US" sz="1400" dirty="0"/>
        </a:p>
      </dgm:t>
    </dgm:pt>
    <dgm:pt modelId="{8850F6A0-9C50-1546-9972-ABC135AFCCF2}" type="parTrans" cxnId="{74629B07-D1CF-D745-8995-12F02B65B438}">
      <dgm:prSet/>
      <dgm:spPr/>
      <dgm:t>
        <a:bodyPr/>
        <a:lstStyle/>
        <a:p>
          <a:endParaRPr lang="en-US"/>
        </a:p>
      </dgm:t>
    </dgm:pt>
    <dgm:pt modelId="{0E3E5F6B-F05A-AA4A-BF67-6503183DB3EC}" type="sibTrans" cxnId="{74629B07-D1CF-D745-8995-12F02B65B438}">
      <dgm:prSet/>
      <dgm:spPr/>
      <dgm:t>
        <a:bodyPr/>
        <a:lstStyle/>
        <a:p>
          <a:endParaRPr lang="en-US"/>
        </a:p>
      </dgm:t>
    </dgm:pt>
    <dgm:pt modelId="{5BA57CFE-C279-7348-8838-11A886FB3F02}">
      <dgm:prSet phldrT="[Text]" custT="1"/>
      <dgm:spPr/>
      <dgm:t>
        <a:bodyPr/>
        <a:lstStyle/>
        <a:p>
          <a:r>
            <a:rPr lang="en-US" sz="1400" dirty="0" smtClean="0"/>
            <a:t>Land Use</a:t>
          </a:r>
        </a:p>
      </dgm:t>
    </dgm:pt>
    <dgm:pt modelId="{83B5B466-C523-9A40-BD85-8A3ED274CE42}" type="parTrans" cxnId="{2AE4E925-F639-E542-B2A8-BF63739DDCDE}">
      <dgm:prSet/>
      <dgm:spPr/>
      <dgm:t>
        <a:bodyPr/>
        <a:lstStyle/>
        <a:p>
          <a:endParaRPr lang="en-US"/>
        </a:p>
      </dgm:t>
    </dgm:pt>
    <dgm:pt modelId="{369D45F7-8D65-A748-87F0-DA14C7E1BF63}" type="sibTrans" cxnId="{2AE4E925-F639-E542-B2A8-BF63739DDCDE}">
      <dgm:prSet/>
      <dgm:spPr/>
      <dgm:t>
        <a:bodyPr/>
        <a:lstStyle/>
        <a:p>
          <a:endParaRPr lang="en-US"/>
        </a:p>
      </dgm:t>
    </dgm:pt>
    <dgm:pt modelId="{8D588A65-421C-AA47-95AC-710FB99B1E79}">
      <dgm:prSet phldrT="[Text]" custT="1"/>
      <dgm:spPr/>
      <dgm:t>
        <a:bodyPr/>
        <a:lstStyle/>
        <a:p>
          <a:r>
            <a:rPr lang="en-US" sz="1400" dirty="0" smtClean="0"/>
            <a:t>Legal</a:t>
          </a:r>
          <a:endParaRPr lang="en-US" sz="1400" dirty="0"/>
        </a:p>
      </dgm:t>
    </dgm:pt>
    <dgm:pt modelId="{1FCAFEA8-6CF6-C54C-98C8-196556800104}" type="parTrans" cxnId="{D0471A66-0BE0-8F49-8B3C-8E99799C5138}">
      <dgm:prSet/>
      <dgm:spPr/>
      <dgm:t>
        <a:bodyPr/>
        <a:lstStyle/>
        <a:p>
          <a:endParaRPr lang="en-US"/>
        </a:p>
      </dgm:t>
    </dgm:pt>
    <dgm:pt modelId="{2CC56DCC-A131-234B-A6FE-8731A62C1A6C}" type="sibTrans" cxnId="{D0471A66-0BE0-8F49-8B3C-8E99799C5138}">
      <dgm:prSet/>
      <dgm:spPr/>
      <dgm:t>
        <a:bodyPr/>
        <a:lstStyle/>
        <a:p>
          <a:endParaRPr lang="en-US"/>
        </a:p>
      </dgm:t>
    </dgm:pt>
    <dgm:pt modelId="{10C9A1DC-DF6F-CF4C-9F65-774B10A72406}">
      <dgm:prSet phldrT="[Text]" custT="1"/>
      <dgm:spPr/>
      <dgm:t>
        <a:bodyPr/>
        <a:lstStyle/>
        <a:p>
          <a:r>
            <a:rPr lang="en-US" sz="1400" dirty="0" smtClean="0"/>
            <a:t>Infra-structure</a:t>
          </a:r>
          <a:endParaRPr lang="en-US" sz="1400" dirty="0"/>
        </a:p>
      </dgm:t>
    </dgm:pt>
    <dgm:pt modelId="{1044E0D5-A1C7-5A44-BE2A-70068614C9FA}" type="parTrans" cxnId="{A3124C86-511C-224F-A23B-B7D811FF8B1B}">
      <dgm:prSet/>
      <dgm:spPr/>
      <dgm:t>
        <a:bodyPr/>
        <a:lstStyle/>
        <a:p>
          <a:endParaRPr lang="en-US"/>
        </a:p>
      </dgm:t>
    </dgm:pt>
    <dgm:pt modelId="{11C8BD98-68C1-9447-A7AF-E205C2F9490E}" type="sibTrans" cxnId="{A3124C86-511C-224F-A23B-B7D811FF8B1B}">
      <dgm:prSet/>
      <dgm:spPr/>
      <dgm:t>
        <a:bodyPr/>
        <a:lstStyle/>
        <a:p>
          <a:endParaRPr lang="en-US"/>
        </a:p>
      </dgm:t>
    </dgm:pt>
    <dgm:pt modelId="{FF690A1D-5C0B-E747-A59F-8C4D0E93E0C7}">
      <dgm:prSet phldrT="[Text]" custT="1"/>
      <dgm:spPr/>
      <dgm:t>
        <a:bodyPr/>
        <a:lstStyle/>
        <a:p>
          <a:r>
            <a:rPr lang="en-US" sz="1400" dirty="0" smtClean="0"/>
            <a:t>Economic Impacts</a:t>
          </a:r>
          <a:endParaRPr lang="en-US" sz="1400" dirty="0"/>
        </a:p>
      </dgm:t>
    </dgm:pt>
    <dgm:pt modelId="{F5C9A7D4-04C6-6D46-B6A6-6C794D6FCE58}" type="parTrans" cxnId="{DA6BEA26-956F-CA41-B054-A3586ABA4CDB}">
      <dgm:prSet/>
      <dgm:spPr/>
      <dgm:t>
        <a:bodyPr/>
        <a:lstStyle/>
        <a:p>
          <a:endParaRPr lang="en-US"/>
        </a:p>
      </dgm:t>
    </dgm:pt>
    <dgm:pt modelId="{0287B824-0280-2D47-BF5C-983F1BC2B8FF}" type="sibTrans" cxnId="{DA6BEA26-956F-CA41-B054-A3586ABA4CDB}">
      <dgm:prSet/>
      <dgm:spPr/>
      <dgm:t>
        <a:bodyPr/>
        <a:lstStyle/>
        <a:p>
          <a:endParaRPr lang="en-US"/>
        </a:p>
      </dgm:t>
    </dgm:pt>
    <dgm:pt modelId="{F3A10B2D-C3CD-DB4B-A43B-DD5DF97A05EF}">
      <dgm:prSet phldrT="[Text]" custT="1"/>
      <dgm:spPr/>
      <dgm:t>
        <a:bodyPr/>
        <a:lstStyle/>
        <a:p>
          <a:r>
            <a:rPr lang="en-US" sz="1400" dirty="0" smtClean="0"/>
            <a:t>Science</a:t>
          </a:r>
          <a:endParaRPr lang="en-US" sz="1400" dirty="0"/>
        </a:p>
      </dgm:t>
    </dgm:pt>
    <dgm:pt modelId="{432EC5F0-B053-9440-8948-68AA32AB194A}" type="parTrans" cxnId="{22ABF964-709C-6D45-933E-DFC441C12542}">
      <dgm:prSet/>
      <dgm:spPr/>
      <dgm:t>
        <a:bodyPr/>
        <a:lstStyle/>
        <a:p>
          <a:endParaRPr lang="en-US"/>
        </a:p>
      </dgm:t>
    </dgm:pt>
    <dgm:pt modelId="{D02D866C-AB01-0544-B459-2630A8BD61A8}" type="sibTrans" cxnId="{22ABF964-709C-6D45-933E-DFC441C12542}">
      <dgm:prSet/>
      <dgm:spPr/>
      <dgm:t>
        <a:bodyPr/>
        <a:lstStyle/>
        <a:p>
          <a:endParaRPr lang="en-US"/>
        </a:p>
      </dgm:t>
    </dgm:pt>
    <dgm:pt modelId="{AE6DA7E0-DBC5-B245-A533-458B969F9D2E}">
      <dgm:prSet phldrT="[Text]" custT="1"/>
      <dgm:spPr/>
      <dgm:t>
        <a:bodyPr/>
        <a:lstStyle/>
        <a:p>
          <a:r>
            <a:rPr lang="en-US" sz="1400" dirty="0" smtClean="0"/>
            <a:t>Other </a:t>
          </a:r>
        </a:p>
        <a:p>
          <a:r>
            <a:rPr lang="en-US" sz="1400" dirty="0" smtClean="0"/>
            <a:t>Stakeholders</a:t>
          </a:r>
          <a:endParaRPr lang="en-US" sz="1400" dirty="0"/>
        </a:p>
      </dgm:t>
    </dgm:pt>
    <dgm:pt modelId="{09873471-CF44-274D-A064-3AFFD8595312}" type="parTrans" cxnId="{7F13B2B5-A955-1247-B9D2-238838196FB0}">
      <dgm:prSet/>
      <dgm:spPr/>
      <dgm:t>
        <a:bodyPr/>
        <a:lstStyle/>
        <a:p>
          <a:endParaRPr lang="en-US"/>
        </a:p>
      </dgm:t>
    </dgm:pt>
    <dgm:pt modelId="{4F8A86FF-2D5D-B340-80A1-61ED49CBB46B}" type="sibTrans" cxnId="{7F13B2B5-A955-1247-B9D2-238838196FB0}">
      <dgm:prSet/>
      <dgm:spPr/>
      <dgm:t>
        <a:bodyPr/>
        <a:lstStyle/>
        <a:p>
          <a:endParaRPr lang="en-US"/>
        </a:p>
      </dgm:t>
    </dgm:pt>
    <dgm:pt modelId="{A501EFB1-D098-AF4D-8F8F-8EFA76EC07F1}">
      <dgm:prSet phldrT="[Text]" custT="1"/>
      <dgm:spPr/>
      <dgm:t>
        <a:bodyPr/>
        <a:lstStyle/>
        <a:p>
          <a:r>
            <a:rPr lang="en-US" sz="1400" dirty="0" smtClean="0"/>
            <a:t>Military</a:t>
          </a:r>
          <a:endParaRPr lang="en-US" sz="1400" dirty="0"/>
        </a:p>
      </dgm:t>
    </dgm:pt>
    <dgm:pt modelId="{0D791DFC-B7D3-9A44-B0D4-620F18ABCE99}" type="parTrans" cxnId="{3A3FF9B2-174D-834D-8AC6-A0A94A81EE33}">
      <dgm:prSet/>
      <dgm:spPr/>
      <dgm:t>
        <a:bodyPr/>
        <a:lstStyle/>
        <a:p>
          <a:endParaRPr lang="en-US"/>
        </a:p>
      </dgm:t>
    </dgm:pt>
    <dgm:pt modelId="{134C21B5-7C84-EB4D-BD14-C11D44B54C48}" type="sibTrans" cxnId="{3A3FF9B2-174D-834D-8AC6-A0A94A81EE33}">
      <dgm:prSet/>
      <dgm:spPr/>
      <dgm:t>
        <a:bodyPr/>
        <a:lstStyle/>
        <a:p>
          <a:endParaRPr lang="en-US"/>
        </a:p>
      </dgm:t>
    </dgm:pt>
    <dgm:pt modelId="{003889BF-B6D7-B949-8446-5A7239F8074A}">
      <dgm:prSet phldrT="[Text]" custT="1"/>
      <dgm:spPr/>
      <dgm:t>
        <a:bodyPr/>
        <a:lstStyle/>
        <a:p>
          <a:r>
            <a:rPr lang="en-US" sz="1400" dirty="0" smtClean="0"/>
            <a:t>Local </a:t>
          </a:r>
          <a:r>
            <a:rPr lang="en-US" sz="1400" dirty="0" err="1" smtClean="0"/>
            <a:t>Gov</a:t>
          </a:r>
          <a:endParaRPr lang="en-US" sz="1400" dirty="0"/>
        </a:p>
      </dgm:t>
    </dgm:pt>
    <dgm:pt modelId="{EAE8B042-3FAF-EF4D-8D28-F4500D0BED1C}" type="parTrans" cxnId="{92660193-33DC-2449-8B8B-592E1883B259}">
      <dgm:prSet/>
      <dgm:spPr/>
      <dgm:t>
        <a:bodyPr/>
        <a:lstStyle/>
        <a:p>
          <a:endParaRPr lang="en-US"/>
        </a:p>
      </dgm:t>
    </dgm:pt>
    <dgm:pt modelId="{2318DF76-497A-DB4A-8EF7-6FCEBF1B10FD}" type="sibTrans" cxnId="{92660193-33DC-2449-8B8B-592E1883B259}">
      <dgm:prSet/>
      <dgm:spPr/>
      <dgm:t>
        <a:bodyPr/>
        <a:lstStyle/>
        <a:p>
          <a:endParaRPr lang="en-US"/>
        </a:p>
      </dgm:t>
    </dgm:pt>
    <dgm:pt modelId="{DD6481BA-7F8E-D14E-8DD3-5070D0541B8A}">
      <dgm:prSet phldrT="[Text]" custT="1"/>
      <dgm:spPr/>
      <dgm:t>
        <a:bodyPr/>
        <a:lstStyle/>
        <a:p>
          <a:r>
            <a:rPr lang="en-US" sz="1400" dirty="0" smtClean="0"/>
            <a:t>Commonwealth</a:t>
          </a:r>
          <a:endParaRPr lang="en-US" sz="1400" dirty="0"/>
        </a:p>
      </dgm:t>
    </dgm:pt>
    <dgm:pt modelId="{FB85E112-1233-0348-9A54-F8EB93421660}" type="parTrans" cxnId="{ABF110E2-CB18-F64F-B661-4F74A526CE66}">
      <dgm:prSet/>
      <dgm:spPr/>
      <dgm:t>
        <a:bodyPr/>
        <a:lstStyle/>
        <a:p>
          <a:endParaRPr lang="en-US"/>
        </a:p>
      </dgm:t>
    </dgm:pt>
    <dgm:pt modelId="{52A10D15-665C-E54E-9AF3-9849A0742FD9}" type="sibTrans" cxnId="{ABF110E2-CB18-F64F-B661-4F74A526CE66}">
      <dgm:prSet/>
      <dgm:spPr/>
      <dgm:t>
        <a:bodyPr/>
        <a:lstStyle/>
        <a:p>
          <a:endParaRPr lang="en-US"/>
        </a:p>
      </dgm:t>
    </dgm:pt>
    <dgm:pt modelId="{594A3B89-CEB3-254E-8AF1-CE754AFC51E7}">
      <dgm:prSet phldrT="[Text]" custT="1"/>
      <dgm:spPr/>
      <dgm:t>
        <a:bodyPr/>
        <a:lstStyle/>
        <a:p>
          <a:r>
            <a:rPr lang="en-US" sz="1400" dirty="0" smtClean="0"/>
            <a:t>Federal </a:t>
          </a:r>
          <a:r>
            <a:rPr lang="en-US" sz="1400" dirty="0" err="1" smtClean="0"/>
            <a:t>Gov</a:t>
          </a:r>
          <a:endParaRPr lang="en-US" sz="1400" dirty="0"/>
        </a:p>
      </dgm:t>
    </dgm:pt>
    <dgm:pt modelId="{F4FB1F6C-0083-E24B-9C1E-904439571C20}" type="parTrans" cxnId="{7CB8FEEE-796C-BF47-9402-A4C5C2BDC5A0}">
      <dgm:prSet/>
      <dgm:spPr/>
      <dgm:t>
        <a:bodyPr/>
        <a:lstStyle/>
        <a:p>
          <a:endParaRPr lang="en-US"/>
        </a:p>
      </dgm:t>
    </dgm:pt>
    <dgm:pt modelId="{5DB08ECB-7578-B04A-964F-40A53D5D5F95}" type="sibTrans" cxnId="{7CB8FEEE-796C-BF47-9402-A4C5C2BDC5A0}">
      <dgm:prSet/>
      <dgm:spPr/>
      <dgm:t>
        <a:bodyPr/>
        <a:lstStyle/>
        <a:p>
          <a:endParaRPr lang="en-US"/>
        </a:p>
      </dgm:t>
    </dgm:pt>
    <dgm:pt modelId="{90BFDEDC-95E3-B54B-B28F-3DA2F7F38127}">
      <dgm:prSet phldrT="[Text]" custT="1"/>
      <dgm:spPr/>
      <dgm:t>
        <a:bodyPr/>
        <a:lstStyle/>
        <a:p>
          <a:r>
            <a:rPr lang="en-US" sz="1400" dirty="0" smtClean="0"/>
            <a:t>Private Sector</a:t>
          </a:r>
          <a:endParaRPr lang="en-US" sz="1400" dirty="0"/>
        </a:p>
      </dgm:t>
    </dgm:pt>
    <dgm:pt modelId="{D35B3A86-26EE-FA45-BC98-70F838DE69B1}" type="parTrans" cxnId="{C7268394-A817-C84D-9584-D7FED7A226A3}">
      <dgm:prSet/>
      <dgm:spPr/>
      <dgm:t>
        <a:bodyPr/>
        <a:lstStyle/>
        <a:p>
          <a:endParaRPr lang="en-US"/>
        </a:p>
      </dgm:t>
    </dgm:pt>
    <dgm:pt modelId="{9A26011E-500A-FC4E-8582-8A5A143FEE48}" type="sibTrans" cxnId="{C7268394-A817-C84D-9584-D7FED7A226A3}">
      <dgm:prSet/>
      <dgm:spPr/>
      <dgm:t>
        <a:bodyPr/>
        <a:lstStyle/>
        <a:p>
          <a:endParaRPr lang="en-US"/>
        </a:p>
      </dgm:t>
    </dgm:pt>
    <dgm:pt modelId="{279EB3E0-E94A-C54C-8AE4-552815C2DA4E}" type="pres">
      <dgm:prSet presAssocID="{C0E2F726-1100-CD4B-B0CF-E8911D054260}" presName="cycle" presStyleCnt="0">
        <dgm:presLayoutVars>
          <dgm:chMax val="1"/>
          <dgm:dir/>
          <dgm:animLvl val="ctr"/>
          <dgm:resizeHandles val="exact"/>
        </dgm:presLayoutVars>
      </dgm:prSet>
      <dgm:spPr/>
      <dgm:t>
        <a:bodyPr/>
        <a:lstStyle/>
        <a:p>
          <a:endParaRPr lang="en-US"/>
        </a:p>
      </dgm:t>
    </dgm:pt>
    <dgm:pt modelId="{75F2A243-5E28-DA4C-9ABC-92200B78D53E}" type="pres">
      <dgm:prSet presAssocID="{534398D0-B3FC-EF4D-BDEB-2AF63290E977}" presName="centerShape" presStyleLbl="node0" presStyleIdx="0" presStyleCnt="1"/>
      <dgm:spPr/>
      <dgm:t>
        <a:bodyPr/>
        <a:lstStyle/>
        <a:p>
          <a:endParaRPr lang="en-US"/>
        </a:p>
      </dgm:t>
    </dgm:pt>
    <dgm:pt modelId="{7E0456E3-5C32-704F-B581-D562F495BF9A}" type="pres">
      <dgm:prSet presAssocID="{8850F6A0-9C50-1546-9972-ABC135AFCCF2}" presName="parTrans" presStyleLbl="bgSibTrans2D1" presStyleIdx="0" presStyleCnt="12"/>
      <dgm:spPr/>
      <dgm:t>
        <a:bodyPr/>
        <a:lstStyle/>
        <a:p>
          <a:endParaRPr lang="en-US"/>
        </a:p>
      </dgm:t>
    </dgm:pt>
    <dgm:pt modelId="{DD8EC68C-A385-0B4A-8504-6E4CC16097F9}" type="pres">
      <dgm:prSet presAssocID="{90E16E43-1055-7344-BBB6-E04A76679270}" presName="node" presStyleLbl="node1" presStyleIdx="0" presStyleCnt="12" custScaleX="147692">
        <dgm:presLayoutVars>
          <dgm:bulletEnabled val="1"/>
        </dgm:presLayoutVars>
      </dgm:prSet>
      <dgm:spPr/>
      <dgm:t>
        <a:bodyPr/>
        <a:lstStyle/>
        <a:p>
          <a:endParaRPr lang="en-US"/>
        </a:p>
      </dgm:t>
    </dgm:pt>
    <dgm:pt modelId="{7CBF19E4-83BB-3444-AA87-31A64BED8949}" type="pres">
      <dgm:prSet presAssocID="{83B5B466-C523-9A40-BD85-8A3ED274CE42}" presName="parTrans" presStyleLbl="bgSibTrans2D1" presStyleIdx="1" presStyleCnt="12"/>
      <dgm:spPr/>
      <dgm:t>
        <a:bodyPr/>
        <a:lstStyle/>
        <a:p>
          <a:endParaRPr lang="en-US"/>
        </a:p>
      </dgm:t>
    </dgm:pt>
    <dgm:pt modelId="{7F39AFA6-9BCF-354E-B404-35D1EEB249C9}" type="pres">
      <dgm:prSet presAssocID="{5BA57CFE-C279-7348-8838-11A886FB3F02}" presName="node" presStyleLbl="node1" presStyleIdx="1" presStyleCnt="12">
        <dgm:presLayoutVars>
          <dgm:bulletEnabled val="1"/>
        </dgm:presLayoutVars>
      </dgm:prSet>
      <dgm:spPr/>
      <dgm:t>
        <a:bodyPr/>
        <a:lstStyle/>
        <a:p>
          <a:endParaRPr lang="en-US"/>
        </a:p>
      </dgm:t>
    </dgm:pt>
    <dgm:pt modelId="{16F1E529-D462-AC4E-9DDF-797412DF19D2}" type="pres">
      <dgm:prSet presAssocID="{1FCAFEA8-6CF6-C54C-98C8-196556800104}" presName="parTrans" presStyleLbl="bgSibTrans2D1" presStyleIdx="2" presStyleCnt="12"/>
      <dgm:spPr/>
      <dgm:t>
        <a:bodyPr/>
        <a:lstStyle/>
        <a:p>
          <a:endParaRPr lang="en-US"/>
        </a:p>
      </dgm:t>
    </dgm:pt>
    <dgm:pt modelId="{59F1C828-0B6F-6047-AF5C-A5A47547297A}" type="pres">
      <dgm:prSet presAssocID="{8D588A65-421C-AA47-95AC-710FB99B1E79}" presName="node" presStyleLbl="node1" presStyleIdx="2" presStyleCnt="12" custRadScaleRad="100345" custRadScaleInc="-14400">
        <dgm:presLayoutVars>
          <dgm:bulletEnabled val="1"/>
        </dgm:presLayoutVars>
      </dgm:prSet>
      <dgm:spPr/>
      <dgm:t>
        <a:bodyPr/>
        <a:lstStyle/>
        <a:p>
          <a:endParaRPr lang="en-US"/>
        </a:p>
      </dgm:t>
    </dgm:pt>
    <dgm:pt modelId="{14D3AEE9-66C9-8241-91A8-5C53C05B5910}" type="pres">
      <dgm:prSet presAssocID="{1044E0D5-A1C7-5A44-BE2A-70068614C9FA}" presName="parTrans" presStyleLbl="bgSibTrans2D1" presStyleIdx="3" presStyleCnt="12"/>
      <dgm:spPr/>
      <dgm:t>
        <a:bodyPr/>
        <a:lstStyle/>
        <a:p>
          <a:endParaRPr lang="en-US"/>
        </a:p>
      </dgm:t>
    </dgm:pt>
    <dgm:pt modelId="{490E1A3E-BC15-3241-BDC1-8AD749710FD5}" type="pres">
      <dgm:prSet presAssocID="{10C9A1DC-DF6F-CF4C-9F65-774B10A72406}" presName="node" presStyleLbl="node1" presStyleIdx="3" presStyleCnt="12" custScaleX="141873" custRadScaleRad="104847" custRadScaleInc="-31564">
        <dgm:presLayoutVars>
          <dgm:bulletEnabled val="1"/>
        </dgm:presLayoutVars>
      </dgm:prSet>
      <dgm:spPr/>
      <dgm:t>
        <a:bodyPr/>
        <a:lstStyle/>
        <a:p>
          <a:endParaRPr lang="en-US"/>
        </a:p>
      </dgm:t>
    </dgm:pt>
    <dgm:pt modelId="{978EFFC1-1A90-884F-A797-00AC0B8958B0}" type="pres">
      <dgm:prSet presAssocID="{F5C9A7D4-04C6-6D46-B6A6-6C794D6FCE58}" presName="parTrans" presStyleLbl="bgSibTrans2D1" presStyleIdx="4" presStyleCnt="12"/>
      <dgm:spPr/>
      <dgm:t>
        <a:bodyPr/>
        <a:lstStyle/>
        <a:p>
          <a:endParaRPr lang="en-US"/>
        </a:p>
      </dgm:t>
    </dgm:pt>
    <dgm:pt modelId="{9003ACDB-6EFC-D54D-A444-504C0D5277A0}" type="pres">
      <dgm:prSet presAssocID="{FF690A1D-5C0B-E747-A59F-8C4D0E93E0C7}" presName="node" presStyleLbl="node1" presStyleIdx="4" presStyleCnt="12" custScaleX="157863" custRadScaleRad="101165" custRadScaleInc="-2717">
        <dgm:presLayoutVars>
          <dgm:bulletEnabled val="1"/>
        </dgm:presLayoutVars>
      </dgm:prSet>
      <dgm:spPr/>
      <dgm:t>
        <a:bodyPr/>
        <a:lstStyle/>
        <a:p>
          <a:endParaRPr lang="en-US"/>
        </a:p>
      </dgm:t>
    </dgm:pt>
    <dgm:pt modelId="{383ADBAA-C5BD-2D4F-B61D-977048AFB550}" type="pres">
      <dgm:prSet presAssocID="{D35B3A86-26EE-FA45-BC98-70F838DE69B1}" presName="parTrans" presStyleLbl="bgSibTrans2D1" presStyleIdx="5" presStyleCnt="12"/>
      <dgm:spPr/>
      <dgm:t>
        <a:bodyPr/>
        <a:lstStyle/>
        <a:p>
          <a:endParaRPr lang="en-US"/>
        </a:p>
      </dgm:t>
    </dgm:pt>
    <dgm:pt modelId="{0A3346A6-5A64-A249-B134-4CC8C35F36D7}" type="pres">
      <dgm:prSet presAssocID="{90BFDEDC-95E3-B54B-B28F-3DA2F7F38127}" presName="node" presStyleLbl="node1" presStyleIdx="5" presStyleCnt="12" custRadScaleRad="99531" custRadScaleInc="14408">
        <dgm:presLayoutVars>
          <dgm:bulletEnabled val="1"/>
        </dgm:presLayoutVars>
      </dgm:prSet>
      <dgm:spPr/>
      <dgm:t>
        <a:bodyPr/>
        <a:lstStyle/>
        <a:p>
          <a:endParaRPr lang="en-US"/>
        </a:p>
      </dgm:t>
    </dgm:pt>
    <dgm:pt modelId="{F80635CC-04AB-FD44-993A-DB38EBC685A3}" type="pres">
      <dgm:prSet presAssocID="{432EC5F0-B053-9440-8948-68AA32AB194A}" presName="parTrans" presStyleLbl="bgSibTrans2D1" presStyleIdx="6" presStyleCnt="12"/>
      <dgm:spPr/>
      <dgm:t>
        <a:bodyPr/>
        <a:lstStyle/>
        <a:p>
          <a:endParaRPr lang="en-US"/>
        </a:p>
      </dgm:t>
    </dgm:pt>
    <dgm:pt modelId="{F35D9C6A-25E3-0E47-BE71-90A25B5575EE}" type="pres">
      <dgm:prSet presAssocID="{F3A10B2D-C3CD-DB4B-A43B-DD5DF97A05EF}" presName="node" presStyleLbl="node1" presStyleIdx="6" presStyleCnt="12">
        <dgm:presLayoutVars>
          <dgm:bulletEnabled val="1"/>
        </dgm:presLayoutVars>
      </dgm:prSet>
      <dgm:spPr/>
      <dgm:t>
        <a:bodyPr/>
        <a:lstStyle/>
        <a:p>
          <a:endParaRPr lang="en-US"/>
        </a:p>
      </dgm:t>
    </dgm:pt>
    <dgm:pt modelId="{9DC3D3F3-8403-9D48-93E3-A3228B2F37D3}" type="pres">
      <dgm:prSet presAssocID="{0D791DFC-B7D3-9A44-B0D4-620F18ABCE99}" presName="parTrans" presStyleLbl="bgSibTrans2D1" presStyleIdx="7" presStyleCnt="12"/>
      <dgm:spPr/>
      <dgm:t>
        <a:bodyPr/>
        <a:lstStyle/>
        <a:p>
          <a:endParaRPr lang="en-US"/>
        </a:p>
      </dgm:t>
    </dgm:pt>
    <dgm:pt modelId="{9C1FE720-9456-2247-93B7-0C92F4DA0E87}" type="pres">
      <dgm:prSet presAssocID="{A501EFB1-D098-AF4D-8F8F-8EFA76EC07F1}" presName="node" presStyleLbl="node1" presStyleIdx="7" presStyleCnt="12">
        <dgm:presLayoutVars>
          <dgm:bulletEnabled val="1"/>
        </dgm:presLayoutVars>
      </dgm:prSet>
      <dgm:spPr/>
      <dgm:t>
        <a:bodyPr/>
        <a:lstStyle/>
        <a:p>
          <a:endParaRPr lang="en-US"/>
        </a:p>
      </dgm:t>
    </dgm:pt>
    <dgm:pt modelId="{5967A9D4-844F-194B-BB33-EE8528F0965F}" type="pres">
      <dgm:prSet presAssocID="{F4FB1F6C-0083-E24B-9C1E-904439571C20}" presName="parTrans" presStyleLbl="bgSibTrans2D1" presStyleIdx="8" presStyleCnt="12"/>
      <dgm:spPr/>
      <dgm:t>
        <a:bodyPr/>
        <a:lstStyle/>
        <a:p>
          <a:endParaRPr lang="en-US"/>
        </a:p>
      </dgm:t>
    </dgm:pt>
    <dgm:pt modelId="{0C1A4150-DFBE-424B-9728-600DEC0BC743}" type="pres">
      <dgm:prSet presAssocID="{594A3B89-CEB3-254E-8AF1-CE754AFC51E7}" presName="node" presStyleLbl="node1" presStyleIdx="8" presStyleCnt="12">
        <dgm:presLayoutVars>
          <dgm:bulletEnabled val="1"/>
        </dgm:presLayoutVars>
      </dgm:prSet>
      <dgm:spPr/>
      <dgm:t>
        <a:bodyPr/>
        <a:lstStyle/>
        <a:p>
          <a:endParaRPr lang="en-US"/>
        </a:p>
      </dgm:t>
    </dgm:pt>
    <dgm:pt modelId="{529317D6-8D7F-A449-9780-FFA27B094717}" type="pres">
      <dgm:prSet presAssocID="{EAE8B042-3FAF-EF4D-8D28-F4500D0BED1C}" presName="parTrans" presStyleLbl="bgSibTrans2D1" presStyleIdx="9" presStyleCnt="12"/>
      <dgm:spPr/>
      <dgm:t>
        <a:bodyPr/>
        <a:lstStyle/>
        <a:p>
          <a:endParaRPr lang="en-US"/>
        </a:p>
      </dgm:t>
    </dgm:pt>
    <dgm:pt modelId="{F47864D2-12AC-3B43-BF6D-54CF6608D215}" type="pres">
      <dgm:prSet presAssocID="{003889BF-B6D7-B949-8446-5A7239F8074A}" presName="node" presStyleLbl="node1" presStyleIdx="9" presStyleCnt="12">
        <dgm:presLayoutVars>
          <dgm:bulletEnabled val="1"/>
        </dgm:presLayoutVars>
      </dgm:prSet>
      <dgm:spPr/>
      <dgm:t>
        <a:bodyPr/>
        <a:lstStyle/>
        <a:p>
          <a:endParaRPr lang="en-US"/>
        </a:p>
      </dgm:t>
    </dgm:pt>
    <dgm:pt modelId="{76125FCE-BE88-1F4C-9EEE-A0BAE087C63F}" type="pres">
      <dgm:prSet presAssocID="{FB85E112-1233-0348-9A54-F8EB93421660}" presName="parTrans" presStyleLbl="bgSibTrans2D1" presStyleIdx="10" presStyleCnt="12"/>
      <dgm:spPr/>
      <dgm:t>
        <a:bodyPr/>
        <a:lstStyle/>
        <a:p>
          <a:endParaRPr lang="en-US"/>
        </a:p>
      </dgm:t>
    </dgm:pt>
    <dgm:pt modelId="{673ED63D-FB9B-FC42-B11D-23294DBD3EFB}" type="pres">
      <dgm:prSet presAssocID="{DD6481BA-7F8E-D14E-8DD3-5070D0541B8A}" presName="node" presStyleLbl="node1" presStyleIdx="10" presStyleCnt="12" custScaleX="190157">
        <dgm:presLayoutVars>
          <dgm:bulletEnabled val="1"/>
        </dgm:presLayoutVars>
      </dgm:prSet>
      <dgm:spPr/>
      <dgm:t>
        <a:bodyPr/>
        <a:lstStyle/>
        <a:p>
          <a:endParaRPr lang="en-US"/>
        </a:p>
      </dgm:t>
    </dgm:pt>
    <dgm:pt modelId="{B6F51830-47F8-9C4E-8711-5727DBF9146D}" type="pres">
      <dgm:prSet presAssocID="{09873471-CF44-274D-A064-3AFFD8595312}" presName="parTrans" presStyleLbl="bgSibTrans2D1" presStyleIdx="11" presStyleCnt="12"/>
      <dgm:spPr/>
      <dgm:t>
        <a:bodyPr/>
        <a:lstStyle/>
        <a:p>
          <a:endParaRPr lang="en-US"/>
        </a:p>
      </dgm:t>
    </dgm:pt>
    <dgm:pt modelId="{85E0A9BB-8B41-9042-8E6A-590B18FF8976}" type="pres">
      <dgm:prSet presAssocID="{AE6DA7E0-DBC5-B245-A533-458B969F9D2E}" presName="node" presStyleLbl="node1" presStyleIdx="11" presStyleCnt="12" custScaleX="193223">
        <dgm:presLayoutVars>
          <dgm:bulletEnabled val="1"/>
        </dgm:presLayoutVars>
      </dgm:prSet>
      <dgm:spPr/>
      <dgm:t>
        <a:bodyPr/>
        <a:lstStyle/>
        <a:p>
          <a:endParaRPr lang="en-US"/>
        </a:p>
      </dgm:t>
    </dgm:pt>
  </dgm:ptLst>
  <dgm:cxnLst>
    <dgm:cxn modelId="{EC2C639B-EBD6-4631-A919-602EE2A55B11}" type="presOf" srcId="{FB85E112-1233-0348-9A54-F8EB93421660}" destId="{76125FCE-BE88-1F4C-9EEE-A0BAE087C63F}" srcOrd="0" destOrd="0" presId="urn:microsoft.com/office/officeart/2005/8/layout/radial4"/>
    <dgm:cxn modelId="{05D29033-900D-4883-8484-673EF646317A}" type="presOf" srcId="{10C9A1DC-DF6F-CF4C-9F65-774B10A72406}" destId="{490E1A3E-BC15-3241-BDC1-8AD749710FD5}" srcOrd="0" destOrd="0" presId="urn:microsoft.com/office/officeart/2005/8/layout/radial4"/>
    <dgm:cxn modelId="{C205B9F1-554A-4BB5-AC2A-AF805DA8CB63}" type="presOf" srcId="{DD6481BA-7F8E-D14E-8DD3-5070D0541B8A}" destId="{673ED63D-FB9B-FC42-B11D-23294DBD3EFB}" srcOrd="0" destOrd="0" presId="urn:microsoft.com/office/officeart/2005/8/layout/radial4"/>
    <dgm:cxn modelId="{5A4937AC-E764-460B-831D-A83C61E32AAC}" type="presOf" srcId="{90E16E43-1055-7344-BBB6-E04A76679270}" destId="{DD8EC68C-A385-0B4A-8504-6E4CC16097F9}" srcOrd="0" destOrd="0" presId="urn:microsoft.com/office/officeart/2005/8/layout/radial4"/>
    <dgm:cxn modelId="{DA6BEA26-956F-CA41-B054-A3586ABA4CDB}" srcId="{534398D0-B3FC-EF4D-BDEB-2AF63290E977}" destId="{FF690A1D-5C0B-E747-A59F-8C4D0E93E0C7}" srcOrd="4" destOrd="0" parTransId="{F5C9A7D4-04C6-6D46-B6A6-6C794D6FCE58}" sibTransId="{0287B824-0280-2D47-BF5C-983F1BC2B8FF}"/>
    <dgm:cxn modelId="{9DE72974-DA8E-4620-9C5D-F854D7C690F3}" type="presOf" srcId="{1044E0D5-A1C7-5A44-BE2A-70068614C9FA}" destId="{14D3AEE9-66C9-8241-91A8-5C53C05B5910}" srcOrd="0" destOrd="0" presId="urn:microsoft.com/office/officeart/2005/8/layout/radial4"/>
    <dgm:cxn modelId="{E8587BC7-2918-4DF0-8A8E-B5D86D25EDE3}" type="presOf" srcId="{A501EFB1-D098-AF4D-8F8F-8EFA76EC07F1}" destId="{9C1FE720-9456-2247-93B7-0C92F4DA0E87}" srcOrd="0" destOrd="0" presId="urn:microsoft.com/office/officeart/2005/8/layout/radial4"/>
    <dgm:cxn modelId="{70002DF8-ADCB-441A-949B-964D04BA2116}" type="presOf" srcId="{EAE8B042-3FAF-EF4D-8D28-F4500D0BED1C}" destId="{529317D6-8D7F-A449-9780-FFA27B094717}" srcOrd="0" destOrd="0" presId="urn:microsoft.com/office/officeart/2005/8/layout/radial4"/>
    <dgm:cxn modelId="{06048232-7802-4A9D-BF1C-5DC0BC3197FC}" type="presOf" srcId="{1FCAFEA8-6CF6-C54C-98C8-196556800104}" destId="{16F1E529-D462-AC4E-9DDF-797412DF19D2}" srcOrd="0" destOrd="0" presId="urn:microsoft.com/office/officeart/2005/8/layout/radial4"/>
    <dgm:cxn modelId="{D0471A66-0BE0-8F49-8B3C-8E99799C5138}" srcId="{534398D0-B3FC-EF4D-BDEB-2AF63290E977}" destId="{8D588A65-421C-AA47-95AC-710FB99B1E79}" srcOrd="2" destOrd="0" parTransId="{1FCAFEA8-6CF6-C54C-98C8-196556800104}" sibTransId="{2CC56DCC-A131-234B-A6FE-8731A62C1A6C}"/>
    <dgm:cxn modelId="{D5FBB081-B928-48CC-A92D-6C45F7A78AEE}" type="presOf" srcId="{AE6DA7E0-DBC5-B245-A533-458B969F9D2E}" destId="{85E0A9BB-8B41-9042-8E6A-590B18FF8976}" srcOrd="0" destOrd="0" presId="urn:microsoft.com/office/officeart/2005/8/layout/radial4"/>
    <dgm:cxn modelId="{9F875818-3734-4FBC-A2D9-03733C542652}" type="presOf" srcId="{09873471-CF44-274D-A064-3AFFD8595312}" destId="{B6F51830-47F8-9C4E-8711-5727DBF9146D}" srcOrd="0" destOrd="0" presId="urn:microsoft.com/office/officeart/2005/8/layout/radial4"/>
    <dgm:cxn modelId="{FB5BD89B-35DB-4A50-B848-473F89FFBA5A}" type="presOf" srcId="{8D588A65-421C-AA47-95AC-710FB99B1E79}" destId="{59F1C828-0B6F-6047-AF5C-A5A47547297A}" srcOrd="0" destOrd="0" presId="urn:microsoft.com/office/officeart/2005/8/layout/radial4"/>
    <dgm:cxn modelId="{92660193-33DC-2449-8B8B-592E1883B259}" srcId="{534398D0-B3FC-EF4D-BDEB-2AF63290E977}" destId="{003889BF-B6D7-B949-8446-5A7239F8074A}" srcOrd="9" destOrd="0" parTransId="{EAE8B042-3FAF-EF4D-8D28-F4500D0BED1C}" sibTransId="{2318DF76-497A-DB4A-8EF7-6FCEBF1B10FD}"/>
    <dgm:cxn modelId="{A3124C86-511C-224F-A23B-B7D811FF8B1B}" srcId="{534398D0-B3FC-EF4D-BDEB-2AF63290E977}" destId="{10C9A1DC-DF6F-CF4C-9F65-774B10A72406}" srcOrd="3" destOrd="0" parTransId="{1044E0D5-A1C7-5A44-BE2A-70068614C9FA}" sibTransId="{11C8BD98-68C1-9447-A7AF-E205C2F9490E}"/>
    <dgm:cxn modelId="{8D2B438B-36F4-4122-B0D9-A8C39BC20C4A}" type="presOf" srcId="{534398D0-B3FC-EF4D-BDEB-2AF63290E977}" destId="{75F2A243-5E28-DA4C-9ABC-92200B78D53E}" srcOrd="0" destOrd="0" presId="urn:microsoft.com/office/officeart/2005/8/layout/radial4"/>
    <dgm:cxn modelId="{A885E8CD-6F64-4C59-9125-888CE4CCB285}" type="presOf" srcId="{90BFDEDC-95E3-B54B-B28F-3DA2F7F38127}" destId="{0A3346A6-5A64-A249-B134-4CC8C35F36D7}" srcOrd="0" destOrd="0" presId="urn:microsoft.com/office/officeart/2005/8/layout/radial4"/>
    <dgm:cxn modelId="{7F13B2B5-A955-1247-B9D2-238838196FB0}" srcId="{534398D0-B3FC-EF4D-BDEB-2AF63290E977}" destId="{AE6DA7E0-DBC5-B245-A533-458B969F9D2E}" srcOrd="11" destOrd="0" parTransId="{09873471-CF44-274D-A064-3AFFD8595312}" sibTransId="{4F8A86FF-2D5D-B340-80A1-61ED49CBB46B}"/>
    <dgm:cxn modelId="{54F296BF-E78E-461F-9876-8E5F9EE274A5}" type="presOf" srcId="{0D791DFC-B7D3-9A44-B0D4-620F18ABCE99}" destId="{9DC3D3F3-8403-9D48-93E3-A3228B2F37D3}" srcOrd="0" destOrd="0" presId="urn:microsoft.com/office/officeart/2005/8/layout/radial4"/>
    <dgm:cxn modelId="{22ABF964-709C-6D45-933E-DFC441C12542}" srcId="{534398D0-B3FC-EF4D-BDEB-2AF63290E977}" destId="{F3A10B2D-C3CD-DB4B-A43B-DD5DF97A05EF}" srcOrd="6" destOrd="0" parTransId="{432EC5F0-B053-9440-8948-68AA32AB194A}" sibTransId="{D02D866C-AB01-0544-B459-2630A8BD61A8}"/>
    <dgm:cxn modelId="{135AE7A9-A859-431E-B9A9-F02FE96465B7}" type="presOf" srcId="{FF690A1D-5C0B-E747-A59F-8C4D0E93E0C7}" destId="{9003ACDB-6EFC-D54D-A444-504C0D5277A0}" srcOrd="0" destOrd="0" presId="urn:microsoft.com/office/officeart/2005/8/layout/radial4"/>
    <dgm:cxn modelId="{19FD3A9B-B162-4EE8-8ED7-F016288F662E}" type="presOf" srcId="{5BA57CFE-C279-7348-8838-11A886FB3F02}" destId="{7F39AFA6-9BCF-354E-B404-35D1EEB249C9}" srcOrd="0" destOrd="0" presId="urn:microsoft.com/office/officeart/2005/8/layout/radial4"/>
    <dgm:cxn modelId="{74629B07-D1CF-D745-8995-12F02B65B438}" srcId="{534398D0-B3FC-EF4D-BDEB-2AF63290E977}" destId="{90E16E43-1055-7344-BBB6-E04A76679270}" srcOrd="0" destOrd="0" parTransId="{8850F6A0-9C50-1546-9972-ABC135AFCCF2}" sibTransId="{0E3E5F6B-F05A-AA4A-BF67-6503183DB3EC}"/>
    <dgm:cxn modelId="{570831DA-575C-EC47-82D5-E3F1CD1C1C48}" srcId="{C0E2F726-1100-CD4B-B0CF-E8911D054260}" destId="{534398D0-B3FC-EF4D-BDEB-2AF63290E977}" srcOrd="0" destOrd="0" parTransId="{4F4E7217-21AD-004C-8F5E-AD047EA319E0}" sibTransId="{1086485F-1B08-394C-9481-33D630E0F7C9}"/>
    <dgm:cxn modelId="{ABF110E2-CB18-F64F-B661-4F74A526CE66}" srcId="{534398D0-B3FC-EF4D-BDEB-2AF63290E977}" destId="{DD6481BA-7F8E-D14E-8DD3-5070D0541B8A}" srcOrd="10" destOrd="0" parTransId="{FB85E112-1233-0348-9A54-F8EB93421660}" sibTransId="{52A10D15-665C-E54E-9AF3-9849A0742FD9}"/>
    <dgm:cxn modelId="{AE4539C8-7790-4AE6-B46F-35BEA8AB251C}" type="presOf" srcId="{432EC5F0-B053-9440-8948-68AA32AB194A}" destId="{F80635CC-04AB-FD44-993A-DB38EBC685A3}" srcOrd="0" destOrd="0" presId="urn:microsoft.com/office/officeart/2005/8/layout/radial4"/>
    <dgm:cxn modelId="{F3A2ED28-7BD4-413E-8AF6-27BF3F28638F}" type="presOf" srcId="{594A3B89-CEB3-254E-8AF1-CE754AFC51E7}" destId="{0C1A4150-DFBE-424B-9728-600DEC0BC743}" srcOrd="0" destOrd="0" presId="urn:microsoft.com/office/officeart/2005/8/layout/radial4"/>
    <dgm:cxn modelId="{3A3FF9B2-174D-834D-8AC6-A0A94A81EE33}" srcId="{534398D0-B3FC-EF4D-BDEB-2AF63290E977}" destId="{A501EFB1-D098-AF4D-8F8F-8EFA76EC07F1}" srcOrd="7" destOrd="0" parTransId="{0D791DFC-B7D3-9A44-B0D4-620F18ABCE99}" sibTransId="{134C21B5-7C84-EB4D-BD14-C11D44B54C48}"/>
    <dgm:cxn modelId="{C7268394-A817-C84D-9584-D7FED7A226A3}" srcId="{534398D0-B3FC-EF4D-BDEB-2AF63290E977}" destId="{90BFDEDC-95E3-B54B-B28F-3DA2F7F38127}" srcOrd="5" destOrd="0" parTransId="{D35B3A86-26EE-FA45-BC98-70F838DE69B1}" sibTransId="{9A26011E-500A-FC4E-8582-8A5A143FEE48}"/>
    <dgm:cxn modelId="{5991CDD0-658A-4FFD-8E5E-E4D019362E5E}" type="presOf" srcId="{C0E2F726-1100-CD4B-B0CF-E8911D054260}" destId="{279EB3E0-E94A-C54C-8AE4-552815C2DA4E}" srcOrd="0" destOrd="0" presId="urn:microsoft.com/office/officeart/2005/8/layout/radial4"/>
    <dgm:cxn modelId="{0BB4947E-0770-4B2D-A1B8-0E7B26701E2B}" type="presOf" srcId="{F4FB1F6C-0083-E24B-9C1E-904439571C20}" destId="{5967A9D4-844F-194B-BB33-EE8528F0965F}" srcOrd="0" destOrd="0" presId="urn:microsoft.com/office/officeart/2005/8/layout/radial4"/>
    <dgm:cxn modelId="{85760D01-BCCE-4146-A94F-F8C741E08CE6}" type="presOf" srcId="{D35B3A86-26EE-FA45-BC98-70F838DE69B1}" destId="{383ADBAA-C5BD-2D4F-B61D-977048AFB550}" srcOrd="0" destOrd="0" presId="urn:microsoft.com/office/officeart/2005/8/layout/radial4"/>
    <dgm:cxn modelId="{BE589B55-DAE3-4004-848F-983A2B8C2AB9}" type="presOf" srcId="{8850F6A0-9C50-1546-9972-ABC135AFCCF2}" destId="{7E0456E3-5C32-704F-B581-D562F495BF9A}" srcOrd="0" destOrd="0" presId="urn:microsoft.com/office/officeart/2005/8/layout/radial4"/>
    <dgm:cxn modelId="{F7451476-4217-4098-8EE4-CAE5A0E50406}" type="presOf" srcId="{003889BF-B6D7-B949-8446-5A7239F8074A}" destId="{F47864D2-12AC-3B43-BF6D-54CF6608D215}" srcOrd="0" destOrd="0" presId="urn:microsoft.com/office/officeart/2005/8/layout/radial4"/>
    <dgm:cxn modelId="{EB0E8A69-F678-457D-BFAD-15A7B743AD71}" type="presOf" srcId="{F3A10B2D-C3CD-DB4B-A43B-DD5DF97A05EF}" destId="{F35D9C6A-25E3-0E47-BE71-90A25B5575EE}" srcOrd="0" destOrd="0" presId="urn:microsoft.com/office/officeart/2005/8/layout/radial4"/>
    <dgm:cxn modelId="{F010D5F2-7B6C-475A-8AE4-2DEFAD9D86E7}" type="presOf" srcId="{F5C9A7D4-04C6-6D46-B6A6-6C794D6FCE58}" destId="{978EFFC1-1A90-884F-A797-00AC0B8958B0}" srcOrd="0" destOrd="0" presId="urn:microsoft.com/office/officeart/2005/8/layout/radial4"/>
    <dgm:cxn modelId="{CE71479B-D49E-4AAB-AF2E-4E11A77EC5AD}" type="presOf" srcId="{83B5B466-C523-9A40-BD85-8A3ED274CE42}" destId="{7CBF19E4-83BB-3444-AA87-31A64BED8949}" srcOrd="0" destOrd="0" presId="urn:microsoft.com/office/officeart/2005/8/layout/radial4"/>
    <dgm:cxn modelId="{2AE4E925-F639-E542-B2A8-BF63739DDCDE}" srcId="{534398D0-B3FC-EF4D-BDEB-2AF63290E977}" destId="{5BA57CFE-C279-7348-8838-11A886FB3F02}" srcOrd="1" destOrd="0" parTransId="{83B5B466-C523-9A40-BD85-8A3ED274CE42}" sibTransId="{369D45F7-8D65-A748-87F0-DA14C7E1BF63}"/>
    <dgm:cxn modelId="{7CB8FEEE-796C-BF47-9402-A4C5C2BDC5A0}" srcId="{534398D0-B3FC-EF4D-BDEB-2AF63290E977}" destId="{594A3B89-CEB3-254E-8AF1-CE754AFC51E7}" srcOrd="8" destOrd="0" parTransId="{F4FB1F6C-0083-E24B-9C1E-904439571C20}" sibTransId="{5DB08ECB-7578-B04A-964F-40A53D5D5F95}"/>
    <dgm:cxn modelId="{C1DD9E22-936F-415A-8B5B-CC920F63F002}" type="presParOf" srcId="{279EB3E0-E94A-C54C-8AE4-552815C2DA4E}" destId="{75F2A243-5E28-DA4C-9ABC-92200B78D53E}" srcOrd="0" destOrd="0" presId="urn:microsoft.com/office/officeart/2005/8/layout/radial4"/>
    <dgm:cxn modelId="{2895EC7B-27D4-4630-ABA3-451EB1A539AE}" type="presParOf" srcId="{279EB3E0-E94A-C54C-8AE4-552815C2DA4E}" destId="{7E0456E3-5C32-704F-B581-D562F495BF9A}" srcOrd="1" destOrd="0" presId="urn:microsoft.com/office/officeart/2005/8/layout/radial4"/>
    <dgm:cxn modelId="{ED3DA2C6-5F59-4CFA-AA8F-9D3CEB185284}" type="presParOf" srcId="{279EB3E0-E94A-C54C-8AE4-552815C2DA4E}" destId="{DD8EC68C-A385-0B4A-8504-6E4CC16097F9}" srcOrd="2" destOrd="0" presId="urn:microsoft.com/office/officeart/2005/8/layout/radial4"/>
    <dgm:cxn modelId="{D01E02EC-FAC0-43E9-8F5C-AE329F6F6B9C}" type="presParOf" srcId="{279EB3E0-E94A-C54C-8AE4-552815C2DA4E}" destId="{7CBF19E4-83BB-3444-AA87-31A64BED8949}" srcOrd="3" destOrd="0" presId="urn:microsoft.com/office/officeart/2005/8/layout/radial4"/>
    <dgm:cxn modelId="{C1C01929-9D2B-4F05-BBDA-6322015FB217}" type="presParOf" srcId="{279EB3E0-E94A-C54C-8AE4-552815C2DA4E}" destId="{7F39AFA6-9BCF-354E-B404-35D1EEB249C9}" srcOrd="4" destOrd="0" presId="urn:microsoft.com/office/officeart/2005/8/layout/radial4"/>
    <dgm:cxn modelId="{F3BDE13E-61CE-4AB8-A008-B1D11A8FC835}" type="presParOf" srcId="{279EB3E0-E94A-C54C-8AE4-552815C2DA4E}" destId="{16F1E529-D462-AC4E-9DDF-797412DF19D2}" srcOrd="5" destOrd="0" presId="urn:microsoft.com/office/officeart/2005/8/layout/radial4"/>
    <dgm:cxn modelId="{0503FD05-F852-4FBC-91E7-D5F50AED84C8}" type="presParOf" srcId="{279EB3E0-E94A-C54C-8AE4-552815C2DA4E}" destId="{59F1C828-0B6F-6047-AF5C-A5A47547297A}" srcOrd="6" destOrd="0" presId="urn:microsoft.com/office/officeart/2005/8/layout/radial4"/>
    <dgm:cxn modelId="{DB6C543B-071F-4B9E-A302-A2E8AB7CC2C4}" type="presParOf" srcId="{279EB3E0-E94A-C54C-8AE4-552815C2DA4E}" destId="{14D3AEE9-66C9-8241-91A8-5C53C05B5910}" srcOrd="7" destOrd="0" presId="urn:microsoft.com/office/officeart/2005/8/layout/radial4"/>
    <dgm:cxn modelId="{A0E06E66-36CC-4B35-A429-F37010E5E184}" type="presParOf" srcId="{279EB3E0-E94A-C54C-8AE4-552815C2DA4E}" destId="{490E1A3E-BC15-3241-BDC1-8AD749710FD5}" srcOrd="8" destOrd="0" presId="urn:microsoft.com/office/officeart/2005/8/layout/radial4"/>
    <dgm:cxn modelId="{7CA0E25D-3BA4-4F8D-8CF2-25A8A0BFBCD6}" type="presParOf" srcId="{279EB3E0-E94A-C54C-8AE4-552815C2DA4E}" destId="{978EFFC1-1A90-884F-A797-00AC0B8958B0}" srcOrd="9" destOrd="0" presId="urn:microsoft.com/office/officeart/2005/8/layout/radial4"/>
    <dgm:cxn modelId="{4DE8DCD2-8737-45AF-85B8-D4F61EA0EC18}" type="presParOf" srcId="{279EB3E0-E94A-C54C-8AE4-552815C2DA4E}" destId="{9003ACDB-6EFC-D54D-A444-504C0D5277A0}" srcOrd="10" destOrd="0" presId="urn:microsoft.com/office/officeart/2005/8/layout/radial4"/>
    <dgm:cxn modelId="{F5DFCC42-92E0-48DB-AC2A-FDA86740902E}" type="presParOf" srcId="{279EB3E0-E94A-C54C-8AE4-552815C2DA4E}" destId="{383ADBAA-C5BD-2D4F-B61D-977048AFB550}" srcOrd="11" destOrd="0" presId="urn:microsoft.com/office/officeart/2005/8/layout/radial4"/>
    <dgm:cxn modelId="{5D3C30AA-3B39-4DF8-90B9-2BF508B68FBE}" type="presParOf" srcId="{279EB3E0-E94A-C54C-8AE4-552815C2DA4E}" destId="{0A3346A6-5A64-A249-B134-4CC8C35F36D7}" srcOrd="12" destOrd="0" presId="urn:microsoft.com/office/officeart/2005/8/layout/radial4"/>
    <dgm:cxn modelId="{E9BD7967-4160-4808-80DB-8FAB618F1C4E}" type="presParOf" srcId="{279EB3E0-E94A-C54C-8AE4-552815C2DA4E}" destId="{F80635CC-04AB-FD44-993A-DB38EBC685A3}" srcOrd="13" destOrd="0" presId="urn:microsoft.com/office/officeart/2005/8/layout/radial4"/>
    <dgm:cxn modelId="{649A173D-769E-4916-AA85-2973B43B3D91}" type="presParOf" srcId="{279EB3E0-E94A-C54C-8AE4-552815C2DA4E}" destId="{F35D9C6A-25E3-0E47-BE71-90A25B5575EE}" srcOrd="14" destOrd="0" presId="urn:microsoft.com/office/officeart/2005/8/layout/radial4"/>
    <dgm:cxn modelId="{528958FB-F375-493F-951D-E616889EE065}" type="presParOf" srcId="{279EB3E0-E94A-C54C-8AE4-552815C2DA4E}" destId="{9DC3D3F3-8403-9D48-93E3-A3228B2F37D3}" srcOrd="15" destOrd="0" presId="urn:microsoft.com/office/officeart/2005/8/layout/radial4"/>
    <dgm:cxn modelId="{A9ABE2DB-3795-47A0-BD58-0697F13924D0}" type="presParOf" srcId="{279EB3E0-E94A-C54C-8AE4-552815C2DA4E}" destId="{9C1FE720-9456-2247-93B7-0C92F4DA0E87}" srcOrd="16" destOrd="0" presId="urn:microsoft.com/office/officeart/2005/8/layout/radial4"/>
    <dgm:cxn modelId="{68F87DB6-53EF-4C48-BADC-713F059646A7}" type="presParOf" srcId="{279EB3E0-E94A-C54C-8AE4-552815C2DA4E}" destId="{5967A9D4-844F-194B-BB33-EE8528F0965F}" srcOrd="17" destOrd="0" presId="urn:microsoft.com/office/officeart/2005/8/layout/radial4"/>
    <dgm:cxn modelId="{C2077B21-511B-46EE-85DE-AEC37687A1A1}" type="presParOf" srcId="{279EB3E0-E94A-C54C-8AE4-552815C2DA4E}" destId="{0C1A4150-DFBE-424B-9728-600DEC0BC743}" srcOrd="18" destOrd="0" presId="urn:microsoft.com/office/officeart/2005/8/layout/radial4"/>
    <dgm:cxn modelId="{EF79C630-C342-4B66-A361-DB70FAB4099C}" type="presParOf" srcId="{279EB3E0-E94A-C54C-8AE4-552815C2DA4E}" destId="{529317D6-8D7F-A449-9780-FFA27B094717}" srcOrd="19" destOrd="0" presId="urn:microsoft.com/office/officeart/2005/8/layout/radial4"/>
    <dgm:cxn modelId="{7CA370B6-3E7D-45F8-AF92-B06F6A2CCDD3}" type="presParOf" srcId="{279EB3E0-E94A-C54C-8AE4-552815C2DA4E}" destId="{F47864D2-12AC-3B43-BF6D-54CF6608D215}" srcOrd="20" destOrd="0" presId="urn:microsoft.com/office/officeart/2005/8/layout/radial4"/>
    <dgm:cxn modelId="{24A10383-2431-4467-95C5-0A6055F232B0}" type="presParOf" srcId="{279EB3E0-E94A-C54C-8AE4-552815C2DA4E}" destId="{76125FCE-BE88-1F4C-9EEE-A0BAE087C63F}" srcOrd="21" destOrd="0" presId="urn:microsoft.com/office/officeart/2005/8/layout/radial4"/>
    <dgm:cxn modelId="{17F16BCD-8C2F-4931-A895-82095F9B1740}" type="presParOf" srcId="{279EB3E0-E94A-C54C-8AE4-552815C2DA4E}" destId="{673ED63D-FB9B-FC42-B11D-23294DBD3EFB}" srcOrd="22" destOrd="0" presId="urn:microsoft.com/office/officeart/2005/8/layout/radial4"/>
    <dgm:cxn modelId="{9221E354-80CC-4557-B70C-4CCAAE7875EB}" type="presParOf" srcId="{279EB3E0-E94A-C54C-8AE4-552815C2DA4E}" destId="{B6F51830-47F8-9C4E-8711-5727DBF9146D}" srcOrd="23" destOrd="0" presId="urn:microsoft.com/office/officeart/2005/8/layout/radial4"/>
    <dgm:cxn modelId="{A8123D8D-FDE2-45CA-84E6-B1B5321C4A2C}" type="presParOf" srcId="{279EB3E0-E94A-C54C-8AE4-552815C2DA4E}" destId="{85E0A9BB-8B41-9042-8E6A-590B18FF8976}" srcOrd="2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6B71E-57FC-6E4D-A363-D26A0401000B}">
      <dsp:nvSpPr>
        <dsp:cNvPr id="0" name=""/>
        <dsp:cNvSpPr/>
      </dsp:nvSpPr>
      <dsp:spPr>
        <a:xfrm rot="5400000">
          <a:off x="-331687" y="333274"/>
          <a:ext cx="2211247" cy="1547873"/>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smtClean="0"/>
            <a:t>MISSION</a:t>
          </a:r>
          <a:endParaRPr lang="en-US" sz="3300" kern="1200"/>
        </a:p>
      </dsp:txBody>
      <dsp:txXfrm rot="-5400000">
        <a:off x="1" y="775524"/>
        <a:ext cx="1547873" cy="663374"/>
      </dsp:txXfrm>
    </dsp:sp>
    <dsp:sp modelId="{ECCAF047-821D-F946-9672-206CF836D00D}">
      <dsp:nvSpPr>
        <dsp:cNvPr id="0" name=""/>
        <dsp:cNvSpPr/>
      </dsp:nvSpPr>
      <dsp:spPr>
        <a:xfrm rot="5400000">
          <a:off x="4188802" y="-2639341"/>
          <a:ext cx="1437310" cy="6719168"/>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smtClean="0"/>
            <a:t>Develop a regional “WHOLE OF GOVERNMENT” and “WHOLE OF COMMUNITY” approach to SLR Preparedness and Resilience Planning by June 2016</a:t>
          </a:r>
          <a:endParaRPr lang="en-US" sz="1800" kern="1200"/>
        </a:p>
      </dsp:txBody>
      <dsp:txXfrm rot="-5400000">
        <a:off x="1547873" y="71752"/>
        <a:ext cx="6649004" cy="1296982"/>
      </dsp:txXfrm>
    </dsp:sp>
    <dsp:sp modelId="{8578FFDA-4FBD-4C45-A9FE-C433FEA851E3}">
      <dsp:nvSpPr>
        <dsp:cNvPr id="0" name=""/>
        <dsp:cNvSpPr/>
      </dsp:nvSpPr>
      <dsp:spPr>
        <a:xfrm rot="5400000">
          <a:off x="-331687" y="2258372"/>
          <a:ext cx="2211247" cy="1547873"/>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r>
            <a:rPr lang="en-US" sz="3300" kern="1200" smtClean="0"/>
            <a:t>VISION</a:t>
          </a:r>
          <a:endParaRPr lang="en-US" sz="3300" kern="1200"/>
        </a:p>
      </dsp:txBody>
      <dsp:txXfrm rot="-5400000">
        <a:off x="1" y="2700622"/>
        <a:ext cx="1547873" cy="663374"/>
      </dsp:txXfrm>
    </dsp:sp>
    <dsp:sp modelId="{C8EE58A1-EB95-5A45-9F7E-1415567A8AFB}">
      <dsp:nvSpPr>
        <dsp:cNvPr id="0" name=""/>
        <dsp:cNvSpPr/>
      </dsp:nvSpPr>
      <dsp:spPr>
        <a:xfrm rot="5400000">
          <a:off x="4188802" y="-714243"/>
          <a:ext cx="1437310" cy="6719168"/>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smtClean="0"/>
            <a:t>An </a:t>
          </a:r>
          <a:r>
            <a:rPr lang="en-US" sz="1800" b="1" kern="1200" smtClean="0"/>
            <a:t>intergovernmental planning organization </a:t>
          </a:r>
          <a:r>
            <a:rPr lang="en-US" sz="1800" kern="1200" smtClean="0"/>
            <a:t>that can effectively coordinate the sea level rise preparedness and resilience planning of Federal, state and local government agencies and the private sector, taking into account the perspectives and concerns of the citizens of the region.</a:t>
          </a:r>
          <a:endParaRPr lang="en-US" sz="1800" kern="1200"/>
        </a:p>
      </dsp:txBody>
      <dsp:txXfrm rot="-5400000">
        <a:off x="1547873" y="1996850"/>
        <a:ext cx="6649004" cy="12969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A8228-1905-2247-9908-F2A7327EFF13}">
      <dsp:nvSpPr>
        <dsp:cNvPr id="0" name=""/>
        <dsp:cNvSpPr/>
      </dsp:nvSpPr>
      <dsp:spPr>
        <a:xfrm rot="5400000">
          <a:off x="-226518" y="226822"/>
          <a:ext cx="1510121" cy="105708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Phase I</a:t>
          </a:r>
          <a:endParaRPr lang="en-US" sz="2500" kern="1200" dirty="0"/>
        </a:p>
      </dsp:txBody>
      <dsp:txXfrm rot="-5400000">
        <a:off x="1" y="528847"/>
        <a:ext cx="1057085" cy="453036"/>
      </dsp:txXfrm>
    </dsp:sp>
    <dsp:sp modelId="{EFA20C06-2DA5-1244-A146-2418C543E11F}">
      <dsp:nvSpPr>
        <dsp:cNvPr id="0" name=""/>
        <dsp:cNvSpPr/>
      </dsp:nvSpPr>
      <dsp:spPr>
        <a:xfrm rot="5400000">
          <a:off x="4170809" y="-3113419"/>
          <a:ext cx="981579" cy="72090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Charter Signed</a:t>
          </a:r>
          <a:endParaRPr lang="en-US" sz="1800" kern="1200" dirty="0"/>
        </a:p>
        <a:p>
          <a:pPr marL="171450" lvl="1" indent="-171450" algn="l" defTabSz="800100">
            <a:lnSpc>
              <a:spcPct val="90000"/>
            </a:lnSpc>
            <a:spcBef>
              <a:spcPct val="0"/>
            </a:spcBef>
            <a:spcAft>
              <a:spcPct val="15000"/>
            </a:spcAft>
            <a:buChar char="••"/>
          </a:pPr>
          <a:r>
            <a:rPr lang="en-US" sz="1800" kern="1200" dirty="0" smtClean="0"/>
            <a:t>Stakeholder Engagement &amp; Fact Finding</a:t>
          </a:r>
          <a:endParaRPr lang="en-US" sz="1800" kern="1200" dirty="0"/>
        </a:p>
        <a:p>
          <a:pPr marL="171450" lvl="1" indent="-171450" algn="l" defTabSz="800100">
            <a:lnSpc>
              <a:spcPct val="90000"/>
            </a:lnSpc>
            <a:spcBef>
              <a:spcPct val="0"/>
            </a:spcBef>
            <a:spcAft>
              <a:spcPct val="15000"/>
            </a:spcAft>
            <a:buChar char="••"/>
          </a:pPr>
          <a:r>
            <a:rPr lang="en-US" sz="1800" kern="1200" dirty="0" smtClean="0"/>
            <a:t>Committees Develop Work Plans &amp; Deliverables</a:t>
          </a:r>
          <a:endParaRPr lang="en-US" sz="1800" kern="1200" dirty="0"/>
        </a:p>
      </dsp:txBody>
      <dsp:txXfrm rot="-5400000">
        <a:off x="1057086" y="48221"/>
        <a:ext cx="7161110" cy="885745"/>
      </dsp:txXfrm>
    </dsp:sp>
    <dsp:sp modelId="{5EBD319D-A1C8-7E41-8C97-85F1EF36B43A}">
      <dsp:nvSpPr>
        <dsp:cNvPr id="0" name=""/>
        <dsp:cNvSpPr/>
      </dsp:nvSpPr>
      <dsp:spPr>
        <a:xfrm rot="5400000">
          <a:off x="-226518" y="1541557"/>
          <a:ext cx="1510121" cy="105708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Phase II</a:t>
          </a:r>
          <a:endParaRPr lang="en-US" sz="2500" kern="1200" dirty="0"/>
        </a:p>
      </dsp:txBody>
      <dsp:txXfrm rot="-5400000">
        <a:off x="1" y="1843582"/>
        <a:ext cx="1057085" cy="453036"/>
      </dsp:txXfrm>
    </dsp:sp>
    <dsp:sp modelId="{1263D6ED-7013-1547-B4E9-D1B77860F0F4}">
      <dsp:nvSpPr>
        <dsp:cNvPr id="0" name=""/>
        <dsp:cNvSpPr/>
      </dsp:nvSpPr>
      <dsp:spPr>
        <a:xfrm rot="5400000">
          <a:off x="4170809" y="-1798685"/>
          <a:ext cx="981579" cy="72090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Focus on Regional and Model Deliverables</a:t>
          </a:r>
          <a:endParaRPr lang="en-US" sz="1800" kern="1200" dirty="0"/>
        </a:p>
        <a:p>
          <a:pPr marL="171450" lvl="1" indent="-171450" algn="l" defTabSz="800100">
            <a:lnSpc>
              <a:spcPct val="90000"/>
            </a:lnSpc>
            <a:spcBef>
              <a:spcPct val="0"/>
            </a:spcBef>
            <a:spcAft>
              <a:spcPct val="15000"/>
            </a:spcAft>
            <a:buChar char="••"/>
          </a:pPr>
          <a:r>
            <a:rPr lang="en-US" sz="1800" kern="1200" dirty="0" smtClean="0"/>
            <a:t>Develop Collaborative Organization</a:t>
          </a:r>
          <a:endParaRPr lang="en-US" sz="1800" kern="1200" dirty="0"/>
        </a:p>
        <a:p>
          <a:pPr marL="171450" lvl="1" indent="-171450" algn="l" defTabSz="800100">
            <a:lnSpc>
              <a:spcPct val="90000"/>
            </a:lnSpc>
            <a:spcBef>
              <a:spcPct val="0"/>
            </a:spcBef>
            <a:spcAft>
              <a:spcPct val="15000"/>
            </a:spcAft>
            <a:buChar char="••"/>
          </a:pPr>
          <a:r>
            <a:rPr lang="en-US" sz="1800" kern="1200" dirty="0" smtClean="0"/>
            <a:t>Data Integration</a:t>
          </a:r>
          <a:endParaRPr lang="en-US" sz="1800" kern="1200" dirty="0"/>
        </a:p>
      </dsp:txBody>
      <dsp:txXfrm rot="-5400000">
        <a:off x="1057086" y="1362955"/>
        <a:ext cx="7161110" cy="885745"/>
      </dsp:txXfrm>
    </dsp:sp>
    <dsp:sp modelId="{3960A399-47A8-1A47-B936-E1F45663C523}">
      <dsp:nvSpPr>
        <dsp:cNvPr id="0" name=""/>
        <dsp:cNvSpPr/>
      </dsp:nvSpPr>
      <dsp:spPr>
        <a:xfrm rot="5400000">
          <a:off x="-226518" y="2856291"/>
          <a:ext cx="1510121" cy="105708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Future</a:t>
          </a:r>
          <a:endParaRPr lang="en-US" sz="2500" kern="1200" dirty="0"/>
        </a:p>
      </dsp:txBody>
      <dsp:txXfrm rot="-5400000">
        <a:off x="1" y="3158316"/>
        <a:ext cx="1057085" cy="453036"/>
      </dsp:txXfrm>
    </dsp:sp>
    <dsp:sp modelId="{1D17D89B-CD5A-B048-824A-463E0C968D8F}">
      <dsp:nvSpPr>
        <dsp:cNvPr id="0" name=""/>
        <dsp:cNvSpPr/>
      </dsp:nvSpPr>
      <dsp:spPr>
        <a:xfrm rot="5400000">
          <a:off x="4170809" y="-483950"/>
          <a:ext cx="981579" cy="72090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Continued “Whole of” Collaboration for Effective and Efficient SLR Planning in Hampton Roads</a:t>
          </a:r>
          <a:endParaRPr lang="en-US" sz="1800" kern="1200" dirty="0"/>
        </a:p>
        <a:p>
          <a:pPr marL="171450" lvl="1" indent="-171450" algn="l" defTabSz="800100">
            <a:lnSpc>
              <a:spcPct val="90000"/>
            </a:lnSpc>
            <a:spcBef>
              <a:spcPct val="0"/>
            </a:spcBef>
            <a:spcAft>
              <a:spcPct val="15000"/>
            </a:spcAft>
            <a:buChar char="••"/>
          </a:pPr>
          <a:r>
            <a:rPr lang="en-US" sz="1800" kern="1200" dirty="0" smtClean="0"/>
            <a:t>Network of Regions</a:t>
          </a:r>
          <a:endParaRPr lang="en-US" sz="1800" kern="1200" dirty="0"/>
        </a:p>
      </dsp:txBody>
      <dsp:txXfrm rot="-5400000">
        <a:off x="1057086" y="2677690"/>
        <a:ext cx="7161110" cy="8857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F2A243-5E28-DA4C-9ABC-92200B78D53E}">
      <dsp:nvSpPr>
        <dsp:cNvPr id="0" name=""/>
        <dsp:cNvSpPr/>
      </dsp:nvSpPr>
      <dsp:spPr>
        <a:xfrm>
          <a:off x="3521949" y="3083811"/>
          <a:ext cx="1055016" cy="1055016"/>
        </a:xfrm>
        <a:prstGeom prst="ellipse">
          <a:avLst/>
        </a:prstGeom>
        <a:gradFill rotWithShape="0">
          <a:gsLst>
            <a:gs pos="0">
              <a:schemeClr val="accent2">
                <a:alpha val="80000"/>
                <a:hueOff val="0"/>
                <a:satOff val="0"/>
                <a:lumOff val="0"/>
                <a:alphaOff val="0"/>
                <a:shade val="51000"/>
                <a:satMod val="130000"/>
              </a:schemeClr>
            </a:gs>
            <a:gs pos="80000">
              <a:schemeClr val="accent2">
                <a:alpha val="80000"/>
                <a:hueOff val="0"/>
                <a:satOff val="0"/>
                <a:lumOff val="0"/>
                <a:alphaOff val="0"/>
                <a:shade val="93000"/>
                <a:satMod val="130000"/>
              </a:schemeClr>
            </a:gs>
            <a:gs pos="100000">
              <a:schemeClr val="accent2">
                <a:alpha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Effective Resilience Planning</a:t>
          </a:r>
          <a:endParaRPr lang="en-US" sz="1400" kern="1200" dirty="0"/>
        </a:p>
      </dsp:txBody>
      <dsp:txXfrm>
        <a:off x="3676453" y="3238315"/>
        <a:ext cx="746008" cy="746008"/>
      </dsp:txXfrm>
    </dsp:sp>
    <dsp:sp modelId="{7E0456E3-5C32-704F-B581-D562F495BF9A}">
      <dsp:nvSpPr>
        <dsp:cNvPr id="0" name=""/>
        <dsp:cNvSpPr/>
      </dsp:nvSpPr>
      <dsp:spPr>
        <a:xfrm rot="10800000">
          <a:off x="700143" y="3460980"/>
          <a:ext cx="2666607" cy="300679"/>
        </a:xfrm>
        <a:prstGeom prst="leftArrow">
          <a:avLst>
            <a:gd name="adj1" fmla="val 60000"/>
            <a:gd name="adj2" fmla="val 50000"/>
          </a:avLst>
        </a:prstGeom>
        <a:gradFill rotWithShape="0">
          <a:gsLst>
            <a:gs pos="0">
              <a:schemeClr val="accent2">
                <a:shade val="90000"/>
                <a:hueOff val="0"/>
                <a:satOff val="0"/>
                <a:lumOff val="0"/>
                <a:alphaOff val="0"/>
                <a:shade val="51000"/>
                <a:satMod val="130000"/>
              </a:schemeClr>
            </a:gs>
            <a:gs pos="80000">
              <a:schemeClr val="accent2">
                <a:shade val="90000"/>
                <a:hueOff val="0"/>
                <a:satOff val="0"/>
                <a:lumOff val="0"/>
                <a:alphaOff val="0"/>
                <a:shade val="93000"/>
                <a:satMod val="130000"/>
              </a:schemeClr>
            </a:gs>
            <a:gs pos="100000">
              <a:schemeClr val="accent2">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D8EC68C-A385-0B4A-8504-6E4CC16097F9}">
      <dsp:nvSpPr>
        <dsp:cNvPr id="0" name=""/>
        <dsp:cNvSpPr/>
      </dsp:nvSpPr>
      <dsp:spPr>
        <a:xfrm>
          <a:off x="154781" y="3315915"/>
          <a:ext cx="1090722" cy="590809"/>
        </a:xfrm>
        <a:prstGeom prst="roundRect">
          <a:avLst>
            <a:gd name="adj" fmla="val 10000"/>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Civic </a:t>
          </a:r>
        </a:p>
        <a:p>
          <a:pPr lvl="0" algn="ctr" defTabSz="622300">
            <a:lnSpc>
              <a:spcPct val="90000"/>
            </a:lnSpc>
            <a:spcBef>
              <a:spcPct val="0"/>
            </a:spcBef>
            <a:spcAft>
              <a:spcPct val="35000"/>
            </a:spcAft>
          </a:pPr>
          <a:r>
            <a:rPr lang="en-US" sz="1400" kern="1200" dirty="0" smtClean="0"/>
            <a:t>Engagement </a:t>
          </a:r>
          <a:endParaRPr lang="en-US" sz="1400" kern="1200" dirty="0"/>
        </a:p>
      </dsp:txBody>
      <dsp:txXfrm>
        <a:off x="172085" y="3333219"/>
        <a:ext cx="1056114" cy="556201"/>
      </dsp:txXfrm>
    </dsp:sp>
    <dsp:sp modelId="{7CBF19E4-83BB-3444-AA87-31A64BED8949}">
      <dsp:nvSpPr>
        <dsp:cNvPr id="0" name=""/>
        <dsp:cNvSpPr/>
      </dsp:nvSpPr>
      <dsp:spPr>
        <a:xfrm rot="11781818">
          <a:off x="781805" y="2893004"/>
          <a:ext cx="2666607" cy="300679"/>
        </a:xfrm>
        <a:prstGeom prst="leftArrow">
          <a:avLst>
            <a:gd name="adj1" fmla="val 60000"/>
            <a:gd name="adj2" fmla="val 50000"/>
          </a:avLst>
        </a:prstGeom>
        <a:gradFill rotWithShape="0">
          <a:gsLst>
            <a:gs pos="0">
              <a:schemeClr val="accent2">
                <a:shade val="90000"/>
                <a:hueOff val="-3727"/>
                <a:satOff val="-631"/>
                <a:lumOff val="2919"/>
                <a:alphaOff val="0"/>
                <a:shade val="51000"/>
                <a:satMod val="130000"/>
              </a:schemeClr>
            </a:gs>
            <a:gs pos="80000">
              <a:schemeClr val="accent2">
                <a:shade val="90000"/>
                <a:hueOff val="-3727"/>
                <a:satOff val="-631"/>
                <a:lumOff val="2919"/>
                <a:alphaOff val="0"/>
                <a:shade val="93000"/>
                <a:satMod val="130000"/>
              </a:schemeClr>
            </a:gs>
            <a:gs pos="100000">
              <a:schemeClr val="accent2">
                <a:shade val="90000"/>
                <a:hueOff val="-3727"/>
                <a:satOff val="-631"/>
                <a:lumOff val="291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F39AFA6-9BCF-354E-B404-35D1EEB249C9}">
      <dsp:nvSpPr>
        <dsp:cNvPr id="0" name=""/>
        <dsp:cNvSpPr/>
      </dsp:nvSpPr>
      <dsp:spPr>
        <a:xfrm>
          <a:off x="466557" y="2372304"/>
          <a:ext cx="738511" cy="590809"/>
        </a:xfrm>
        <a:prstGeom prst="roundRect">
          <a:avLst>
            <a:gd name="adj" fmla="val 10000"/>
          </a:avLst>
        </a:prstGeom>
        <a:gradFill rotWithShape="0">
          <a:gsLst>
            <a:gs pos="0">
              <a:schemeClr val="accent2">
                <a:alpha val="90000"/>
                <a:hueOff val="0"/>
                <a:satOff val="0"/>
                <a:lumOff val="0"/>
                <a:alphaOff val="-3636"/>
                <a:shade val="51000"/>
                <a:satMod val="130000"/>
              </a:schemeClr>
            </a:gs>
            <a:gs pos="80000">
              <a:schemeClr val="accent2">
                <a:alpha val="90000"/>
                <a:hueOff val="0"/>
                <a:satOff val="0"/>
                <a:lumOff val="0"/>
                <a:alphaOff val="-3636"/>
                <a:shade val="93000"/>
                <a:satMod val="130000"/>
              </a:schemeClr>
            </a:gs>
            <a:gs pos="100000">
              <a:schemeClr val="accent2">
                <a:alpha val="90000"/>
                <a:hueOff val="0"/>
                <a:satOff val="0"/>
                <a:lumOff val="0"/>
                <a:alphaOff val="-3636"/>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Land Use</a:t>
          </a:r>
        </a:p>
      </dsp:txBody>
      <dsp:txXfrm>
        <a:off x="483861" y="2389608"/>
        <a:ext cx="703903" cy="556201"/>
      </dsp:txXfrm>
    </dsp:sp>
    <dsp:sp modelId="{16F1E529-D462-AC4E-9DDF-797412DF19D2}">
      <dsp:nvSpPr>
        <dsp:cNvPr id="0" name=""/>
        <dsp:cNvSpPr/>
      </dsp:nvSpPr>
      <dsp:spPr>
        <a:xfrm rot="12634036">
          <a:off x="969594" y="2432638"/>
          <a:ext cx="2677526" cy="300679"/>
        </a:xfrm>
        <a:prstGeom prst="leftArrow">
          <a:avLst>
            <a:gd name="adj1" fmla="val 60000"/>
            <a:gd name="adj2" fmla="val 50000"/>
          </a:avLst>
        </a:prstGeom>
        <a:gradFill rotWithShape="0">
          <a:gsLst>
            <a:gs pos="0">
              <a:schemeClr val="accent2">
                <a:shade val="90000"/>
                <a:hueOff val="-7455"/>
                <a:satOff val="-1263"/>
                <a:lumOff val="5839"/>
                <a:alphaOff val="0"/>
                <a:shade val="51000"/>
                <a:satMod val="130000"/>
              </a:schemeClr>
            </a:gs>
            <a:gs pos="80000">
              <a:schemeClr val="accent2">
                <a:shade val="90000"/>
                <a:hueOff val="-7455"/>
                <a:satOff val="-1263"/>
                <a:lumOff val="5839"/>
                <a:alphaOff val="0"/>
                <a:shade val="93000"/>
                <a:satMod val="130000"/>
              </a:schemeClr>
            </a:gs>
            <a:gs pos="100000">
              <a:schemeClr val="accent2">
                <a:shade val="90000"/>
                <a:hueOff val="-7455"/>
                <a:satOff val="-1263"/>
                <a:lumOff val="583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9F1C828-0B6F-6047-AF5C-A5A47547297A}">
      <dsp:nvSpPr>
        <dsp:cNvPr id="0" name=""/>
        <dsp:cNvSpPr/>
      </dsp:nvSpPr>
      <dsp:spPr>
        <a:xfrm>
          <a:off x="786383" y="1606745"/>
          <a:ext cx="738511" cy="590809"/>
        </a:xfrm>
        <a:prstGeom prst="roundRect">
          <a:avLst>
            <a:gd name="adj" fmla="val 10000"/>
          </a:avLst>
        </a:prstGeom>
        <a:gradFill rotWithShape="0">
          <a:gsLst>
            <a:gs pos="0">
              <a:schemeClr val="accent2">
                <a:alpha val="90000"/>
                <a:hueOff val="0"/>
                <a:satOff val="0"/>
                <a:lumOff val="0"/>
                <a:alphaOff val="-7273"/>
                <a:shade val="51000"/>
                <a:satMod val="130000"/>
              </a:schemeClr>
            </a:gs>
            <a:gs pos="80000">
              <a:schemeClr val="accent2">
                <a:alpha val="90000"/>
                <a:hueOff val="0"/>
                <a:satOff val="0"/>
                <a:lumOff val="0"/>
                <a:alphaOff val="-7273"/>
                <a:shade val="93000"/>
                <a:satMod val="130000"/>
              </a:schemeClr>
            </a:gs>
            <a:gs pos="100000">
              <a:schemeClr val="accent2">
                <a:alpha val="90000"/>
                <a:hueOff val="0"/>
                <a:satOff val="0"/>
                <a:lumOff val="0"/>
                <a:alphaOff val="-7273"/>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Legal</a:t>
          </a:r>
          <a:endParaRPr lang="en-US" sz="1400" kern="1200" dirty="0"/>
        </a:p>
      </dsp:txBody>
      <dsp:txXfrm>
        <a:off x="803687" y="1624049"/>
        <a:ext cx="703903" cy="556201"/>
      </dsp:txXfrm>
    </dsp:sp>
    <dsp:sp modelId="{14D3AEE9-66C9-8241-91A8-5C53C05B5910}">
      <dsp:nvSpPr>
        <dsp:cNvPr id="0" name=""/>
        <dsp:cNvSpPr/>
      </dsp:nvSpPr>
      <dsp:spPr>
        <a:xfrm rot="13461379">
          <a:off x="1136758" y="1991680"/>
          <a:ext cx="2820019" cy="300679"/>
        </a:xfrm>
        <a:prstGeom prst="leftArrow">
          <a:avLst>
            <a:gd name="adj1" fmla="val 60000"/>
            <a:gd name="adj2" fmla="val 50000"/>
          </a:avLst>
        </a:prstGeom>
        <a:gradFill rotWithShape="0">
          <a:gsLst>
            <a:gs pos="0">
              <a:schemeClr val="accent2">
                <a:shade val="90000"/>
                <a:hueOff val="-11182"/>
                <a:satOff val="-1894"/>
                <a:lumOff val="8758"/>
                <a:alphaOff val="0"/>
                <a:shade val="51000"/>
                <a:satMod val="130000"/>
              </a:schemeClr>
            </a:gs>
            <a:gs pos="80000">
              <a:schemeClr val="accent2">
                <a:shade val="90000"/>
                <a:hueOff val="-11182"/>
                <a:satOff val="-1894"/>
                <a:lumOff val="8758"/>
                <a:alphaOff val="0"/>
                <a:shade val="93000"/>
                <a:satMod val="130000"/>
              </a:schemeClr>
            </a:gs>
            <a:gs pos="100000">
              <a:schemeClr val="accent2">
                <a:shade val="90000"/>
                <a:hueOff val="-11182"/>
                <a:satOff val="-1894"/>
                <a:lumOff val="875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90E1A3E-BC15-3241-BDC1-8AD749710FD5}">
      <dsp:nvSpPr>
        <dsp:cNvPr id="0" name=""/>
        <dsp:cNvSpPr/>
      </dsp:nvSpPr>
      <dsp:spPr>
        <a:xfrm>
          <a:off x="1014728" y="860852"/>
          <a:ext cx="1047748" cy="590809"/>
        </a:xfrm>
        <a:prstGeom prst="roundRect">
          <a:avLst>
            <a:gd name="adj" fmla="val 10000"/>
          </a:avLst>
        </a:prstGeom>
        <a:gradFill rotWithShape="0">
          <a:gsLst>
            <a:gs pos="0">
              <a:schemeClr val="accent2">
                <a:alpha val="90000"/>
                <a:hueOff val="0"/>
                <a:satOff val="0"/>
                <a:lumOff val="0"/>
                <a:alphaOff val="-10909"/>
                <a:shade val="51000"/>
                <a:satMod val="130000"/>
              </a:schemeClr>
            </a:gs>
            <a:gs pos="80000">
              <a:schemeClr val="accent2">
                <a:alpha val="90000"/>
                <a:hueOff val="0"/>
                <a:satOff val="0"/>
                <a:lumOff val="0"/>
                <a:alphaOff val="-10909"/>
                <a:shade val="93000"/>
                <a:satMod val="130000"/>
              </a:schemeClr>
            </a:gs>
            <a:gs pos="100000">
              <a:schemeClr val="accent2">
                <a:alpha val="90000"/>
                <a:hueOff val="0"/>
                <a:satOff val="0"/>
                <a:lumOff val="0"/>
                <a:alphaOff val="-10909"/>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Infra-structure</a:t>
          </a:r>
          <a:endParaRPr lang="en-US" sz="1400" kern="1200" dirty="0"/>
        </a:p>
      </dsp:txBody>
      <dsp:txXfrm>
        <a:off x="1032032" y="878156"/>
        <a:ext cx="1013140" cy="556201"/>
      </dsp:txXfrm>
    </dsp:sp>
    <dsp:sp modelId="{978EFFC1-1A90-884F-A797-00AC0B8958B0}">
      <dsp:nvSpPr>
        <dsp:cNvPr id="0" name=""/>
        <dsp:cNvSpPr/>
      </dsp:nvSpPr>
      <dsp:spPr>
        <a:xfrm rot="14702820">
          <a:off x="1838530" y="1614493"/>
          <a:ext cx="2703480" cy="300679"/>
        </a:xfrm>
        <a:prstGeom prst="leftArrow">
          <a:avLst>
            <a:gd name="adj1" fmla="val 60000"/>
            <a:gd name="adj2" fmla="val 50000"/>
          </a:avLst>
        </a:prstGeom>
        <a:gradFill rotWithShape="0">
          <a:gsLst>
            <a:gs pos="0">
              <a:schemeClr val="accent2">
                <a:shade val="90000"/>
                <a:hueOff val="-14909"/>
                <a:satOff val="-2525"/>
                <a:lumOff val="11677"/>
                <a:alphaOff val="0"/>
                <a:shade val="51000"/>
                <a:satMod val="130000"/>
              </a:schemeClr>
            </a:gs>
            <a:gs pos="80000">
              <a:schemeClr val="accent2">
                <a:shade val="90000"/>
                <a:hueOff val="-14909"/>
                <a:satOff val="-2525"/>
                <a:lumOff val="11677"/>
                <a:alphaOff val="0"/>
                <a:shade val="93000"/>
                <a:satMod val="130000"/>
              </a:schemeClr>
            </a:gs>
            <a:gs pos="100000">
              <a:schemeClr val="accent2">
                <a:shade val="90000"/>
                <a:hueOff val="-14909"/>
                <a:satOff val="-2525"/>
                <a:lumOff val="116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003ACDB-6EFC-D54D-A444-504C0D5277A0}">
      <dsp:nvSpPr>
        <dsp:cNvPr id="0" name=""/>
        <dsp:cNvSpPr/>
      </dsp:nvSpPr>
      <dsp:spPr>
        <a:xfrm>
          <a:off x="2037086" y="243867"/>
          <a:ext cx="1165836" cy="590809"/>
        </a:xfrm>
        <a:prstGeom prst="roundRect">
          <a:avLst>
            <a:gd name="adj" fmla="val 10000"/>
          </a:avLst>
        </a:prstGeom>
        <a:gradFill rotWithShape="0">
          <a:gsLst>
            <a:gs pos="0">
              <a:schemeClr val="accent2">
                <a:alpha val="90000"/>
                <a:hueOff val="0"/>
                <a:satOff val="0"/>
                <a:lumOff val="0"/>
                <a:alphaOff val="-14545"/>
                <a:shade val="51000"/>
                <a:satMod val="130000"/>
              </a:schemeClr>
            </a:gs>
            <a:gs pos="80000">
              <a:schemeClr val="accent2">
                <a:alpha val="90000"/>
                <a:hueOff val="0"/>
                <a:satOff val="0"/>
                <a:lumOff val="0"/>
                <a:alphaOff val="-14545"/>
                <a:shade val="93000"/>
                <a:satMod val="130000"/>
              </a:schemeClr>
            </a:gs>
            <a:gs pos="100000">
              <a:schemeClr val="accent2">
                <a:alpha val="90000"/>
                <a:hueOff val="0"/>
                <a:satOff val="0"/>
                <a:lumOff val="0"/>
                <a:alphaOff val="-14545"/>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Economic Impacts</a:t>
          </a:r>
          <a:endParaRPr lang="en-US" sz="1400" kern="1200" dirty="0"/>
        </a:p>
      </dsp:txBody>
      <dsp:txXfrm>
        <a:off x="2054390" y="261171"/>
        <a:ext cx="1131228" cy="556201"/>
      </dsp:txXfrm>
    </dsp:sp>
    <dsp:sp modelId="{383ADBAA-C5BD-2D4F-B61D-977048AFB550}">
      <dsp:nvSpPr>
        <dsp:cNvPr id="0" name=""/>
        <dsp:cNvSpPr/>
      </dsp:nvSpPr>
      <dsp:spPr>
        <a:xfrm rot="15838763">
          <a:off x="2512993" y="1464329"/>
          <a:ext cx="2651763" cy="300679"/>
        </a:xfrm>
        <a:prstGeom prst="leftArrow">
          <a:avLst>
            <a:gd name="adj1" fmla="val 60000"/>
            <a:gd name="adj2" fmla="val 50000"/>
          </a:avLst>
        </a:prstGeom>
        <a:gradFill rotWithShape="0">
          <a:gsLst>
            <a:gs pos="0">
              <a:schemeClr val="accent2">
                <a:shade val="90000"/>
                <a:hueOff val="-18637"/>
                <a:satOff val="-3156"/>
                <a:lumOff val="14597"/>
                <a:alphaOff val="0"/>
                <a:shade val="51000"/>
                <a:satMod val="130000"/>
              </a:schemeClr>
            </a:gs>
            <a:gs pos="80000">
              <a:schemeClr val="accent2">
                <a:shade val="90000"/>
                <a:hueOff val="-18637"/>
                <a:satOff val="-3156"/>
                <a:lumOff val="14597"/>
                <a:alphaOff val="0"/>
                <a:shade val="93000"/>
                <a:satMod val="130000"/>
              </a:schemeClr>
            </a:gs>
            <a:gs pos="100000">
              <a:schemeClr val="accent2">
                <a:shade val="90000"/>
                <a:hueOff val="-18637"/>
                <a:satOff val="-3156"/>
                <a:lumOff val="1459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A3346A6-5A64-A249-B134-4CC8C35F36D7}">
      <dsp:nvSpPr>
        <dsp:cNvPr id="0" name=""/>
        <dsp:cNvSpPr/>
      </dsp:nvSpPr>
      <dsp:spPr>
        <a:xfrm>
          <a:off x="3330552" y="696"/>
          <a:ext cx="738511" cy="590809"/>
        </a:xfrm>
        <a:prstGeom prst="roundRect">
          <a:avLst>
            <a:gd name="adj" fmla="val 10000"/>
          </a:avLst>
        </a:prstGeom>
        <a:gradFill rotWithShape="0">
          <a:gsLst>
            <a:gs pos="0">
              <a:schemeClr val="accent2">
                <a:alpha val="90000"/>
                <a:hueOff val="0"/>
                <a:satOff val="0"/>
                <a:lumOff val="0"/>
                <a:alphaOff val="-18182"/>
                <a:shade val="51000"/>
                <a:satMod val="130000"/>
              </a:schemeClr>
            </a:gs>
            <a:gs pos="80000">
              <a:schemeClr val="accent2">
                <a:alpha val="90000"/>
                <a:hueOff val="0"/>
                <a:satOff val="0"/>
                <a:lumOff val="0"/>
                <a:alphaOff val="-18182"/>
                <a:shade val="93000"/>
                <a:satMod val="130000"/>
              </a:schemeClr>
            </a:gs>
            <a:gs pos="100000">
              <a:schemeClr val="accent2">
                <a:alpha val="90000"/>
                <a:hueOff val="0"/>
                <a:satOff val="0"/>
                <a:lumOff val="0"/>
                <a:alphaOff val="-18182"/>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Private Sector</a:t>
          </a:r>
          <a:endParaRPr lang="en-US" sz="1400" kern="1200" dirty="0"/>
        </a:p>
      </dsp:txBody>
      <dsp:txXfrm>
        <a:off x="3347856" y="18000"/>
        <a:ext cx="703903" cy="556201"/>
      </dsp:txXfrm>
    </dsp:sp>
    <dsp:sp modelId="{F80635CC-04AB-FD44-993A-DB38EBC685A3}">
      <dsp:nvSpPr>
        <dsp:cNvPr id="0" name=""/>
        <dsp:cNvSpPr/>
      </dsp:nvSpPr>
      <dsp:spPr>
        <a:xfrm rot="16690909">
          <a:off x="3003062" y="1465488"/>
          <a:ext cx="2666607" cy="300679"/>
        </a:xfrm>
        <a:prstGeom prst="leftArrow">
          <a:avLst>
            <a:gd name="adj1" fmla="val 60000"/>
            <a:gd name="adj2" fmla="val 50000"/>
          </a:avLst>
        </a:prstGeom>
        <a:gradFill rotWithShape="0">
          <a:gsLst>
            <a:gs pos="0">
              <a:schemeClr val="accent2">
                <a:shade val="90000"/>
                <a:hueOff val="-22364"/>
                <a:satOff val="-3788"/>
                <a:lumOff val="17516"/>
                <a:alphaOff val="0"/>
                <a:shade val="51000"/>
                <a:satMod val="130000"/>
              </a:schemeClr>
            </a:gs>
            <a:gs pos="80000">
              <a:schemeClr val="accent2">
                <a:shade val="90000"/>
                <a:hueOff val="-22364"/>
                <a:satOff val="-3788"/>
                <a:lumOff val="17516"/>
                <a:alphaOff val="0"/>
                <a:shade val="93000"/>
                <a:satMod val="130000"/>
              </a:schemeClr>
            </a:gs>
            <a:gs pos="100000">
              <a:schemeClr val="accent2">
                <a:shade val="90000"/>
                <a:hueOff val="-22364"/>
                <a:satOff val="-3788"/>
                <a:lumOff val="1751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35D9C6A-25E3-0E47-BE71-90A25B5575EE}">
      <dsp:nvSpPr>
        <dsp:cNvPr id="0" name=""/>
        <dsp:cNvSpPr/>
      </dsp:nvSpPr>
      <dsp:spPr>
        <a:xfrm>
          <a:off x="4156859" y="691"/>
          <a:ext cx="738511" cy="590809"/>
        </a:xfrm>
        <a:prstGeom prst="roundRect">
          <a:avLst>
            <a:gd name="adj" fmla="val 10000"/>
          </a:avLst>
        </a:prstGeom>
        <a:gradFill rotWithShape="0">
          <a:gsLst>
            <a:gs pos="0">
              <a:schemeClr val="accent2">
                <a:alpha val="90000"/>
                <a:hueOff val="0"/>
                <a:satOff val="0"/>
                <a:lumOff val="0"/>
                <a:alphaOff val="-21818"/>
                <a:shade val="51000"/>
                <a:satMod val="130000"/>
              </a:schemeClr>
            </a:gs>
            <a:gs pos="80000">
              <a:schemeClr val="accent2">
                <a:alpha val="90000"/>
                <a:hueOff val="0"/>
                <a:satOff val="0"/>
                <a:lumOff val="0"/>
                <a:alphaOff val="-21818"/>
                <a:shade val="93000"/>
                <a:satMod val="130000"/>
              </a:schemeClr>
            </a:gs>
            <a:gs pos="100000">
              <a:schemeClr val="accent2">
                <a:alpha val="90000"/>
                <a:hueOff val="0"/>
                <a:satOff val="0"/>
                <a:lumOff val="0"/>
                <a:alphaOff val="-21818"/>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Science</a:t>
          </a:r>
          <a:endParaRPr lang="en-US" sz="1400" kern="1200" dirty="0"/>
        </a:p>
      </dsp:txBody>
      <dsp:txXfrm>
        <a:off x="4174163" y="17995"/>
        <a:ext cx="703903" cy="556201"/>
      </dsp:txXfrm>
    </dsp:sp>
    <dsp:sp modelId="{9DC3D3F3-8403-9D48-93E3-A3228B2F37D3}">
      <dsp:nvSpPr>
        <dsp:cNvPr id="0" name=""/>
        <dsp:cNvSpPr/>
      </dsp:nvSpPr>
      <dsp:spPr>
        <a:xfrm rot="17672727">
          <a:off x="3553635" y="1627151"/>
          <a:ext cx="2666607" cy="300679"/>
        </a:xfrm>
        <a:prstGeom prst="leftArrow">
          <a:avLst>
            <a:gd name="adj1" fmla="val 60000"/>
            <a:gd name="adj2" fmla="val 50000"/>
          </a:avLst>
        </a:prstGeom>
        <a:gradFill rotWithShape="0">
          <a:gsLst>
            <a:gs pos="0">
              <a:schemeClr val="accent2">
                <a:shade val="90000"/>
                <a:hueOff val="-26092"/>
                <a:satOff val="-4419"/>
                <a:lumOff val="20436"/>
                <a:alphaOff val="0"/>
                <a:shade val="51000"/>
                <a:satMod val="130000"/>
              </a:schemeClr>
            </a:gs>
            <a:gs pos="80000">
              <a:schemeClr val="accent2">
                <a:shade val="90000"/>
                <a:hueOff val="-26092"/>
                <a:satOff val="-4419"/>
                <a:lumOff val="20436"/>
                <a:alphaOff val="0"/>
                <a:shade val="93000"/>
                <a:satMod val="130000"/>
              </a:schemeClr>
            </a:gs>
            <a:gs pos="100000">
              <a:schemeClr val="accent2">
                <a:shade val="90000"/>
                <a:hueOff val="-26092"/>
                <a:satOff val="-4419"/>
                <a:lumOff val="2043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C1FE720-9456-2247-93B7-0C92F4DA0E87}">
      <dsp:nvSpPr>
        <dsp:cNvPr id="0" name=""/>
        <dsp:cNvSpPr/>
      </dsp:nvSpPr>
      <dsp:spPr>
        <a:xfrm>
          <a:off x="5071557" y="269271"/>
          <a:ext cx="738511" cy="590809"/>
        </a:xfrm>
        <a:prstGeom prst="roundRect">
          <a:avLst>
            <a:gd name="adj" fmla="val 10000"/>
          </a:avLst>
        </a:prstGeom>
        <a:gradFill rotWithShape="0">
          <a:gsLst>
            <a:gs pos="0">
              <a:schemeClr val="accent2">
                <a:alpha val="90000"/>
                <a:hueOff val="0"/>
                <a:satOff val="0"/>
                <a:lumOff val="0"/>
                <a:alphaOff val="-25455"/>
                <a:shade val="51000"/>
                <a:satMod val="130000"/>
              </a:schemeClr>
            </a:gs>
            <a:gs pos="80000">
              <a:schemeClr val="accent2">
                <a:alpha val="90000"/>
                <a:hueOff val="0"/>
                <a:satOff val="0"/>
                <a:lumOff val="0"/>
                <a:alphaOff val="-25455"/>
                <a:shade val="93000"/>
                <a:satMod val="130000"/>
              </a:schemeClr>
            </a:gs>
            <a:gs pos="100000">
              <a:schemeClr val="accent2">
                <a:alpha val="90000"/>
                <a:hueOff val="0"/>
                <a:satOff val="0"/>
                <a:lumOff val="0"/>
                <a:alphaOff val="-25455"/>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Military</a:t>
          </a:r>
          <a:endParaRPr lang="en-US" sz="1400" kern="1200" dirty="0"/>
        </a:p>
      </dsp:txBody>
      <dsp:txXfrm>
        <a:off x="5088861" y="286575"/>
        <a:ext cx="703903" cy="556201"/>
      </dsp:txXfrm>
    </dsp:sp>
    <dsp:sp modelId="{5967A9D4-844F-194B-BB33-EE8528F0965F}">
      <dsp:nvSpPr>
        <dsp:cNvPr id="0" name=""/>
        <dsp:cNvSpPr/>
      </dsp:nvSpPr>
      <dsp:spPr>
        <a:xfrm rot="18654545">
          <a:off x="4036361" y="1937380"/>
          <a:ext cx="2666607" cy="300679"/>
        </a:xfrm>
        <a:prstGeom prst="leftArrow">
          <a:avLst>
            <a:gd name="adj1" fmla="val 60000"/>
            <a:gd name="adj2" fmla="val 50000"/>
          </a:avLst>
        </a:prstGeom>
        <a:gradFill rotWithShape="0">
          <a:gsLst>
            <a:gs pos="0">
              <a:schemeClr val="accent2">
                <a:shade val="90000"/>
                <a:hueOff val="-29819"/>
                <a:satOff val="-5050"/>
                <a:lumOff val="23355"/>
                <a:alphaOff val="0"/>
                <a:shade val="51000"/>
                <a:satMod val="130000"/>
              </a:schemeClr>
            </a:gs>
            <a:gs pos="80000">
              <a:schemeClr val="accent2">
                <a:shade val="90000"/>
                <a:hueOff val="-29819"/>
                <a:satOff val="-5050"/>
                <a:lumOff val="23355"/>
                <a:alphaOff val="0"/>
                <a:shade val="93000"/>
                <a:satMod val="130000"/>
              </a:schemeClr>
            </a:gs>
            <a:gs pos="100000">
              <a:schemeClr val="accent2">
                <a:shade val="90000"/>
                <a:hueOff val="-29819"/>
                <a:satOff val="-5050"/>
                <a:lumOff val="2335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C1A4150-DFBE-424B-9728-600DEC0BC743}">
      <dsp:nvSpPr>
        <dsp:cNvPr id="0" name=""/>
        <dsp:cNvSpPr/>
      </dsp:nvSpPr>
      <dsp:spPr>
        <a:xfrm>
          <a:off x="5873537" y="784672"/>
          <a:ext cx="738511" cy="590809"/>
        </a:xfrm>
        <a:prstGeom prst="roundRect">
          <a:avLst>
            <a:gd name="adj" fmla="val 10000"/>
          </a:avLst>
        </a:prstGeom>
        <a:gradFill rotWithShape="0">
          <a:gsLst>
            <a:gs pos="0">
              <a:schemeClr val="accent2">
                <a:alpha val="90000"/>
                <a:hueOff val="0"/>
                <a:satOff val="0"/>
                <a:lumOff val="0"/>
                <a:alphaOff val="-29091"/>
                <a:shade val="51000"/>
                <a:satMod val="130000"/>
              </a:schemeClr>
            </a:gs>
            <a:gs pos="80000">
              <a:schemeClr val="accent2">
                <a:alpha val="90000"/>
                <a:hueOff val="0"/>
                <a:satOff val="0"/>
                <a:lumOff val="0"/>
                <a:alphaOff val="-29091"/>
                <a:shade val="93000"/>
                <a:satMod val="130000"/>
              </a:schemeClr>
            </a:gs>
            <a:gs pos="100000">
              <a:schemeClr val="accent2">
                <a:alpha val="90000"/>
                <a:hueOff val="0"/>
                <a:satOff val="0"/>
                <a:lumOff val="0"/>
                <a:alphaOff val="-29091"/>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Federal </a:t>
          </a:r>
          <a:r>
            <a:rPr lang="en-US" sz="1400" kern="1200" dirty="0" err="1" smtClean="0"/>
            <a:t>Gov</a:t>
          </a:r>
          <a:endParaRPr lang="en-US" sz="1400" kern="1200" dirty="0"/>
        </a:p>
      </dsp:txBody>
      <dsp:txXfrm>
        <a:off x="5890841" y="801976"/>
        <a:ext cx="703903" cy="556201"/>
      </dsp:txXfrm>
    </dsp:sp>
    <dsp:sp modelId="{529317D6-8D7F-A449-9780-FFA27B094717}">
      <dsp:nvSpPr>
        <dsp:cNvPr id="0" name=""/>
        <dsp:cNvSpPr/>
      </dsp:nvSpPr>
      <dsp:spPr>
        <a:xfrm rot="19636364">
          <a:off x="4412131" y="2371042"/>
          <a:ext cx="2666607" cy="300679"/>
        </a:xfrm>
        <a:prstGeom prst="leftArrow">
          <a:avLst>
            <a:gd name="adj1" fmla="val 60000"/>
            <a:gd name="adj2" fmla="val 50000"/>
          </a:avLst>
        </a:prstGeom>
        <a:gradFill rotWithShape="0">
          <a:gsLst>
            <a:gs pos="0">
              <a:schemeClr val="accent2">
                <a:shade val="90000"/>
                <a:hueOff val="-33546"/>
                <a:satOff val="-5681"/>
                <a:lumOff val="26274"/>
                <a:alphaOff val="0"/>
                <a:shade val="51000"/>
                <a:satMod val="130000"/>
              </a:schemeClr>
            </a:gs>
            <a:gs pos="80000">
              <a:schemeClr val="accent2">
                <a:shade val="90000"/>
                <a:hueOff val="-33546"/>
                <a:satOff val="-5681"/>
                <a:lumOff val="26274"/>
                <a:alphaOff val="0"/>
                <a:shade val="93000"/>
                <a:satMod val="130000"/>
              </a:schemeClr>
            </a:gs>
            <a:gs pos="100000">
              <a:schemeClr val="accent2">
                <a:shade val="90000"/>
                <a:hueOff val="-33546"/>
                <a:satOff val="-5681"/>
                <a:lumOff val="2627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47864D2-12AC-3B43-BF6D-54CF6608D215}">
      <dsp:nvSpPr>
        <dsp:cNvPr id="0" name=""/>
        <dsp:cNvSpPr/>
      </dsp:nvSpPr>
      <dsp:spPr>
        <a:xfrm>
          <a:off x="6497825" y="1505139"/>
          <a:ext cx="738511" cy="590809"/>
        </a:xfrm>
        <a:prstGeom prst="roundRect">
          <a:avLst>
            <a:gd name="adj" fmla="val 10000"/>
          </a:avLst>
        </a:prstGeom>
        <a:gradFill rotWithShape="0">
          <a:gsLst>
            <a:gs pos="0">
              <a:schemeClr val="accent2">
                <a:alpha val="90000"/>
                <a:hueOff val="0"/>
                <a:satOff val="0"/>
                <a:lumOff val="0"/>
                <a:alphaOff val="-32727"/>
                <a:shade val="51000"/>
                <a:satMod val="130000"/>
              </a:schemeClr>
            </a:gs>
            <a:gs pos="80000">
              <a:schemeClr val="accent2">
                <a:alpha val="90000"/>
                <a:hueOff val="0"/>
                <a:satOff val="0"/>
                <a:lumOff val="0"/>
                <a:alphaOff val="-32727"/>
                <a:shade val="93000"/>
                <a:satMod val="130000"/>
              </a:schemeClr>
            </a:gs>
            <a:gs pos="100000">
              <a:schemeClr val="accent2">
                <a:alpha val="90000"/>
                <a:hueOff val="0"/>
                <a:satOff val="0"/>
                <a:lumOff val="0"/>
                <a:alphaOff val="-32727"/>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Local </a:t>
          </a:r>
          <a:r>
            <a:rPr lang="en-US" sz="1400" kern="1200" dirty="0" err="1" smtClean="0"/>
            <a:t>Gov</a:t>
          </a:r>
          <a:endParaRPr lang="en-US" sz="1400" kern="1200" dirty="0"/>
        </a:p>
      </dsp:txBody>
      <dsp:txXfrm>
        <a:off x="6515129" y="1522443"/>
        <a:ext cx="703903" cy="556201"/>
      </dsp:txXfrm>
    </dsp:sp>
    <dsp:sp modelId="{76125FCE-BE88-1F4C-9EEE-A0BAE087C63F}">
      <dsp:nvSpPr>
        <dsp:cNvPr id="0" name=""/>
        <dsp:cNvSpPr/>
      </dsp:nvSpPr>
      <dsp:spPr>
        <a:xfrm rot="20618182">
          <a:off x="4650503" y="2893004"/>
          <a:ext cx="2666607" cy="300679"/>
        </a:xfrm>
        <a:prstGeom prst="leftArrow">
          <a:avLst>
            <a:gd name="adj1" fmla="val 60000"/>
            <a:gd name="adj2" fmla="val 50000"/>
          </a:avLst>
        </a:prstGeom>
        <a:gradFill rotWithShape="0">
          <a:gsLst>
            <a:gs pos="0">
              <a:schemeClr val="accent2">
                <a:shade val="90000"/>
                <a:hueOff val="-37274"/>
                <a:satOff val="-6313"/>
                <a:lumOff val="29194"/>
                <a:alphaOff val="0"/>
                <a:shade val="51000"/>
                <a:satMod val="130000"/>
              </a:schemeClr>
            </a:gs>
            <a:gs pos="80000">
              <a:schemeClr val="accent2">
                <a:shade val="90000"/>
                <a:hueOff val="-37274"/>
                <a:satOff val="-6313"/>
                <a:lumOff val="29194"/>
                <a:alphaOff val="0"/>
                <a:shade val="93000"/>
                <a:satMod val="130000"/>
              </a:schemeClr>
            </a:gs>
            <a:gs pos="100000">
              <a:schemeClr val="accent2">
                <a:shade val="90000"/>
                <a:hueOff val="-37274"/>
                <a:satOff val="-6313"/>
                <a:lumOff val="2919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73ED63D-FB9B-FC42-B11D-23294DBD3EFB}">
      <dsp:nvSpPr>
        <dsp:cNvPr id="0" name=""/>
        <dsp:cNvSpPr/>
      </dsp:nvSpPr>
      <dsp:spPr>
        <a:xfrm>
          <a:off x="6560936" y="2372304"/>
          <a:ext cx="1404331" cy="590809"/>
        </a:xfrm>
        <a:prstGeom prst="roundRect">
          <a:avLst>
            <a:gd name="adj" fmla="val 10000"/>
          </a:avLst>
        </a:prstGeom>
        <a:gradFill rotWithShape="0">
          <a:gsLst>
            <a:gs pos="0">
              <a:schemeClr val="accent2">
                <a:alpha val="90000"/>
                <a:hueOff val="0"/>
                <a:satOff val="0"/>
                <a:lumOff val="0"/>
                <a:alphaOff val="-36364"/>
                <a:shade val="51000"/>
                <a:satMod val="130000"/>
              </a:schemeClr>
            </a:gs>
            <a:gs pos="80000">
              <a:schemeClr val="accent2">
                <a:alpha val="90000"/>
                <a:hueOff val="0"/>
                <a:satOff val="0"/>
                <a:lumOff val="0"/>
                <a:alphaOff val="-36364"/>
                <a:shade val="93000"/>
                <a:satMod val="130000"/>
              </a:schemeClr>
            </a:gs>
            <a:gs pos="100000">
              <a:schemeClr val="accent2">
                <a:alpha val="90000"/>
                <a:hueOff val="0"/>
                <a:satOff val="0"/>
                <a:lumOff val="0"/>
                <a:alphaOff val="-36364"/>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Commonwealth</a:t>
          </a:r>
          <a:endParaRPr lang="en-US" sz="1400" kern="1200" dirty="0"/>
        </a:p>
      </dsp:txBody>
      <dsp:txXfrm>
        <a:off x="6578240" y="2389608"/>
        <a:ext cx="1369723" cy="556201"/>
      </dsp:txXfrm>
    </dsp:sp>
    <dsp:sp modelId="{B6F51830-47F8-9C4E-8711-5727DBF9146D}">
      <dsp:nvSpPr>
        <dsp:cNvPr id="0" name=""/>
        <dsp:cNvSpPr/>
      </dsp:nvSpPr>
      <dsp:spPr>
        <a:xfrm>
          <a:off x="4732165" y="3460980"/>
          <a:ext cx="2666607" cy="300679"/>
        </a:xfrm>
        <a:prstGeom prst="leftArrow">
          <a:avLst>
            <a:gd name="adj1" fmla="val 60000"/>
            <a:gd name="adj2" fmla="val 50000"/>
          </a:avLst>
        </a:prstGeom>
        <a:gradFill rotWithShape="0">
          <a:gsLst>
            <a:gs pos="0">
              <a:schemeClr val="accent2">
                <a:shade val="90000"/>
                <a:hueOff val="-41001"/>
                <a:satOff val="-6944"/>
                <a:lumOff val="32113"/>
                <a:alphaOff val="0"/>
                <a:shade val="51000"/>
                <a:satMod val="130000"/>
              </a:schemeClr>
            </a:gs>
            <a:gs pos="80000">
              <a:schemeClr val="accent2">
                <a:shade val="90000"/>
                <a:hueOff val="-41001"/>
                <a:satOff val="-6944"/>
                <a:lumOff val="32113"/>
                <a:alphaOff val="0"/>
                <a:shade val="93000"/>
                <a:satMod val="130000"/>
              </a:schemeClr>
            </a:gs>
            <a:gs pos="100000">
              <a:schemeClr val="accent2">
                <a:shade val="90000"/>
                <a:hueOff val="-41001"/>
                <a:satOff val="-6944"/>
                <a:lumOff val="3211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5E0A9BB-8B41-9042-8E6A-590B18FF8976}">
      <dsp:nvSpPr>
        <dsp:cNvPr id="0" name=""/>
        <dsp:cNvSpPr/>
      </dsp:nvSpPr>
      <dsp:spPr>
        <a:xfrm>
          <a:off x="6685285" y="3315915"/>
          <a:ext cx="1426974" cy="590809"/>
        </a:xfrm>
        <a:prstGeom prst="roundRect">
          <a:avLst>
            <a:gd name="adj" fmla="val 10000"/>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t>Other </a:t>
          </a:r>
        </a:p>
        <a:p>
          <a:pPr lvl="0" algn="ctr" defTabSz="622300">
            <a:lnSpc>
              <a:spcPct val="90000"/>
            </a:lnSpc>
            <a:spcBef>
              <a:spcPct val="0"/>
            </a:spcBef>
            <a:spcAft>
              <a:spcPct val="35000"/>
            </a:spcAft>
          </a:pPr>
          <a:r>
            <a:rPr lang="en-US" sz="1400" kern="1200" dirty="0" smtClean="0"/>
            <a:t>Stakeholders</a:t>
          </a:r>
          <a:endParaRPr lang="en-US" sz="1400" kern="1200" dirty="0"/>
        </a:p>
      </dsp:txBody>
      <dsp:txXfrm>
        <a:off x="6702589" y="3333219"/>
        <a:ext cx="1392366" cy="55620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74182C-EFD0-41D6-9D68-42FFA3A3070F}" type="datetimeFigureOut">
              <a:rPr lang="en-US" smtClean="0"/>
              <a:t>8/11/15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C5668F-23D2-44FA-822C-112C9E5A4B0E}" type="slidenum">
              <a:rPr lang="en-US" smtClean="0"/>
              <a:t>‹#›</a:t>
            </a:fld>
            <a:endParaRPr lang="en-US"/>
          </a:p>
        </p:txBody>
      </p:sp>
    </p:spTree>
    <p:extLst>
      <p:ext uri="{BB962C8B-B14F-4D97-AF65-F5344CB8AC3E}">
        <p14:creationId xmlns:p14="http://schemas.microsoft.com/office/powerpoint/2010/main" val="150351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A432D341-00E1-F547-8359-884857C8B542}" type="slidenum">
              <a:rPr lang="en-US" smtClean="0"/>
              <a:pPr/>
              <a:t>1</a:t>
            </a:fld>
            <a:endParaRPr lang="en-US"/>
          </a:p>
        </p:txBody>
      </p:sp>
    </p:spTree>
    <p:extLst>
      <p:ext uri="{BB962C8B-B14F-4D97-AF65-F5344CB8AC3E}">
        <p14:creationId xmlns:p14="http://schemas.microsoft.com/office/powerpoint/2010/main" val="3586806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baseline="0" dirty="0" smtClean="0"/>
          </a:p>
          <a:p>
            <a:pPr marL="171450" indent="-171450">
              <a:buFont typeface="Arial"/>
              <a:buChar char="•"/>
            </a:pPr>
            <a:endParaRPr lang="en-US" dirty="0"/>
          </a:p>
        </p:txBody>
      </p:sp>
      <p:sp>
        <p:nvSpPr>
          <p:cNvPr id="4" name="Slide Number Placeholder 3"/>
          <p:cNvSpPr>
            <a:spLocks noGrp="1"/>
          </p:cNvSpPr>
          <p:nvPr>
            <p:ph type="sldNum" sz="quarter" idx="10"/>
          </p:nvPr>
        </p:nvSpPr>
        <p:spPr/>
        <p:txBody>
          <a:bodyPr/>
          <a:lstStyle/>
          <a:p>
            <a:fld id="{A432D341-00E1-F547-8359-884857C8B542}" type="slidenum">
              <a:rPr lang="en-US" smtClean="0"/>
              <a:pPr/>
              <a:t>2</a:t>
            </a:fld>
            <a:endParaRPr lang="en-US"/>
          </a:p>
        </p:txBody>
      </p:sp>
    </p:spTree>
    <p:extLst>
      <p:ext uri="{BB962C8B-B14F-4D97-AF65-F5344CB8AC3E}">
        <p14:creationId xmlns:p14="http://schemas.microsoft.com/office/powerpoint/2010/main" val="150310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dirty="0" smtClean="0"/>
          </a:p>
        </p:txBody>
      </p:sp>
      <p:sp>
        <p:nvSpPr>
          <p:cNvPr id="4" name="Slide Number Placeholder 3"/>
          <p:cNvSpPr>
            <a:spLocks noGrp="1"/>
          </p:cNvSpPr>
          <p:nvPr>
            <p:ph type="sldNum" sz="quarter" idx="10"/>
          </p:nvPr>
        </p:nvSpPr>
        <p:spPr/>
        <p:txBody>
          <a:bodyPr/>
          <a:lstStyle/>
          <a:p>
            <a:fld id="{A432D341-00E1-F547-8359-884857C8B542}" type="slidenum">
              <a:rPr lang="en-US" smtClean="0"/>
              <a:pPr/>
              <a:t>3</a:t>
            </a:fld>
            <a:endParaRPr lang="en-US"/>
          </a:p>
        </p:txBody>
      </p:sp>
    </p:spTree>
    <p:extLst>
      <p:ext uri="{BB962C8B-B14F-4D97-AF65-F5344CB8AC3E}">
        <p14:creationId xmlns:p14="http://schemas.microsoft.com/office/powerpoint/2010/main" val="682488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a:buNone/>
            </a:pPr>
            <a:endParaRPr lang="en-US" dirty="0"/>
          </a:p>
        </p:txBody>
      </p:sp>
      <p:sp>
        <p:nvSpPr>
          <p:cNvPr id="4" name="Slide Number Placeholder 3"/>
          <p:cNvSpPr>
            <a:spLocks noGrp="1"/>
          </p:cNvSpPr>
          <p:nvPr>
            <p:ph type="sldNum" sz="quarter" idx="10"/>
          </p:nvPr>
        </p:nvSpPr>
        <p:spPr/>
        <p:txBody>
          <a:bodyPr/>
          <a:lstStyle/>
          <a:p>
            <a:fld id="{A432D341-00E1-F547-8359-884857C8B542}" type="slidenum">
              <a:rPr lang="en-US" smtClean="0"/>
              <a:pPr/>
              <a:t>5</a:t>
            </a:fld>
            <a:endParaRPr lang="en-US"/>
          </a:p>
        </p:txBody>
      </p:sp>
    </p:spTree>
    <p:extLst>
      <p:ext uri="{BB962C8B-B14F-4D97-AF65-F5344CB8AC3E}">
        <p14:creationId xmlns:p14="http://schemas.microsoft.com/office/powerpoint/2010/main" val="3055556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A432D341-00E1-F547-8359-884857C8B542}" type="slidenum">
              <a:rPr lang="en-US" smtClean="0"/>
              <a:pPr/>
              <a:t>6</a:t>
            </a:fld>
            <a:endParaRPr lang="en-US"/>
          </a:p>
        </p:txBody>
      </p:sp>
    </p:spTree>
    <p:extLst>
      <p:ext uri="{BB962C8B-B14F-4D97-AF65-F5344CB8AC3E}">
        <p14:creationId xmlns:p14="http://schemas.microsoft.com/office/powerpoint/2010/main" val="109317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b="1" dirty="0" smtClean="0"/>
          </a:p>
        </p:txBody>
      </p:sp>
      <p:sp>
        <p:nvSpPr>
          <p:cNvPr id="4" name="Slide Number Placeholder 3"/>
          <p:cNvSpPr>
            <a:spLocks noGrp="1"/>
          </p:cNvSpPr>
          <p:nvPr>
            <p:ph type="sldNum" sz="quarter" idx="10"/>
          </p:nvPr>
        </p:nvSpPr>
        <p:spPr/>
        <p:txBody>
          <a:bodyPr/>
          <a:lstStyle/>
          <a:p>
            <a:fld id="{A432D341-00E1-F547-8359-884857C8B542}" type="slidenum">
              <a:rPr lang="en-US" smtClean="0"/>
              <a:pPr/>
              <a:t>7</a:t>
            </a:fld>
            <a:endParaRPr lang="en-US"/>
          </a:p>
        </p:txBody>
      </p:sp>
    </p:spTree>
    <p:extLst>
      <p:ext uri="{BB962C8B-B14F-4D97-AF65-F5344CB8AC3E}">
        <p14:creationId xmlns:p14="http://schemas.microsoft.com/office/powerpoint/2010/main" val="1156867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p>
        </p:txBody>
      </p:sp>
      <p:sp>
        <p:nvSpPr>
          <p:cNvPr id="4" name="Slide Number Placeholder 3"/>
          <p:cNvSpPr>
            <a:spLocks noGrp="1"/>
          </p:cNvSpPr>
          <p:nvPr>
            <p:ph type="sldNum" sz="quarter" idx="10"/>
          </p:nvPr>
        </p:nvSpPr>
        <p:spPr/>
        <p:txBody>
          <a:bodyPr/>
          <a:lstStyle/>
          <a:p>
            <a:fld id="{A432D341-00E1-F547-8359-884857C8B542}" type="slidenum">
              <a:rPr lang="en-US" smtClean="0"/>
              <a:pPr/>
              <a:t>10</a:t>
            </a:fld>
            <a:endParaRPr lang="en-US"/>
          </a:p>
        </p:txBody>
      </p:sp>
    </p:spTree>
    <p:extLst>
      <p:ext uri="{BB962C8B-B14F-4D97-AF65-F5344CB8AC3E}">
        <p14:creationId xmlns:p14="http://schemas.microsoft.com/office/powerpoint/2010/main" val="1861913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1F1034-4940-4ACF-870D-9E059C82A692}" type="datetimeFigureOut">
              <a:rPr lang="en-US" smtClean="0"/>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2393222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F1034-4940-4ACF-870D-9E059C82A692}" type="datetimeFigureOut">
              <a:rPr lang="en-US" smtClean="0"/>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633678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F1034-4940-4ACF-870D-9E059C82A692}" type="datetimeFigureOut">
              <a:rPr lang="en-US" smtClean="0"/>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2605901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E3BC9A-AE0D-FF47-82EA-A1E5DE1B0ED6}" type="datetimeFigureOut">
              <a:rPr lang="en-US" smtClean="0"/>
              <a:pPr/>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42A5F-7C04-9E41-A586-FB8100474B9B}" type="slidenum">
              <a:rPr lang="en-US" smtClean="0"/>
              <a:pPr/>
              <a:t>‹#›</a:t>
            </a:fld>
            <a:endParaRPr lang="en-US"/>
          </a:p>
        </p:txBody>
      </p:sp>
      <p:sp>
        <p:nvSpPr>
          <p:cNvPr id="7" name="Rectangle 6"/>
          <p:cNvSpPr/>
          <p:nvPr/>
        </p:nvSpPr>
        <p:spPr>
          <a:xfrm>
            <a:off x="270933" y="457200"/>
            <a:ext cx="8602134" cy="1455965"/>
          </a:xfrm>
          <a:prstGeom prst="rect">
            <a:avLst/>
          </a:prstGeom>
        </p:spPr>
        <p:style>
          <a:lnRef idx="3">
            <a:schemeClr val="lt1"/>
          </a:lnRef>
          <a:fillRef idx="1">
            <a:schemeClr val="accent6"/>
          </a:fillRef>
          <a:effectRef idx="1">
            <a:schemeClr val="accent6"/>
          </a:effectRef>
          <a:fontRef idx="minor">
            <a:schemeClr val="lt1"/>
          </a:fontRef>
        </p:style>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19241"/>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21341" y="444499"/>
            <a:ext cx="7808976" cy="991041"/>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476205" y="1474071"/>
            <a:ext cx="7754112" cy="392829"/>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rgbClr val="8D8E8D">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4" name="Picture 13" descr="CrownWhite.png"/>
          <p:cNvPicPr>
            <a:picLocks noChangeAspect="1"/>
          </p:cNvPicPr>
          <p:nvPr/>
        </p:nvPicPr>
        <p:blipFill>
          <a:blip r:embed="rId2"/>
          <a:stretch>
            <a:fillRect/>
          </a:stretch>
        </p:blipFill>
        <p:spPr>
          <a:xfrm>
            <a:off x="8315527" y="607802"/>
            <a:ext cx="415190" cy="324848"/>
          </a:xfrm>
          <a:prstGeom prst="rect">
            <a:avLst/>
          </a:prstGeom>
        </p:spPr>
      </p:pic>
      <p:sp>
        <p:nvSpPr>
          <p:cNvPr id="15" name="Picture Placeholder 7"/>
          <p:cNvSpPr>
            <a:spLocks noGrp="1"/>
          </p:cNvSpPr>
          <p:nvPr>
            <p:ph type="pic" sz="quarter" idx="13"/>
          </p:nvPr>
        </p:nvSpPr>
        <p:spPr>
          <a:xfrm>
            <a:off x="1171122" y="2364029"/>
            <a:ext cx="2803688" cy="1399878"/>
          </a:xfrm>
        </p:spPr>
        <p:txBody>
          <a:bodyPr>
            <a:normAutofit/>
          </a:bodyPr>
          <a:lstStyle>
            <a:lvl1pPr>
              <a:buNone/>
              <a:defRPr sz="1600"/>
            </a:lvl1pPr>
          </a:lstStyle>
          <a:p>
            <a:r>
              <a:rPr lang="en-US" smtClean="0"/>
              <a:t>Drag picture to placeholder or click icon to add</a:t>
            </a:r>
            <a:endParaRPr dirty="0"/>
          </a:p>
        </p:txBody>
      </p:sp>
      <p:sp>
        <p:nvSpPr>
          <p:cNvPr id="16" name="Picture Placeholder 7"/>
          <p:cNvSpPr>
            <a:spLocks noGrp="1"/>
          </p:cNvSpPr>
          <p:nvPr>
            <p:ph type="pic" sz="quarter" idx="14"/>
          </p:nvPr>
        </p:nvSpPr>
        <p:spPr>
          <a:xfrm>
            <a:off x="5645134" y="3773177"/>
            <a:ext cx="3151905" cy="2237611"/>
          </a:xfrm>
        </p:spPr>
        <p:txBody>
          <a:bodyPr>
            <a:normAutofit/>
          </a:bodyPr>
          <a:lstStyle>
            <a:lvl1pPr>
              <a:buNone/>
              <a:defRPr sz="1600"/>
            </a:lvl1pPr>
          </a:lstStyle>
          <a:p>
            <a:r>
              <a:rPr lang="en-US" smtClean="0"/>
              <a:t>Drag picture to placeholder or click icon to add</a:t>
            </a:r>
            <a:endParaRPr dirty="0"/>
          </a:p>
        </p:txBody>
      </p:sp>
      <p:sp>
        <p:nvSpPr>
          <p:cNvPr id="17" name="Picture Placeholder 7"/>
          <p:cNvSpPr>
            <a:spLocks noGrp="1"/>
          </p:cNvSpPr>
          <p:nvPr>
            <p:ph type="pic" sz="quarter" idx="15"/>
          </p:nvPr>
        </p:nvSpPr>
        <p:spPr>
          <a:xfrm>
            <a:off x="3216930" y="3773177"/>
            <a:ext cx="1785730" cy="880713"/>
          </a:xfrm>
        </p:spPr>
        <p:txBody>
          <a:bodyPr>
            <a:normAutofit/>
          </a:bodyPr>
          <a:lstStyle>
            <a:lvl1pPr>
              <a:buNone/>
              <a:defRPr sz="1200"/>
            </a:lvl1pPr>
          </a:lstStyle>
          <a:p>
            <a:r>
              <a:rPr lang="en-US" smtClean="0"/>
              <a:t>Drag picture to placeholder or click icon to add</a:t>
            </a:r>
            <a:endParaRPr dirty="0"/>
          </a:p>
        </p:txBody>
      </p:sp>
      <p:sp>
        <p:nvSpPr>
          <p:cNvPr id="18" name="Picture Placeholder 7"/>
          <p:cNvSpPr>
            <a:spLocks noGrp="1"/>
          </p:cNvSpPr>
          <p:nvPr>
            <p:ph type="pic" sz="quarter" idx="16"/>
          </p:nvPr>
        </p:nvSpPr>
        <p:spPr>
          <a:xfrm>
            <a:off x="4627962" y="2586528"/>
            <a:ext cx="3615000" cy="1177379"/>
          </a:xfrm>
        </p:spPr>
        <p:txBody>
          <a:bodyPr>
            <a:normAutofit/>
          </a:bodyPr>
          <a:lstStyle>
            <a:lvl1pPr>
              <a:buNone/>
              <a:defRPr sz="1200"/>
            </a:lvl1pPr>
          </a:lstStyle>
          <a:p>
            <a:r>
              <a:rPr lang="en-US" smtClean="0"/>
              <a:t>Drag picture to placeholder or click icon to add</a:t>
            </a:r>
            <a:endParaRPr dirty="0"/>
          </a:p>
        </p:txBody>
      </p:sp>
      <p:pic>
        <p:nvPicPr>
          <p:cNvPr id="19" name="Picture 18" descr="ODU_sig+tag_fullcolor-01.png"/>
          <p:cNvPicPr>
            <a:picLocks noChangeAspect="1"/>
          </p:cNvPicPr>
          <p:nvPr/>
        </p:nvPicPr>
        <p:blipFill>
          <a:blip r:embed="rId3"/>
          <a:srcRect l="12696" t="11449" r="13093" b="24205"/>
          <a:stretch>
            <a:fillRect/>
          </a:stretch>
        </p:blipFill>
        <p:spPr>
          <a:xfrm>
            <a:off x="284163" y="4449536"/>
            <a:ext cx="2572284" cy="1561252"/>
          </a:xfrm>
          <a:prstGeom prst="rect">
            <a:avLst/>
          </a:prstGeom>
        </p:spPr>
      </p:pic>
    </p:spTree>
    <p:extLst>
      <p:ext uri="{BB962C8B-B14F-4D97-AF65-F5344CB8AC3E}">
        <p14:creationId xmlns:p14="http://schemas.microsoft.com/office/powerpoint/2010/main" val="1570743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9672" y="1986644"/>
            <a:ext cx="8267042" cy="4139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E3BC9A-AE0D-FF47-82EA-A1E5DE1B0ED6}" type="datetimeFigureOut">
              <a:rPr lang="en-US" smtClean="0"/>
              <a:pPr/>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42A5F-7C04-9E41-A586-FB8100474B9B}" type="slidenum">
              <a:rPr lang="en-US" smtClean="0"/>
              <a:pPr/>
              <a:t>‹#›</a:t>
            </a:fld>
            <a:endParaRPr lang="en-US"/>
          </a:p>
        </p:txBody>
      </p:sp>
      <p:sp>
        <p:nvSpPr>
          <p:cNvPr id="13" name="Rectangle 12"/>
          <p:cNvSpPr/>
          <p:nvPr userDrawn="1"/>
        </p:nvSpPr>
        <p:spPr>
          <a:xfrm>
            <a:off x="284163" y="455773"/>
            <a:ext cx="8574087" cy="1133949"/>
          </a:xfrm>
          <a:prstGeom prst="rect">
            <a:avLst/>
          </a:prstGeom>
          <a:solidFill>
            <a:srgbClr val="8D8E8D">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userDrawn="1"/>
        </p:nvGrpSpPr>
        <p:grpSpPr>
          <a:xfrm>
            <a:off x="284163" y="1577847"/>
            <a:ext cx="8576373" cy="137411"/>
            <a:chOff x="284163" y="1577847"/>
            <a:chExt cx="8576373" cy="137411"/>
          </a:xfrm>
        </p:grpSpPr>
        <p:sp>
          <p:nvSpPr>
            <p:cNvPr id="15" name="Rectangle 14"/>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8" name="Title 1"/>
          <p:cNvSpPr>
            <a:spLocks noGrp="1"/>
          </p:cNvSpPr>
          <p:nvPr>
            <p:ph type="title"/>
          </p:nvPr>
        </p:nvSpPr>
        <p:spPr>
          <a:xfrm>
            <a:off x="270933" y="630382"/>
            <a:ext cx="8597900" cy="967840"/>
          </a:xfrm>
        </p:spPr>
        <p:style>
          <a:lnRef idx="3">
            <a:schemeClr val="lt1"/>
          </a:lnRef>
          <a:fillRef idx="1">
            <a:schemeClr val="accent6"/>
          </a:fillRef>
          <a:effectRef idx="1">
            <a:schemeClr val="accent6"/>
          </a:effectRef>
          <a:fontRef idx="none"/>
        </p:style>
        <p:txBody>
          <a:bodyPr rIns="182880"/>
          <a:lstStyle/>
          <a:p>
            <a:r>
              <a:rPr lang="en-US" smtClean="0"/>
              <a:t>Click to edit Master title style</a:t>
            </a:r>
            <a:endParaRPr dirty="0"/>
          </a:p>
        </p:txBody>
      </p:sp>
      <p:pic>
        <p:nvPicPr>
          <p:cNvPr id="19" name="Picture 18" descr="CrownWhite.png"/>
          <p:cNvPicPr>
            <a:picLocks noChangeAspect="1"/>
          </p:cNvPicPr>
          <p:nvPr userDrawn="1"/>
        </p:nvPicPr>
        <p:blipFill>
          <a:blip r:embed="rId2"/>
          <a:stretch>
            <a:fillRect/>
          </a:stretch>
        </p:blipFill>
        <p:spPr>
          <a:xfrm>
            <a:off x="459672" y="823798"/>
            <a:ext cx="415190" cy="324848"/>
          </a:xfrm>
          <a:prstGeom prst="rect">
            <a:avLst/>
          </a:prstGeom>
        </p:spPr>
      </p:pic>
    </p:spTree>
    <p:extLst>
      <p:ext uri="{BB962C8B-B14F-4D97-AF65-F5344CB8AC3E}">
        <p14:creationId xmlns:p14="http://schemas.microsoft.com/office/powerpoint/2010/main" val="3715689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E3BC9A-AE0D-FF47-82EA-A1E5DE1B0ED6}" type="datetimeFigureOut">
              <a:rPr lang="en-US" smtClean="0"/>
              <a:pPr/>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42A5F-7C04-9E41-A586-FB8100474B9B}" type="slidenum">
              <a:rPr lang="en-US" smtClean="0"/>
              <a:pPr/>
              <a:t>‹#›</a:t>
            </a:fld>
            <a:endParaRPr lang="en-US"/>
          </a:p>
        </p:txBody>
      </p:sp>
      <p:sp>
        <p:nvSpPr>
          <p:cNvPr id="7" name="Rectangle 6"/>
          <p:cNvSpPr/>
          <p:nvPr/>
        </p:nvSpPr>
        <p:spPr>
          <a:xfrm>
            <a:off x="270933" y="457200"/>
            <a:ext cx="8602134" cy="1455965"/>
          </a:xfrm>
          <a:prstGeom prst="rect">
            <a:avLst/>
          </a:prstGeom>
        </p:spPr>
        <p:style>
          <a:lnRef idx="3">
            <a:schemeClr val="lt1"/>
          </a:lnRef>
          <a:fillRef idx="1">
            <a:schemeClr val="accent6"/>
          </a:fillRef>
          <a:effectRef idx="1">
            <a:schemeClr val="accent6"/>
          </a:effectRef>
          <a:fontRef idx="minor">
            <a:schemeClr val="lt1"/>
          </a:fontRef>
        </p:style>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19241"/>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21341" y="444499"/>
            <a:ext cx="7808976" cy="991041"/>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476205" y="1474071"/>
            <a:ext cx="7754112" cy="392829"/>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rgbClr val="8D8E8D">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4" name="Picture 13" descr="CrownWhite.png"/>
          <p:cNvPicPr>
            <a:picLocks noChangeAspect="1"/>
          </p:cNvPicPr>
          <p:nvPr/>
        </p:nvPicPr>
        <p:blipFill>
          <a:blip r:embed="rId2"/>
          <a:stretch>
            <a:fillRect/>
          </a:stretch>
        </p:blipFill>
        <p:spPr>
          <a:xfrm>
            <a:off x="8315527" y="607802"/>
            <a:ext cx="415190" cy="324848"/>
          </a:xfrm>
          <a:prstGeom prst="rect">
            <a:avLst/>
          </a:prstGeom>
        </p:spPr>
      </p:pic>
      <p:sp>
        <p:nvSpPr>
          <p:cNvPr id="15" name="Picture Placeholder 7"/>
          <p:cNvSpPr>
            <a:spLocks noGrp="1"/>
          </p:cNvSpPr>
          <p:nvPr>
            <p:ph type="pic" sz="quarter" idx="13"/>
          </p:nvPr>
        </p:nvSpPr>
        <p:spPr>
          <a:xfrm>
            <a:off x="1171122" y="2364029"/>
            <a:ext cx="2803688" cy="1399878"/>
          </a:xfrm>
        </p:spPr>
        <p:txBody>
          <a:bodyPr>
            <a:normAutofit/>
          </a:bodyPr>
          <a:lstStyle>
            <a:lvl1pPr>
              <a:buNone/>
              <a:defRPr sz="1600"/>
            </a:lvl1pPr>
          </a:lstStyle>
          <a:p>
            <a:r>
              <a:rPr lang="en-US" smtClean="0"/>
              <a:t>Drag picture to placeholder or click icon to add</a:t>
            </a:r>
            <a:endParaRPr dirty="0"/>
          </a:p>
        </p:txBody>
      </p:sp>
      <p:sp>
        <p:nvSpPr>
          <p:cNvPr id="16" name="Picture Placeholder 7"/>
          <p:cNvSpPr>
            <a:spLocks noGrp="1"/>
          </p:cNvSpPr>
          <p:nvPr>
            <p:ph type="pic" sz="quarter" idx="14"/>
          </p:nvPr>
        </p:nvSpPr>
        <p:spPr>
          <a:xfrm>
            <a:off x="5645134" y="3773177"/>
            <a:ext cx="3151905" cy="2237611"/>
          </a:xfrm>
        </p:spPr>
        <p:txBody>
          <a:bodyPr>
            <a:normAutofit/>
          </a:bodyPr>
          <a:lstStyle>
            <a:lvl1pPr>
              <a:buNone/>
              <a:defRPr sz="1600"/>
            </a:lvl1pPr>
          </a:lstStyle>
          <a:p>
            <a:r>
              <a:rPr lang="en-US" smtClean="0"/>
              <a:t>Drag picture to placeholder or click icon to add</a:t>
            </a:r>
            <a:endParaRPr dirty="0"/>
          </a:p>
        </p:txBody>
      </p:sp>
      <p:sp>
        <p:nvSpPr>
          <p:cNvPr id="17" name="Picture Placeholder 7"/>
          <p:cNvSpPr>
            <a:spLocks noGrp="1"/>
          </p:cNvSpPr>
          <p:nvPr>
            <p:ph type="pic" sz="quarter" idx="15"/>
          </p:nvPr>
        </p:nvSpPr>
        <p:spPr>
          <a:xfrm>
            <a:off x="3216930" y="3773177"/>
            <a:ext cx="1785730" cy="880713"/>
          </a:xfrm>
        </p:spPr>
        <p:txBody>
          <a:bodyPr>
            <a:normAutofit/>
          </a:bodyPr>
          <a:lstStyle>
            <a:lvl1pPr>
              <a:buNone/>
              <a:defRPr sz="1200"/>
            </a:lvl1pPr>
          </a:lstStyle>
          <a:p>
            <a:r>
              <a:rPr lang="en-US" smtClean="0"/>
              <a:t>Drag picture to placeholder or click icon to add</a:t>
            </a:r>
            <a:endParaRPr dirty="0"/>
          </a:p>
        </p:txBody>
      </p:sp>
      <p:sp>
        <p:nvSpPr>
          <p:cNvPr id="18" name="Picture Placeholder 7"/>
          <p:cNvSpPr>
            <a:spLocks noGrp="1"/>
          </p:cNvSpPr>
          <p:nvPr>
            <p:ph type="pic" sz="quarter" idx="16"/>
          </p:nvPr>
        </p:nvSpPr>
        <p:spPr>
          <a:xfrm>
            <a:off x="4627962" y="2586528"/>
            <a:ext cx="3615000" cy="1177379"/>
          </a:xfrm>
        </p:spPr>
        <p:txBody>
          <a:bodyPr>
            <a:normAutofit/>
          </a:bodyPr>
          <a:lstStyle>
            <a:lvl1pPr>
              <a:buNone/>
              <a:defRPr sz="1200"/>
            </a:lvl1pPr>
          </a:lstStyle>
          <a:p>
            <a:r>
              <a:rPr lang="en-US" smtClean="0"/>
              <a:t>Drag picture to placeholder or click icon to add</a:t>
            </a:r>
            <a:endParaRPr dirty="0"/>
          </a:p>
        </p:txBody>
      </p:sp>
      <p:pic>
        <p:nvPicPr>
          <p:cNvPr id="19" name="Picture 18" descr="ODU_sig+tag_fullcolor-01.png"/>
          <p:cNvPicPr>
            <a:picLocks noChangeAspect="1"/>
          </p:cNvPicPr>
          <p:nvPr/>
        </p:nvPicPr>
        <p:blipFill>
          <a:blip r:embed="rId3"/>
          <a:srcRect l="12696" t="11449" r="13093" b="24205"/>
          <a:stretch>
            <a:fillRect/>
          </a:stretch>
        </p:blipFill>
        <p:spPr>
          <a:xfrm>
            <a:off x="284163" y="4449536"/>
            <a:ext cx="2572284" cy="1561252"/>
          </a:xfrm>
          <a:prstGeom prst="rect">
            <a:avLst/>
          </a:prstGeom>
        </p:spPr>
      </p:pic>
    </p:spTree>
    <p:extLst>
      <p:ext uri="{BB962C8B-B14F-4D97-AF65-F5344CB8AC3E}">
        <p14:creationId xmlns:p14="http://schemas.microsoft.com/office/powerpoint/2010/main" val="1570743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F1034-4940-4ACF-870D-9E059C82A692}" type="datetimeFigureOut">
              <a:rPr lang="en-US" smtClean="0"/>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1080866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1F1034-4940-4ACF-870D-9E059C82A692}" type="datetimeFigureOut">
              <a:rPr lang="en-US" smtClean="0"/>
              <a:t>8/11/15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319837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1F1034-4940-4ACF-870D-9E059C82A692}" type="datetimeFigureOut">
              <a:rPr lang="en-US" smtClean="0"/>
              <a:t>8/11/15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3747365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1F1034-4940-4ACF-870D-9E059C82A692}" type="datetimeFigureOut">
              <a:rPr lang="en-US" smtClean="0"/>
              <a:t>8/11/15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1481826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1F1034-4940-4ACF-870D-9E059C82A692}" type="datetimeFigureOut">
              <a:rPr lang="en-US" smtClean="0"/>
              <a:t>8/11/15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1983013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F1034-4940-4ACF-870D-9E059C82A692}" type="datetimeFigureOut">
              <a:rPr lang="en-US" smtClean="0"/>
              <a:t>8/11/15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4245645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1F1034-4940-4ACF-870D-9E059C82A692}" type="datetimeFigureOut">
              <a:rPr lang="en-US" smtClean="0"/>
              <a:t>8/11/15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1271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1F1034-4940-4ACF-870D-9E059C82A692}" type="datetimeFigureOut">
              <a:rPr lang="en-US" smtClean="0"/>
              <a:t>8/11/15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B088C6-BA5B-4364-89E0-F7397FA173B3}" type="slidenum">
              <a:rPr lang="en-US" smtClean="0"/>
              <a:t>‹#›</a:t>
            </a:fld>
            <a:endParaRPr lang="en-US"/>
          </a:p>
        </p:txBody>
      </p:sp>
    </p:spTree>
    <p:extLst>
      <p:ext uri="{BB962C8B-B14F-4D97-AF65-F5344CB8AC3E}">
        <p14:creationId xmlns:p14="http://schemas.microsoft.com/office/powerpoint/2010/main" val="21052787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F1034-4940-4ACF-870D-9E059C82A692}" type="datetimeFigureOut">
              <a:rPr lang="en-US" smtClean="0"/>
              <a:t>8/11/15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B088C6-BA5B-4364-89E0-F7397FA173B3}" type="slidenum">
              <a:rPr lang="en-US" smtClean="0"/>
              <a:t>‹#›</a:t>
            </a:fld>
            <a:endParaRPr lang="en-US"/>
          </a:p>
        </p:txBody>
      </p:sp>
    </p:spTree>
    <p:extLst>
      <p:ext uri="{BB962C8B-B14F-4D97-AF65-F5344CB8AC3E}">
        <p14:creationId xmlns:p14="http://schemas.microsoft.com/office/powerpoint/2010/main" val="176528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4" Type="http://schemas.openxmlformats.org/officeDocument/2006/relationships/image" Target="../media/image4.png"/><Relationship Id="rId5" Type="http://schemas.openxmlformats.org/officeDocument/2006/relationships/image" Target="../media/image5.jp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rtoll@odu.edu" TargetMode="External"/><Relationship Id="rId4" Type="http://schemas.openxmlformats.org/officeDocument/2006/relationships/hyperlink" Target="mailto:esteinhi@odu.edu" TargetMode="External"/><Relationship Id="rId5" Type="http://schemas.openxmlformats.org/officeDocument/2006/relationships/hyperlink" Target="http://www.centerforsealevelrise.org" TargetMode="External"/><Relationship Id="rId6" Type="http://schemas.openxmlformats.org/officeDocument/2006/relationships/hyperlink" Target="http://www.facebook.com/centerforsealevelrise" TargetMode="External"/><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13.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noAutofit/>
          </a:bodyPr>
          <a:lstStyle/>
          <a:p>
            <a:r>
              <a:rPr lang="en-US" sz="2400" b="1" dirty="0"/>
              <a:t>INTERGOVERNMENTAL PILOT </a:t>
            </a:r>
            <a:r>
              <a:rPr lang="en-US" sz="2400" b="1" dirty="0" smtClean="0"/>
              <a:t>PROGRAM: Update</a:t>
            </a:r>
            <a:endParaRPr lang="en-US" sz="2400" dirty="0"/>
          </a:p>
        </p:txBody>
      </p:sp>
      <p:sp>
        <p:nvSpPr>
          <p:cNvPr id="14" name="Subtitle 13"/>
          <p:cNvSpPr>
            <a:spLocks noGrp="1"/>
          </p:cNvSpPr>
          <p:nvPr>
            <p:ph type="subTitle" idx="1"/>
          </p:nvPr>
        </p:nvSpPr>
        <p:spPr/>
        <p:txBody>
          <a:bodyPr/>
          <a:lstStyle/>
          <a:p>
            <a:r>
              <a:rPr lang="en-US" dirty="0" smtClean="0"/>
              <a:t>May 4, 2015</a:t>
            </a:r>
            <a:endParaRPr lang="en-US" dirty="0"/>
          </a:p>
        </p:txBody>
      </p:sp>
      <p:sp>
        <p:nvSpPr>
          <p:cNvPr id="17" name="Slide Number Placeholder 16"/>
          <p:cNvSpPr>
            <a:spLocks noGrp="1"/>
          </p:cNvSpPr>
          <p:nvPr>
            <p:ph type="sldNum" sz="quarter" idx="12"/>
          </p:nvPr>
        </p:nvSpPr>
        <p:spPr/>
        <p:txBody>
          <a:bodyPr/>
          <a:lstStyle/>
          <a:p>
            <a:fld id="{EA242A5F-7C04-9E41-A586-FB8100474B9B}" type="slidenum">
              <a:rPr lang="en-US" smtClean="0"/>
              <a:pPr/>
              <a:t>1</a:t>
            </a:fld>
            <a:endParaRPr lang="en-US"/>
          </a:p>
        </p:txBody>
      </p:sp>
      <p:pic>
        <p:nvPicPr>
          <p:cNvPr id="2" name="Picture 1" descr="11011300_453259878155549_4194837418726549614_n.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13200" y="4000500"/>
            <a:ext cx="3589866" cy="2019300"/>
          </a:xfrm>
          <a:prstGeom prst="rect">
            <a:avLst/>
          </a:prstGeom>
          <a:ln w="12700" cmpd="sng">
            <a:solidFill>
              <a:srgbClr val="DA5120"/>
            </a:solidFill>
          </a:ln>
        </p:spPr>
      </p:pic>
      <p:pic>
        <p:nvPicPr>
          <p:cNvPr id="8" name="Picture 7" descr="136674281280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5267" y="2307173"/>
            <a:ext cx="2713826" cy="1799166"/>
          </a:xfrm>
          <a:prstGeom prst="rect">
            <a:avLst/>
          </a:prstGeom>
        </p:spPr>
        <p:style>
          <a:lnRef idx="2">
            <a:schemeClr val="accent2"/>
          </a:lnRef>
          <a:fillRef idx="1">
            <a:schemeClr val="lt1"/>
          </a:fillRef>
          <a:effectRef idx="0">
            <a:schemeClr val="accent2"/>
          </a:effectRef>
          <a:fontRef idx="minor">
            <a:schemeClr val="dk1"/>
          </a:fontRef>
        </p:style>
      </p:pic>
      <p:pic>
        <p:nvPicPr>
          <p:cNvPr id="10" name="Picture 9" descr="TechSurge2.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78767" y="3191242"/>
            <a:ext cx="1871134" cy="1150401"/>
          </a:xfrm>
          <a:prstGeom prst="rect">
            <a:avLst/>
          </a:prstGeom>
        </p:spPr>
        <p:style>
          <a:lnRef idx="2">
            <a:schemeClr val="accent2"/>
          </a:lnRef>
          <a:fillRef idx="1">
            <a:schemeClr val="lt1"/>
          </a:fillRef>
          <a:effectRef idx="0">
            <a:schemeClr val="accent2"/>
          </a:effectRef>
          <a:fontRef idx="minor">
            <a:schemeClr val="dk1"/>
          </a:fontRef>
        </p:style>
      </p:pic>
    </p:spTree>
    <p:extLst>
      <p:ext uri="{BB962C8B-B14F-4D97-AF65-F5344CB8AC3E}">
        <p14:creationId xmlns:p14="http://schemas.microsoft.com/office/powerpoint/2010/main" val="32986227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242A5F-7C04-9E41-A586-FB8100474B9B}" type="slidenum">
              <a:rPr lang="en-US" smtClean="0"/>
              <a:pPr/>
              <a:t>10</a:t>
            </a:fld>
            <a:endParaRPr lang="en-US"/>
          </a:p>
        </p:txBody>
      </p:sp>
      <p:sp>
        <p:nvSpPr>
          <p:cNvPr id="2" name="Vertical Title 1"/>
          <p:cNvSpPr>
            <a:spLocks noGrp="1"/>
          </p:cNvSpPr>
          <p:nvPr>
            <p:ph type="ctrTitle"/>
          </p:nvPr>
        </p:nvSpPr>
        <p:spPr/>
        <p:txBody>
          <a:bodyPr/>
          <a:lstStyle/>
          <a:p>
            <a:r>
              <a:rPr lang="en-US" dirty="0" smtClean="0"/>
              <a:t>Contact</a:t>
            </a:r>
            <a:endParaRPr lang="en-US" dirty="0"/>
          </a:p>
        </p:txBody>
      </p:sp>
      <p:sp>
        <p:nvSpPr>
          <p:cNvPr id="6" name="Content Placeholder 5"/>
          <p:cNvSpPr>
            <a:spLocks noGrp="1"/>
          </p:cNvSpPr>
          <p:nvPr>
            <p:ph type="subTitle" idx="1"/>
          </p:nvPr>
        </p:nvSpPr>
        <p:spPr>
          <a:xfrm>
            <a:off x="3073401" y="2336800"/>
            <a:ext cx="5639516" cy="3409949"/>
          </a:xfrm>
        </p:spPr>
        <p:txBody>
          <a:bodyPr>
            <a:normAutofit fontScale="55000" lnSpcReduction="20000"/>
          </a:bodyPr>
          <a:lstStyle/>
          <a:p>
            <a:pPr lvl="1" algn="r"/>
            <a:r>
              <a:rPr lang="en-US" b="1" dirty="0">
                <a:solidFill>
                  <a:srgbClr val="DA5120"/>
                </a:solidFill>
              </a:rPr>
              <a:t>Ray </a:t>
            </a:r>
            <a:r>
              <a:rPr lang="en-US" b="1" dirty="0" smtClean="0">
                <a:solidFill>
                  <a:srgbClr val="DA5120"/>
                </a:solidFill>
              </a:rPr>
              <a:t>Toll </a:t>
            </a:r>
          </a:p>
          <a:p>
            <a:pPr lvl="1" algn="r"/>
            <a:r>
              <a:rPr lang="en-US" b="1" i="1" dirty="0" smtClean="0"/>
              <a:t>Director of Coastal Resilience Research </a:t>
            </a:r>
            <a:endParaRPr lang="en-US" b="1" i="1" dirty="0">
              <a:hlinkClick r:id="rId3"/>
            </a:endParaRPr>
          </a:p>
          <a:p>
            <a:pPr lvl="1" algn="r"/>
            <a:r>
              <a:rPr lang="en-US" dirty="0" smtClean="0">
                <a:hlinkClick r:id="rId3"/>
              </a:rPr>
              <a:t>rtoll</a:t>
            </a:r>
            <a:r>
              <a:rPr lang="en-US" dirty="0">
                <a:hlinkClick r:id="rId3"/>
              </a:rPr>
              <a:t>@odu.edu</a:t>
            </a:r>
            <a:endParaRPr lang="en-US" dirty="0"/>
          </a:p>
          <a:p>
            <a:pPr lvl="1" algn="r"/>
            <a:r>
              <a:rPr lang="en-US" dirty="0"/>
              <a:t>(757) 683-</a:t>
            </a:r>
            <a:r>
              <a:rPr lang="en-US" dirty="0" smtClean="0"/>
              <a:t>6650</a:t>
            </a:r>
            <a:endParaRPr lang="en-US" b="1" dirty="0" smtClean="0"/>
          </a:p>
          <a:p>
            <a:pPr lvl="1" algn="r"/>
            <a:endParaRPr lang="en-US" b="1" dirty="0"/>
          </a:p>
          <a:p>
            <a:pPr lvl="1" algn="r"/>
            <a:r>
              <a:rPr lang="en-US" b="1" dirty="0" smtClean="0">
                <a:solidFill>
                  <a:srgbClr val="DA5120"/>
                </a:solidFill>
              </a:rPr>
              <a:t>Emily E. Steinhilber </a:t>
            </a:r>
          </a:p>
          <a:p>
            <a:pPr lvl="1" algn="r"/>
            <a:r>
              <a:rPr lang="en-US" b="1" i="1" dirty="0" smtClean="0"/>
              <a:t>Assistant Director of Coastal Resilience Research</a:t>
            </a:r>
          </a:p>
          <a:p>
            <a:pPr lvl="1" algn="r"/>
            <a:r>
              <a:rPr lang="en-US" dirty="0" smtClean="0">
                <a:hlinkClick r:id="rId4"/>
              </a:rPr>
              <a:t>esteinhi@odu.edu</a:t>
            </a:r>
            <a:r>
              <a:rPr lang="en-US" dirty="0" smtClean="0"/>
              <a:t> </a:t>
            </a:r>
          </a:p>
          <a:p>
            <a:pPr lvl="1" algn="r"/>
            <a:r>
              <a:rPr lang="en-US" dirty="0" smtClean="0"/>
              <a:t>(757) 683-5031</a:t>
            </a:r>
          </a:p>
          <a:p>
            <a:pPr algn="r"/>
            <a:r>
              <a:rPr lang="en-US" dirty="0" smtClean="0"/>
              <a:t>Ray </a:t>
            </a:r>
            <a:r>
              <a:rPr lang="en-US" dirty="0" err="1" smtClean="0"/>
              <a:t>TollOnline</a:t>
            </a:r>
            <a:endParaRPr lang="en-US" dirty="0" smtClean="0"/>
          </a:p>
          <a:p>
            <a:pPr lvl="1" algn="r"/>
            <a:r>
              <a:rPr lang="en-US" b="1" dirty="0" smtClean="0"/>
              <a:t>Online</a:t>
            </a:r>
            <a:endParaRPr lang="en-US" b="1" dirty="0" smtClean="0">
              <a:hlinkClick r:id="rId5"/>
            </a:endParaRPr>
          </a:p>
          <a:p>
            <a:pPr lvl="1" algn="r"/>
            <a:r>
              <a:rPr lang="en-US" dirty="0" smtClean="0">
                <a:hlinkClick r:id="rId5"/>
              </a:rPr>
              <a:t>www.centerforsealevelrise.org</a:t>
            </a:r>
            <a:endParaRPr lang="en-US" dirty="0" smtClean="0"/>
          </a:p>
          <a:p>
            <a:pPr lvl="1" algn="r"/>
            <a:r>
              <a:rPr lang="en-US" dirty="0" smtClean="0">
                <a:hlinkClick r:id="rId6"/>
              </a:rPr>
              <a:t>www.facebook.com/centerforsealevelrise</a:t>
            </a:r>
            <a:endParaRPr lang="en-US" dirty="0" smtClean="0"/>
          </a:p>
          <a:p>
            <a:pPr lvl="1" algn="r"/>
            <a:r>
              <a:rPr lang="en-US" dirty="0" smtClean="0"/>
              <a:t>@</a:t>
            </a:r>
            <a:r>
              <a:rPr lang="en-US" dirty="0" err="1" smtClean="0"/>
              <a:t>ODUsealevelrise</a:t>
            </a:r>
            <a:endParaRPr lang="en-US" dirty="0" smtClean="0"/>
          </a:p>
          <a:p>
            <a:pPr lvl="1" algn="r"/>
            <a:endParaRPr lang="en-US" dirty="0"/>
          </a:p>
        </p:txBody>
      </p:sp>
    </p:spTree>
    <p:extLst>
      <p:ext uri="{BB962C8B-B14F-4D97-AF65-F5344CB8AC3E}">
        <p14:creationId xmlns:p14="http://schemas.microsoft.com/office/powerpoint/2010/main" val="11783313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242A5F-7C04-9E41-A586-FB8100474B9B}" type="slidenum">
              <a:rPr lang="en-US" smtClean="0"/>
              <a:pPr/>
              <a:t>2</a:t>
            </a:fld>
            <a:endParaRPr lang="en-US"/>
          </a:p>
        </p:txBody>
      </p:sp>
      <p:sp>
        <p:nvSpPr>
          <p:cNvPr id="2" name="Title 1"/>
          <p:cNvSpPr>
            <a:spLocks noGrp="1"/>
          </p:cNvSpPr>
          <p:nvPr>
            <p:ph type="title"/>
          </p:nvPr>
        </p:nvSpPr>
        <p:spPr/>
        <p:txBody>
          <a:bodyPr>
            <a:normAutofit/>
          </a:bodyPr>
          <a:lstStyle/>
          <a:p>
            <a:r>
              <a:rPr lang="en-US" sz="3200" dirty="0" smtClean="0"/>
              <a:t>Federal Facilities &amp; SLR in Hampton Roads</a:t>
            </a:r>
            <a:endParaRPr lang="en-US" sz="3200" dirty="0"/>
          </a:p>
        </p:txBody>
      </p:sp>
      <p:pic>
        <p:nvPicPr>
          <p:cNvPr id="6" name="Picture 5" descr="Federal-Facilities-May-2011-Revised 4-15 - No Logo.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0424" y="2413000"/>
            <a:ext cx="5259295" cy="4064000"/>
          </a:xfrm>
          <a:prstGeom prst="rect">
            <a:avLst/>
          </a:prstGeom>
        </p:spPr>
        <p:style>
          <a:lnRef idx="2">
            <a:schemeClr val="accent1"/>
          </a:lnRef>
          <a:fillRef idx="1">
            <a:schemeClr val="lt1"/>
          </a:fillRef>
          <a:effectRef idx="0">
            <a:schemeClr val="accent1"/>
          </a:effectRef>
          <a:fontRef idx="minor">
            <a:schemeClr val="dk1"/>
          </a:fontRef>
        </p:style>
      </p:pic>
      <p:pic>
        <p:nvPicPr>
          <p:cNvPr id="8" name="Picture 7" descr="IMG_0085.PNG"/>
          <p:cNvPicPr>
            <a:picLocks noChangeAspect="1"/>
          </p:cNvPicPr>
          <p:nvPr/>
        </p:nvPicPr>
        <p:blipFill rotWithShape="1">
          <a:blip r:embed="rId4" cstate="print">
            <a:extLst>
              <a:ext uri="{28A0092B-C50C-407E-A947-70E740481C1C}">
                <a14:useLocalDpi xmlns:a14="http://schemas.microsoft.com/office/drawing/2010/main" val="0"/>
              </a:ext>
            </a:extLst>
          </a:blip>
          <a:srcRect l="5253" t="5548" r="12061" b="5409"/>
          <a:stretch/>
        </p:blipFill>
        <p:spPr>
          <a:xfrm rot="5400000">
            <a:off x="5488201" y="1369803"/>
            <a:ext cx="2828500" cy="3721102"/>
          </a:xfrm>
          <a:prstGeom prst="rect">
            <a:avLst/>
          </a:prstGeom>
        </p:spPr>
        <p:style>
          <a:lnRef idx="2">
            <a:schemeClr val="accent4"/>
          </a:lnRef>
          <a:fillRef idx="1">
            <a:schemeClr val="lt1"/>
          </a:fillRef>
          <a:effectRef idx="0">
            <a:schemeClr val="accent4"/>
          </a:effectRef>
          <a:fontRef idx="minor">
            <a:schemeClr val="dk1"/>
          </a:fontRef>
        </p:style>
      </p:pic>
      <p:sp>
        <p:nvSpPr>
          <p:cNvPr id="9" name="TextBox 8"/>
          <p:cNvSpPr txBox="1"/>
          <p:nvPr/>
        </p:nvSpPr>
        <p:spPr>
          <a:xfrm>
            <a:off x="8280400" y="4419600"/>
            <a:ext cx="492994" cy="215444"/>
          </a:xfrm>
          <a:prstGeom prst="rect">
            <a:avLst/>
          </a:prstGeom>
          <a:noFill/>
        </p:spPr>
        <p:txBody>
          <a:bodyPr wrap="none" rtlCol="0">
            <a:spAutoFit/>
          </a:bodyPr>
          <a:lstStyle/>
          <a:p>
            <a:r>
              <a:rPr lang="en-US" sz="800" dirty="0" smtClean="0"/>
              <a:t>HRPDC</a:t>
            </a:r>
            <a:endParaRPr lang="en-US" sz="800" dirty="0"/>
          </a:p>
        </p:txBody>
      </p:sp>
      <p:sp>
        <p:nvSpPr>
          <p:cNvPr id="10" name="TextBox 9"/>
          <p:cNvSpPr txBox="1"/>
          <p:nvPr/>
        </p:nvSpPr>
        <p:spPr>
          <a:xfrm>
            <a:off x="4572000" y="6324600"/>
            <a:ext cx="1095172" cy="215444"/>
          </a:xfrm>
          <a:prstGeom prst="rect">
            <a:avLst/>
          </a:prstGeom>
          <a:noFill/>
        </p:spPr>
        <p:txBody>
          <a:bodyPr wrap="none" rtlCol="0">
            <a:spAutoFit/>
          </a:bodyPr>
          <a:lstStyle/>
          <a:p>
            <a:r>
              <a:rPr lang="en-US" sz="800" dirty="0" smtClean="0"/>
              <a:t>Courtesy of HRMFFA</a:t>
            </a:r>
            <a:endParaRPr lang="en-US" sz="800" dirty="0"/>
          </a:p>
        </p:txBody>
      </p:sp>
    </p:spTree>
    <p:extLst>
      <p:ext uri="{BB962C8B-B14F-4D97-AF65-F5344CB8AC3E}">
        <p14:creationId xmlns:p14="http://schemas.microsoft.com/office/powerpoint/2010/main" val="398741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607776622"/>
              </p:ext>
            </p:extLst>
          </p:nvPr>
        </p:nvGraphicFramePr>
        <p:xfrm>
          <a:off x="459672" y="1986644"/>
          <a:ext cx="8267042" cy="4139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smtClean="0"/>
              <a:t>Intergovernmental Pilot Program</a:t>
            </a:r>
            <a:endParaRPr lang="en-US" dirty="0"/>
          </a:p>
        </p:txBody>
      </p:sp>
      <p:sp>
        <p:nvSpPr>
          <p:cNvPr id="4" name="Slide Number Placeholder 3"/>
          <p:cNvSpPr>
            <a:spLocks noGrp="1"/>
          </p:cNvSpPr>
          <p:nvPr>
            <p:ph type="sldNum" sz="quarter" idx="12"/>
          </p:nvPr>
        </p:nvSpPr>
        <p:spPr/>
        <p:txBody>
          <a:bodyPr/>
          <a:lstStyle/>
          <a:p>
            <a:fld id="{EA242A5F-7C04-9E41-A586-FB8100474B9B}" type="slidenum">
              <a:rPr lang="en-US" smtClean="0"/>
              <a:pPr/>
              <a:t>3</a:t>
            </a:fld>
            <a:endParaRPr lang="en-US"/>
          </a:p>
        </p:txBody>
      </p:sp>
    </p:spTree>
    <p:extLst>
      <p:ext uri="{BB962C8B-B14F-4D97-AF65-F5344CB8AC3E}">
        <p14:creationId xmlns:p14="http://schemas.microsoft.com/office/powerpoint/2010/main" val="410295057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024909620"/>
              </p:ext>
            </p:extLst>
          </p:nvPr>
        </p:nvGraphicFramePr>
        <p:xfrm>
          <a:off x="460375" y="1985963"/>
          <a:ext cx="8266113"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EA242A5F-7C04-9E41-A586-FB8100474B9B}" type="slidenum">
              <a:rPr lang="en-US" smtClean="0"/>
              <a:pPr/>
              <a:t>4</a:t>
            </a:fld>
            <a:endParaRPr lang="en-US"/>
          </a:p>
        </p:txBody>
      </p:sp>
      <p:sp>
        <p:nvSpPr>
          <p:cNvPr id="4" name="Title 3"/>
          <p:cNvSpPr>
            <a:spLocks noGrp="1"/>
          </p:cNvSpPr>
          <p:nvPr>
            <p:ph type="title"/>
          </p:nvPr>
        </p:nvSpPr>
        <p:spPr/>
        <p:txBody>
          <a:bodyPr/>
          <a:lstStyle/>
          <a:p>
            <a:r>
              <a:rPr lang="en-US" dirty="0" smtClean="0"/>
              <a:t>Timeline</a:t>
            </a:r>
            <a:endParaRPr lang="en-US" dirty="0"/>
          </a:p>
        </p:txBody>
      </p:sp>
    </p:spTree>
    <p:extLst>
      <p:ext uri="{BB962C8B-B14F-4D97-AF65-F5344CB8AC3E}">
        <p14:creationId xmlns:p14="http://schemas.microsoft.com/office/powerpoint/2010/main" val="290268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223619278"/>
              </p:ext>
            </p:extLst>
          </p:nvPr>
        </p:nvGraphicFramePr>
        <p:xfrm>
          <a:off x="459672" y="1986644"/>
          <a:ext cx="8267042" cy="4139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A242A5F-7C04-9E41-A586-FB8100474B9B}" type="slidenum">
              <a:rPr lang="en-US" smtClean="0"/>
              <a:pPr/>
              <a:t>5</a:t>
            </a:fld>
            <a:endParaRPr lang="en-US"/>
          </a:p>
        </p:txBody>
      </p:sp>
      <p:sp>
        <p:nvSpPr>
          <p:cNvPr id="4" name="Title 3"/>
          <p:cNvSpPr>
            <a:spLocks noGrp="1"/>
          </p:cNvSpPr>
          <p:nvPr>
            <p:ph type="title"/>
          </p:nvPr>
        </p:nvSpPr>
        <p:spPr/>
        <p:txBody>
          <a:bodyPr>
            <a:normAutofit fontScale="90000"/>
          </a:bodyPr>
          <a:lstStyle/>
          <a:p>
            <a:r>
              <a:rPr lang="en-US" dirty="0" smtClean="0"/>
              <a:t>Whole of Government &amp; Community</a:t>
            </a:r>
            <a:endParaRPr lang="en-US" dirty="0"/>
          </a:p>
        </p:txBody>
      </p:sp>
    </p:spTree>
    <p:extLst>
      <p:ext uri="{BB962C8B-B14F-4D97-AF65-F5344CB8AC3E}">
        <p14:creationId xmlns:p14="http://schemas.microsoft.com/office/powerpoint/2010/main" val="175747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Proposed Regional Deliverables</a:t>
            </a:r>
            <a:endParaRPr lang="en-US" dirty="0"/>
          </a:p>
        </p:txBody>
      </p:sp>
      <p:sp>
        <p:nvSpPr>
          <p:cNvPr id="9" name="Content Placeholder 8"/>
          <p:cNvSpPr>
            <a:spLocks noGrp="1"/>
          </p:cNvSpPr>
          <p:nvPr>
            <p:ph idx="1"/>
          </p:nvPr>
        </p:nvSpPr>
        <p:spPr>
          <a:xfrm>
            <a:off x="459672" y="1986644"/>
            <a:ext cx="6030028" cy="4139520"/>
          </a:xfrm>
        </p:spPr>
        <p:txBody>
          <a:bodyPr>
            <a:normAutofit fontScale="55000" lnSpcReduction="20000"/>
          </a:bodyPr>
          <a:lstStyle/>
          <a:p>
            <a:r>
              <a:rPr lang="en-US" dirty="0" smtClean="0"/>
              <a:t>Trusted, Neutral Venue for Discussion, Collaboration, Planning, and Action</a:t>
            </a:r>
          </a:p>
          <a:p>
            <a:r>
              <a:rPr lang="en-US" dirty="0" smtClean="0"/>
              <a:t>Draft Principles for Living With the Water in HR</a:t>
            </a:r>
          </a:p>
          <a:p>
            <a:pPr lvl="1"/>
            <a:r>
              <a:rPr lang="en-US" dirty="0" smtClean="0"/>
              <a:t>This is not a challenge that can be fixed, but a dynamic environment to which we must continuously adapt</a:t>
            </a:r>
          </a:p>
          <a:p>
            <a:pPr lvl="1"/>
            <a:r>
              <a:rPr lang="en-US" dirty="0" smtClean="0"/>
              <a:t>Common (and periodically dry) ground for ongoing communication and collaboration for truly regional SLR strategic planning and action</a:t>
            </a:r>
            <a:endParaRPr lang="en-US" dirty="0"/>
          </a:p>
          <a:p>
            <a:r>
              <a:rPr lang="en-US" dirty="0" smtClean="0"/>
              <a:t>Clearing House Tailored for Hampton Roads</a:t>
            </a:r>
          </a:p>
          <a:p>
            <a:pPr lvl="1"/>
            <a:r>
              <a:rPr lang="en-US" dirty="0" smtClean="0"/>
              <a:t>Localized Scientific Projections, Mapping, Simulation, etc.</a:t>
            </a:r>
          </a:p>
          <a:p>
            <a:pPr lvl="1"/>
            <a:r>
              <a:rPr lang="en-US" dirty="0" smtClean="0">
                <a:solidFill>
                  <a:schemeClr val="accent1"/>
                </a:solidFill>
              </a:rPr>
              <a:t>Integrated network of SLR &amp; Subsidence </a:t>
            </a:r>
            <a:r>
              <a:rPr lang="en-US" dirty="0">
                <a:solidFill>
                  <a:schemeClr val="accent1"/>
                </a:solidFill>
              </a:rPr>
              <a:t>Measurements (real-time and near-real-</a:t>
            </a:r>
            <a:r>
              <a:rPr lang="en-US" dirty="0" smtClean="0">
                <a:solidFill>
                  <a:schemeClr val="accent1"/>
                </a:solidFill>
              </a:rPr>
              <a:t>time)</a:t>
            </a:r>
          </a:p>
          <a:p>
            <a:pPr lvl="1"/>
            <a:r>
              <a:rPr lang="en-US" dirty="0" smtClean="0"/>
              <a:t>Analyses of Regionally Relevant Legal </a:t>
            </a:r>
            <a:r>
              <a:rPr lang="en-US" dirty="0"/>
              <a:t>Issues &amp; Policy </a:t>
            </a:r>
            <a:r>
              <a:rPr lang="en-US" dirty="0" smtClean="0"/>
              <a:t>Guidance Where Appropriate</a:t>
            </a:r>
          </a:p>
          <a:p>
            <a:pPr lvl="1"/>
            <a:r>
              <a:rPr lang="en-US" dirty="0" smtClean="0"/>
              <a:t>Framework to Understand Critical Infrastructure Interdependencies in HR</a:t>
            </a:r>
          </a:p>
          <a:p>
            <a:endParaRPr lang="en-US" dirty="0"/>
          </a:p>
        </p:txBody>
      </p:sp>
      <p:sp>
        <p:nvSpPr>
          <p:cNvPr id="2" name="Slide Number Placeholder 1"/>
          <p:cNvSpPr>
            <a:spLocks noGrp="1"/>
          </p:cNvSpPr>
          <p:nvPr>
            <p:ph type="sldNum" sz="quarter" idx="12"/>
          </p:nvPr>
        </p:nvSpPr>
        <p:spPr/>
        <p:txBody>
          <a:bodyPr/>
          <a:lstStyle/>
          <a:p>
            <a:fld id="{EA242A5F-7C04-9E41-A586-FB8100474B9B}" type="slidenum">
              <a:rPr lang="en-US" smtClean="0"/>
              <a:pPr/>
              <a:t>6</a:t>
            </a:fld>
            <a:endParaRPr lang="en-US"/>
          </a:p>
        </p:txBody>
      </p:sp>
      <p:pic>
        <p:nvPicPr>
          <p:cNvPr id="5" name="Content Placeholder 4" descr="RisingtoChallenge.jpg"/>
          <p:cNvPicPr>
            <a:picLocks noChangeAspect="1"/>
          </p:cNvPicPr>
          <p:nvPr/>
        </p:nvPicPr>
        <p:blipFill>
          <a:blip r:embed="rId3">
            <a:extLst>
              <a:ext uri="{28A0092B-C50C-407E-A947-70E740481C1C}">
                <a14:useLocalDpi xmlns:a14="http://schemas.microsoft.com/office/drawing/2010/main" val="0"/>
              </a:ext>
            </a:extLst>
          </a:blip>
          <a:srcRect l="13890" r="13890"/>
          <a:stretch>
            <a:fillRect/>
          </a:stretch>
        </p:blipFill>
        <p:spPr>
          <a:xfrm>
            <a:off x="6591300" y="2530872"/>
            <a:ext cx="2082801" cy="1911604"/>
          </a:xfrm>
          <a:prstGeom prst="rect">
            <a:avLst/>
          </a:prstGeom>
        </p:spPr>
        <p:style>
          <a:lnRef idx="2">
            <a:schemeClr val="accent2"/>
          </a:lnRef>
          <a:fillRef idx="1">
            <a:schemeClr val="lt1"/>
          </a:fillRef>
          <a:effectRef idx="0">
            <a:schemeClr val="accent2"/>
          </a:effectRef>
          <a:fontRef idx="minor">
            <a:schemeClr val="dk1"/>
          </a:fontRef>
        </p:style>
      </p:pic>
    </p:spTree>
    <p:extLst>
      <p:ext uri="{BB962C8B-B14F-4D97-AF65-F5344CB8AC3E}">
        <p14:creationId xmlns:p14="http://schemas.microsoft.com/office/powerpoint/2010/main" val="36906488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51200" y="1986644"/>
            <a:ext cx="5475514" cy="4139520"/>
          </a:xfrm>
        </p:spPr>
        <p:txBody>
          <a:bodyPr>
            <a:normAutofit fontScale="70000" lnSpcReduction="20000"/>
          </a:bodyPr>
          <a:lstStyle/>
          <a:p>
            <a:r>
              <a:rPr lang="en-US" dirty="0" smtClean="0"/>
              <a:t>“Whole of Government” Template for Regional Collaboration</a:t>
            </a:r>
          </a:p>
          <a:p>
            <a:r>
              <a:rPr lang="en-US" dirty="0" smtClean="0"/>
              <a:t>Customizable Base Level “Whole of Community” </a:t>
            </a:r>
            <a:r>
              <a:rPr lang="en-US" dirty="0"/>
              <a:t>E</a:t>
            </a:r>
            <a:r>
              <a:rPr lang="en-US" dirty="0" smtClean="0"/>
              <a:t>ngagement &amp; Communications Template </a:t>
            </a:r>
          </a:p>
          <a:p>
            <a:r>
              <a:rPr lang="en-US" dirty="0" smtClean="0"/>
              <a:t>Public Health Resilience Toolkit</a:t>
            </a:r>
          </a:p>
          <a:p>
            <a:r>
              <a:rPr lang="en-US" dirty="0" smtClean="0"/>
              <a:t>Land Use Vulnerability Index</a:t>
            </a:r>
          </a:p>
          <a:p>
            <a:r>
              <a:rPr lang="en-US" dirty="0" smtClean="0"/>
              <a:t>Infrastructure Prioritization Toolkit (Resiliency Recommendations)</a:t>
            </a:r>
          </a:p>
          <a:p>
            <a:r>
              <a:rPr lang="en-US" dirty="0" smtClean="0"/>
              <a:t>Identification of Legal Impediments to Regional Planning and Action &amp; Potential Solution Recommendations 	</a:t>
            </a:r>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Proposed Model Template Deliverables</a:t>
            </a:r>
            <a:endParaRPr lang="en-US" dirty="0"/>
          </a:p>
        </p:txBody>
      </p:sp>
      <p:sp>
        <p:nvSpPr>
          <p:cNvPr id="4" name="Slide Number Placeholder 3"/>
          <p:cNvSpPr>
            <a:spLocks noGrp="1"/>
          </p:cNvSpPr>
          <p:nvPr>
            <p:ph type="sldNum" sz="quarter" idx="12"/>
          </p:nvPr>
        </p:nvSpPr>
        <p:spPr/>
        <p:txBody>
          <a:bodyPr/>
          <a:lstStyle/>
          <a:p>
            <a:fld id="{EA242A5F-7C04-9E41-A586-FB8100474B9B}" type="slidenum">
              <a:rPr lang="en-US" smtClean="0"/>
              <a:pPr/>
              <a:t>7</a:t>
            </a:fld>
            <a:endParaRPr lang="en-US"/>
          </a:p>
        </p:txBody>
      </p:sp>
      <p:pic>
        <p:nvPicPr>
          <p:cNvPr id="5" name="Content Placeholder 4" descr="RayToll.jpg"/>
          <p:cNvPicPr>
            <a:picLocks noChangeAspect="1"/>
          </p:cNvPicPr>
          <p:nvPr/>
        </p:nvPicPr>
        <p:blipFill>
          <a:blip r:embed="rId3">
            <a:extLst>
              <a:ext uri="{28A0092B-C50C-407E-A947-70E740481C1C}">
                <a14:useLocalDpi xmlns:a14="http://schemas.microsoft.com/office/drawing/2010/main" val="0"/>
              </a:ext>
            </a:extLst>
          </a:blip>
          <a:srcRect l="13890" r="13890"/>
          <a:stretch>
            <a:fillRect/>
          </a:stretch>
        </p:blipFill>
        <p:spPr>
          <a:xfrm>
            <a:off x="371518" y="2873772"/>
            <a:ext cx="2566415" cy="2355467"/>
          </a:xfrm>
          <a:prstGeom prst="rect">
            <a:avLst/>
          </a:prstGeom>
        </p:spPr>
        <p:style>
          <a:lnRef idx="2">
            <a:schemeClr val="accent2"/>
          </a:lnRef>
          <a:fillRef idx="1">
            <a:schemeClr val="lt1"/>
          </a:fillRef>
          <a:effectRef idx="0">
            <a:schemeClr val="accent2"/>
          </a:effectRef>
          <a:fontRef idx="minor">
            <a:schemeClr val="dk1"/>
          </a:fontRef>
        </p:style>
      </p:pic>
    </p:spTree>
    <p:extLst>
      <p:ext uri="{BB962C8B-B14F-4D97-AF65-F5344CB8AC3E}">
        <p14:creationId xmlns:p14="http://schemas.microsoft.com/office/powerpoint/2010/main" val="149054856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03412" y="2151063"/>
            <a:ext cx="8461188" cy="3975100"/>
          </a:xfrm>
        </p:spPr>
        <p:txBody>
          <a:bodyPr>
            <a:normAutofit/>
          </a:bodyPr>
          <a:lstStyle/>
          <a:p>
            <a:r>
              <a:rPr lang="en-US" dirty="0" smtClean="0"/>
              <a:t>Legal Primer: Reference Guide for SLR Planning </a:t>
            </a:r>
          </a:p>
          <a:p>
            <a:r>
              <a:rPr lang="en-US" dirty="0" smtClean="0"/>
              <a:t>Infrastructure Interdependencies</a:t>
            </a:r>
          </a:p>
          <a:p>
            <a:r>
              <a:rPr lang="en-US" dirty="0" smtClean="0"/>
              <a:t>Engage New Stakeholders:</a:t>
            </a:r>
          </a:p>
          <a:p>
            <a:pPr lvl="1"/>
            <a:r>
              <a:rPr lang="en-US" dirty="0" smtClean="0"/>
              <a:t>Public Health</a:t>
            </a:r>
          </a:p>
          <a:p>
            <a:pPr lvl="1"/>
            <a:r>
              <a:rPr lang="en-US" dirty="0" smtClean="0"/>
              <a:t>Economic Impacts &amp; Development</a:t>
            </a:r>
          </a:p>
          <a:p>
            <a:r>
              <a:rPr lang="en-US" dirty="0" smtClean="0"/>
              <a:t>Long-lasting Networks within Hampton Roads and with similarly situated regions to facilitate effective planning. </a:t>
            </a:r>
          </a:p>
        </p:txBody>
      </p:sp>
      <p:sp>
        <p:nvSpPr>
          <p:cNvPr id="4" name="Slide Number Placeholder 3"/>
          <p:cNvSpPr>
            <a:spLocks noGrp="1"/>
          </p:cNvSpPr>
          <p:nvPr>
            <p:ph type="sldNum" sz="quarter" idx="12"/>
          </p:nvPr>
        </p:nvSpPr>
        <p:spPr/>
        <p:txBody>
          <a:bodyPr/>
          <a:lstStyle/>
          <a:p>
            <a:fld id="{EA242A5F-7C04-9E41-A586-FB8100474B9B}" type="slidenum">
              <a:rPr lang="en-US" smtClean="0"/>
              <a:pPr/>
              <a:t>8</a:t>
            </a:fld>
            <a:endParaRPr lang="en-US"/>
          </a:p>
        </p:txBody>
      </p:sp>
      <p:sp>
        <p:nvSpPr>
          <p:cNvPr id="5" name="Title 4"/>
          <p:cNvSpPr>
            <a:spLocks noGrp="1"/>
          </p:cNvSpPr>
          <p:nvPr>
            <p:ph type="title"/>
          </p:nvPr>
        </p:nvSpPr>
        <p:spPr/>
        <p:txBody>
          <a:bodyPr/>
          <a:lstStyle/>
          <a:p>
            <a:r>
              <a:rPr lang="en-US" dirty="0" smtClean="0"/>
              <a:t>On the Horizon</a:t>
            </a:r>
            <a:endParaRPr lang="en-US" dirty="0"/>
          </a:p>
        </p:txBody>
      </p:sp>
    </p:spTree>
    <p:extLst>
      <p:ext uri="{BB962C8B-B14F-4D97-AF65-F5344CB8AC3E}">
        <p14:creationId xmlns:p14="http://schemas.microsoft.com/office/powerpoint/2010/main" val="36198506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77500" lnSpcReduction="20000"/>
          </a:bodyPr>
          <a:lstStyle/>
          <a:p>
            <a:r>
              <a:rPr lang="en-US" dirty="0" smtClean="0"/>
              <a:t>In partnership with VIMS</a:t>
            </a:r>
          </a:p>
          <a:p>
            <a:pPr lvl="0"/>
            <a:r>
              <a:rPr lang="en-US" dirty="0" smtClean="0"/>
              <a:t>Integrate Federal, state, and local data </a:t>
            </a:r>
            <a:r>
              <a:rPr lang="en-US" dirty="0"/>
              <a:t>sources </a:t>
            </a:r>
            <a:r>
              <a:rPr lang="en-US" dirty="0" smtClean="0"/>
              <a:t>creating  </a:t>
            </a:r>
            <a:r>
              <a:rPr lang="en-US" dirty="0"/>
              <a:t>real-time or near-real-time climate resiliency monitoring and planning network for the Hampton Roads </a:t>
            </a:r>
            <a:r>
              <a:rPr lang="en-US" dirty="0" smtClean="0"/>
              <a:t>Region. </a:t>
            </a:r>
            <a:endParaRPr lang="en-US" dirty="0"/>
          </a:p>
          <a:p>
            <a:pPr lvl="0"/>
            <a:r>
              <a:rPr lang="en-US" dirty="0" smtClean="0"/>
              <a:t>Use data </a:t>
            </a:r>
            <a:r>
              <a:rPr lang="en-US" dirty="0"/>
              <a:t>to enable both </a:t>
            </a:r>
            <a:r>
              <a:rPr lang="en-US" dirty="0" smtClean="0"/>
              <a:t>emergency and </a:t>
            </a:r>
            <a:r>
              <a:rPr lang="en-US" dirty="0"/>
              <a:t>long-term </a:t>
            </a:r>
            <a:r>
              <a:rPr lang="en-US" dirty="0" smtClean="0"/>
              <a:t>decision</a:t>
            </a:r>
            <a:r>
              <a:rPr lang="en-US" dirty="0"/>
              <a:t>-</a:t>
            </a:r>
            <a:r>
              <a:rPr lang="en-US" dirty="0" smtClean="0"/>
              <a:t>making through street level predictions and more.</a:t>
            </a:r>
            <a:endParaRPr lang="en-US" dirty="0"/>
          </a:p>
          <a:p>
            <a:pPr lvl="0"/>
            <a:r>
              <a:rPr lang="en-US" dirty="0" smtClean="0"/>
              <a:t>Develop the network </a:t>
            </a:r>
            <a:r>
              <a:rPr lang="en-US" dirty="0"/>
              <a:t>as a national </a:t>
            </a:r>
            <a:r>
              <a:rPr lang="en-US" dirty="0" smtClean="0"/>
              <a:t>model for </a:t>
            </a:r>
            <a:r>
              <a:rPr lang="en-US" dirty="0"/>
              <a:t>adaptation to sea level </a:t>
            </a:r>
            <a:r>
              <a:rPr lang="en-US" dirty="0" smtClean="0"/>
              <a:t>rise</a:t>
            </a:r>
            <a:r>
              <a:rPr lang="en-US" dirty="0"/>
              <a:t>.</a:t>
            </a:r>
          </a:p>
          <a:p>
            <a:pPr lvl="0"/>
            <a:r>
              <a:rPr lang="en-US" dirty="0"/>
              <a:t>To provide technical assistance in implementing this model in other US regions that experience sea level rise.</a:t>
            </a:r>
          </a:p>
          <a:p>
            <a:endParaRPr lang="en-US" dirty="0"/>
          </a:p>
        </p:txBody>
      </p:sp>
      <p:sp>
        <p:nvSpPr>
          <p:cNvPr id="4" name="Slide Number Placeholder 3"/>
          <p:cNvSpPr>
            <a:spLocks noGrp="1"/>
          </p:cNvSpPr>
          <p:nvPr>
            <p:ph type="sldNum" sz="quarter" idx="12"/>
          </p:nvPr>
        </p:nvSpPr>
        <p:spPr/>
        <p:txBody>
          <a:bodyPr/>
          <a:lstStyle/>
          <a:p>
            <a:fld id="{EA242A5F-7C04-9E41-A586-FB8100474B9B}" type="slidenum">
              <a:rPr lang="en-US" smtClean="0"/>
              <a:pPr/>
              <a:t>9</a:t>
            </a:fld>
            <a:endParaRPr lang="en-US"/>
          </a:p>
        </p:txBody>
      </p:sp>
      <p:sp>
        <p:nvSpPr>
          <p:cNvPr id="5" name="Title 4"/>
          <p:cNvSpPr>
            <a:spLocks noGrp="1"/>
          </p:cNvSpPr>
          <p:nvPr>
            <p:ph type="title"/>
          </p:nvPr>
        </p:nvSpPr>
        <p:spPr/>
        <p:txBody>
          <a:bodyPr/>
          <a:lstStyle/>
          <a:p>
            <a:r>
              <a:rPr lang="en-US" dirty="0" smtClean="0"/>
              <a:t>Proposed Center for Sea Level Rise</a:t>
            </a:r>
            <a:endParaRPr lang="en-US" dirty="0"/>
          </a:p>
        </p:txBody>
      </p:sp>
    </p:spTree>
    <p:extLst>
      <p:ext uri="{BB962C8B-B14F-4D97-AF65-F5344CB8AC3E}">
        <p14:creationId xmlns:p14="http://schemas.microsoft.com/office/powerpoint/2010/main" val="880421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5027</TotalTime>
  <Words>535</Words>
  <Application>Microsoft Macintosh PowerPoint</Application>
  <PresentationFormat>On-screen Show (4:3)</PresentationFormat>
  <Paragraphs>100</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INTERGOVERNMENTAL PILOT PROGRAM: Update</vt:lpstr>
      <vt:lpstr>Federal Facilities &amp; SLR in Hampton Roads</vt:lpstr>
      <vt:lpstr>Intergovernmental Pilot Program</vt:lpstr>
      <vt:lpstr>Timeline</vt:lpstr>
      <vt:lpstr>Whole of Government &amp; Community</vt:lpstr>
      <vt:lpstr>Proposed Regional Deliverables</vt:lpstr>
      <vt:lpstr>Proposed Model Template Deliverables</vt:lpstr>
      <vt:lpstr>On the Horizon</vt:lpstr>
      <vt:lpstr>Proposed Center for Sea Level Rise</vt:lpstr>
      <vt:lpstr>Contact</vt:lpstr>
    </vt:vector>
  </TitlesOfParts>
  <Company>Old Dominion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Larry Atkinson</dc:creator>
  <cp:lastModifiedBy>Larry Atkinson</cp:lastModifiedBy>
  <cp:revision>16</cp:revision>
  <dcterms:created xsi:type="dcterms:W3CDTF">2014-01-17T15:19:30Z</dcterms:created>
  <dcterms:modified xsi:type="dcterms:W3CDTF">2015-08-11T14:21:11Z</dcterms:modified>
</cp:coreProperties>
</file>