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24384000" cy="13716000"/>
  <p:notesSz cx="6858000" cy="9144000"/>
  <p:defaultTextStyle>
    <a:lvl1pPr algn="ctr" defTabSz="825500">
      <a:defRPr sz="5400">
        <a:solidFill>
          <a:srgbClr val="FFFFFF"/>
        </a:solidFill>
        <a:latin typeface="+mn-lt"/>
        <a:ea typeface="+mn-ea"/>
        <a:cs typeface="+mn-cs"/>
        <a:sym typeface="Gill Sans"/>
      </a:defRPr>
    </a:lvl1pPr>
    <a:lvl2pPr indent="342900" algn="ctr" defTabSz="825500">
      <a:defRPr sz="5400">
        <a:solidFill>
          <a:srgbClr val="FFFFFF"/>
        </a:solidFill>
        <a:latin typeface="+mn-lt"/>
        <a:ea typeface="+mn-ea"/>
        <a:cs typeface="+mn-cs"/>
        <a:sym typeface="Gill Sans"/>
      </a:defRPr>
    </a:lvl2pPr>
    <a:lvl3pPr indent="685800" algn="ctr" defTabSz="825500">
      <a:defRPr sz="5400">
        <a:solidFill>
          <a:srgbClr val="FFFFFF"/>
        </a:solidFill>
        <a:latin typeface="+mn-lt"/>
        <a:ea typeface="+mn-ea"/>
        <a:cs typeface="+mn-cs"/>
        <a:sym typeface="Gill Sans"/>
      </a:defRPr>
    </a:lvl3pPr>
    <a:lvl4pPr indent="1028700" algn="ctr" defTabSz="825500">
      <a:defRPr sz="5400">
        <a:solidFill>
          <a:srgbClr val="FFFFFF"/>
        </a:solidFill>
        <a:latin typeface="+mn-lt"/>
        <a:ea typeface="+mn-ea"/>
        <a:cs typeface="+mn-cs"/>
        <a:sym typeface="Gill Sans"/>
      </a:defRPr>
    </a:lvl4pPr>
    <a:lvl5pPr indent="1371600" algn="ctr" defTabSz="825500">
      <a:defRPr sz="5400">
        <a:solidFill>
          <a:srgbClr val="FFFFFF"/>
        </a:solidFill>
        <a:latin typeface="+mn-lt"/>
        <a:ea typeface="+mn-ea"/>
        <a:cs typeface="+mn-cs"/>
        <a:sym typeface="Gill Sans"/>
      </a:defRPr>
    </a:lvl5pPr>
    <a:lvl6pPr indent="1714500" algn="ctr" defTabSz="825500">
      <a:defRPr sz="5400">
        <a:solidFill>
          <a:srgbClr val="FFFFFF"/>
        </a:solidFill>
        <a:latin typeface="+mn-lt"/>
        <a:ea typeface="+mn-ea"/>
        <a:cs typeface="+mn-cs"/>
        <a:sym typeface="Gill Sans"/>
      </a:defRPr>
    </a:lvl6pPr>
    <a:lvl7pPr indent="2057400" algn="ctr" defTabSz="825500">
      <a:defRPr sz="5400">
        <a:solidFill>
          <a:srgbClr val="FFFFFF"/>
        </a:solidFill>
        <a:latin typeface="+mn-lt"/>
        <a:ea typeface="+mn-ea"/>
        <a:cs typeface="+mn-cs"/>
        <a:sym typeface="Gill Sans"/>
      </a:defRPr>
    </a:lvl7pPr>
    <a:lvl8pPr indent="2400300" algn="ctr" defTabSz="825500">
      <a:defRPr sz="5400">
        <a:solidFill>
          <a:srgbClr val="FFFFFF"/>
        </a:solidFill>
        <a:latin typeface="+mn-lt"/>
        <a:ea typeface="+mn-ea"/>
        <a:cs typeface="+mn-cs"/>
        <a:sym typeface="Gill Sans"/>
      </a:defRPr>
    </a:lvl8pPr>
    <a:lvl9pPr indent="2743200" algn="ctr" defTabSz="825500">
      <a:defRPr sz="5400">
        <a:solidFill>
          <a:srgbClr val="FFFFFF"/>
        </a:solidFill>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797A7C">
              <a:alpha val="30000"/>
            </a:srgbClr>
          </a:solidFill>
        </a:fill>
      </a:tcStyle>
    </a:band2H>
    <a:firstCol>
      <a:tcTxStyle b="def" i="def">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def" i="def">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def" i="def">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def" i="def">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87CED4">
              <a:alpha val="20000"/>
            </a:srgbClr>
          </a:solidFill>
        </a:fill>
      </a:tcStyle>
    </a:band2H>
    <a:firstCol>
      <a:tcTxStyle b="def" i="def">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def" i="def">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def" i="def">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b="def" i="def"/>
      <a:tcStyle>
        <a:tcBdr/>
        <a:fill>
          <a:solidFill>
            <a:srgbClr val="5DC123">
              <a:alpha val="19000"/>
            </a:srgbClr>
          </a:solidFill>
        </a:fill>
      </a:tcStyle>
    </a:band2H>
    <a:firstCol>
      <a:tcTxStyle b="def" i="def">
        <a:font>
          <a:latin typeface="Helvetica Light"/>
          <a:ea typeface="Helvetica Light"/>
          <a:cs typeface="Helvetica Light"/>
        </a:font>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189B1A"/>
          </a:solidFill>
        </a:fill>
      </a:tcStyle>
    </a:firstCol>
    <a:la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def" i="def">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A433"/>
          </a:solidFill>
        </a:fill>
      </a:tcStyle>
    </a:firstCol>
    <a:la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rgbClr val="E8A433"/>
          </a:solidFill>
        </a:fill>
      </a:tcStyle>
    </a:firstRow>
  </a:tblStyle>
  <a:tblStyle styleId="{33BA23B1-9221-436E-865A-0063620EA4FD}" styleName="">
    <a:tblBg/>
    <a:wholeTbl>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797A7C">
              <a:alpha val="30000"/>
            </a:srgbClr>
          </a:solidFill>
        </a:fill>
      </a:tcStyle>
    </a:band2H>
    <a:firstCol>
      <a:tcTxStyle b="def" i="def">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def" i="def">
        <a:font>
          <a:latin typeface="Helvetica Light"/>
          <a:ea typeface="Helvetica Light"/>
          <a:cs typeface="Helvetica Light"/>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de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de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de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 styleId="{8F44A2F1-9E1F-4B54-A3A2-5F16C0AD49E2}" styleName="">
    <a:tblBg/>
    <a:wholeTb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1A610F"/>
          </a:solidFill>
        </a:fill>
      </a:tcStyle>
    </a:firstCol>
    <a:la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gradFill>
            <a:gsLst>
              <a:gs pos="0">
                <a:srgbClr val="0066C1"/>
              </a:gs>
              <a:gs pos="100000">
                <a:srgbClr val="094593"/>
              </a:gs>
            </a:gsLst>
            <a:lin ang="5400000"/>
          </a:gradFill>
        </a:fill>
      </a:tcStyle>
    </a:lastRow>
    <a:fir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gradFill>
            <a:gsLst>
              <a:gs pos="0">
                <a:srgbClr val="0066C1"/>
              </a:gs>
              <a:gs pos="100000">
                <a:srgbClr val="094593"/>
              </a:gs>
            </a:gsLst>
            <a:lin ang="5400000"/>
          </a:gra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p:nvPr>
            <p:ph type="sldImg"/>
          </p:nvPr>
        </p:nvSpPr>
        <p:spPr>
          <a:xfrm>
            <a:off x="1143000" y="685800"/>
            <a:ext cx="4572000" cy="3429000"/>
          </a:xfrm>
          <a:prstGeom prst="rect">
            <a:avLst/>
          </a:prstGeom>
        </p:spPr>
        <p:txBody>
          <a:bodyPr/>
          <a:lstStyle/>
          <a:p>
            <a:pPr lvl="0"/>
          </a:p>
        </p:txBody>
      </p:sp>
      <p:sp>
        <p:nvSpPr>
          <p:cNvPr id="46" name="Shape 46"/>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825500">
      <a:defRPr sz="2200">
        <a:latin typeface="Lucida Grande"/>
        <a:ea typeface="Lucida Grande"/>
        <a:cs typeface="Lucida Grande"/>
        <a:sym typeface="Lucida Grande"/>
      </a:defRPr>
    </a:lvl1pPr>
    <a:lvl2pPr indent="228600" defTabSz="825500">
      <a:defRPr sz="2200">
        <a:latin typeface="Lucida Grande"/>
        <a:ea typeface="Lucida Grande"/>
        <a:cs typeface="Lucida Grande"/>
        <a:sym typeface="Lucida Grande"/>
      </a:defRPr>
    </a:lvl2pPr>
    <a:lvl3pPr indent="457200" defTabSz="825500">
      <a:defRPr sz="2200">
        <a:latin typeface="Lucida Grande"/>
        <a:ea typeface="Lucida Grande"/>
        <a:cs typeface="Lucida Grande"/>
        <a:sym typeface="Lucida Grande"/>
      </a:defRPr>
    </a:lvl3pPr>
    <a:lvl4pPr indent="685800" defTabSz="825500">
      <a:defRPr sz="2200">
        <a:latin typeface="Lucida Grande"/>
        <a:ea typeface="Lucida Grande"/>
        <a:cs typeface="Lucida Grande"/>
        <a:sym typeface="Lucida Grande"/>
      </a:defRPr>
    </a:lvl4pPr>
    <a:lvl5pPr indent="914400" defTabSz="825500">
      <a:defRPr sz="2200">
        <a:latin typeface="Lucida Grande"/>
        <a:ea typeface="Lucida Grande"/>
        <a:cs typeface="Lucida Grande"/>
        <a:sym typeface="Lucida Grande"/>
      </a:defRPr>
    </a:lvl5pPr>
    <a:lvl6pPr indent="1143000" defTabSz="825500">
      <a:defRPr sz="2200">
        <a:latin typeface="Lucida Grande"/>
        <a:ea typeface="Lucida Grande"/>
        <a:cs typeface="Lucida Grande"/>
        <a:sym typeface="Lucida Grande"/>
      </a:defRPr>
    </a:lvl6pPr>
    <a:lvl7pPr indent="1371600" defTabSz="825500">
      <a:defRPr sz="2200">
        <a:latin typeface="Lucida Grande"/>
        <a:ea typeface="Lucida Grande"/>
        <a:cs typeface="Lucida Grande"/>
        <a:sym typeface="Lucida Grande"/>
      </a:defRPr>
    </a:lvl7pPr>
    <a:lvl8pPr indent="1600200" defTabSz="825500">
      <a:defRPr sz="2200">
        <a:latin typeface="Lucida Grande"/>
        <a:ea typeface="Lucida Grande"/>
        <a:cs typeface="Lucida Grande"/>
        <a:sym typeface="Lucida Grande"/>
      </a:defRPr>
    </a:lvl8pPr>
    <a:lvl9pPr indent="1828800" defTabSz="825500">
      <a:defRPr sz="22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 name="Shape 5"/>
          <p:cNvSpPr/>
          <p:nvPr>
            <p:ph type="title"/>
          </p:nvPr>
        </p:nvSpPr>
        <p:spPr>
          <a:xfrm>
            <a:off x="2387600" y="2311400"/>
            <a:ext cx="19621500" cy="4648200"/>
          </a:xfrm>
          <a:prstGeom prst="rect">
            <a:avLst/>
          </a:prstGeom>
        </p:spPr>
        <p:txBody>
          <a:bodyPr lIns="0" tIns="0" rIns="0" bIns="0" anchor="b"/>
          <a:lstStyle>
            <a:lvl1pPr defTabSz="825500">
              <a:defRPr sz="11400">
                <a:uFillTx/>
              </a:defRPr>
            </a:lvl1pPr>
          </a:lstStyle>
          <a:p>
            <a:pPr lvl="0">
              <a:defRPr sz="1800">
                <a:solidFill>
                  <a:srgbClr val="000000"/>
                </a:solidFill>
              </a:defRPr>
            </a:pPr>
            <a:r>
              <a:rPr sz="11400">
                <a:solidFill>
                  <a:srgbClr val="FFFFFF"/>
                </a:solidFill>
              </a:rPr>
              <a:t>Title Text</a:t>
            </a:r>
          </a:p>
        </p:txBody>
      </p:sp>
      <p:sp>
        <p:nvSpPr>
          <p:cNvPr id="6" name="Shape 6"/>
          <p:cNvSpPr/>
          <p:nvPr>
            <p:ph type="body" idx="1"/>
          </p:nvPr>
        </p:nvSpPr>
        <p:spPr>
          <a:xfrm>
            <a:off x="2387600" y="7073900"/>
            <a:ext cx="19621500" cy="1587500"/>
          </a:xfrm>
          <a:prstGeom prst="rect">
            <a:avLst/>
          </a:prstGeom>
        </p:spPr>
        <p:txBody>
          <a:bodyPr lIns="0" tIns="0" rIns="0" bIns="0" anchor="t"/>
          <a:lstStyle>
            <a:lvl1pPr marL="0" indent="0" algn="ctr" defTabSz="825500">
              <a:spcBef>
                <a:spcPts val="0"/>
              </a:spcBef>
              <a:buClrTx/>
              <a:buFontTx/>
              <a:defRPr sz="4800">
                <a:uFillTx/>
              </a:defRPr>
            </a:lvl1pPr>
            <a:lvl2pPr marL="0" indent="0" algn="ctr" defTabSz="825500">
              <a:spcBef>
                <a:spcPts val="0"/>
              </a:spcBef>
              <a:buClrTx/>
              <a:buFontTx/>
              <a:defRPr sz="4800">
                <a:uFillTx/>
              </a:defRPr>
            </a:lvl2pPr>
            <a:lvl3pPr marL="0" indent="0" algn="ctr" defTabSz="825500">
              <a:spcBef>
                <a:spcPts val="0"/>
              </a:spcBef>
              <a:buClrTx/>
              <a:buFontTx/>
              <a:defRPr sz="4800">
                <a:uFillTx/>
              </a:defRPr>
            </a:lvl3pPr>
            <a:lvl4pPr marL="0" indent="0" algn="ctr" defTabSz="825500">
              <a:spcBef>
                <a:spcPts val="0"/>
              </a:spcBef>
              <a:buClrTx/>
              <a:buFontTx/>
              <a:defRPr sz="4800">
                <a:uFillTx/>
              </a:defRPr>
            </a:lvl4pPr>
            <a:lvl5pPr marL="0" indent="0" algn="ctr" defTabSz="825500">
              <a:spcBef>
                <a:spcPts val="0"/>
              </a:spcBef>
              <a:buClrTx/>
              <a:buFontTx/>
              <a:defRPr sz="4800">
                <a:uFillTx/>
              </a:defRPr>
            </a:lvl5pPr>
          </a:lstStyle>
          <a:p>
            <a:pPr lvl="0">
              <a:defRPr sz="1800">
                <a:solidFill>
                  <a:srgbClr val="000000"/>
                </a:solidFill>
              </a:defRPr>
            </a:pPr>
            <a:r>
              <a:rPr sz="4800">
                <a:solidFill>
                  <a:srgbClr val="FFFFFF"/>
                </a:solidFill>
              </a:rPr>
              <a:t>Body Level One</a:t>
            </a:r>
            <a:endParaRPr sz="4800">
              <a:solidFill>
                <a:srgbClr val="FFFFFF"/>
              </a:solidFill>
            </a:endParaRPr>
          </a:p>
          <a:p>
            <a:pPr lvl="1">
              <a:defRPr sz="1800">
                <a:solidFill>
                  <a:srgbClr val="000000"/>
                </a:solidFill>
              </a:defRPr>
            </a:pPr>
            <a:r>
              <a:rPr sz="4800">
                <a:solidFill>
                  <a:srgbClr val="FFFFFF"/>
                </a:solidFill>
              </a:rPr>
              <a:t>Body Level Two</a:t>
            </a:r>
            <a:endParaRPr sz="4800">
              <a:solidFill>
                <a:srgbClr val="FFFFFF"/>
              </a:solidFill>
            </a:endParaRPr>
          </a:p>
          <a:p>
            <a:pPr lvl="2">
              <a:defRPr sz="1800">
                <a:solidFill>
                  <a:srgbClr val="000000"/>
                </a:solidFill>
              </a:defRPr>
            </a:pPr>
            <a:r>
              <a:rPr sz="4800">
                <a:solidFill>
                  <a:srgbClr val="FFFFFF"/>
                </a:solidFill>
              </a:rPr>
              <a:t>Body Level Three</a:t>
            </a:r>
            <a:endParaRPr sz="4800">
              <a:solidFill>
                <a:srgbClr val="FFFFFF"/>
              </a:solidFill>
            </a:endParaRPr>
          </a:p>
          <a:p>
            <a:pPr lvl="3">
              <a:defRPr sz="1800">
                <a:solidFill>
                  <a:srgbClr val="000000"/>
                </a:solidFill>
              </a:defRPr>
            </a:pPr>
            <a:r>
              <a:rPr sz="4800">
                <a:solidFill>
                  <a:srgbClr val="FFFFFF"/>
                </a:solidFill>
              </a:rPr>
              <a:t>Body Level Four</a:t>
            </a:r>
            <a:endParaRPr sz="4800">
              <a:solidFill>
                <a:srgbClr val="FFFFFF"/>
              </a:solidFill>
            </a:endParaRPr>
          </a:p>
          <a:p>
            <a:pPr lvl="4">
              <a:defRPr sz="1800">
                <a:solidFill>
                  <a:srgbClr val="000000"/>
                </a:solidFill>
              </a:defRPr>
            </a:pPr>
            <a:r>
              <a:rPr sz="4800">
                <a:solidFill>
                  <a:srgbClr val="FFFFFF"/>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5" name="Shape 25"/>
          <p:cNvSpPr/>
          <p:nvPr>
            <p:ph type="title"/>
          </p:nvPr>
        </p:nvSpPr>
        <p:spPr>
          <a:xfrm>
            <a:off x="1206500" y="2159000"/>
            <a:ext cx="11010900" cy="4648200"/>
          </a:xfrm>
          <a:prstGeom prst="rect">
            <a:avLst/>
          </a:prstGeom>
        </p:spPr>
        <p:txBody>
          <a:bodyPr lIns="0" tIns="0" rIns="0" bIns="0" anchor="b"/>
          <a:lstStyle>
            <a:lvl1pPr defTabSz="825500">
              <a:defRPr sz="9600">
                <a:uFillTx/>
              </a:defRPr>
            </a:lvl1pPr>
          </a:lstStyle>
          <a:p>
            <a:pPr lvl="0">
              <a:defRPr sz="1800">
                <a:solidFill>
                  <a:srgbClr val="000000"/>
                </a:solidFill>
              </a:defRPr>
            </a:pPr>
            <a:r>
              <a:rPr sz="9600">
                <a:solidFill>
                  <a:srgbClr val="FFFFFF"/>
                </a:solidFill>
              </a:rPr>
              <a:t>Title Text</a:t>
            </a:r>
          </a:p>
        </p:txBody>
      </p:sp>
      <p:sp>
        <p:nvSpPr>
          <p:cNvPr id="26" name="Shape 26"/>
          <p:cNvSpPr/>
          <p:nvPr>
            <p:ph type="body" idx="1"/>
          </p:nvPr>
        </p:nvSpPr>
        <p:spPr>
          <a:xfrm>
            <a:off x="1206500" y="6896100"/>
            <a:ext cx="11010900" cy="4648200"/>
          </a:xfrm>
          <a:prstGeom prst="rect">
            <a:avLst/>
          </a:prstGeom>
        </p:spPr>
        <p:txBody>
          <a:bodyPr lIns="0" tIns="0" rIns="0" bIns="0" anchor="t"/>
          <a:lstStyle>
            <a:lvl1pPr marL="0" indent="0" algn="ctr" defTabSz="825500">
              <a:spcBef>
                <a:spcPts val="0"/>
              </a:spcBef>
              <a:buClrTx/>
              <a:buFontTx/>
              <a:defRPr sz="4200">
                <a:uFillTx/>
              </a:defRPr>
            </a:lvl1pPr>
            <a:lvl2pPr marL="0" indent="0" algn="ctr" defTabSz="825500">
              <a:spcBef>
                <a:spcPts val="0"/>
              </a:spcBef>
              <a:buClrTx/>
              <a:buFontTx/>
              <a:defRPr sz="4200">
                <a:uFillTx/>
              </a:defRPr>
            </a:lvl2pPr>
            <a:lvl3pPr marL="0" indent="0" algn="ctr" defTabSz="825500">
              <a:spcBef>
                <a:spcPts val="0"/>
              </a:spcBef>
              <a:buClrTx/>
              <a:buFontTx/>
              <a:defRPr sz="4200">
                <a:uFillTx/>
              </a:defRPr>
            </a:lvl3pPr>
            <a:lvl4pPr marL="0" indent="0" algn="ctr" defTabSz="825500">
              <a:spcBef>
                <a:spcPts val="0"/>
              </a:spcBef>
              <a:buClrTx/>
              <a:buFontTx/>
              <a:defRPr sz="4200">
                <a:uFillTx/>
              </a:defRPr>
            </a:lvl4pPr>
            <a:lvl5pPr marL="0" indent="0" algn="ctr" defTabSz="825500">
              <a:spcBef>
                <a:spcPts val="0"/>
              </a:spcBef>
              <a:buClrTx/>
              <a:buFontTx/>
              <a:defRPr sz="4200">
                <a:uFillTx/>
              </a:defRPr>
            </a:lvl5pPr>
          </a:lstStyle>
          <a:p>
            <a:pPr lvl="0">
              <a:defRPr sz="1800">
                <a:solidFill>
                  <a:srgbClr val="000000"/>
                </a:solidFill>
              </a:defRPr>
            </a:pPr>
            <a:r>
              <a:rPr sz="4200">
                <a:solidFill>
                  <a:srgbClr val="FFFFFF"/>
                </a:solidFill>
              </a:rPr>
              <a:t>Body Level One</a:t>
            </a:r>
            <a:endParaRPr sz="4200">
              <a:solidFill>
                <a:srgbClr val="FFFFFF"/>
              </a:solidFill>
            </a:endParaRPr>
          </a:p>
          <a:p>
            <a:pPr lvl="1">
              <a:defRPr sz="1800">
                <a:solidFill>
                  <a:srgbClr val="000000"/>
                </a:solidFill>
              </a:defRPr>
            </a:pPr>
            <a:r>
              <a:rPr sz="4200">
                <a:solidFill>
                  <a:srgbClr val="FFFFFF"/>
                </a:solidFill>
              </a:rPr>
              <a:t>Body Level Two</a:t>
            </a:r>
            <a:endParaRPr sz="4200">
              <a:solidFill>
                <a:srgbClr val="FFFFFF"/>
              </a:solidFill>
            </a:endParaRPr>
          </a:p>
          <a:p>
            <a:pPr lvl="2">
              <a:defRPr sz="1800">
                <a:solidFill>
                  <a:srgbClr val="000000"/>
                </a:solidFill>
              </a:defRPr>
            </a:pPr>
            <a:r>
              <a:rPr sz="4200">
                <a:solidFill>
                  <a:srgbClr val="FFFFFF"/>
                </a:solidFill>
              </a:rPr>
              <a:t>Body Level Three</a:t>
            </a:r>
            <a:endParaRPr sz="4200">
              <a:solidFill>
                <a:srgbClr val="FFFFFF"/>
              </a:solidFill>
            </a:endParaRPr>
          </a:p>
          <a:p>
            <a:pPr lvl="3">
              <a:defRPr sz="1800">
                <a:solidFill>
                  <a:srgbClr val="000000"/>
                </a:solidFill>
              </a:defRPr>
            </a:pPr>
            <a:r>
              <a:rPr sz="4200">
                <a:solidFill>
                  <a:srgbClr val="FFFFFF"/>
                </a:solidFill>
              </a:rPr>
              <a:t>Body Level Four</a:t>
            </a:r>
            <a:endParaRPr sz="4200">
              <a:solidFill>
                <a:srgbClr val="FFFFFF"/>
              </a:solidFill>
            </a:endParaRPr>
          </a:p>
          <a:p>
            <a:pPr lvl="4">
              <a:defRPr sz="1800">
                <a:solidFill>
                  <a:srgbClr val="000000"/>
                </a:solidFill>
              </a:defRPr>
            </a:pPr>
            <a:r>
              <a:rPr sz="4200">
                <a:solidFill>
                  <a:srgbClr val="FFFFFF"/>
                </a:solidFill>
              </a:rPr>
              <a:t>Body Level Five</a:t>
            </a:r>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Reflec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8" name="Shape 28"/>
          <p:cNvSpPr/>
          <p:nvPr>
            <p:ph type="title"/>
          </p:nvPr>
        </p:nvSpPr>
        <p:spPr>
          <a:xfrm>
            <a:off x="1206500" y="2159000"/>
            <a:ext cx="11010900" cy="4648200"/>
          </a:xfrm>
          <a:prstGeom prst="rect">
            <a:avLst/>
          </a:prstGeom>
        </p:spPr>
        <p:txBody>
          <a:bodyPr lIns="0" tIns="0" rIns="0" bIns="0" anchor="b"/>
          <a:lstStyle>
            <a:lvl1pPr defTabSz="825500">
              <a:defRPr sz="9600">
                <a:uFillTx/>
              </a:defRPr>
            </a:lvl1pPr>
          </a:lstStyle>
          <a:p>
            <a:pPr lvl="0">
              <a:defRPr sz="1800">
                <a:solidFill>
                  <a:srgbClr val="000000"/>
                </a:solidFill>
              </a:defRPr>
            </a:pPr>
            <a:r>
              <a:rPr sz="9600">
                <a:solidFill>
                  <a:srgbClr val="FFFFFF"/>
                </a:solidFill>
              </a:rPr>
              <a:t>Title Text</a:t>
            </a:r>
          </a:p>
        </p:txBody>
      </p:sp>
      <p:sp>
        <p:nvSpPr>
          <p:cNvPr id="29" name="Shape 29"/>
          <p:cNvSpPr/>
          <p:nvPr>
            <p:ph type="body" idx="1"/>
          </p:nvPr>
        </p:nvSpPr>
        <p:spPr>
          <a:xfrm>
            <a:off x="1206500" y="6896100"/>
            <a:ext cx="11010900" cy="4648200"/>
          </a:xfrm>
          <a:prstGeom prst="rect">
            <a:avLst/>
          </a:prstGeom>
        </p:spPr>
        <p:txBody>
          <a:bodyPr lIns="0" tIns="0" rIns="0" bIns="0" anchor="t"/>
          <a:lstStyle>
            <a:lvl1pPr marL="0" indent="0" algn="ctr" defTabSz="825500">
              <a:spcBef>
                <a:spcPts val="0"/>
              </a:spcBef>
              <a:buClrTx/>
              <a:buFontTx/>
              <a:defRPr sz="4200">
                <a:uFillTx/>
              </a:defRPr>
            </a:lvl1pPr>
            <a:lvl2pPr marL="0" indent="0" algn="ctr" defTabSz="825500">
              <a:spcBef>
                <a:spcPts val="0"/>
              </a:spcBef>
              <a:buClrTx/>
              <a:buFontTx/>
              <a:defRPr sz="4200">
                <a:uFillTx/>
              </a:defRPr>
            </a:lvl2pPr>
            <a:lvl3pPr marL="0" indent="0" algn="ctr" defTabSz="825500">
              <a:spcBef>
                <a:spcPts val="0"/>
              </a:spcBef>
              <a:buClrTx/>
              <a:buFontTx/>
              <a:defRPr sz="4200">
                <a:uFillTx/>
              </a:defRPr>
            </a:lvl3pPr>
            <a:lvl4pPr marL="0" indent="0" algn="ctr" defTabSz="825500">
              <a:spcBef>
                <a:spcPts val="0"/>
              </a:spcBef>
              <a:buClrTx/>
              <a:buFontTx/>
              <a:defRPr sz="4200">
                <a:uFillTx/>
              </a:defRPr>
            </a:lvl4pPr>
            <a:lvl5pPr marL="0" indent="0" algn="ctr" defTabSz="825500">
              <a:spcBef>
                <a:spcPts val="0"/>
              </a:spcBef>
              <a:buClrTx/>
              <a:buFontTx/>
              <a:defRPr sz="4200">
                <a:uFillTx/>
              </a:defRPr>
            </a:lvl5pPr>
          </a:lstStyle>
          <a:p>
            <a:pPr lvl="0">
              <a:defRPr sz="1800">
                <a:solidFill>
                  <a:srgbClr val="000000"/>
                </a:solidFill>
              </a:defRPr>
            </a:pPr>
            <a:r>
              <a:rPr sz="4200">
                <a:solidFill>
                  <a:srgbClr val="FFFFFF"/>
                </a:solidFill>
              </a:rPr>
              <a:t>Body Level One</a:t>
            </a:r>
            <a:endParaRPr sz="4200">
              <a:solidFill>
                <a:srgbClr val="FFFFFF"/>
              </a:solidFill>
            </a:endParaRPr>
          </a:p>
          <a:p>
            <a:pPr lvl="1">
              <a:defRPr sz="1800">
                <a:solidFill>
                  <a:srgbClr val="000000"/>
                </a:solidFill>
              </a:defRPr>
            </a:pPr>
            <a:r>
              <a:rPr sz="4200">
                <a:solidFill>
                  <a:srgbClr val="FFFFFF"/>
                </a:solidFill>
              </a:rPr>
              <a:t>Body Level Two</a:t>
            </a:r>
            <a:endParaRPr sz="4200">
              <a:solidFill>
                <a:srgbClr val="FFFFFF"/>
              </a:solidFill>
            </a:endParaRPr>
          </a:p>
          <a:p>
            <a:pPr lvl="2">
              <a:defRPr sz="1800">
                <a:solidFill>
                  <a:srgbClr val="000000"/>
                </a:solidFill>
              </a:defRPr>
            </a:pPr>
            <a:r>
              <a:rPr sz="4200">
                <a:solidFill>
                  <a:srgbClr val="FFFFFF"/>
                </a:solidFill>
              </a:rPr>
              <a:t>Body Level Three</a:t>
            </a:r>
            <a:endParaRPr sz="4200">
              <a:solidFill>
                <a:srgbClr val="FFFFFF"/>
              </a:solidFill>
            </a:endParaRPr>
          </a:p>
          <a:p>
            <a:pPr lvl="3">
              <a:defRPr sz="1800">
                <a:solidFill>
                  <a:srgbClr val="000000"/>
                </a:solidFill>
              </a:defRPr>
            </a:pPr>
            <a:r>
              <a:rPr sz="4200">
                <a:solidFill>
                  <a:srgbClr val="FFFFFF"/>
                </a:solidFill>
              </a:rPr>
              <a:t>Body Level Four</a:t>
            </a:r>
            <a:endParaRPr sz="4200">
              <a:solidFill>
                <a:srgbClr val="FFFFFF"/>
              </a:solidFill>
            </a:endParaRPr>
          </a:p>
          <a:p>
            <a:pPr lvl="4">
              <a:defRPr sz="1800">
                <a:solidFill>
                  <a:srgbClr val="000000"/>
                </a:solidFill>
              </a:defRPr>
            </a:pPr>
            <a:r>
              <a:rPr sz="4200">
                <a:solidFill>
                  <a:srgbClr val="FFFFFF"/>
                </a:solidFill>
              </a:rPr>
              <a:t>Body Level Five</a:t>
            </a:r>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1" name="Shape 31"/>
          <p:cNvSpPr/>
          <p:nvPr>
            <p:ph type="title"/>
          </p:nvPr>
        </p:nvSpPr>
        <p:spPr>
          <a:xfrm>
            <a:off x="2387600" y="368300"/>
            <a:ext cx="19621500" cy="3429000"/>
          </a:xfrm>
          <a:prstGeom prst="rect">
            <a:avLst/>
          </a:prstGeom>
        </p:spPr>
        <p:txBody>
          <a:bodyPr lIns="50800" tIns="50800" rIns="50800" bIns="50800"/>
          <a:lstStyle>
            <a:lvl1pPr defTabSz="825500">
              <a:defRPr sz="11400">
                <a:uFillTx/>
              </a:defRPr>
            </a:lvl1pPr>
          </a:lstStyle>
          <a:p>
            <a:pPr lvl="0">
              <a:defRPr sz="1800">
                <a:solidFill>
                  <a:srgbClr val="000000"/>
                </a:solidFill>
              </a:defRPr>
            </a:pPr>
            <a:r>
              <a:rPr sz="11400">
                <a:solidFill>
                  <a:srgbClr val="FFFFFF"/>
                </a:solidFill>
              </a:rPr>
              <a:t>Title Text</a:t>
            </a:r>
          </a:p>
        </p:txBody>
      </p:sp>
      <p:sp>
        <p:nvSpPr>
          <p:cNvPr id="32" name="Shape 32"/>
          <p:cNvSpPr/>
          <p:nvPr>
            <p:ph type="body" idx="1"/>
          </p:nvPr>
        </p:nvSpPr>
        <p:spPr>
          <a:xfrm>
            <a:off x="2387600" y="3886200"/>
            <a:ext cx="9448800" cy="8039100"/>
          </a:xfrm>
          <a:prstGeom prst="rect">
            <a:avLst/>
          </a:prstGeom>
        </p:spPr>
        <p:txBody>
          <a:bodyPr lIns="50800" tIns="50800" rIns="50800" bIns="50800"/>
          <a:lstStyle>
            <a:lvl1pPr marL="812120" indent="-494620" defTabSz="825500">
              <a:spcBef>
                <a:spcPts val="5400"/>
              </a:spcBef>
              <a:buClrTx/>
              <a:buSzPct val="171000"/>
              <a:buFontTx/>
              <a:buChar char="•"/>
              <a:defRPr sz="4200">
                <a:uFillTx/>
              </a:defRPr>
            </a:lvl1pPr>
            <a:lvl2pPr marL="1256620" indent="-494620" defTabSz="825500">
              <a:spcBef>
                <a:spcPts val="5400"/>
              </a:spcBef>
              <a:buClrTx/>
              <a:buSzPct val="171000"/>
              <a:buFontTx/>
              <a:buChar char="•"/>
              <a:defRPr sz="4200">
                <a:uFillTx/>
              </a:defRPr>
            </a:lvl2pPr>
            <a:lvl3pPr marL="1701120" indent="-494620" defTabSz="825500">
              <a:spcBef>
                <a:spcPts val="5400"/>
              </a:spcBef>
              <a:buClrTx/>
              <a:buSzPct val="171000"/>
              <a:buFontTx/>
              <a:buChar char="•"/>
              <a:defRPr sz="4200">
                <a:uFillTx/>
              </a:defRPr>
            </a:lvl3pPr>
            <a:lvl4pPr marL="2145620" indent="-494620" defTabSz="825500">
              <a:spcBef>
                <a:spcPts val="5400"/>
              </a:spcBef>
              <a:buClrTx/>
              <a:buSzPct val="171000"/>
              <a:buFontTx/>
              <a:buChar char="•"/>
              <a:defRPr sz="4200">
                <a:uFillTx/>
              </a:defRPr>
            </a:lvl4pPr>
            <a:lvl5pPr marL="2590120" indent="-494620" defTabSz="825500">
              <a:spcBef>
                <a:spcPts val="5400"/>
              </a:spcBef>
              <a:buClrTx/>
              <a:buSzPct val="171000"/>
              <a:buFontTx/>
              <a:buChar char="•"/>
              <a:defRPr sz="4200">
                <a:uFillTx/>
              </a:defRPr>
            </a:lvl5pPr>
          </a:lstStyle>
          <a:p>
            <a:pPr lvl="0">
              <a:defRPr sz="1800">
                <a:solidFill>
                  <a:srgbClr val="000000"/>
                </a:solidFill>
              </a:defRPr>
            </a:pPr>
            <a:r>
              <a:rPr sz="4200">
                <a:solidFill>
                  <a:srgbClr val="FFFFFF"/>
                </a:solidFill>
              </a:rPr>
              <a:t>Body Level One</a:t>
            </a:r>
            <a:endParaRPr sz="4200">
              <a:solidFill>
                <a:srgbClr val="FFFFFF"/>
              </a:solidFill>
            </a:endParaRPr>
          </a:p>
          <a:p>
            <a:pPr lvl="1">
              <a:defRPr sz="1800">
                <a:solidFill>
                  <a:srgbClr val="000000"/>
                </a:solidFill>
              </a:defRPr>
            </a:pPr>
            <a:r>
              <a:rPr sz="4200">
                <a:solidFill>
                  <a:srgbClr val="FFFFFF"/>
                </a:solidFill>
              </a:rPr>
              <a:t>Body Level Two</a:t>
            </a:r>
            <a:endParaRPr sz="4200">
              <a:solidFill>
                <a:srgbClr val="FFFFFF"/>
              </a:solidFill>
            </a:endParaRPr>
          </a:p>
          <a:p>
            <a:pPr lvl="2">
              <a:defRPr sz="1800">
                <a:solidFill>
                  <a:srgbClr val="000000"/>
                </a:solidFill>
              </a:defRPr>
            </a:pPr>
            <a:r>
              <a:rPr sz="4200">
                <a:solidFill>
                  <a:srgbClr val="FFFFFF"/>
                </a:solidFill>
              </a:rPr>
              <a:t>Body Level Three</a:t>
            </a:r>
            <a:endParaRPr sz="4200">
              <a:solidFill>
                <a:srgbClr val="FFFFFF"/>
              </a:solidFill>
            </a:endParaRPr>
          </a:p>
          <a:p>
            <a:pPr lvl="3">
              <a:defRPr sz="1800">
                <a:solidFill>
                  <a:srgbClr val="000000"/>
                </a:solidFill>
              </a:defRPr>
            </a:pPr>
            <a:r>
              <a:rPr sz="4200">
                <a:solidFill>
                  <a:srgbClr val="FFFFFF"/>
                </a:solidFill>
              </a:rPr>
              <a:t>Body Level Four</a:t>
            </a:r>
            <a:endParaRPr sz="4200">
              <a:solidFill>
                <a:srgbClr val="FFFFFF"/>
              </a:solidFill>
            </a:endParaRPr>
          </a:p>
          <a:p>
            <a:pPr lvl="4">
              <a:defRPr sz="1800">
                <a:solidFill>
                  <a:srgbClr val="000000"/>
                </a:solidFill>
              </a:defRPr>
            </a:pPr>
            <a:r>
              <a:rPr sz="4200">
                <a:solidFill>
                  <a:srgbClr val="FFFFFF"/>
                </a:solidFill>
              </a:rPr>
              <a:t>Body Level Five</a:t>
            </a:r>
          </a:p>
        </p:txBody>
      </p:sp>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4" name="Shape 34"/>
          <p:cNvSpPr/>
          <p:nvPr>
            <p:ph type="title"/>
          </p:nvPr>
        </p:nvSpPr>
        <p:spPr>
          <a:xfrm>
            <a:off x="2387600" y="368300"/>
            <a:ext cx="19621500" cy="3429000"/>
          </a:xfrm>
          <a:prstGeom prst="rect">
            <a:avLst/>
          </a:prstGeom>
        </p:spPr>
        <p:txBody>
          <a:bodyPr lIns="50800" tIns="50800" rIns="50800" bIns="50800"/>
          <a:lstStyle>
            <a:lvl1pPr defTabSz="825500">
              <a:defRPr sz="11400">
                <a:uFillTx/>
              </a:defRPr>
            </a:lvl1pPr>
          </a:lstStyle>
          <a:p>
            <a:pPr lvl="0">
              <a:defRPr sz="1800">
                <a:solidFill>
                  <a:srgbClr val="000000"/>
                </a:solidFill>
              </a:defRPr>
            </a:pPr>
            <a:r>
              <a:rPr sz="11400">
                <a:solidFill>
                  <a:srgbClr val="FFFFFF"/>
                </a:solidFill>
              </a:rPr>
              <a:t>Title Text</a:t>
            </a:r>
          </a:p>
        </p:txBody>
      </p:sp>
      <p:sp>
        <p:nvSpPr>
          <p:cNvPr id="35" name="Shape 35"/>
          <p:cNvSpPr/>
          <p:nvPr>
            <p:ph type="body" idx="1"/>
          </p:nvPr>
        </p:nvSpPr>
        <p:spPr>
          <a:xfrm>
            <a:off x="2387600" y="3886200"/>
            <a:ext cx="9448800" cy="8039100"/>
          </a:xfrm>
          <a:prstGeom prst="rect">
            <a:avLst/>
          </a:prstGeom>
        </p:spPr>
        <p:txBody>
          <a:bodyPr lIns="50800" tIns="50800" rIns="50800" bIns="50800"/>
          <a:lstStyle>
            <a:lvl1pPr marL="812120" indent="-494620" defTabSz="825500">
              <a:spcBef>
                <a:spcPts val="5400"/>
              </a:spcBef>
              <a:buClrTx/>
              <a:buSzPct val="171000"/>
              <a:buFontTx/>
              <a:buChar char="•"/>
              <a:defRPr sz="4200">
                <a:uFillTx/>
              </a:defRPr>
            </a:lvl1pPr>
            <a:lvl2pPr marL="1256620" indent="-494620" defTabSz="825500">
              <a:spcBef>
                <a:spcPts val="5400"/>
              </a:spcBef>
              <a:buClrTx/>
              <a:buSzPct val="171000"/>
              <a:buFontTx/>
              <a:buChar char="•"/>
              <a:defRPr sz="4200">
                <a:uFillTx/>
              </a:defRPr>
            </a:lvl2pPr>
            <a:lvl3pPr marL="1701120" indent="-494620" defTabSz="825500">
              <a:spcBef>
                <a:spcPts val="5400"/>
              </a:spcBef>
              <a:buClrTx/>
              <a:buSzPct val="171000"/>
              <a:buFontTx/>
              <a:buChar char="•"/>
              <a:defRPr sz="4200">
                <a:uFillTx/>
              </a:defRPr>
            </a:lvl3pPr>
            <a:lvl4pPr marL="2145620" indent="-494620" defTabSz="825500">
              <a:spcBef>
                <a:spcPts val="5400"/>
              </a:spcBef>
              <a:buClrTx/>
              <a:buSzPct val="171000"/>
              <a:buFontTx/>
              <a:buChar char="•"/>
              <a:defRPr sz="4200">
                <a:uFillTx/>
              </a:defRPr>
            </a:lvl4pPr>
            <a:lvl5pPr marL="2590120" indent="-494620" defTabSz="825500">
              <a:spcBef>
                <a:spcPts val="5400"/>
              </a:spcBef>
              <a:buClrTx/>
              <a:buSzPct val="171000"/>
              <a:buFontTx/>
              <a:buChar char="•"/>
              <a:defRPr sz="4200">
                <a:uFillTx/>
              </a:defRPr>
            </a:lvl5pPr>
          </a:lstStyle>
          <a:p>
            <a:pPr lvl="0">
              <a:defRPr sz="1800">
                <a:solidFill>
                  <a:srgbClr val="000000"/>
                </a:solidFill>
              </a:defRPr>
            </a:pPr>
            <a:r>
              <a:rPr sz="4200">
                <a:solidFill>
                  <a:srgbClr val="FFFFFF"/>
                </a:solidFill>
              </a:rPr>
              <a:t>Body Level One</a:t>
            </a:r>
            <a:endParaRPr sz="4200">
              <a:solidFill>
                <a:srgbClr val="FFFFFF"/>
              </a:solidFill>
            </a:endParaRPr>
          </a:p>
          <a:p>
            <a:pPr lvl="1">
              <a:defRPr sz="1800">
                <a:solidFill>
                  <a:srgbClr val="000000"/>
                </a:solidFill>
              </a:defRPr>
            </a:pPr>
            <a:r>
              <a:rPr sz="4200">
                <a:solidFill>
                  <a:srgbClr val="FFFFFF"/>
                </a:solidFill>
              </a:rPr>
              <a:t>Body Level Two</a:t>
            </a:r>
            <a:endParaRPr sz="4200">
              <a:solidFill>
                <a:srgbClr val="FFFFFF"/>
              </a:solidFill>
            </a:endParaRPr>
          </a:p>
          <a:p>
            <a:pPr lvl="2">
              <a:defRPr sz="1800">
                <a:solidFill>
                  <a:srgbClr val="000000"/>
                </a:solidFill>
              </a:defRPr>
            </a:pPr>
            <a:r>
              <a:rPr sz="4200">
                <a:solidFill>
                  <a:srgbClr val="FFFFFF"/>
                </a:solidFill>
              </a:rPr>
              <a:t>Body Level Three</a:t>
            </a:r>
            <a:endParaRPr sz="4200">
              <a:solidFill>
                <a:srgbClr val="FFFFFF"/>
              </a:solidFill>
            </a:endParaRPr>
          </a:p>
          <a:p>
            <a:pPr lvl="3">
              <a:defRPr sz="1800">
                <a:solidFill>
                  <a:srgbClr val="000000"/>
                </a:solidFill>
              </a:defRPr>
            </a:pPr>
            <a:r>
              <a:rPr sz="4200">
                <a:solidFill>
                  <a:srgbClr val="FFFFFF"/>
                </a:solidFill>
              </a:rPr>
              <a:t>Body Level Four</a:t>
            </a:r>
            <a:endParaRPr sz="4200">
              <a:solidFill>
                <a:srgbClr val="FFFFFF"/>
              </a:solidFill>
            </a:endParaRPr>
          </a:p>
          <a:p>
            <a:pPr lvl="4">
              <a:defRPr sz="1800">
                <a:solidFill>
                  <a:srgbClr val="000000"/>
                </a:solidFill>
              </a:defRPr>
            </a:pPr>
            <a:r>
              <a:rPr sz="4200">
                <a:solidFill>
                  <a:srgbClr val="FFFFFF"/>
                </a:solidFill>
              </a:rPr>
              <a:t>Body Level Five</a:t>
            </a:r>
          </a:p>
        </p:txBody>
      </p:sp>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7" name="Shape 37"/>
          <p:cNvSpPr/>
          <p:nvPr>
            <p:ph type="title"/>
          </p:nvPr>
        </p:nvSpPr>
        <p:spPr>
          <a:xfrm>
            <a:off x="2387600" y="368300"/>
            <a:ext cx="19621500" cy="3429000"/>
          </a:xfrm>
          <a:prstGeom prst="rect">
            <a:avLst/>
          </a:prstGeom>
        </p:spPr>
        <p:txBody>
          <a:bodyPr lIns="50800" tIns="50800" rIns="50800" bIns="50800"/>
          <a:lstStyle>
            <a:lvl1pPr defTabSz="825500">
              <a:defRPr sz="11400">
                <a:uFillTx/>
              </a:defRPr>
            </a:lvl1pPr>
          </a:lstStyle>
          <a:p>
            <a:pPr lvl="0">
              <a:defRPr sz="1800">
                <a:solidFill>
                  <a:srgbClr val="000000"/>
                </a:solidFill>
              </a:defRPr>
            </a:pPr>
            <a:r>
              <a:rPr sz="11400">
                <a:solidFill>
                  <a:srgbClr val="FFFFFF"/>
                </a:solidFill>
              </a:rPr>
              <a:t>Title Text</a:t>
            </a:r>
          </a:p>
        </p:txBody>
      </p:sp>
      <p:sp>
        <p:nvSpPr>
          <p:cNvPr id="38" name="Shape 38"/>
          <p:cNvSpPr/>
          <p:nvPr>
            <p:ph type="body" idx="1"/>
          </p:nvPr>
        </p:nvSpPr>
        <p:spPr>
          <a:xfrm>
            <a:off x="14579600" y="3886200"/>
            <a:ext cx="7429500" cy="8039100"/>
          </a:xfrm>
          <a:prstGeom prst="rect">
            <a:avLst/>
          </a:prstGeom>
        </p:spPr>
        <p:txBody>
          <a:bodyPr lIns="50800" tIns="50800" rIns="50800" bIns="50800"/>
          <a:lstStyle>
            <a:lvl1pPr marL="812120" indent="-494620" defTabSz="825500">
              <a:spcBef>
                <a:spcPts val="5400"/>
              </a:spcBef>
              <a:buClrTx/>
              <a:buSzPct val="171000"/>
              <a:buFontTx/>
              <a:buChar char="•"/>
              <a:defRPr sz="4200">
                <a:uFillTx/>
              </a:defRPr>
            </a:lvl1pPr>
            <a:lvl2pPr marL="1256620" indent="-494620" defTabSz="825500">
              <a:spcBef>
                <a:spcPts val="5400"/>
              </a:spcBef>
              <a:buClrTx/>
              <a:buSzPct val="171000"/>
              <a:buFontTx/>
              <a:buChar char="•"/>
              <a:defRPr sz="4200">
                <a:uFillTx/>
              </a:defRPr>
            </a:lvl2pPr>
            <a:lvl3pPr marL="1701120" indent="-494620" defTabSz="825500">
              <a:spcBef>
                <a:spcPts val="5400"/>
              </a:spcBef>
              <a:buClrTx/>
              <a:buSzPct val="171000"/>
              <a:buFontTx/>
              <a:buChar char="•"/>
              <a:defRPr sz="4200">
                <a:uFillTx/>
              </a:defRPr>
            </a:lvl3pPr>
            <a:lvl4pPr marL="2145620" indent="-494620" defTabSz="825500">
              <a:spcBef>
                <a:spcPts val="5400"/>
              </a:spcBef>
              <a:buClrTx/>
              <a:buSzPct val="171000"/>
              <a:buFontTx/>
              <a:buChar char="•"/>
              <a:defRPr sz="4200">
                <a:uFillTx/>
              </a:defRPr>
            </a:lvl4pPr>
            <a:lvl5pPr marL="2590120" indent="-494620" defTabSz="825500">
              <a:spcBef>
                <a:spcPts val="5400"/>
              </a:spcBef>
              <a:buClrTx/>
              <a:buSzPct val="171000"/>
              <a:buFontTx/>
              <a:buChar char="•"/>
              <a:defRPr sz="4200">
                <a:uFillTx/>
              </a:defRPr>
            </a:lvl5pPr>
          </a:lstStyle>
          <a:p>
            <a:pPr lvl="0">
              <a:defRPr sz="1800">
                <a:solidFill>
                  <a:srgbClr val="000000"/>
                </a:solidFill>
              </a:defRPr>
            </a:pPr>
            <a:r>
              <a:rPr sz="4200">
                <a:solidFill>
                  <a:srgbClr val="FFFFFF"/>
                </a:solidFill>
              </a:rPr>
              <a:t>Body Level One</a:t>
            </a:r>
            <a:endParaRPr sz="4200">
              <a:solidFill>
                <a:srgbClr val="FFFFFF"/>
              </a:solidFill>
            </a:endParaRPr>
          </a:p>
          <a:p>
            <a:pPr lvl="1">
              <a:defRPr sz="1800">
                <a:solidFill>
                  <a:srgbClr val="000000"/>
                </a:solidFill>
              </a:defRPr>
            </a:pPr>
            <a:r>
              <a:rPr sz="4200">
                <a:solidFill>
                  <a:srgbClr val="FFFFFF"/>
                </a:solidFill>
              </a:rPr>
              <a:t>Body Level Two</a:t>
            </a:r>
            <a:endParaRPr sz="4200">
              <a:solidFill>
                <a:srgbClr val="FFFFFF"/>
              </a:solidFill>
            </a:endParaRPr>
          </a:p>
          <a:p>
            <a:pPr lvl="2">
              <a:defRPr sz="1800">
                <a:solidFill>
                  <a:srgbClr val="000000"/>
                </a:solidFill>
              </a:defRPr>
            </a:pPr>
            <a:r>
              <a:rPr sz="4200">
                <a:solidFill>
                  <a:srgbClr val="FFFFFF"/>
                </a:solidFill>
              </a:rPr>
              <a:t>Body Level Three</a:t>
            </a:r>
            <a:endParaRPr sz="4200">
              <a:solidFill>
                <a:srgbClr val="FFFFFF"/>
              </a:solidFill>
            </a:endParaRPr>
          </a:p>
          <a:p>
            <a:pPr lvl="3">
              <a:defRPr sz="1800">
                <a:solidFill>
                  <a:srgbClr val="000000"/>
                </a:solidFill>
              </a:defRPr>
            </a:pPr>
            <a:r>
              <a:rPr sz="4200">
                <a:solidFill>
                  <a:srgbClr val="FFFFFF"/>
                </a:solidFill>
              </a:rPr>
              <a:t>Body Level Four</a:t>
            </a:r>
            <a:endParaRPr sz="4200">
              <a:solidFill>
                <a:srgbClr val="FFFFFF"/>
              </a:solidFill>
            </a:endParaRPr>
          </a:p>
          <a:p>
            <a:pPr lvl="4">
              <a:defRPr sz="1800">
                <a:solidFill>
                  <a:srgbClr val="000000"/>
                </a:solidFill>
              </a:defRPr>
            </a:pPr>
            <a:r>
              <a:rPr sz="4200">
                <a:solidFill>
                  <a:srgbClr val="FFFFFF"/>
                </a:solidFill>
              </a:rPr>
              <a:t>Body Level Five</a:t>
            </a:r>
          </a:p>
        </p:txBody>
      </p:sp>
    </p:spTree>
  </p:cSld>
  <p:clrMapOvr>
    <a:masterClrMapping/>
  </p:clrMapOvr>
  <p:transitio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40" name="Shape 40"/>
          <p:cNvSpPr/>
          <p:nvPr>
            <p:ph type="title"/>
          </p:nvPr>
        </p:nvSpPr>
        <p:spPr>
          <a:prstGeom prst="rect">
            <a:avLst/>
          </a:prstGeom>
        </p:spPr>
        <p:txBody>
          <a:bodyPr/>
          <a:lstStyle/>
          <a:p>
            <a:pPr lvl="0">
              <a:defRPr sz="1800">
                <a:solidFill>
                  <a:srgbClr val="000000"/>
                </a:solidFill>
                <a:uFillTx/>
              </a:defRPr>
            </a:pPr>
            <a:r>
              <a:rPr sz="10600">
                <a:solidFill>
                  <a:srgbClr val="FFFFFF"/>
                </a:solidFill>
                <a:uFill>
                  <a:solidFill>
                    <a:srgbClr val="FFFFFF"/>
                  </a:solidFill>
                </a:uFill>
              </a:rPr>
              <a:t>Title Text</a:t>
            </a:r>
          </a:p>
        </p:txBody>
      </p:sp>
      <p:sp>
        <p:nvSpPr>
          <p:cNvPr id="41" name="Shape 41"/>
          <p:cNvSpPr/>
          <p:nvPr>
            <p:ph type="body" idx="1"/>
          </p:nvPr>
        </p:nvSpPr>
        <p:spPr>
          <a:prstGeom prst="rect">
            <a:avLst/>
          </a:prstGeom>
        </p:spPr>
        <p:txBody>
          <a:bodyPr/>
          <a:lstStyle>
            <a:lvl2pPr marL="1083556" indent="-410456"/>
            <a:lvl3pPr marL="1663700" indent="-330200"/>
            <a:lvl4pPr marL="2336800" indent="-330200"/>
            <a:lvl5pPr marL="2997200" indent="-330200"/>
          </a:lstStyle>
          <a:p>
            <a:pPr lvl="0">
              <a:defRPr sz="1800">
                <a:solidFill>
                  <a:srgbClr val="000000"/>
                </a:solidFill>
                <a:uFillTx/>
              </a:defRPr>
            </a:pPr>
            <a:r>
              <a:rPr sz="5200">
                <a:solidFill>
                  <a:srgbClr val="FFFFFF"/>
                </a:solidFill>
                <a:uFill>
                  <a:solidFill>
                    <a:srgbClr val="FFFFFF"/>
                  </a:solidFill>
                </a:uFill>
              </a:rPr>
              <a:t>Body Level One</a:t>
            </a:r>
            <a:endParaRPr sz="5200">
              <a:solidFill>
                <a:srgbClr val="FFFFFF"/>
              </a:solidFill>
              <a:uFill>
                <a:solidFill>
                  <a:srgbClr val="FFFFFF"/>
                </a:solidFill>
              </a:uFill>
            </a:endParaRPr>
          </a:p>
          <a:p>
            <a:pPr lvl="1">
              <a:defRPr sz="1800">
                <a:solidFill>
                  <a:srgbClr val="000000"/>
                </a:solidFill>
                <a:uFillTx/>
              </a:defRPr>
            </a:pPr>
            <a:r>
              <a:rPr sz="5200">
                <a:solidFill>
                  <a:srgbClr val="FFFFFF"/>
                </a:solidFill>
                <a:uFill>
                  <a:solidFill>
                    <a:srgbClr val="FFFFFF"/>
                  </a:solidFill>
                </a:uFill>
              </a:rPr>
              <a:t>Body Level Two</a:t>
            </a:r>
            <a:endParaRPr sz="5200">
              <a:solidFill>
                <a:srgbClr val="FFFFFF"/>
              </a:solidFill>
              <a:uFill>
                <a:solidFill>
                  <a:srgbClr val="FFFFFF"/>
                </a:solidFill>
              </a:uFill>
            </a:endParaRPr>
          </a:p>
          <a:p>
            <a:pPr lvl="2">
              <a:defRPr sz="1800">
                <a:solidFill>
                  <a:srgbClr val="000000"/>
                </a:solidFill>
                <a:uFillTx/>
              </a:defRPr>
            </a:pPr>
            <a:r>
              <a:rPr sz="5200">
                <a:solidFill>
                  <a:srgbClr val="FFFFFF"/>
                </a:solidFill>
                <a:uFill>
                  <a:solidFill>
                    <a:srgbClr val="FFFFFF"/>
                  </a:solidFill>
                </a:uFill>
              </a:rPr>
              <a:t>Body Level Three</a:t>
            </a:r>
            <a:endParaRPr sz="5200">
              <a:solidFill>
                <a:srgbClr val="FFFFFF"/>
              </a:solidFill>
              <a:uFill>
                <a:solidFill>
                  <a:srgbClr val="FFFFFF"/>
                </a:solidFill>
              </a:uFill>
            </a:endParaRPr>
          </a:p>
          <a:p>
            <a:pPr lvl="3">
              <a:defRPr sz="1800">
                <a:solidFill>
                  <a:srgbClr val="000000"/>
                </a:solidFill>
                <a:uFillTx/>
              </a:defRPr>
            </a:pPr>
            <a:r>
              <a:rPr sz="5200">
                <a:solidFill>
                  <a:srgbClr val="FFFFFF"/>
                </a:solidFill>
                <a:uFill>
                  <a:solidFill>
                    <a:srgbClr val="FFFFFF"/>
                  </a:solidFill>
                </a:uFill>
              </a:rPr>
              <a:t>Body Level Four</a:t>
            </a:r>
            <a:endParaRPr sz="5200">
              <a:solidFill>
                <a:srgbClr val="FFFFFF"/>
              </a:solidFill>
              <a:uFill>
                <a:solidFill>
                  <a:srgbClr val="FFFFFF"/>
                </a:solidFill>
              </a:uFill>
            </a:endParaRPr>
          </a:p>
          <a:p>
            <a:pPr lvl="4">
              <a:defRPr sz="1800">
                <a:solidFill>
                  <a:srgbClr val="000000"/>
                </a:solidFill>
                <a:uFillTx/>
              </a:defRPr>
            </a:pPr>
            <a:r>
              <a:rPr sz="5200">
                <a:solidFill>
                  <a:srgbClr val="FFFFFF"/>
                </a:solidFill>
                <a:uFill>
                  <a:solidFill>
                    <a:srgbClr val="FFFFFF"/>
                  </a:solidFill>
                </a:uFill>
              </a:rPr>
              <a:t>Body Level Five</a:t>
            </a:r>
          </a:p>
        </p:txBody>
      </p:sp>
    </p:spTree>
  </p:cSld>
  <p:clrMapOvr>
    <a:masterClrMapping/>
  </p:clrMapOvr>
  <p:transitio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43" name="Shape 43"/>
          <p:cNvSpPr/>
          <p:nvPr>
            <p:ph type="title"/>
          </p:nvPr>
        </p:nvSpPr>
        <p:spPr>
          <a:xfrm>
            <a:off x="2374900" y="2298700"/>
            <a:ext cx="19621500" cy="4635500"/>
          </a:xfrm>
          <a:prstGeom prst="rect">
            <a:avLst/>
          </a:prstGeom>
        </p:spPr>
        <p:txBody>
          <a:bodyPr lIns="0" tIns="0" rIns="0" bIns="0" anchor="b"/>
          <a:lstStyle>
            <a:lvl1pPr defTabSz="800100">
              <a:defRPr sz="11400">
                <a:uFillTx/>
              </a:defRPr>
            </a:lvl1pPr>
          </a:lstStyle>
          <a:p>
            <a:pPr lvl="0">
              <a:defRPr sz="1800">
                <a:solidFill>
                  <a:srgbClr val="000000"/>
                </a:solidFill>
              </a:defRPr>
            </a:pPr>
            <a:r>
              <a:rPr sz="11400">
                <a:solidFill>
                  <a:srgbClr val="FFFFFF"/>
                </a:solidFill>
              </a:rPr>
              <a:t>Title Text</a:t>
            </a:r>
          </a:p>
        </p:txBody>
      </p:sp>
      <p:sp>
        <p:nvSpPr>
          <p:cNvPr id="44" name="Shape 44"/>
          <p:cNvSpPr/>
          <p:nvPr>
            <p:ph type="body" idx="1"/>
          </p:nvPr>
        </p:nvSpPr>
        <p:spPr>
          <a:xfrm>
            <a:off x="2374900" y="7061200"/>
            <a:ext cx="19621500" cy="1587500"/>
          </a:xfrm>
          <a:prstGeom prst="rect">
            <a:avLst/>
          </a:prstGeom>
        </p:spPr>
        <p:txBody>
          <a:bodyPr lIns="0" tIns="0" rIns="0" bIns="0" anchor="t"/>
          <a:lstStyle>
            <a:lvl1pPr marL="0" indent="0" algn="ctr" defTabSz="800100">
              <a:spcBef>
                <a:spcPts val="0"/>
              </a:spcBef>
              <a:buClrTx/>
              <a:buFontTx/>
              <a:defRPr sz="4800">
                <a:uFillTx/>
              </a:defRPr>
            </a:lvl1pPr>
            <a:lvl2pPr marL="0" indent="0" algn="ctr" defTabSz="800100">
              <a:spcBef>
                <a:spcPts val="0"/>
              </a:spcBef>
              <a:buClrTx/>
              <a:buFontTx/>
              <a:defRPr sz="4800">
                <a:uFillTx/>
              </a:defRPr>
            </a:lvl2pPr>
            <a:lvl3pPr marL="0" indent="0" algn="ctr" defTabSz="800100">
              <a:spcBef>
                <a:spcPts val="0"/>
              </a:spcBef>
              <a:buClrTx/>
              <a:buFontTx/>
              <a:defRPr sz="4800">
                <a:uFillTx/>
              </a:defRPr>
            </a:lvl3pPr>
            <a:lvl4pPr marL="0" indent="0" algn="ctr" defTabSz="800100">
              <a:spcBef>
                <a:spcPts val="0"/>
              </a:spcBef>
              <a:buClrTx/>
              <a:buFontTx/>
              <a:defRPr sz="4800">
                <a:uFillTx/>
              </a:defRPr>
            </a:lvl4pPr>
            <a:lvl5pPr marL="0" indent="0" algn="ctr" defTabSz="800100">
              <a:spcBef>
                <a:spcPts val="0"/>
              </a:spcBef>
              <a:buClrTx/>
              <a:buFontTx/>
              <a:defRPr sz="4800">
                <a:uFillTx/>
              </a:defRPr>
            </a:lvl5pPr>
          </a:lstStyle>
          <a:p>
            <a:pPr lvl="0">
              <a:defRPr sz="1800">
                <a:solidFill>
                  <a:srgbClr val="000000"/>
                </a:solidFill>
              </a:defRPr>
            </a:pPr>
            <a:r>
              <a:rPr sz="4800">
                <a:solidFill>
                  <a:srgbClr val="FFFFFF"/>
                </a:solidFill>
              </a:rPr>
              <a:t>Body Level One</a:t>
            </a:r>
            <a:endParaRPr sz="4800">
              <a:solidFill>
                <a:srgbClr val="FFFFFF"/>
              </a:solidFill>
            </a:endParaRPr>
          </a:p>
          <a:p>
            <a:pPr lvl="1">
              <a:defRPr sz="1800">
                <a:solidFill>
                  <a:srgbClr val="000000"/>
                </a:solidFill>
              </a:defRPr>
            </a:pPr>
            <a:r>
              <a:rPr sz="4800">
                <a:solidFill>
                  <a:srgbClr val="FFFFFF"/>
                </a:solidFill>
              </a:rPr>
              <a:t>Body Level Two</a:t>
            </a:r>
            <a:endParaRPr sz="4800">
              <a:solidFill>
                <a:srgbClr val="FFFFFF"/>
              </a:solidFill>
            </a:endParaRPr>
          </a:p>
          <a:p>
            <a:pPr lvl="2">
              <a:defRPr sz="1800">
                <a:solidFill>
                  <a:srgbClr val="000000"/>
                </a:solidFill>
              </a:defRPr>
            </a:pPr>
            <a:r>
              <a:rPr sz="4800">
                <a:solidFill>
                  <a:srgbClr val="FFFFFF"/>
                </a:solidFill>
              </a:rPr>
              <a:t>Body Level Three</a:t>
            </a:r>
            <a:endParaRPr sz="4800">
              <a:solidFill>
                <a:srgbClr val="FFFFFF"/>
              </a:solidFill>
            </a:endParaRPr>
          </a:p>
          <a:p>
            <a:pPr lvl="3">
              <a:defRPr sz="1800">
                <a:solidFill>
                  <a:srgbClr val="000000"/>
                </a:solidFill>
              </a:defRPr>
            </a:pPr>
            <a:r>
              <a:rPr sz="4800">
                <a:solidFill>
                  <a:srgbClr val="FFFFFF"/>
                </a:solidFill>
              </a:rPr>
              <a:t>Body Level Four</a:t>
            </a:r>
            <a:endParaRPr sz="4800">
              <a:solidFill>
                <a:srgbClr val="FFFFFF"/>
              </a:solidFill>
            </a:endParaRPr>
          </a:p>
          <a:p>
            <a:pPr lvl="4">
              <a:defRPr sz="1800">
                <a:solidFill>
                  <a:srgbClr val="000000"/>
                </a:solidFill>
              </a:defRPr>
            </a:pPr>
            <a:r>
              <a:rPr sz="4800">
                <a:solidFill>
                  <a:srgbClr val="FFFFFF"/>
                </a:solidFill>
              </a:rPr>
              <a:t>Body Level Five</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 name="Shape 8"/>
          <p:cNvSpPr/>
          <p:nvPr>
            <p:ph type="title"/>
          </p:nvPr>
        </p:nvSpPr>
        <p:spPr>
          <a:xfrm>
            <a:off x="2387600" y="368300"/>
            <a:ext cx="19621500" cy="3429000"/>
          </a:xfrm>
          <a:prstGeom prst="rect">
            <a:avLst/>
          </a:prstGeom>
        </p:spPr>
        <p:txBody>
          <a:bodyPr lIns="50800" tIns="50800" rIns="50800" bIns="50800"/>
          <a:lstStyle>
            <a:lvl1pPr defTabSz="825500">
              <a:defRPr sz="11400">
                <a:uFillTx/>
              </a:defRPr>
            </a:lvl1pPr>
          </a:lstStyle>
          <a:p>
            <a:pPr lvl="0">
              <a:defRPr sz="1800">
                <a:solidFill>
                  <a:srgbClr val="000000"/>
                </a:solidFill>
              </a:defRPr>
            </a:pPr>
            <a:r>
              <a:rPr sz="11400">
                <a:solidFill>
                  <a:srgbClr val="FFFFFF"/>
                </a:solidFill>
              </a:rPr>
              <a:t>Title Text</a:t>
            </a:r>
          </a:p>
        </p:txBody>
      </p:sp>
      <p:sp>
        <p:nvSpPr>
          <p:cNvPr id="9" name="Shape 9"/>
          <p:cNvSpPr/>
          <p:nvPr>
            <p:ph type="body" idx="1"/>
          </p:nvPr>
        </p:nvSpPr>
        <p:spPr>
          <a:xfrm>
            <a:off x="2387600" y="3886200"/>
            <a:ext cx="19621500" cy="8039100"/>
          </a:xfrm>
          <a:prstGeom prst="rect">
            <a:avLst/>
          </a:prstGeom>
        </p:spPr>
        <p:txBody>
          <a:bodyPr lIns="50800" tIns="50800" rIns="50800" bIns="50800"/>
          <a:lstStyle>
            <a:lvl1pPr marL="889000" indent="-571500" defTabSz="825500">
              <a:spcBef>
                <a:spcPts val="3500"/>
              </a:spcBef>
              <a:buClrTx/>
              <a:buSzPct val="171000"/>
              <a:buFontTx/>
              <a:buChar char="•"/>
              <a:defRPr sz="5400">
                <a:uFillTx/>
              </a:defRPr>
            </a:lvl1pPr>
            <a:lvl2pPr marL="1333500" indent="-571500" defTabSz="825500">
              <a:spcBef>
                <a:spcPts val="3500"/>
              </a:spcBef>
              <a:buClrTx/>
              <a:buSzPct val="171000"/>
              <a:buFontTx/>
              <a:buChar char="•"/>
              <a:defRPr sz="5400">
                <a:uFillTx/>
              </a:defRPr>
            </a:lvl2pPr>
            <a:lvl3pPr marL="1778000" indent="-571500" defTabSz="825500">
              <a:spcBef>
                <a:spcPts val="3500"/>
              </a:spcBef>
              <a:buClrTx/>
              <a:buSzPct val="171000"/>
              <a:buFontTx/>
              <a:buChar char="•"/>
              <a:defRPr sz="5400">
                <a:uFillTx/>
              </a:defRPr>
            </a:lvl3pPr>
            <a:lvl4pPr marL="2222500" indent="-571500" defTabSz="825500">
              <a:spcBef>
                <a:spcPts val="3500"/>
              </a:spcBef>
              <a:buClrTx/>
              <a:buSzPct val="171000"/>
              <a:buFontTx/>
              <a:buChar char="•"/>
              <a:defRPr sz="5400">
                <a:uFillTx/>
              </a:defRPr>
            </a:lvl4pPr>
            <a:lvl5pPr marL="2667000" indent="-571500" defTabSz="825500">
              <a:spcBef>
                <a:spcPts val="3500"/>
              </a:spcBef>
              <a:buClrTx/>
              <a:buSzPct val="171000"/>
              <a:buFontTx/>
              <a:buChar char="•"/>
              <a:defRPr sz="5400">
                <a:uFillTx/>
              </a:defRPr>
            </a:lvl5pPr>
          </a:lstStyle>
          <a:p>
            <a:pPr lvl="0">
              <a:defRPr sz="1800">
                <a:solidFill>
                  <a:srgbClr val="000000"/>
                </a:solidFill>
              </a:defRPr>
            </a:pPr>
            <a:r>
              <a:rPr sz="5400">
                <a:solidFill>
                  <a:srgbClr val="FFFFFF"/>
                </a:solidFill>
              </a:rPr>
              <a:t>Body Level One</a:t>
            </a:r>
            <a:endParaRPr sz="5400">
              <a:solidFill>
                <a:srgbClr val="FFFFFF"/>
              </a:solidFill>
            </a:endParaRPr>
          </a:p>
          <a:p>
            <a:pPr lvl="1">
              <a:defRPr sz="1800">
                <a:solidFill>
                  <a:srgbClr val="000000"/>
                </a:solidFill>
              </a:defRPr>
            </a:pPr>
            <a:r>
              <a:rPr sz="5400">
                <a:solidFill>
                  <a:srgbClr val="FFFFFF"/>
                </a:solidFill>
              </a:rPr>
              <a:t>Body Level Two</a:t>
            </a:r>
            <a:endParaRPr sz="5400">
              <a:solidFill>
                <a:srgbClr val="FFFFFF"/>
              </a:solidFill>
            </a:endParaRPr>
          </a:p>
          <a:p>
            <a:pPr lvl="2">
              <a:defRPr sz="1800">
                <a:solidFill>
                  <a:srgbClr val="000000"/>
                </a:solidFill>
              </a:defRPr>
            </a:pPr>
            <a:r>
              <a:rPr sz="5400">
                <a:solidFill>
                  <a:srgbClr val="FFFFFF"/>
                </a:solidFill>
              </a:rPr>
              <a:t>Body Level Three</a:t>
            </a:r>
            <a:endParaRPr sz="5400">
              <a:solidFill>
                <a:srgbClr val="FFFFFF"/>
              </a:solidFill>
            </a:endParaRPr>
          </a:p>
          <a:p>
            <a:pPr lvl="3">
              <a:defRPr sz="1800">
                <a:solidFill>
                  <a:srgbClr val="000000"/>
                </a:solidFill>
              </a:defRPr>
            </a:pPr>
            <a:r>
              <a:rPr sz="5400">
                <a:solidFill>
                  <a:srgbClr val="FFFFFF"/>
                </a:solidFill>
              </a:rPr>
              <a:t>Body Level Four</a:t>
            </a:r>
            <a:endParaRPr sz="5400">
              <a:solidFill>
                <a:srgbClr val="FFFFFF"/>
              </a:solidFill>
            </a:endParaRPr>
          </a:p>
          <a:p>
            <a:pPr lvl="4">
              <a:defRPr sz="1800">
                <a:solidFill>
                  <a:srgbClr val="000000"/>
                </a:solidFill>
              </a:defRPr>
            </a:pPr>
            <a:r>
              <a:rPr sz="5400">
                <a:solidFill>
                  <a:srgbClr val="FFFFFF"/>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Shape 11"/>
          <p:cNvSpPr/>
          <p:nvPr>
            <p:ph type="title"/>
          </p:nvPr>
        </p:nvSpPr>
        <p:spPr>
          <a:xfrm>
            <a:off x="2387600" y="368300"/>
            <a:ext cx="19621500" cy="3429000"/>
          </a:xfrm>
          <a:prstGeom prst="rect">
            <a:avLst/>
          </a:prstGeom>
        </p:spPr>
        <p:txBody>
          <a:bodyPr lIns="50800" tIns="50800" rIns="50800" bIns="50800"/>
          <a:lstStyle>
            <a:lvl1pPr defTabSz="825500">
              <a:defRPr sz="11400">
                <a:uFillTx/>
              </a:defRPr>
            </a:lvl1pPr>
          </a:lstStyle>
          <a:p>
            <a:pPr lvl="0">
              <a:defRPr sz="1800">
                <a:solidFill>
                  <a:srgbClr val="000000"/>
                </a:solidFill>
              </a:defRPr>
            </a:pPr>
            <a:r>
              <a:rPr sz="11400">
                <a:solidFill>
                  <a:srgbClr val="FFFFFF"/>
                </a:solidFill>
              </a:rPr>
              <a:t>Title Text</a:t>
            </a:r>
          </a:p>
        </p:txBody>
      </p:sp>
      <p:sp>
        <p:nvSpPr>
          <p:cNvPr id="12" name="Shape 12"/>
          <p:cNvSpPr/>
          <p:nvPr>
            <p:ph type="body" idx="1"/>
          </p:nvPr>
        </p:nvSpPr>
        <p:spPr>
          <a:xfrm>
            <a:off x="2387600" y="3886200"/>
            <a:ext cx="19621500" cy="8039100"/>
          </a:xfrm>
          <a:prstGeom prst="rect">
            <a:avLst/>
          </a:prstGeom>
        </p:spPr>
        <p:txBody>
          <a:bodyPr lIns="0" tIns="0" rIns="0" bIns="0" numCol="2" spcCol="981075" anchor="t"/>
          <a:lstStyle>
            <a:lvl1pPr marL="812120" indent="-494620" defTabSz="825500">
              <a:spcBef>
                <a:spcPts val="5400"/>
              </a:spcBef>
              <a:buClrTx/>
              <a:buSzPct val="171000"/>
              <a:buFontTx/>
              <a:buChar char="•"/>
              <a:defRPr sz="4200">
                <a:uFillTx/>
              </a:defRPr>
            </a:lvl1pPr>
            <a:lvl2pPr marL="1256620" indent="-494620" defTabSz="825500">
              <a:spcBef>
                <a:spcPts val="5400"/>
              </a:spcBef>
              <a:buClrTx/>
              <a:buSzPct val="171000"/>
              <a:buFontTx/>
              <a:buChar char="•"/>
              <a:defRPr sz="4200">
                <a:uFillTx/>
              </a:defRPr>
            </a:lvl2pPr>
            <a:lvl3pPr marL="1701120" indent="-494620" defTabSz="825500">
              <a:spcBef>
                <a:spcPts val="5400"/>
              </a:spcBef>
              <a:buClrTx/>
              <a:buSzPct val="171000"/>
              <a:buFontTx/>
              <a:buChar char="•"/>
              <a:defRPr sz="4200">
                <a:uFillTx/>
              </a:defRPr>
            </a:lvl3pPr>
            <a:lvl4pPr marL="2145620" indent="-494620" defTabSz="825500">
              <a:spcBef>
                <a:spcPts val="5400"/>
              </a:spcBef>
              <a:buClrTx/>
              <a:buSzPct val="171000"/>
              <a:buFontTx/>
              <a:buChar char="•"/>
              <a:defRPr sz="4200">
                <a:uFillTx/>
              </a:defRPr>
            </a:lvl4pPr>
            <a:lvl5pPr marL="2590120" indent="-494620" defTabSz="825500">
              <a:spcBef>
                <a:spcPts val="5400"/>
              </a:spcBef>
              <a:buClrTx/>
              <a:buSzPct val="171000"/>
              <a:buFontTx/>
              <a:buChar char="•"/>
              <a:defRPr sz="4200">
                <a:uFillTx/>
              </a:defRPr>
            </a:lvl5pPr>
          </a:lstStyle>
          <a:p>
            <a:pPr lvl="0">
              <a:defRPr sz="1800">
                <a:solidFill>
                  <a:srgbClr val="000000"/>
                </a:solidFill>
              </a:defRPr>
            </a:pPr>
            <a:r>
              <a:rPr sz="4200">
                <a:solidFill>
                  <a:srgbClr val="FFFFFF"/>
                </a:solidFill>
              </a:rPr>
              <a:t>Body Level One</a:t>
            </a:r>
            <a:endParaRPr sz="4200">
              <a:solidFill>
                <a:srgbClr val="FFFFFF"/>
              </a:solidFill>
            </a:endParaRPr>
          </a:p>
          <a:p>
            <a:pPr lvl="1">
              <a:defRPr sz="1800">
                <a:solidFill>
                  <a:srgbClr val="000000"/>
                </a:solidFill>
              </a:defRPr>
            </a:pPr>
            <a:r>
              <a:rPr sz="4200">
                <a:solidFill>
                  <a:srgbClr val="FFFFFF"/>
                </a:solidFill>
              </a:rPr>
              <a:t>Body Level Two</a:t>
            </a:r>
            <a:endParaRPr sz="4200">
              <a:solidFill>
                <a:srgbClr val="FFFFFF"/>
              </a:solidFill>
            </a:endParaRPr>
          </a:p>
          <a:p>
            <a:pPr lvl="2">
              <a:defRPr sz="1800">
                <a:solidFill>
                  <a:srgbClr val="000000"/>
                </a:solidFill>
              </a:defRPr>
            </a:pPr>
            <a:r>
              <a:rPr sz="4200">
                <a:solidFill>
                  <a:srgbClr val="FFFFFF"/>
                </a:solidFill>
              </a:rPr>
              <a:t>Body Level Three</a:t>
            </a:r>
            <a:endParaRPr sz="4200">
              <a:solidFill>
                <a:srgbClr val="FFFFFF"/>
              </a:solidFill>
            </a:endParaRPr>
          </a:p>
          <a:p>
            <a:pPr lvl="3">
              <a:defRPr sz="1800">
                <a:solidFill>
                  <a:srgbClr val="000000"/>
                </a:solidFill>
              </a:defRPr>
            </a:pPr>
            <a:r>
              <a:rPr sz="4200">
                <a:solidFill>
                  <a:srgbClr val="FFFFFF"/>
                </a:solidFill>
              </a:rPr>
              <a:t>Body Level Four</a:t>
            </a:r>
            <a:endParaRPr sz="4200">
              <a:solidFill>
                <a:srgbClr val="FFFFFF"/>
              </a:solidFill>
            </a:endParaRPr>
          </a:p>
          <a:p>
            <a:pPr lvl="4">
              <a:defRPr sz="1800">
                <a:solidFill>
                  <a:srgbClr val="000000"/>
                </a:solidFill>
              </a:defRPr>
            </a:pPr>
            <a:r>
              <a:rPr sz="4200">
                <a:solidFill>
                  <a:srgbClr val="FFFFFF"/>
                </a:solidFill>
              </a:rPr>
              <a:t>Body Level Five</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 name="Shape 14"/>
          <p:cNvSpPr/>
          <p:nvPr>
            <p:ph type="body" idx="1"/>
          </p:nvPr>
        </p:nvSpPr>
        <p:spPr>
          <a:xfrm>
            <a:off x="2387600" y="1790700"/>
            <a:ext cx="19621500" cy="10160000"/>
          </a:xfrm>
          <a:prstGeom prst="rect">
            <a:avLst/>
          </a:prstGeom>
        </p:spPr>
        <p:txBody>
          <a:bodyPr lIns="50800" tIns="50800" rIns="50800" bIns="50800"/>
          <a:lstStyle>
            <a:lvl1pPr marL="889000" indent="-571500" defTabSz="825500">
              <a:spcBef>
                <a:spcPts val="6800"/>
              </a:spcBef>
              <a:buClrTx/>
              <a:buSzPct val="171000"/>
              <a:buFontTx/>
              <a:buChar char="•"/>
              <a:defRPr sz="5400">
                <a:uFillTx/>
              </a:defRPr>
            </a:lvl1pPr>
            <a:lvl2pPr marL="1333500" indent="-571500" defTabSz="825500">
              <a:spcBef>
                <a:spcPts val="6800"/>
              </a:spcBef>
              <a:buClrTx/>
              <a:buSzPct val="171000"/>
              <a:buFontTx/>
              <a:buChar char="•"/>
              <a:defRPr sz="5400">
                <a:uFillTx/>
              </a:defRPr>
            </a:lvl2pPr>
            <a:lvl3pPr marL="1778000" indent="-571500" defTabSz="825500">
              <a:spcBef>
                <a:spcPts val="6800"/>
              </a:spcBef>
              <a:buClrTx/>
              <a:buSzPct val="171000"/>
              <a:buFontTx/>
              <a:buChar char="•"/>
              <a:defRPr sz="5400">
                <a:uFillTx/>
              </a:defRPr>
            </a:lvl3pPr>
            <a:lvl4pPr marL="2222500" indent="-571500" defTabSz="825500">
              <a:spcBef>
                <a:spcPts val="6800"/>
              </a:spcBef>
              <a:buClrTx/>
              <a:buSzPct val="171000"/>
              <a:buFontTx/>
              <a:buChar char="•"/>
              <a:defRPr sz="5400">
                <a:uFillTx/>
              </a:defRPr>
            </a:lvl4pPr>
            <a:lvl5pPr marL="2667000" indent="-571500" defTabSz="825500">
              <a:spcBef>
                <a:spcPts val="6800"/>
              </a:spcBef>
              <a:buClrTx/>
              <a:buSzPct val="171000"/>
              <a:buFontTx/>
              <a:buChar char="•"/>
              <a:defRPr sz="5400">
                <a:uFillTx/>
              </a:defRPr>
            </a:lvl5pPr>
          </a:lstStyle>
          <a:p>
            <a:pPr lvl="0">
              <a:defRPr sz="1800">
                <a:solidFill>
                  <a:srgbClr val="000000"/>
                </a:solidFill>
              </a:defRPr>
            </a:pPr>
            <a:r>
              <a:rPr sz="5400">
                <a:solidFill>
                  <a:srgbClr val="FFFFFF"/>
                </a:solidFill>
              </a:rPr>
              <a:t>Body Level One</a:t>
            </a:r>
            <a:endParaRPr sz="5400">
              <a:solidFill>
                <a:srgbClr val="FFFFFF"/>
              </a:solidFill>
            </a:endParaRPr>
          </a:p>
          <a:p>
            <a:pPr lvl="1">
              <a:defRPr sz="1800">
                <a:solidFill>
                  <a:srgbClr val="000000"/>
                </a:solidFill>
              </a:defRPr>
            </a:pPr>
            <a:r>
              <a:rPr sz="5400">
                <a:solidFill>
                  <a:srgbClr val="FFFFFF"/>
                </a:solidFill>
              </a:rPr>
              <a:t>Body Level Two</a:t>
            </a:r>
            <a:endParaRPr sz="5400">
              <a:solidFill>
                <a:srgbClr val="FFFFFF"/>
              </a:solidFill>
            </a:endParaRPr>
          </a:p>
          <a:p>
            <a:pPr lvl="2">
              <a:defRPr sz="1800">
                <a:solidFill>
                  <a:srgbClr val="000000"/>
                </a:solidFill>
              </a:defRPr>
            </a:pPr>
            <a:r>
              <a:rPr sz="5400">
                <a:solidFill>
                  <a:srgbClr val="FFFFFF"/>
                </a:solidFill>
              </a:rPr>
              <a:t>Body Level Three</a:t>
            </a:r>
            <a:endParaRPr sz="5400">
              <a:solidFill>
                <a:srgbClr val="FFFFFF"/>
              </a:solidFill>
            </a:endParaRPr>
          </a:p>
          <a:p>
            <a:pPr lvl="3">
              <a:defRPr sz="1800">
                <a:solidFill>
                  <a:srgbClr val="000000"/>
                </a:solidFill>
              </a:defRPr>
            </a:pPr>
            <a:r>
              <a:rPr sz="5400">
                <a:solidFill>
                  <a:srgbClr val="FFFFFF"/>
                </a:solidFill>
              </a:rPr>
              <a:t>Body Level Four</a:t>
            </a:r>
            <a:endParaRPr sz="5400">
              <a:solidFill>
                <a:srgbClr val="FFFFFF"/>
              </a:solidFill>
            </a:endParaRPr>
          </a:p>
          <a:p>
            <a:pPr lvl="4">
              <a:defRPr sz="1800">
                <a:solidFill>
                  <a:srgbClr val="000000"/>
                </a:solidFill>
              </a:defRPr>
            </a:pPr>
            <a:r>
              <a:rPr sz="5400">
                <a:solidFill>
                  <a:srgbClr val="FFFFFF"/>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 name="Shape 17"/>
          <p:cNvSpPr/>
          <p:nvPr>
            <p:ph type="title"/>
          </p:nvPr>
        </p:nvSpPr>
        <p:spPr>
          <a:xfrm>
            <a:off x="2387600" y="368300"/>
            <a:ext cx="19621500" cy="3429000"/>
          </a:xfrm>
          <a:prstGeom prst="rect">
            <a:avLst/>
          </a:prstGeom>
        </p:spPr>
        <p:txBody>
          <a:bodyPr lIns="50800" tIns="50800" rIns="50800" bIns="50800"/>
          <a:lstStyle>
            <a:lvl1pPr defTabSz="825500">
              <a:defRPr sz="11400">
                <a:uFillTx/>
              </a:defRPr>
            </a:lvl1pPr>
          </a:lstStyle>
          <a:p>
            <a:pPr lvl="0">
              <a:defRPr sz="1800">
                <a:solidFill>
                  <a:srgbClr val="000000"/>
                </a:solidFill>
              </a:defRPr>
            </a:pPr>
            <a:r>
              <a:rPr sz="11400">
                <a:solidFill>
                  <a:srgbClr val="FFFFFF"/>
                </a:solidFill>
              </a:rPr>
              <a:t>Title Text</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9" name="Shape 19"/>
          <p:cNvSpPr/>
          <p:nvPr>
            <p:ph type="title"/>
          </p:nvPr>
        </p:nvSpPr>
        <p:spPr>
          <a:xfrm>
            <a:off x="2387600" y="4178300"/>
            <a:ext cx="19621500" cy="5359400"/>
          </a:xfrm>
          <a:prstGeom prst="rect">
            <a:avLst/>
          </a:prstGeom>
        </p:spPr>
        <p:txBody>
          <a:bodyPr lIns="50800" tIns="50800" rIns="50800" bIns="50800"/>
          <a:lstStyle>
            <a:lvl1pPr defTabSz="825500">
              <a:defRPr sz="11400">
                <a:uFillTx/>
              </a:defRPr>
            </a:lvl1pPr>
          </a:lstStyle>
          <a:p>
            <a:pPr lvl="0">
              <a:defRPr sz="1800">
                <a:solidFill>
                  <a:srgbClr val="000000"/>
                </a:solidFill>
              </a:defRPr>
            </a:pPr>
            <a:r>
              <a:rPr sz="11400">
                <a:solidFill>
                  <a:srgbClr val="FFFFFF"/>
                </a:solidFill>
              </a:rPr>
              <a:t>Title Text</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1" name="Shape 21"/>
          <p:cNvSpPr/>
          <p:nvPr>
            <p:ph type="title"/>
          </p:nvPr>
        </p:nvSpPr>
        <p:spPr>
          <a:xfrm>
            <a:off x="2387600" y="10363200"/>
            <a:ext cx="19621500" cy="2400300"/>
          </a:xfrm>
          <a:prstGeom prst="rect">
            <a:avLst/>
          </a:prstGeom>
        </p:spPr>
        <p:txBody>
          <a:bodyPr lIns="50800" tIns="50800" rIns="50800" bIns="50800"/>
          <a:lstStyle>
            <a:lvl1pPr defTabSz="825500">
              <a:defRPr sz="11400">
                <a:uFillTx/>
              </a:defRPr>
            </a:lvl1pPr>
          </a:lstStyle>
          <a:p>
            <a:pPr lvl="0">
              <a:defRPr sz="1800">
                <a:solidFill>
                  <a:srgbClr val="000000"/>
                </a:solidFill>
              </a:defRPr>
            </a:pPr>
            <a:r>
              <a:rPr sz="11400">
                <a:solidFill>
                  <a:srgbClr val="FFFFFF"/>
                </a:solidFill>
              </a:rPr>
              <a:t>Title Text</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Reflec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3" name="Shape 23"/>
          <p:cNvSpPr/>
          <p:nvPr>
            <p:ph type="title"/>
          </p:nvPr>
        </p:nvSpPr>
        <p:spPr>
          <a:xfrm>
            <a:off x="2387600" y="10363200"/>
            <a:ext cx="19621500" cy="2400300"/>
          </a:xfrm>
          <a:prstGeom prst="rect">
            <a:avLst/>
          </a:prstGeom>
        </p:spPr>
        <p:txBody>
          <a:bodyPr lIns="50800" tIns="50800" rIns="50800" bIns="50800"/>
          <a:lstStyle>
            <a:lvl1pPr defTabSz="825500">
              <a:defRPr sz="11400">
                <a:uFillTx/>
              </a:defRPr>
            </a:lvl1pPr>
          </a:lstStyle>
          <a:p>
            <a:pPr lvl="0">
              <a:defRPr sz="1800">
                <a:solidFill>
                  <a:srgbClr val="000000"/>
                </a:solidFill>
              </a:defRPr>
            </a:pPr>
            <a:r>
              <a:rPr sz="11400">
                <a:solidFill>
                  <a:srgbClr val="FFFFFF"/>
                </a:solidFill>
              </a:rPr>
              <a:t>Title Text</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2374900" y="326231"/>
            <a:ext cx="19610061" cy="3495676"/>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p>
            <a:pPr lvl="0">
              <a:defRPr sz="1800">
                <a:solidFill>
                  <a:srgbClr val="000000"/>
                </a:solidFill>
                <a:uFillTx/>
              </a:defRPr>
            </a:pPr>
            <a:r>
              <a:rPr sz="10600">
                <a:solidFill>
                  <a:srgbClr val="FFFFFF"/>
                </a:solidFill>
                <a:uFill>
                  <a:solidFill>
                    <a:srgbClr val="FFFFFF"/>
                  </a:solidFill>
                </a:uFill>
              </a:rPr>
              <a:t>Title Text</a:t>
            </a:r>
          </a:p>
        </p:txBody>
      </p:sp>
      <p:sp>
        <p:nvSpPr>
          <p:cNvPr id="3" name="Shape 3"/>
          <p:cNvSpPr/>
          <p:nvPr>
            <p:ph type="body" idx="1"/>
          </p:nvPr>
        </p:nvSpPr>
        <p:spPr>
          <a:xfrm>
            <a:off x="2374900" y="2469356"/>
            <a:ext cx="19610061" cy="10872789"/>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2pPr marL="1083556" indent="-410456"/>
            <a:lvl3pPr marL="1663700" indent="-330200"/>
            <a:lvl4pPr marL="2336800" indent="-330200"/>
            <a:lvl5pPr marL="2997200" indent="-330200"/>
          </a:lstStyle>
          <a:p>
            <a:pPr lvl="0">
              <a:defRPr sz="1800">
                <a:solidFill>
                  <a:srgbClr val="000000"/>
                </a:solidFill>
                <a:uFillTx/>
              </a:defRPr>
            </a:pPr>
            <a:r>
              <a:rPr sz="5200">
                <a:solidFill>
                  <a:srgbClr val="FFFFFF"/>
                </a:solidFill>
                <a:uFill>
                  <a:solidFill>
                    <a:srgbClr val="FFFFFF"/>
                  </a:solidFill>
                </a:uFill>
              </a:rPr>
              <a:t>Body Level One</a:t>
            </a:r>
            <a:endParaRPr sz="5200">
              <a:solidFill>
                <a:srgbClr val="FFFFFF"/>
              </a:solidFill>
              <a:uFill>
                <a:solidFill>
                  <a:srgbClr val="FFFFFF"/>
                </a:solidFill>
              </a:uFill>
            </a:endParaRPr>
          </a:p>
          <a:p>
            <a:pPr lvl="1">
              <a:defRPr sz="1800">
                <a:solidFill>
                  <a:srgbClr val="000000"/>
                </a:solidFill>
                <a:uFillTx/>
              </a:defRPr>
            </a:pPr>
            <a:r>
              <a:rPr sz="5200">
                <a:solidFill>
                  <a:srgbClr val="FFFFFF"/>
                </a:solidFill>
                <a:uFill>
                  <a:solidFill>
                    <a:srgbClr val="FFFFFF"/>
                  </a:solidFill>
                </a:uFill>
              </a:rPr>
              <a:t>Body Level Two</a:t>
            </a:r>
            <a:endParaRPr sz="5200">
              <a:solidFill>
                <a:srgbClr val="FFFFFF"/>
              </a:solidFill>
              <a:uFill>
                <a:solidFill>
                  <a:srgbClr val="FFFFFF"/>
                </a:solidFill>
              </a:uFill>
            </a:endParaRPr>
          </a:p>
          <a:p>
            <a:pPr lvl="2">
              <a:defRPr sz="1800">
                <a:solidFill>
                  <a:srgbClr val="000000"/>
                </a:solidFill>
                <a:uFillTx/>
              </a:defRPr>
            </a:pPr>
            <a:r>
              <a:rPr sz="5200">
                <a:solidFill>
                  <a:srgbClr val="FFFFFF"/>
                </a:solidFill>
                <a:uFill>
                  <a:solidFill>
                    <a:srgbClr val="FFFFFF"/>
                  </a:solidFill>
                </a:uFill>
              </a:rPr>
              <a:t>Body Level Three</a:t>
            </a:r>
            <a:endParaRPr sz="5200">
              <a:solidFill>
                <a:srgbClr val="FFFFFF"/>
              </a:solidFill>
              <a:uFill>
                <a:solidFill>
                  <a:srgbClr val="FFFFFF"/>
                </a:solidFill>
              </a:uFill>
            </a:endParaRPr>
          </a:p>
          <a:p>
            <a:pPr lvl="3">
              <a:defRPr sz="1800">
                <a:solidFill>
                  <a:srgbClr val="000000"/>
                </a:solidFill>
                <a:uFillTx/>
              </a:defRPr>
            </a:pPr>
            <a:r>
              <a:rPr sz="5200">
                <a:solidFill>
                  <a:srgbClr val="FFFFFF"/>
                </a:solidFill>
                <a:uFill>
                  <a:solidFill>
                    <a:srgbClr val="FFFFFF"/>
                  </a:solidFill>
                </a:uFill>
              </a:rPr>
              <a:t>Body Level Four</a:t>
            </a:r>
            <a:endParaRPr sz="5200">
              <a:solidFill>
                <a:srgbClr val="FFFFFF"/>
              </a:solidFill>
              <a:uFill>
                <a:solidFill>
                  <a:srgbClr val="FFFFFF"/>
                </a:solidFill>
              </a:uFill>
            </a:endParaRPr>
          </a:p>
          <a:p>
            <a:pPr lvl="4">
              <a:defRPr sz="1800">
                <a:solidFill>
                  <a:srgbClr val="000000"/>
                </a:solidFill>
                <a:uFillTx/>
              </a:defRPr>
            </a:pPr>
            <a:r>
              <a:rPr sz="5200">
                <a:solidFill>
                  <a:srgbClr val="FFFFFF"/>
                </a:solidFill>
                <a:uFill>
                  <a:solidFill>
                    <a:srgbClr val="FFFFFF"/>
                  </a:solidFill>
                </a:uFill>
              </a:rPr>
              <a:t>Body Level Five</a:t>
            </a:r>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spd="med" advClick="1"/>
  <p:txStyles>
    <p:titleStyle>
      <a:lvl1pPr algn="ctr" defTabSz="655174">
        <a:defRPr sz="10600">
          <a:solidFill>
            <a:srgbClr val="FFFFFF"/>
          </a:solidFill>
          <a:uFill>
            <a:solidFill>
              <a:srgbClr val="FFFFFF"/>
            </a:solidFill>
          </a:uFill>
          <a:latin typeface="+mn-lt"/>
          <a:ea typeface="+mn-ea"/>
          <a:cs typeface="+mn-cs"/>
          <a:sym typeface="Gill Sans"/>
        </a:defRPr>
      </a:lvl1pPr>
      <a:lvl2pPr indent="228600" algn="ctr" defTabSz="655174">
        <a:defRPr sz="10600">
          <a:solidFill>
            <a:srgbClr val="FFFFFF"/>
          </a:solidFill>
          <a:uFill>
            <a:solidFill>
              <a:srgbClr val="FFFFFF"/>
            </a:solidFill>
          </a:uFill>
          <a:latin typeface="+mn-lt"/>
          <a:ea typeface="+mn-ea"/>
          <a:cs typeface="+mn-cs"/>
          <a:sym typeface="Gill Sans"/>
        </a:defRPr>
      </a:lvl2pPr>
      <a:lvl3pPr indent="457200" algn="ctr" defTabSz="655174">
        <a:defRPr sz="10600">
          <a:solidFill>
            <a:srgbClr val="FFFFFF"/>
          </a:solidFill>
          <a:uFill>
            <a:solidFill>
              <a:srgbClr val="FFFFFF"/>
            </a:solidFill>
          </a:uFill>
          <a:latin typeface="+mn-lt"/>
          <a:ea typeface="+mn-ea"/>
          <a:cs typeface="+mn-cs"/>
          <a:sym typeface="Gill Sans"/>
        </a:defRPr>
      </a:lvl3pPr>
      <a:lvl4pPr indent="685800" algn="ctr" defTabSz="655174">
        <a:defRPr sz="10600">
          <a:solidFill>
            <a:srgbClr val="FFFFFF"/>
          </a:solidFill>
          <a:uFill>
            <a:solidFill>
              <a:srgbClr val="FFFFFF"/>
            </a:solidFill>
          </a:uFill>
          <a:latin typeface="+mn-lt"/>
          <a:ea typeface="+mn-ea"/>
          <a:cs typeface="+mn-cs"/>
          <a:sym typeface="Gill Sans"/>
        </a:defRPr>
      </a:lvl4pPr>
      <a:lvl5pPr indent="914400" algn="ctr" defTabSz="655174">
        <a:defRPr sz="10600">
          <a:solidFill>
            <a:srgbClr val="FFFFFF"/>
          </a:solidFill>
          <a:uFill>
            <a:solidFill>
              <a:srgbClr val="FFFFFF"/>
            </a:solidFill>
          </a:uFill>
          <a:latin typeface="+mn-lt"/>
          <a:ea typeface="+mn-ea"/>
          <a:cs typeface="+mn-cs"/>
          <a:sym typeface="Gill Sans"/>
        </a:defRPr>
      </a:lvl5pPr>
      <a:lvl6pPr indent="1143000" algn="ctr" defTabSz="655174">
        <a:defRPr sz="10600">
          <a:solidFill>
            <a:srgbClr val="FFFFFF"/>
          </a:solidFill>
          <a:uFill>
            <a:solidFill>
              <a:srgbClr val="FFFFFF"/>
            </a:solidFill>
          </a:uFill>
          <a:latin typeface="+mn-lt"/>
          <a:ea typeface="+mn-ea"/>
          <a:cs typeface="+mn-cs"/>
          <a:sym typeface="Gill Sans"/>
        </a:defRPr>
      </a:lvl6pPr>
      <a:lvl7pPr indent="1371600" algn="ctr" defTabSz="655174">
        <a:defRPr sz="10600">
          <a:solidFill>
            <a:srgbClr val="FFFFFF"/>
          </a:solidFill>
          <a:uFill>
            <a:solidFill>
              <a:srgbClr val="FFFFFF"/>
            </a:solidFill>
          </a:uFill>
          <a:latin typeface="+mn-lt"/>
          <a:ea typeface="+mn-ea"/>
          <a:cs typeface="+mn-cs"/>
          <a:sym typeface="Gill Sans"/>
        </a:defRPr>
      </a:lvl7pPr>
      <a:lvl8pPr indent="1600200" algn="ctr" defTabSz="655174">
        <a:defRPr sz="10600">
          <a:solidFill>
            <a:srgbClr val="FFFFFF"/>
          </a:solidFill>
          <a:uFill>
            <a:solidFill>
              <a:srgbClr val="FFFFFF"/>
            </a:solidFill>
          </a:uFill>
          <a:latin typeface="+mn-lt"/>
          <a:ea typeface="+mn-ea"/>
          <a:cs typeface="+mn-cs"/>
          <a:sym typeface="Gill Sans"/>
        </a:defRPr>
      </a:lvl8pPr>
      <a:lvl9pPr indent="1828800" algn="ctr" defTabSz="655174">
        <a:defRPr sz="10600">
          <a:solidFill>
            <a:srgbClr val="FFFFFF"/>
          </a:solidFill>
          <a:uFill>
            <a:solidFill>
              <a:srgbClr val="FFFFFF"/>
            </a:solidFill>
          </a:uFill>
          <a:latin typeface="+mn-lt"/>
          <a:ea typeface="+mn-ea"/>
          <a:cs typeface="+mn-cs"/>
          <a:sym typeface="Gill Sans"/>
        </a:defRPr>
      </a:lvl9pPr>
    </p:titleStyle>
    <p:bodyStyle>
      <a:lvl1pPr marL="495300" indent="-495300" defTabSz="655174">
        <a:spcBef>
          <a:spcPts val="3200"/>
        </a:spcBef>
        <a:buClr>
          <a:srgbClr val="000000"/>
        </a:buClr>
        <a:buFont typeface="Times New Roman"/>
        <a:defRPr sz="5200">
          <a:solidFill>
            <a:srgbClr val="FFFFFF"/>
          </a:solidFill>
          <a:uFill>
            <a:solidFill>
              <a:srgbClr val="FFFFFF"/>
            </a:solidFill>
          </a:uFill>
          <a:latin typeface="+mn-lt"/>
          <a:ea typeface="+mn-ea"/>
          <a:cs typeface="+mn-cs"/>
          <a:sym typeface="Gill Sans"/>
        </a:defRPr>
      </a:lvl1pPr>
      <a:lvl2pPr marL="495300" indent="-495300" defTabSz="655174">
        <a:spcBef>
          <a:spcPts val="3200"/>
        </a:spcBef>
        <a:buClr>
          <a:srgbClr val="000000"/>
        </a:buClr>
        <a:buFont typeface="Times New Roman"/>
        <a:defRPr sz="5200">
          <a:solidFill>
            <a:srgbClr val="FFFFFF"/>
          </a:solidFill>
          <a:uFill>
            <a:solidFill>
              <a:srgbClr val="FFFFFF"/>
            </a:solidFill>
          </a:uFill>
          <a:latin typeface="+mn-lt"/>
          <a:ea typeface="+mn-ea"/>
          <a:cs typeface="+mn-cs"/>
          <a:sym typeface="Gill Sans"/>
        </a:defRPr>
      </a:lvl2pPr>
      <a:lvl3pPr marL="495300" indent="-495300" defTabSz="655174">
        <a:spcBef>
          <a:spcPts val="3200"/>
        </a:spcBef>
        <a:buClr>
          <a:srgbClr val="000000"/>
        </a:buClr>
        <a:buFont typeface="Times New Roman"/>
        <a:defRPr sz="5200">
          <a:solidFill>
            <a:srgbClr val="FFFFFF"/>
          </a:solidFill>
          <a:uFill>
            <a:solidFill>
              <a:srgbClr val="FFFFFF"/>
            </a:solidFill>
          </a:uFill>
          <a:latin typeface="+mn-lt"/>
          <a:ea typeface="+mn-ea"/>
          <a:cs typeface="+mn-cs"/>
          <a:sym typeface="Gill Sans"/>
        </a:defRPr>
      </a:lvl3pPr>
      <a:lvl4pPr marL="495300" indent="-495300" defTabSz="655174">
        <a:spcBef>
          <a:spcPts val="3200"/>
        </a:spcBef>
        <a:buClr>
          <a:srgbClr val="000000"/>
        </a:buClr>
        <a:buFont typeface="Times New Roman"/>
        <a:defRPr sz="5200">
          <a:solidFill>
            <a:srgbClr val="FFFFFF"/>
          </a:solidFill>
          <a:uFill>
            <a:solidFill>
              <a:srgbClr val="FFFFFF"/>
            </a:solidFill>
          </a:uFill>
          <a:latin typeface="+mn-lt"/>
          <a:ea typeface="+mn-ea"/>
          <a:cs typeface="+mn-cs"/>
          <a:sym typeface="Gill Sans"/>
        </a:defRPr>
      </a:lvl4pPr>
      <a:lvl5pPr marL="495300" indent="-495300" defTabSz="655174">
        <a:spcBef>
          <a:spcPts val="3200"/>
        </a:spcBef>
        <a:buClr>
          <a:srgbClr val="000000"/>
        </a:buClr>
        <a:buFont typeface="Times New Roman"/>
        <a:defRPr sz="5200">
          <a:solidFill>
            <a:srgbClr val="FFFFFF"/>
          </a:solidFill>
          <a:uFill>
            <a:solidFill>
              <a:srgbClr val="FFFFFF"/>
            </a:solidFill>
          </a:uFill>
          <a:latin typeface="+mn-lt"/>
          <a:ea typeface="+mn-ea"/>
          <a:cs typeface="+mn-cs"/>
          <a:sym typeface="Gill Sans"/>
        </a:defRPr>
      </a:lvl5pPr>
      <a:lvl6pPr marL="495300" indent="-495300" defTabSz="655174">
        <a:spcBef>
          <a:spcPts val="3200"/>
        </a:spcBef>
        <a:buClr>
          <a:srgbClr val="000000"/>
        </a:buClr>
        <a:buFont typeface="Times New Roman"/>
        <a:defRPr sz="5200">
          <a:solidFill>
            <a:srgbClr val="FFFFFF"/>
          </a:solidFill>
          <a:uFill>
            <a:solidFill>
              <a:srgbClr val="FFFFFF"/>
            </a:solidFill>
          </a:uFill>
          <a:latin typeface="+mn-lt"/>
          <a:ea typeface="+mn-ea"/>
          <a:cs typeface="+mn-cs"/>
          <a:sym typeface="Gill Sans"/>
        </a:defRPr>
      </a:lvl6pPr>
      <a:lvl7pPr marL="495300" indent="-495300" defTabSz="655174">
        <a:spcBef>
          <a:spcPts val="3200"/>
        </a:spcBef>
        <a:buClr>
          <a:srgbClr val="000000"/>
        </a:buClr>
        <a:buFont typeface="Times New Roman"/>
        <a:defRPr sz="5200">
          <a:solidFill>
            <a:srgbClr val="FFFFFF"/>
          </a:solidFill>
          <a:uFill>
            <a:solidFill>
              <a:srgbClr val="FFFFFF"/>
            </a:solidFill>
          </a:uFill>
          <a:latin typeface="+mn-lt"/>
          <a:ea typeface="+mn-ea"/>
          <a:cs typeface="+mn-cs"/>
          <a:sym typeface="Gill Sans"/>
        </a:defRPr>
      </a:lvl7pPr>
      <a:lvl8pPr marL="495300" indent="-495300" defTabSz="655174">
        <a:spcBef>
          <a:spcPts val="3200"/>
        </a:spcBef>
        <a:buClr>
          <a:srgbClr val="000000"/>
        </a:buClr>
        <a:buFont typeface="Times New Roman"/>
        <a:defRPr sz="5200">
          <a:solidFill>
            <a:srgbClr val="FFFFFF"/>
          </a:solidFill>
          <a:uFill>
            <a:solidFill>
              <a:srgbClr val="FFFFFF"/>
            </a:solidFill>
          </a:uFill>
          <a:latin typeface="+mn-lt"/>
          <a:ea typeface="+mn-ea"/>
          <a:cs typeface="+mn-cs"/>
          <a:sym typeface="Gill Sans"/>
        </a:defRPr>
      </a:lvl8pPr>
      <a:lvl9pPr marL="495300" indent="-495300" defTabSz="655174">
        <a:spcBef>
          <a:spcPts val="3200"/>
        </a:spcBef>
        <a:buClr>
          <a:srgbClr val="000000"/>
        </a:buClr>
        <a:buFont typeface="Times New Roman"/>
        <a:defRPr sz="5200">
          <a:solidFill>
            <a:srgbClr val="FFFFFF"/>
          </a:solidFill>
          <a:uFill>
            <a:solidFill>
              <a:srgbClr val="FFFFFF"/>
            </a:solidFill>
          </a:uFill>
          <a:latin typeface="+mn-lt"/>
          <a:ea typeface="+mn-ea"/>
          <a:cs typeface="+mn-cs"/>
          <a:sym typeface="Gill Sans"/>
        </a:defRPr>
      </a:lvl9pPr>
    </p:bodyStyle>
    <p:otherStyle>
      <a:lvl1pPr algn="ctr" defTabSz="850900">
        <a:defRPr sz="1600">
          <a:solidFill>
            <a:schemeClr val="tx1"/>
          </a:solidFill>
          <a:uFill>
            <a:solidFill>
              <a:srgbClr val="FFFFFF"/>
            </a:solidFill>
          </a:uFill>
          <a:latin typeface="+mn-lt"/>
          <a:ea typeface="+mn-ea"/>
          <a:cs typeface="+mn-cs"/>
          <a:sym typeface="American Typewriter"/>
        </a:defRPr>
      </a:lvl1pPr>
      <a:lvl2pPr indent="228600" algn="ctr" defTabSz="850900">
        <a:defRPr sz="1600">
          <a:solidFill>
            <a:schemeClr val="tx1"/>
          </a:solidFill>
          <a:uFill>
            <a:solidFill>
              <a:srgbClr val="FFFFFF"/>
            </a:solidFill>
          </a:uFill>
          <a:latin typeface="+mn-lt"/>
          <a:ea typeface="+mn-ea"/>
          <a:cs typeface="+mn-cs"/>
          <a:sym typeface="American Typewriter"/>
        </a:defRPr>
      </a:lvl2pPr>
      <a:lvl3pPr indent="457200" algn="ctr" defTabSz="850900">
        <a:defRPr sz="1600">
          <a:solidFill>
            <a:schemeClr val="tx1"/>
          </a:solidFill>
          <a:uFill>
            <a:solidFill>
              <a:srgbClr val="FFFFFF"/>
            </a:solidFill>
          </a:uFill>
          <a:latin typeface="+mn-lt"/>
          <a:ea typeface="+mn-ea"/>
          <a:cs typeface="+mn-cs"/>
          <a:sym typeface="American Typewriter"/>
        </a:defRPr>
      </a:lvl3pPr>
      <a:lvl4pPr indent="685800" algn="ctr" defTabSz="850900">
        <a:defRPr sz="1600">
          <a:solidFill>
            <a:schemeClr val="tx1"/>
          </a:solidFill>
          <a:uFill>
            <a:solidFill>
              <a:srgbClr val="FFFFFF"/>
            </a:solidFill>
          </a:uFill>
          <a:latin typeface="+mn-lt"/>
          <a:ea typeface="+mn-ea"/>
          <a:cs typeface="+mn-cs"/>
          <a:sym typeface="American Typewriter"/>
        </a:defRPr>
      </a:lvl4pPr>
      <a:lvl5pPr indent="914400" algn="ctr" defTabSz="850900">
        <a:defRPr sz="1600">
          <a:solidFill>
            <a:schemeClr val="tx1"/>
          </a:solidFill>
          <a:uFill>
            <a:solidFill>
              <a:srgbClr val="FFFFFF"/>
            </a:solidFill>
          </a:uFill>
          <a:latin typeface="+mn-lt"/>
          <a:ea typeface="+mn-ea"/>
          <a:cs typeface="+mn-cs"/>
          <a:sym typeface="American Typewriter"/>
        </a:defRPr>
      </a:lvl5pPr>
      <a:lvl6pPr indent="1143000" algn="ctr" defTabSz="850900">
        <a:defRPr sz="1600">
          <a:solidFill>
            <a:schemeClr val="tx1"/>
          </a:solidFill>
          <a:uFill>
            <a:solidFill>
              <a:srgbClr val="FFFFFF"/>
            </a:solidFill>
          </a:uFill>
          <a:latin typeface="+mn-lt"/>
          <a:ea typeface="+mn-ea"/>
          <a:cs typeface="+mn-cs"/>
          <a:sym typeface="American Typewriter"/>
        </a:defRPr>
      </a:lvl6pPr>
      <a:lvl7pPr indent="1371600" algn="ctr" defTabSz="850900">
        <a:defRPr sz="1600">
          <a:solidFill>
            <a:schemeClr val="tx1"/>
          </a:solidFill>
          <a:uFill>
            <a:solidFill>
              <a:srgbClr val="FFFFFF"/>
            </a:solidFill>
          </a:uFill>
          <a:latin typeface="+mn-lt"/>
          <a:ea typeface="+mn-ea"/>
          <a:cs typeface="+mn-cs"/>
          <a:sym typeface="American Typewriter"/>
        </a:defRPr>
      </a:lvl7pPr>
      <a:lvl8pPr indent="1600200" algn="ctr" defTabSz="850900">
        <a:defRPr sz="1600">
          <a:solidFill>
            <a:schemeClr val="tx1"/>
          </a:solidFill>
          <a:uFill>
            <a:solidFill>
              <a:srgbClr val="FFFFFF"/>
            </a:solidFill>
          </a:uFill>
          <a:latin typeface="+mn-lt"/>
          <a:ea typeface="+mn-ea"/>
          <a:cs typeface="+mn-cs"/>
          <a:sym typeface="American Typewriter"/>
        </a:defRPr>
      </a:lvl8pPr>
      <a:lvl9pPr indent="1828800" algn="ctr" defTabSz="850900">
        <a:defRPr sz="1600">
          <a:solidFill>
            <a:schemeClr val="tx1"/>
          </a:solidFill>
          <a:uFill>
            <a:solidFill>
              <a:srgbClr val="FFFFFF"/>
            </a:solidFill>
          </a:uFill>
          <a:latin typeface="+mn-lt"/>
          <a:ea typeface="+mn-ea"/>
          <a:cs typeface="+mn-cs"/>
          <a:sym typeface="American Typewriter"/>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18.png"/><Relationship Id="rId6" Type="http://schemas.openxmlformats.org/officeDocument/2006/relationships/image" Target="../media/image9.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7.jpeg"/><Relationship Id="rId3" Type="http://schemas.openxmlformats.org/officeDocument/2006/relationships/image" Target="../media/image8.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9.png"/><Relationship Id="rId4" Type="http://schemas.openxmlformats.org/officeDocument/2006/relationships/image" Target="../media/image20.png"/><Relationship Id="rId5" Type="http://schemas.openxmlformats.org/officeDocument/2006/relationships/image" Target="../media/image7.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9.png"/><Relationship Id="rId4" Type="http://schemas.openxmlformats.org/officeDocument/2006/relationships/image" Target="../media/image20.png"/><Relationship Id="rId5" Type="http://schemas.openxmlformats.org/officeDocument/2006/relationships/image" Target="../media/image7.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 Id="rId3" Type="http://schemas.openxmlformats.org/officeDocument/2006/relationships/image" Target="../media/image22.png"/><Relationship Id="rId4" Type="http://schemas.openxmlformats.org/officeDocument/2006/relationships/image" Target="../media/image9.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 Id="rId3" Type="http://schemas.openxmlformats.org/officeDocument/2006/relationships/image" Target="../media/image2.png"/><Relationship Id="rId4" Type="http://schemas.openxmlformats.org/officeDocument/2006/relationships/image" Target="../media/image2.tif"/></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 Id="rId3" Type="http://schemas.openxmlformats.org/officeDocument/2006/relationships/image" Target="../media/image2.png"/><Relationship Id="rId4" Type="http://schemas.openxmlformats.org/officeDocument/2006/relationships/image" Target="../media/image25.png"/><Relationship Id="rId5" Type="http://schemas.openxmlformats.org/officeDocument/2006/relationships/image" Target="../media/image26.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 Id="rId3" Type="http://schemas.openxmlformats.org/officeDocument/2006/relationships/image" Target="../media/image27.png"/><Relationship Id="rId4" Type="http://schemas.openxmlformats.org/officeDocument/2006/relationships/image" Target="../media/image9.png"/><Relationship Id="rId5" Type="http://schemas.openxmlformats.org/officeDocument/2006/relationships/image" Target="../media/image10.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6.png"/><Relationship Id="rId3" Type="http://schemas.openxmlformats.org/officeDocument/2006/relationships/image" Target="../media/image25.png"/><Relationship Id="rId4" Type="http://schemas.openxmlformats.org/officeDocument/2006/relationships/image" Target="../media/image14.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2.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3.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tif"/><Relationship Id="rId4" Type="http://schemas.openxmlformats.org/officeDocument/2006/relationships/image" Target="../media/image11.png"/><Relationship Id="rId5" Type="http://schemas.openxmlformats.org/officeDocument/2006/relationships/image" Target="../media/image9.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2.png"/><Relationship Id="rId4" Type="http://schemas.openxmlformats.org/officeDocument/2006/relationships/hyperlink" Target="http://legal-dictionary.thefreedictionary.com/Negligence" TargetMode="External"/><Relationship Id="rId5" Type="http://schemas.openxmlformats.org/officeDocument/2006/relationships/hyperlink" Target="http://legal-dictionary.thefreedictionary.com/foreseeable%20risk" TargetMode="External"/><Relationship Id="rId6" Type="http://schemas.openxmlformats.org/officeDocument/2006/relationships/hyperlink" Target="http://legal-dictionary.thefreedictionary.com/negligence" TargetMode="External"/><Relationship Id="rId7" Type="http://schemas.openxmlformats.org/officeDocument/2006/relationships/hyperlink" Target="http://legal-dictionary.thefreedictionary.com/Foreseeability" TargetMode="Externa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14.png"/><Relationship Id="rId6" Type="http://schemas.openxmlformats.org/officeDocument/2006/relationships/image" Target="../media/image4.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9.png"/><Relationship Id="rId4" Type="http://schemas.openxmlformats.org/officeDocument/2006/relationships/image" Target="../media/image4.jpeg"/><Relationship Id="rId5" Type="http://schemas.openxmlformats.org/officeDocument/2006/relationships/image" Target="../media/image5.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0" showMasterSp="1" showMasterPhAnim="1">
  <p:cSld>
    <p:bg>
      <p:bgPr>
        <a:solidFill>
          <a:srgbClr val="C5C5C5"/>
        </a:solidFill>
      </p:bgPr>
    </p:bg>
    <p:spTree>
      <p:nvGrpSpPr>
        <p:cNvPr id="1" name=""/>
        <p:cNvGrpSpPr/>
        <p:nvPr/>
      </p:nvGrpSpPr>
      <p:grpSpPr>
        <a:xfrm>
          <a:off x="0" y="0"/>
          <a:ext cx="0" cy="0"/>
          <a:chOff x="0" y="0"/>
          <a:chExt cx="0" cy="0"/>
        </a:xfrm>
      </p:grpSpPr>
      <p:pic>
        <p:nvPicPr>
          <p:cNvPr id="48" name=""/>
          <p:cNvPicPr/>
          <p:nvPr/>
        </p:nvPicPr>
        <p:blipFill>
          <a:blip r:embed="rId2">
            <a:extLst/>
          </a:blip>
          <a:stretch>
            <a:fillRect/>
          </a:stretch>
        </p:blipFill>
        <p:spPr>
          <a:xfrm>
            <a:off x="88900" y="406400"/>
            <a:ext cx="24193500" cy="1778000"/>
          </a:xfrm>
          <a:prstGeom prst="rect">
            <a:avLst/>
          </a:prstGeom>
          <a:effectLst>
            <a:outerShdw sx="100000" sy="100000" kx="0" ky="0" algn="b" rotWithShape="0" blurRad="76200" dist="0" dir="18900000">
              <a:srgbClr val="000000">
                <a:alpha val="80000"/>
              </a:srgbClr>
            </a:outerShdw>
          </a:effectLst>
        </p:spPr>
      </p:pic>
      <p:pic>
        <p:nvPicPr>
          <p:cNvPr id="49" name="droppedImage.pdf"/>
          <p:cNvPicPr/>
          <p:nvPr/>
        </p:nvPicPr>
        <p:blipFill>
          <a:blip r:embed="rId3">
            <a:extLst/>
          </a:blip>
          <a:stretch>
            <a:fillRect/>
          </a:stretch>
        </p:blipFill>
        <p:spPr>
          <a:xfrm>
            <a:off x="22517100" y="698500"/>
            <a:ext cx="1460500" cy="1194955"/>
          </a:xfrm>
          <a:prstGeom prst="rect">
            <a:avLst/>
          </a:prstGeom>
          <a:ln w="12700">
            <a:miter lim="400000"/>
          </a:ln>
        </p:spPr>
      </p:pic>
      <p:pic>
        <p:nvPicPr>
          <p:cNvPr id="50" name="cc_impacts.png"/>
          <p:cNvPicPr/>
          <p:nvPr/>
        </p:nvPicPr>
        <p:blipFill>
          <a:blip r:embed="rId4">
            <a:extLst/>
          </a:blip>
          <a:stretch>
            <a:fillRect/>
          </a:stretch>
        </p:blipFill>
        <p:spPr>
          <a:xfrm>
            <a:off x="5168900" y="2451100"/>
            <a:ext cx="14046200" cy="10913347"/>
          </a:xfrm>
          <a:prstGeom prst="rect">
            <a:avLst/>
          </a:prstGeom>
          <a:ln w="12700">
            <a:miter lim="400000"/>
          </a:ln>
        </p:spPr>
      </p:pic>
      <p:sp>
        <p:nvSpPr>
          <p:cNvPr id="51" name="Shape 51"/>
          <p:cNvSpPr/>
          <p:nvPr/>
        </p:nvSpPr>
        <p:spPr>
          <a:xfrm>
            <a:off x="19362036" y="13182600"/>
            <a:ext cx="2377828" cy="457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175178"/>
                </a:solidFill>
              </a:defRPr>
            </a:lvl1pPr>
          </a:lstStyle>
          <a:p>
            <a:pPr lvl="0">
              <a:defRPr sz="1800">
                <a:solidFill>
                  <a:srgbClr val="000000"/>
                </a:solidFill>
              </a:defRPr>
            </a:pPr>
            <a:r>
              <a:rPr sz="2400">
                <a:solidFill>
                  <a:srgbClr val="175178"/>
                </a:solidFill>
              </a:rPr>
              <a:t>Oluwakemi Izomo</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123" name="Shape 123"/>
          <p:cNvSpPr/>
          <p:nvPr/>
        </p:nvSpPr>
        <p:spPr>
          <a:xfrm>
            <a:off x="18920618" y="8699500"/>
            <a:ext cx="4970464" cy="1701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spcBef>
                <a:spcPts val="1400"/>
              </a:spcBef>
              <a:defRPr sz="1800">
                <a:solidFill>
                  <a:srgbClr val="000000"/>
                </a:solidFill>
              </a:defRPr>
            </a:pPr>
            <a:r>
              <a:rPr sz="4800">
                <a:latin typeface="Trebuchet MS"/>
                <a:ea typeface="Trebuchet MS"/>
                <a:cs typeface="Trebuchet MS"/>
                <a:sym typeface="Trebuchet MS"/>
              </a:rPr>
              <a:t>“Normal Range”</a:t>
            </a:r>
            <a:endParaRPr sz="4800">
              <a:latin typeface="Trebuchet MS"/>
              <a:ea typeface="Trebuchet MS"/>
              <a:cs typeface="Trebuchet MS"/>
              <a:sym typeface="Trebuchet MS"/>
            </a:endParaRPr>
          </a:p>
          <a:p>
            <a:pPr lvl="0" algn="l">
              <a:spcBef>
                <a:spcPts val="1400"/>
              </a:spcBef>
              <a:defRPr sz="1800">
                <a:solidFill>
                  <a:srgbClr val="000000"/>
                </a:solidFill>
              </a:defRPr>
            </a:pPr>
            <a:r>
              <a:rPr sz="4800">
                <a:latin typeface="Trebuchet MS"/>
                <a:ea typeface="Trebuchet MS"/>
                <a:cs typeface="Trebuchet MS"/>
                <a:sym typeface="Trebuchet MS"/>
              </a:rPr>
              <a:t>(800,000 years)</a:t>
            </a:r>
          </a:p>
        </p:txBody>
      </p:sp>
      <p:sp>
        <p:nvSpPr>
          <p:cNvPr id="124" name="Shape 124"/>
          <p:cNvSpPr/>
          <p:nvPr/>
        </p:nvSpPr>
        <p:spPr>
          <a:xfrm>
            <a:off x="18920618" y="5524499"/>
            <a:ext cx="4970464" cy="812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spcBef>
                <a:spcPts val="1400"/>
              </a:spcBef>
              <a:defRPr sz="4800">
                <a:solidFill>
                  <a:srgbClr val="000000"/>
                </a:solidFill>
                <a:latin typeface="Trebuchet MS"/>
                <a:ea typeface="Trebuchet MS"/>
                <a:cs typeface="Trebuchet MS"/>
                <a:sym typeface="Trebuchet MS"/>
              </a:defRPr>
            </a:lvl1pPr>
          </a:lstStyle>
          <a:p>
            <a:pPr lvl="0">
              <a:defRPr sz="1800"/>
            </a:pPr>
            <a:r>
              <a:rPr sz="4800"/>
              <a:t>“Current State”</a:t>
            </a:r>
          </a:p>
        </p:txBody>
      </p:sp>
      <p:sp>
        <p:nvSpPr>
          <p:cNvPr id="125" name="Shape 125"/>
          <p:cNvSpPr/>
          <p:nvPr/>
        </p:nvSpPr>
        <p:spPr>
          <a:xfrm>
            <a:off x="19047618" y="2578099"/>
            <a:ext cx="4970464" cy="812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spcBef>
                <a:spcPts val="1400"/>
              </a:spcBef>
              <a:defRPr sz="4800">
                <a:solidFill>
                  <a:srgbClr val="000000"/>
                </a:solidFill>
                <a:latin typeface="Trebuchet MS"/>
                <a:ea typeface="Trebuchet MS"/>
                <a:cs typeface="Trebuchet MS"/>
                <a:sym typeface="Trebuchet MS"/>
              </a:defRPr>
            </a:lvl1pPr>
          </a:lstStyle>
          <a:p>
            <a:pPr lvl="0">
              <a:defRPr sz="1800"/>
            </a:pPr>
            <a:r>
              <a:rPr sz="4800"/>
              <a:t>“Prognosis”</a:t>
            </a:r>
          </a:p>
        </p:txBody>
      </p:sp>
      <p:grpSp>
        <p:nvGrpSpPr>
          <p:cNvPr id="128" name="Group 128"/>
          <p:cNvGrpSpPr/>
          <p:nvPr/>
        </p:nvGrpSpPr>
        <p:grpSpPr>
          <a:xfrm>
            <a:off x="254000" y="2540000"/>
            <a:ext cx="18034778" cy="10280332"/>
            <a:chOff x="0" y="0"/>
            <a:chExt cx="18034777" cy="10280331"/>
          </a:xfrm>
        </p:grpSpPr>
        <p:pic>
          <p:nvPicPr>
            <p:cNvPr id="126" name="LeavingtheHoloceneA.jpg"/>
            <p:cNvPicPr/>
            <p:nvPr/>
          </p:nvPicPr>
          <p:blipFill>
            <a:blip r:embed="rId2">
              <a:extLst/>
            </a:blip>
            <a:stretch>
              <a:fillRect/>
            </a:stretch>
          </p:blipFill>
          <p:spPr>
            <a:xfrm>
              <a:off x="254777" y="0"/>
              <a:ext cx="17780001" cy="10280332"/>
            </a:xfrm>
            <a:prstGeom prst="rect">
              <a:avLst/>
            </a:prstGeom>
            <a:ln w="12700" cap="flat">
              <a:noFill/>
              <a:miter lim="400000"/>
            </a:ln>
            <a:effectLst/>
          </p:spPr>
        </p:pic>
        <p:sp>
          <p:nvSpPr>
            <p:cNvPr id="127" name="Shape 127"/>
            <p:cNvSpPr/>
            <p:nvPr/>
          </p:nvSpPr>
          <p:spPr>
            <a:xfrm>
              <a:off x="0" y="1727200"/>
              <a:ext cx="1747640" cy="1086942"/>
            </a:xfrm>
            <a:prstGeom prst="rect">
              <a:avLst/>
            </a:prstGeom>
            <a:solidFill>
              <a:srgbClr val="FFFFFF"/>
            </a:solidFill>
            <a:ln w="12700" cap="flat">
              <a:noFill/>
              <a:miter lim="400000"/>
            </a:ln>
            <a:effectLst/>
          </p:spPr>
          <p:txBody>
            <a:bodyPr wrap="square" lIns="0" tIns="0" rIns="0" bIns="0" numCol="1" anchor="ctr">
              <a:noAutofit/>
            </a:bodyPr>
            <a:lstStyle/>
            <a:p>
              <a:pPr lvl="0" defTabSz="1130300">
                <a:defRPr sz="3000">
                  <a:effectLst>
                    <a:outerShdw sx="100000" sy="100000" kx="0" ky="0" algn="b" rotWithShape="0" blurRad="25400" dist="23998" dir="2700000">
                      <a:srgbClr val="000000">
                        <a:alpha val="31034"/>
                      </a:srgbClr>
                    </a:outerShdw>
                  </a:effectLst>
                </a:defRPr>
              </a:pPr>
            </a:p>
          </p:txBody>
        </p:sp>
      </p:grpSp>
      <p:grpSp>
        <p:nvGrpSpPr>
          <p:cNvPr id="131" name="Group 131"/>
          <p:cNvGrpSpPr/>
          <p:nvPr/>
        </p:nvGrpSpPr>
        <p:grpSpPr>
          <a:xfrm>
            <a:off x="228600" y="2641145"/>
            <a:ext cx="18110200" cy="10078042"/>
            <a:chOff x="0" y="0"/>
            <a:chExt cx="18110200" cy="10078041"/>
          </a:xfrm>
        </p:grpSpPr>
        <p:pic>
          <p:nvPicPr>
            <p:cNvPr id="129" name="LeavingtheHoloceneB.jpg"/>
            <p:cNvPicPr/>
            <p:nvPr/>
          </p:nvPicPr>
          <p:blipFill>
            <a:blip r:embed="rId3">
              <a:extLst/>
            </a:blip>
            <a:stretch>
              <a:fillRect/>
            </a:stretch>
          </p:blipFill>
          <p:spPr>
            <a:xfrm>
              <a:off x="330200" y="0"/>
              <a:ext cx="17780000" cy="10078042"/>
            </a:xfrm>
            <a:prstGeom prst="rect">
              <a:avLst/>
            </a:prstGeom>
            <a:ln w="12700" cap="flat">
              <a:noFill/>
              <a:miter lim="400000"/>
            </a:ln>
            <a:effectLst/>
          </p:spPr>
        </p:pic>
        <p:sp>
          <p:nvSpPr>
            <p:cNvPr id="130" name="Shape 130"/>
            <p:cNvSpPr/>
            <p:nvPr/>
          </p:nvSpPr>
          <p:spPr>
            <a:xfrm>
              <a:off x="0" y="1480004"/>
              <a:ext cx="1830289" cy="1085851"/>
            </a:xfrm>
            <a:prstGeom prst="rect">
              <a:avLst/>
            </a:prstGeom>
            <a:solidFill>
              <a:srgbClr val="FFFFFF"/>
            </a:solidFill>
            <a:ln w="12700" cap="flat">
              <a:noFill/>
              <a:miter lim="400000"/>
            </a:ln>
            <a:effectLst/>
          </p:spPr>
          <p:txBody>
            <a:bodyPr wrap="square" lIns="0" tIns="0" rIns="0" bIns="0" numCol="1" anchor="ctr">
              <a:noAutofit/>
            </a:bodyPr>
            <a:lstStyle/>
            <a:p>
              <a:pPr lvl="0" defTabSz="1130300">
                <a:defRPr sz="3000">
                  <a:effectLst>
                    <a:outerShdw sx="100000" sy="100000" kx="0" ky="0" algn="b" rotWithShape="0" blurRad="25400" dist="23998" dir="2700000">
                      <a:srgbClr val="000000">
                        <a:alpha val="31034"/>
                      </a:srgbClr>
                    </a:outerShdw>
                  </a:effectLst>
                </a:defRPr>
              </a:pPr>
            </a:p>
          </p:txBody>
        </p:sp>
      </p:grpSp>
      <p:pic>
        <p:nvPicPr>
          <p:cNvPr id="132" name="LeavingtheHolocene2.jpg"/>
          <p:cNvPicPr/>
          <p:nvPr/>
        </p:nvPicPr>
        <p:blipFill>
          <a:blip r:embed="rId4">
            <a:extLst/>
          </a:blip>
          <a:stretch>
            <a:fillRect/>
          </a:stretch>
        </p:blipFill>
        <p:spPr>
          <a:xfrm>
            <a:off x="558800" y="2695279"/>
            <a:ext cx="17780000" cy="10078042"/>
          </a:xfrm>
          <a:prstGeom prst="rect">
            <a:avLst/>
          </a:prstGeom>
          <a:ln w="12700">
            <a:miter lim="400000"/>
          </a:ln>
        </p:spPr>
      </p:pic>
      <p:grpSp>
        <p:nvGrpSpPr>
          <p:cNvPr id="135" name="Group 135"/>
          <p:cNvGrpSpPr/>
          <p:nvPr/>
        </p:nvGrpSpPr>
        <p:grpSpPr>
          <a:xfrm>
            <a:off x="88900" y="63500"/>
            <a:ext cx="24193500" cy="1778000"/>
            <a:chOff x="-50800" y="-50800"/>
            <a:chExt cx="24193500" cy="1778000"/>
          </a:xfrm>
        </p:grpSpPr>
        <p:pic>
          <p:nvPicPr>
            <p:cNvPr id="133" name=""/>
            <p:cNvPicPr/>
            <p:nvPr/>
          </p:nvPicPr>
          <p:blipFill>
            <a:blip r:embed="rId5">
              <a:extLst/>
            </a:blip>
            <a:stretch>
              <a:fillRect/>
            </a:stretch>
          </p:blipFill>
          <p:spPr>
            <a:xfrm>
              <a:off x="-50800" y="-50800"/>
              <a:ext cx="24193500" cy="1778000"/>
            </a:xfrm>
            <a:prstGeom prst="rect">
              <a:avLst/>
            </a:prstGeom>
            <a:effectLst>
              <a:outerShdw sx="100000" sy="100000" kx="0" ky="0" algn="b" rotWithShape="0" blurRad="76200" dist="0" dir="18900000">
                <a:srgbClr val="000000">
                  <a:alpha val="80000"/>
                </a:srgbClr>
              </a:outerShdw>
            </a:effectLst>
          </p:spPr>
        </p:pic>
        <p:pic>
          <p:nvPicPr>
            <p:cNvPr id="134" name="droppedImage.pdf"/>
            <p:cNvPicPr/>
            <p:nvPr/>
          </p:nvPicPr>
          <p:blipFill>
            <a:blip r:embed="rId6">
              <a:extLst/>
            </a:blip>
            <a:stretch>
              <a:fillRect/>
            </a:stretch>
          </p:blipFill>
          <p:spPr>
            <a:xfrm>
              <a:off x="22128503" y="63500"/>
              <a:ext cx="1887198" cy="1549400"/>
            </a:xfrm>
            <a:prstGeom prst="rect">
              <a:avLst/>
            </a:prstGeom>
            <a:ln w="12700" cap="flat">
              <a:noFill/>
              <a:miter lim="400000"/>
            </a:ln>
            <a:effectLst/>
          </p:spPr>
        </p:pic>
      </p:gr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32"/>
                                        </p:tgtEl>
                                        <p:attrNameLst>
                                          <p:attrName>style.visibility</p:attrName>
                                        </p:attrNameLst>
                                      </p:cBhvr>
                                      <p:to>
                                        <p:strVal val="visible"/>
                                      </p:to>
                                    </p:set>
                                    <p:animEffect filter="fade" transition="in">
                                      <p:cBhvr>
                                        <p:cTn id="7" dur="1000"/>
                                        <p:tgtEl>
                                          <p:spTgt spid="132"/>
                                        </p:tgtEl>
                                      </p:cBhvr>
                                    </p:animEffect>
                                  </p:childTnLst>
                                </p:cTn>
                              </p:par>
                            </p:childTnLst>
                          </p:cTn>
                        </p:par>
                        <p:par>
                          <p:cTn id="8" fill="hold">
                            <p:stCondLst>
                              <p:cond delay="1000"/>
                            </p:stCondLst>
                            <p:childTnLst>
                              <p:par>
                                <p:cTn id="9" nodeType="afterEffect" presetClass="entr" presetSubtype="0" presetID="9" grpId="2" fill="hold">
                                  <p:stCondLst>
                                    <p:cond delay="0"/>
                                  </p:stCondLst>
                                  <p:iterate type="el" backwards="0">
                                    <p:tmAbs val="0"/>
                                  </p:iterate>
                                  <p:childTnLst>
                                    <p:set>
                                      <p:cBhvr>
                                        <p:cTn id="10" fill="hold"/>
                                        <p:tgtEl>
                                          <p:spTgt spid="125"/>
                                        </p:tgtEl>
                                        <p:attrNameLst>
                                          <p:attrName>style.visibility</p:attrName>
                                        </p:attrNameLst>
                                      </p:cBhvr>
                                      <p:to>
                                        <p:strVal val="visible"/>
                                      </p:to>
                                    </p:set>
                                    <p:animEffect filter="dissolve" transition="in">
                                      <p:cBhvr>
                                        <p:cTn id="11" dur="10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5" grpId="2"/>
      <p:bldP build="whole" bldLvl="1" animBg="1" rev="0" advAuto="0" spid="132"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pic>
        <p:nvPicPr>
          <p:cNvPr id="137" name="HumanitysJourney_Mono.jpg"/>
          <p:cNvPicPr/>
          <p:nvPr/>
        </p:nvPicPr>
        <p:blipFill>
          <a:blip r:embed="rId2">
            <a:extLst/>
          </a:blip>
          <a:stretch>
            <a:fillRect/>
          </a:stretch>
        </p:blipFill>
        <p:spPr>
          <a:xfrm>
            <a:off x="3374" y="0"/>
            <a:ext cx="17757735" cy="13716000"/>
          </a:xfrm>
          <a:prstGeom prst="rect">
            <a:avLst/>
          </a:prstGeom>
          <a:ln w="12700">
            <a:miter lim="400000"/>
          </a:ln>
        </p:spPr>
      </p:pic>
      <p:pic>
        <p:nvPicPr>
          <p:cNvPr id="138" name="HumanitysJourney_Mono2.jpg"/>
          <p:cNvPicPr/>
          <p:nvPr/>
        </p:nvPicPr>
        <p:blipFill>
          <a:blip r:embed="rId3">
            <a:extLst/>
          </a:blip>
          <a:stretch>
            <a:fillRect/>
          </a:stretch>
        </p:blipFill>
        <p:spPr>
          <a:xfrm>
            <a:off x="0" y="5833"/>
            <a:ext cx="17754600" cy="13704334"/>
          </a:xfrm>
          <a:prstGeom prst="rect">
            <a:avLst/>
          </a:prstGeom>
          <a:ln>
            <a:round/>
          </a:ln>
        </p:spPr>
      </p:pic>
      <p:sp>
        <p:nvSpPr>
          <p:cNvPr id="139" name="Shape 139"/>
          <p:cNvSpPr/>
          <p:nvPr/>
        </p:nvSpPr>
        <p:spPr>
          <a:xfrm>
            <a:off x="19685000" y="5486400"/>
            <a:ext cx="4292600" cy="1397000"/>
          </a:xfrm>
          <a:prstGeom prst="wedgeEllipseCallout">
            <a:avLst>
              <a:gd name="adj1" fmla="val -325740"/>
              <a:gd name="adj2" fmla="val 488182"/>
            </a:avLst>
          </a:prstGeom>
          <a:solidFill>
            <a:srgbClr val="92868B"/>
          </a:solidFill>
          <a:ln>
            <a:solidFill/>
            <a:round/>
          </a:ln>
          <a:extLst>
            <a:ext uri="{C572A759-6A51-4108-AA02-DFA0A04FC94B}">
              <ma14:wrappingTextBoxFlag xmlns:ma14="http://schemas.microsoft.com/office/mac/drawingml/2011/main" val="1"/>
            </a:ext>
          </a:extLst>
        </p:spPr>
        <p:txBody>
          <a:bodyPr lIns="0" tIns="0" rIns="0" bIns="0" anchor="ctr"/>
          <a:lstStyle>
            <a:lvl1pPr marL="59266" marR="59266" defTabSz="655174">
              <a:defRPr sz="4800">
                <a:uFill>
                  <a:solidFill>
                    <a:srgbClr val="FFFFFF"/>
                  </a:solidFill>
                </a:uFill>
                <a:latin typeface="American Typewriter"/>
                <a:ea typeface="American Typewriter"/>
                <a:cs typeface="American Typewriter"/>
                <a:sym typeface="American Typewriter"/>
              </a:defRPr>
            </a:lvl1pPr>
          </a:lstStyle>
          <a:p>
            <a:pPr lvl="0">
              <a:defRPr sz="1800">
                <a:solidFill>
                  <a:srgbClr val="000000"/>
                </a:solidFill>
                <a:uFillTx/>
              </a:defRPr>
            </a:pPr>
            <a:r>
              <a:rPr sz="4800">
                <a:solidFill>
                  <a:srgbClr val="FFFFFF"/>
                </a:solidFill>
                <a:uFill>
                  <a:solidFill>
                    <a:srgbClr val="FFFFFF"/>
                  </a:solidFill>
                </a:uFill>
              </a:rPr>
              <a:t>Holocene</a:t>
            </a:r>
          </a:p>
        </p:txBody>
      </p:sp>
      <p:sp>
        <p:nvSpPr>
          <p:cNvPr id="140" name="Shape 140"/>
          <p:cNvSpPr/>
          <p:nvPr/>
        </p:nvSpPr>
        <p:spPr>
          <a:xfrm>
            <a:off x="17957800" y="8077200"/>
            <a:ext cx="6426200" cy="2032000"/>
          </a:xfrm>
          <a:prstGeom prst="wedgeEllipseCallout">
            <a:avLst>
              <a:gd name="adj1" fmla="val -108103"/>
              <a:gd name="adj2" fmla="val 188750"/>
            </a:avLst>
          </a:prstGeom>
          <a:solidFill>
            <a:srgbClr val="EFDCE7"/>
          </a:solidFill>
          <a:ln>
            <a:solidFill/>
            <a:round/>
          </a:ln>
          <a:extLst>
            <a:ext uri="{C572A759-6A51-4108-AA02-DFA0A04FC94B}">
              <ma14:wrappingTextBoxFlag xmlns:ma14="http://schemas.microsoft.com/office/mac/drawingml/2011/main" val="1"/>
            </a:ext>
          </a:extLst>
        </p:spPr>
        <p:txBody>
          <a:bodyPr lIns="0" tIns="0" rIns="0" bIns="0" anchor="ctr"/>
          <a:lstStyle>
            <a:lvl1pPr marL="59266" marR="59266" defTabSz="655174">
              <a:defRPr sz="4800">
                <a:solidFill>
                  <a:srgbClr val="A47F56"/>
                </a:solidFill>
                <a:uFill>
                  <a:solidFill>
                    <a:srgbClr val="A47F56"/>
                  </a:solidFill>
                </a:uFill>
                <a:latin typeface="American Typewriter"/>
                <a:ea typeface="American Typewriter"/>
                <a:cs typeface="American Typewriter"/>
                <a:sym typeface="American Typewriter"/>
              </a:defRPr>
            </a:lvl1pPr>
          </a:lstStyle>
          <a:p>
            <a:pPr lvl="0">
              <a:defRPr sz="1800">
                <a:solidFill>
                  <a:srgbClr val="000000"/>
                </a:solidFill>
                <a:uFillTx/>
              </a:defRPr>
            </a:pPr>
            <a:r>
              <a:rPr sz="4800">
                <a:solidFill>
                  <a:srgbClr val="A47F56"/>
                </a:solidFill>
                <a:uFill>
                  <a:solidFill>
                    <a:srgbClr val="A47F56"/>
                  </a:solidFill>
                </a:uFill>
              </a:rPr>
              <a:t>20th and 21st Century</a:t>
            </a:r>
          </a:p>
        </p:txBody>
      </p:sp>
      <p:sp>
        <p:nvSpPr>
          <p:cNvPr id="141" name="Shape 141"/>
          <p:cNvSpPr/>
          <p:nvPr/>
        </p:nvSpPr>
        <p:spPr>
          <a:xfrm>
            <a:off x="19456400" y="11379200"/>
            <a:ext cx="4927600" cy="1397000"/>
          </a:xfrm>
          <a:prstGeom prst="wedgeEllipseCallout">
            <a:avLst>
              <a:gd name="adj1" fmla="val -93814"/>
              <a:gd name="adj2" fmla="val 79091"/>
            </a:avLst>
          </a:prstGeom>
          <a:solidFill>
            <a:srgbClr val="5D7992"/>
          </a:solidFill>
          <a:ln>
            <a:solidFill/>
            <a:round/>
          </a:ln>
          <a:extLst>
            <a:ext uri="{C572A759-6A51-4108-AA02-DFA0A04FC94B}">
              <ma14:wrappingTextBoxFlag xmlns:ma14="http://schemas.microsoft.com/office/mac/drawingml/2011/main" val="1"/>
            </a:ext>
          </a:extLst>
        </p:spPr>
        <p:txBody>
          <a:bodyPr lIns="0" tIns="0" rIns="0" bIns="0" anchor="ctr"/>
          <a:lstStyle>
            <a:lvl1pPr marL="59266" marR="59266" defTabSz="655174">
              <a:defRPr sz="4800">
                <a:uFill>
                  <a:solidFill>
                    <a:srgbClr val="FFFFFF"/>
                  </a:solidFill>
                </a:uFill>
                <a:latin typeface="American Typewriter"/>
                <a:ea typeface="American Typewriter"/>
                <a:cs typeface="American Typewriter"/>
                <a:sym typeface="American Typewriter"/>
              </a:defRPr>
            </a:lvl1pPr>
          </a:lstStyle>
          <a:p>
            <a:pPr lvl="0">
              <a:defRPr sz="1800">
                <a:solidFill>
                  <a:srgbClr val="000000"/>
                </a:solidFill>
                <a:uFillTx/>
              </a:defRPr>
            </a:pPr>
            <a:r>
              <a:rPr sz="4800">
                <a:solidFill>
                  <a:srgbClr val="FFFFFF"/>
                </a:solidFill>
                <a:uFill>
                  <a:solidFill>
                    <a:srgbClr val="FFFFFF"/>
                  </a:solidFill>
                </a:uFill>
              </a:rPr>
              <a:t>Future</a:t>
            </a:r>
          </a:p>
        </p:txBody>
      </p:sp>
      <p:sp>
        <p:nvSpPr>
          <p:cNvPr id="142" name="Shape 142"/>
          <p:cNvSpPr/>
          <p:nvPr/>
        </p:nvSpPr>
        <p:spPr>
          <a:xfrm>
            <a:off x="17983200" y="215900"/>
            <a:ext cx="6159500" cy="1524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59266" marR="59266" algn="l" defTabSz="655174">
              <a:defRPr sz="4800">
                <a:solidFill>
                  <a:srgbClr val="000000"/>
                </a:solidFill>
                <a:uFill>
                  <a:solidFill/>
                </a:uFill>
                <a:latin typeface="Trebuchet MS"/>
                <a:ea typeface="Trebuchet MS"/>
                <a:cs typeface="Trebuchet MS"/>
                <a:sym typeface="Trebuchet MS"/>
              </a:defRPr>
            </a:lvl1pPr>
          </a:lstStyle>
          <a:p>
            <a:pPr lvl="0">
              <a:defRPr sz="1800">
                <a:uFillTx/>
              </a:defRPr>
            </a:pPr>
            <a:r>
              <a:rPr sz="4800">
                <a:uFill>
                  <a:solidFill/>
                </a:uFill>
              </a:rPr>
              <a:t>Best news from the Emergency Room?</a:t>
            </a:r>
          </a:p>
        </p:txBody>
      </p:sp>
      <p:sp>
        <p:nvSpPr>
          <p:cNvPr id="143" name="Shape 143"/>
          <p:cNvSpPr/>
          <p:nvPr/>
        </p:nvSpPr>
        <p:spPr>
          <a:xfrm>
            <a:off x="17970500" y="215900"/>
            <a:ext cx="6159500" cy="1524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59266" marR="59266" algn="l" defTabSz="655174">
              <a:defRPr sz="4800">
                <a:solidFill>
                  <a:srgbClr val="000000"/>
                </a:solidFill>
                <a:uFill>
                  <a:solidFill/>
                </a:uFill>
                <a:latin typeface="Trebuchet MS"/>
                <a:ea typeface="Trebuchet MS"/>
                <a:cs typeface="Trebuchet MS"/>
                <a:sym typeface="Trebuchet MS"/>
              </a:defRPr>
            </a:lvl1pPr>
          </a:lstStyle>
          <a:p>
            <a:pPr lvl="0">
              <a:defRPr sz="1800">
                <a:uFillTx/>
              </a:defRPr>
            </a:pPr>
            <a:r>
              <a:rPr sz="4800">
                <a:uFill>
                  <a:solidFill/>
                </a:uFill>
              </a:rPr>
              <a:t>Humanity is in the “Emergency Room”</a:t>
            </a:r>
          </a:p>
        </p:txBody>
      </p:sp>
      <p:sp>
        <p:nvSpPr>
          <p:cNvPr id="144" name="Shape 144"/>
          <p:cNvSpPr/>
          <p:nvPr/>
        </p:nvSpPr>
        <p:spPr>
          <a:xfrm>
            <a:off x="17754600" y="1841500"/>
            <a:ext cx="6629400" cy="8128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59266" marR="59266" algn="l" defTabSz="655174">
              <a:defRPr sz="4800">
                <a:solidFill>
                  <a:srgbClr val="000000"/>
                </a:solidFill>
                <a:uFill>
                  <a:solidFill/>
                </a:uFill>
                <a:latin typeface="Trebuchet MS"/>
                <a:ea typeface="Trebuchet MS"/>
                <a:cs typeface="Trebuchet MS"/>
                <a:sym typeface="Trebuchet MS"/>
              </a:defRPr>
            </a:lvl1pPr>
          </a:lstStyle>
          <a:p>
            <a:pPr lvl="0">
              <a:defRPr sz="1800">
                <a:uFillTx/>
              </a:defRPr>
            </a:pPr>
            <a:r>
              <a:rPr sz="4800">
                <a:uFill>
                  <a:solidFill/>
                </a:uFill>
              </a:rPr>
              <a:t>“The patient is stable”</a:t>
            </a:r>
          </a:p>
        </p:txBody>
      </p:sp>
      <p:grpSp>
        <p:nvGrpSpPr>
          <p:cNvPr id="148" name="Group 148"/>
          <p:cNvGrpSpPr/>
          <p:nvPr/>
        </p:nvGrpSpPr>
        <p:grpSpPr>
          <a:xfrm>
            <a:off x="12293600" y="0"/>
            <a:ext cx="2958947" cy="13734291"/>
            <a:chOff x="0" y="0"/>
            <a:chExt cx="2958946" cy="13734290"/>
          </a:xfrm>
        </p:grpSpPr>
        <p:sp>
          <p:nvSpPr>
            <p:cNvPr id="145" name="Shape 145"/>
            <p:cNvSpPr/>
            <p:nvPr/>
          </p:nvSpPr>
          <p:spPr>
            <a:xfrm>
              <a:off x="0" y="0"/>
              <a:ext cx="2286000" cy="12110443"/>
            </a:xfrm>
            <a:prstGeom prst="rect">
              <a:avLst/>
            </a:prstGeom>
            <a:solidFill>
              <a:srgbClr val="FFFFFF"/>
            </a:solidFill>
            <a:ln w="12700" cap="flat">
              <a:noFill/>
              <a:miter lim="400000"/>
            </a:ln>
            <a:effectLst/>
          </p:spPr>
          <p:txBody>
            <a:bodyPr wrap="square" lIns="0" tIns="0" rIns="0" bIns="0" numCol="1" anchor="ctr">
              <a:noAutofit/>
            </a:bodyPr>
            <a:lstStyle/>
            <a:p>
              <a:pPr lvl="0">
                <a:defRPr sz="5600">
                  <a:effectLst>
                    <a:outerShdw sx="100000" sy="100000" kx="0" ky="0" algn="b" rotWithShape="0" blurRad="38100" dist="12700" dir="5400000">
                      <a:srgbClr val="000000">
                        <a:alpha val="50000"/>
                      </a:srgbClr>
                    </a:outerShdw>
                  </a:effectLst>
                </a:defRPr>
              </a:pPr>
            </a:p>
          </p:txBody>
        </p:sp>
        <p:sp>
          <p:nvSpPr>
            <p:cNvPr id="146" name="Shape 146"/>
            <p:cNvSpPr/>
            <p:nvPr/>
          </p:nvSpPr>
          <p:spPr>
            <a:xfrm>
              <a:off x="695081" y="12018532"/>
              <a:ext cx="2263866" cy="524754"/>
            </a:xfrm>
            <a:prstGeom prst="rect">
              <a:avLst/>
            </a:prstGeom>
            <a:solidFill>
              <a:srgbClr val="FFFFFF"/>
            </a:solidFill>
            <a:ln w="12700" cap="flat">
              <a:noFill/>
              <a:miter lim="400000"/>
            </a:ln>
            <a:effectLst/>
          </p:spPr>
          <p:txBody>
            <a:bodyPr wrap="square" lIns="0" tIns="0" rIns="0" bIns="0" numCol="1" anchor="ctr">
              <a:noAutofit/>
            </a:bodyPr>
            <a:lstStyle/>
            <a:p>
              <a:pPr lvl="0" defTabSz="1130300">
                <a:defRPr sz="3000">
                  <a:effectLst>
                    <a:outerShdw sx="100000" sy="100000" kx="0" ky="0" algn="b" rotWithShape="0" blurRad="25400" dist="23998" dir="2700000">
                      <a:srgbClr val="000000">
                        <a:alpha val="31034"/>
                      </a:srgbClr>
                    </a:outerShdw>
                  </a:effectLst>
                </a:defRPr>
              </a:pPr>
            </a:p>
          </p:txBody>
        </p:sp>
        <p:sp>
          <p:nvSpPr>
            <p:cNvPr id="147" name="Shape 147"/>
            <p:cNvSpPr/>
            <p:nvPr/>
          </p:nvSpPr>
          <p:spPr>
            <a:xfrm>
              <a:off x="11067" y="12513832"/>
              <a:ext cx="2263866" cy="1220459"/>
            </a:xfrm>
            <a:prstGeom prst="rect">
              <a:avLst/>
            </a:prstGeom>
            <a:solidFill>
              <a:srgbClr val="FFFFFF"/>
            </a:solidFill>
            <a:ln w="12700" cap="flat">
              <a:noFill/>
              <a:miter lim="400000"/>
            </a:ln>
            <a:effectLst/>
          </p:spPr>
          <p:txBody>
            <a:bodyPr wrap="square" lIns="0" tIns="0" rIns="0" bIns="0" numCol="1" anchor="ctr">
              <a:noAutofit/>
            </a:bodyPr>
            <a:lstStyle/>
            <a:p>
              <a:pPr lvl="0" defTabSz="1130300">
                <a:defRPr sz="3000">
                  <a:effectLst>
                    <a:outerShdw sx="100000" sy="100000" kx="0" ky="0" algn="b" rotWithShape="0" blurRad="25400" dist="23998" dir="2700000">
                      <a:srgbClr val="000000">
                        <a:alpha val="31034"/>
                      </a:srgbClr>
                    </a:outerShdw>
                  </a:effectLst>
                </a:defRPr>
              </a:pPr>
            </a:p>
          </p:txBody>
        </p:sp>
      </p:grpSp>
      <p:grpSp>
        <p:nvGrpSpPr>
          <p:cNvPr id="152" name="Group 152"/>
          <p:cNvGrpSpPr/>
          <p:nvPr/>
        </p:nvGrpSpPr>
        <p:grpSpPr>
          <a:xfrm>
            <a:off x="14554200" y="0"/>
            <a:ext cx="3246815" cy="13734291"/>
            <a:chOff x="0" y="0"/>
            <a:chExt cx="3246814" cy="13734290"/>
          </a:xfrm>
        </p:grpSpPr>
        <p:sp>
          <p:nvSpPr>
            <p:cNvPr id="149" name="Shape 149"/>
            <p:cNvSpPr/>
            <p:nvPr/>
          </p:nvSpPr>
          <p:spPr>
            <a:xfrm>
              <a:off x="0" y="0"/>
              <a:ext cx="3225800" cy="12110443"/>
            </a:xfrm>
            <a:prstGeom prst="rect">
              <a:avLst/>
            </a:prstGeom>
            <a:solidFill>
              <a:srgbClr val="FFFFFF"/>
            </a:solidFill>
            <a:ln w="12700" cap="flat">
              <a:noFill/>
              <a:miter lim="400000"/>
            </a:ln>
            <a:effectLst/>
          </p:spPr>
          <p:txBody>
            <a:bodyPr wrap="square" lIns="0" tIns="0" rIns="0" bIns="0" numCol="1" anchor="ctr">
              <a:noAutofit/>
            </a:bodyPr>
            <a:lstStyle/>
            <a:p>
              <a:pPr lvl="0">
                <a:defRPr sz="5600">
                  <a:effectLst>
                    <a:outerShdw sx="100000" sy="100000" kx="0" ky="0" algn="b" rotWithShape="0" blurRad="38100" dist="12700" dir="5400000">
                      <a:srgbClr val="000000">
                        <a:alpha val="50000"/>
                      </a:srgbClr>
                    </a:outerShdw>
                  </a:effectLst>
                </a:defRPr>
              </a:pPr>
            </a:p>
          </p:txBody>
        </p:sp>
        <p:sp>
          <p:nvSpPr>
            <p:cNvPr id="150" name="Shape 150"/>
            <p:cNvSpPr/>
            <p:nvPr/>
          </p:nvSpPr>
          <p:spPr>
            <a:xfrm>
              <a:off x="695081" y="12018532"/>
              <a:ext cx="2551734" cy="524754"/>
            </a:xfrm>
            <a:prstGeom prst="rect">
              <a:avLst/>
            </a:prstGeom>
            <a:solidFill>
              <a:srgbClr val="FFFFFF"/>
            </a:solidFill>
            <a:ln w="12700" cap="flat">
              <a:noFill/>
              <a:miter lim="400000"/>
            </a:ln>
            <a:effectLst/>
          </p:spPr>
          <p:txBody>
            <a:bodyPr wrap="square" lIns="0" tIns="0" rIns="0" bIns="0" numCol="1" anchor="ctr">
              <a:noAutofit/>
            </a:bodyPr>
            <a:lstStyle/>
            <a:p>
              <a:pPr lvl="0" defTabSz="1130300">
                <a:defRPr sz="3000">
                  <a:effectLst>
                    <a:outerShdw sx="100000" sy="100000" kx="0" ky="0" algn="b" rotWithShape="0" blurRad="25400" dist="23998" dir="2700000">
                      <a:srgbClr val="000000">
                        <a:alpha val="31034"/>
                      </a:srgbClr>
                    </a:outerShdw>
                  </a:effectLst>
                </a:defRPr>
              </a:pPr>
            </a:p>
          </p:txBody>
        </p:sp>
        <p:sp>
          <p:nvSpPr>
            <p:cNvPr id="151" name="Shape 151"/>
            <p:cNvSpPr/>
            <p:nvPr/>
          </p:nvSpPr>
          <p:spPr>
            <a:xfrm>
              <a:off x="11067" y="12513832"/>
              <a:ext cx="3203666" cy="1220459"/>
            </a:xfrm>
            <a:prstGeom prst="rect">
              <a:avLst/>
            </a:prstGeom>
            <a:solidFill>
              <a:srgbClr val="FFFFFF"/>
            </a:solidFill>
            <a:ln w="12700" cap="flat">
              <a:noFill/>
              <a:miter lim="400000"/>
            </a:ln>
            <a:effectLst/>
          </p:spPr>
          <p:txBody>
            <a:bodyPr wrap="square" lIns="0" tIns="0" rIns="0" bIns="0" numCol="1" anchor="ctr">
              <a:noAutofit/>
            </a:bodyPr>
            <a:lstStyle/>
            <a:p>
              <a:pPr lvl="0" defTabSz="1130300">
                <a:defRPr sz="3000">
                  <a:effectLst>
                    <a:outerShdw sx="100000" sy="100000" kx="0" ky="0" algn="b" rotWithShape="0" blurRad="25400" dist="23998" dir="2700000">
                      <a:srgbClr val="000000">
                        <a:alpha val="31034"/>
                      </a:srgbClr>
                    </a:outerShdw>
                  </a:effectLst>
                </a:defRPr>
              </a:pPr>
            </a:p>
          </p:txBody>
        </p:sp>
      </p:grpSp>
    </p:spTree>
  </p:cSld>
  <p:clrMapOvr>
    <a:masterClrMapping/>
  </p:clrMapOvr>
  <p:transition spd="slow" advClick="1">
    <p:wipe dir="l"/>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37"/>
                                        </p:tgtEl>
                                        <p:attrNameLst>
                                          <p:attrName>style.visibility</p:attrName>
                                        </p:attrNameLst>
                                      </p:cBhvr>
                                      <p:to>
                                        <p:strVal val="visible"/>
                                      </p:to>
                                    </p:set>
                                    <p:animEffect filter="fade" transition="in">
                                      <p:cBhvr>
                                        <p:cTn id="7" dur="1000"/>
                                        <p:tgtEl>
                                          <p:spTgt spid="137"/>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xit" presetSubtype="2" presetID="17" grpId="2" fill="hold">
                                  <p:stCondLst>
                                    <p:cond delay="0"/>
                                  </p:stCondLst>
                                  <p:iterate type="el" backwards="0">
                                    <p:tmAbs val="0"/>
                                  </p:iterate>
                                  <p:childTnLst>
                                    <p:anim calcmode="lin" valueType="num">
                                      <p:cBhvr>
                                        <p:cTn id="11" dur="1000" fill="hold"/>
                                        <p:tgtEl>
                                          <p:spTgt spid="148"/>
                                        </p:tgtEl>
                                        <p:attrNameLst>
                                          <p:attrName>ppt_x</p:attrName>
                                        </p:attrNameLst>
                                      </p:cBhvr>
                                      <p:tavLst>
                                        <p:tav tm="0">
                                          <p:val>
                                            <p:strVal val="ppt_x"/>
                                          </p:val>
                                        </p:tav>
                                        <p:tav tm="100000">
                                          <p:val>
                                            <p:strVal val="ppt_x+ppt_w/2"/>
                                          </p:val>
                                        </p:tav>
                                      </p:tavLst>
                                    </p:anim>
                                    <p:anim calcmode="lin" valueType="num">
                                      <p:cBhvr>
                                        <p:cTn id="12" dur="1000" fill="hold"/>
                                        <p:tgtEl>
                                          <p:spTgt spid="148"/>
                                        </p:tgtEl>
                                        <p:attrNameLst>
                                          <p:attrName>ppt_y</p:attrName>
                                        </p:attrNameLst>
                                      </p:cBhvr>
                                      <p:tavLst>
                                        <p:tav tm="0">
                                          <p:val>
                                            <p:strVal val="ppt_y"/>
                                          </p:val>
                                        </p:tav>
                                        <p:tav tm="100000">
                                          <p:val>
                                            <p:strVal val="ppt_y"/>
                                          </p:val>
                                        </p:tav>
                                      </p:tavLst>
                                    </p:anim>
                                    <p:anim calcmode="lin" valueType="num">
                                      <p:cBhvr>
                                        <p:cTn id="13" dur="1000" fill="hold"/>
                                        <p:tgtEl>
                                          <p:spTgt spid="148"/>
                                        </p:tgtEl>
                                        <p:attrNameLst>
                                          <p:attrName>ppt_w</p:attrName>
                                        </p:attrNameLst>
                                      </p:cBhvr>
                                      <p:tavLst>
                                        <p:tav tm="0">
                                          <p:val>
                                            <p:strVal val="ppt_w"/>
                                          </p:val>
                                        </p:tav>
                                        <p:tav tm="100000">
                                          <p:val>
                                            <p:fltVal val="0"/>
                                          </p:val>
                                        </p:tav>
                                      </p:tavLst>
                                    </p:anim>
                                    <p:anim calcmode="lin" valueType="num">
                                      <p:cBhvr>
                                        <p:cTn id="14" dur="1000" fill="hold"/>
                                        <p:tgtEl>
                                          <p:spTgt spid="148"/>
                                        </p:tgtEl>
                                        <p:attrNameLst>
                                          <p:attrName>ppt_h</p:attrName>
                                        </p:attrNameLst>
                                      </p:cBhvr>
                                      <p:tavLst>
                                        <p:tav tm="0">
                                          <p:val>
                                            <p:strVal val="ppt_h"/>
                                          </p:val>
                                        </p:tav>
                                        <p:tav tm="100000">
                                          <p:val>
                                            <p:strVal val="ppt_h"/>
                                          </p:val>
                                        </p:tav>
                                      </p:tavLst>
                                    </p:anim>
                                    <p:set>
                                      <p:cBhvr>
                                        <p:cTn id="15" fill="hold">
                                          <p:stCondLst>
                                            <p:cond delay="999"/>
                                          </p:stCondLst>
                                        </p:cTn>
                                        <p:tgtEl>
                                          <p:spTgt spid="14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nodeType="clickEffect" presetClass="exit" presetSubtype="2" presetID="17" grpId="3" fill="hold">
                                  <p:stCondLst>
                                    <p:cond delay="0"/>
                                  </p:stCondLst>
                                  <p:iterate type="el" backwards="0">
                                    <p:tmAbs val="0"/>
                                  </p:iterate>
                                  <p:childTnLst>
                                    <p:anim calcmode="lin" valueType="num">
                                      <p:cBhvr>
                                        <p:cTn id="19" dur="1000" fill="hold"/>
                                        <p:tgtEl>
                                          <p:spTgt spid="152"/>
                                        </p:tgtEl>
                                        <p:attrNameLst>
                                          <p:attrName>ppt_x</p:attrName>
                                        </p:attrNameLst>
                                      </p:cBhvr>
                                      <p:tavLst>
                                        <p:tav tm="0">
                                          <p:val>
                                            <p:strVal val="ppt_x"/>
                                          </p:val>
                                        </p:tav>
                                        <p:tav tm="100000">
                                          <p:val>
                                            <p:strVal val="ppt_x+ppt_w/2"/>
                                          </p:val>
                                        </p:tav>
                                      </p:tavLst>
                                    </p:anim>
                                    <p:anim calcmode="lin" valueType="num">
                                      <p:cBhvr>
                                        <p:cTn id="20" dur="1000" fill="hold"/>
                                        <p:tgtEl>
                                          <p:spTgt spid="152"/>
                                        </p:tgtEl>
                                        <p:attrNameLst>
                                          <p:attrName>ppt_y</p:attrName>
                                        </p:attrNameLst>
                                      </p:cBhvr>
                                      <p:tavLst>
                                        <p:tav tm="0">
                                          <p:val>
                                            <p:strVal val="ppt_y"/>
                                          </p:val>
                                        </p:tav>
                                        <p:tav tm="100000">
                                          <p:val>
                                            <p:strVal val="ppt_y"/>
                                          </p:val>
                                        </p:tav>
                                      </p:tavLst>
                                    </p:anim>
                                    <p:anim calcmode="lin" valueType="num">
                                      <p:cBhvr>
                                        <p:cTn id="21" dur="1000" fill="hold"/>
                                        <p:tgtEl>
                                          <p:spTgt spid="152"/>
                                        </p:tgtEl>
                                        <p:attrNameLst>
                                          <p:attrName>ppt_w</p:attrName>
                                        </p:attrNameLst>
                                      </p:cBhvr>
                                      <p:tavLst>
                                        <p:tav tm="0">
                                          <p:val>
                                            <p:strVal val="ppt_w"/>
                                          </p:val>
                                        </p:tav>
                                        <p:tav tm="100000">
                                          <p:val>
                                            <p:fltVal val="0"/>
                                          </p:val>
                                        </p:tav>
                                      </p:tavLst>
                                    </p:anim>
                                    <p:anim calcmode="lin" valueType="num">
                                      <p:cBhvr>
                                        <p:cTn id="22" dur="1000" fill="hold"/>
                                        <p:tgtEl>
                                          <p:spTgt spid="152"/>
                                        </p:tgtEl>
                                        <p:attrNameLst>
                                          <p:attrName>ppt_h</p:attrName>
                                        </p:attrNameLst>
                                      </p:cBhvr>
                                      <p:tavLst>
                                        <p:tav tm="0">
                                          <p:val>
                                            <p:strVal val="ppt_h"/>
                                          </p:val>
                                        </p:tav>
                                        <p:tav tm="100000">
                                          <p:val>
                                            <p:strVal val="ppt_h"/>
                                          </p:val>
                                        </p:tav>
                                      </p:tavLst>
                                    </p:anim>
                                    <p:set>
                                      <p:cBhvr>
                                        <p:cTn id="23" fill="hold">
                                          <p:stCondLst>
                                            <p:cond delay="999"/>
                                          </p:stCondLst>
                                        </p:cTn>
                                        <p:tgtEl>
                                          <p:spTgt spid="15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0" presetID="10" grpId="4" fill="hold">
                                  <p:stCondLst>
                                    <p:cond delay="0"/>
                                  </p:stCondLst>
                                  <p:iterate type="el" backwards="0">
                                    <p:tmAbs val="0"/>
                                  </p:iterate>
                                  <p:childTnLst>
                                    <p:set>
                                      <p:cBhvr>
                                        <p:cTn id="27" fill="hold"/>
                                        <p:tgtEl>
                                          <p:spTgt spid="138"/>
                                        </p:tgtEl>
                                        <p:attrNameLst>
                                          <p:attrName>style.visibility</p:attrName>
                                        </p:attrNameLst>
                                      </p:cBhvr>
                                      <p:to>
                                        <p:strVal val="visible"/>
                                      </p:to>
                                    </p:set>
                                    <p:animEffect filter="fade" transition="in">
                                      <p:cBhvr>
                                        <p:cTn id="28" dur="1000"/>
                                        <p:tgtEl>
                                          <p:spTgt spid="138"/>
                                        </p:tgtEl>
                                      </p:cBhvr>
                                    </p:animEffec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16" presetID="23" grpId="5" fill="hold">
                                  <p:stCondLst>
                                    <p:cond delay="0"/>
                                  </p:stCondLst>
                                  <p:iterate type="el" backwards="0">
                                    <p:tmAbs val="0"/>
                                  </p:iterate>
                                  <p:childTnLst>
                                    <p:set>
                                      <p:cBhvr>
                                        <p:cTn id="32" fill="hold"/>
                                        <p:tgtEl>
                                          <p:spTgt spid="139"/>
                                        </p:tgtEl>
                                        <p:attrNameLst>
                                          <p:attrName>style.visibility</p:attrName>
                                        </p:attrNameLst>
                                      </p:cBhvr>
                                      <p:to>
                                        <p:strVal val="visible"/>
                                      </p:to>
                                    </p:set>
                                    <p:anim calcmode="lin" valueType="num">
                                      <p:cBhvr>
                                        <p:cTn id="33" dur="1000" fill="hold"/>
                                        <p:tgtEl>
                                          <p:spTgt spid="139"/>
                                        </p:tgtEl>
                                        <p:attrNameLst>
                                          <p:attrName>ppt_w</p:attrName>
                                        </p:attrNameLst>
                                      </p:cBhvr>
                                      <p:tavLst>
                                        <p:tav tm="0">
                                          <p:val>
                                            <p:fltVal val="0"/>
                                          </p:val>
                                        </p:tav>
                                        <p:tav tm="100000">
                                          <p:val>
                                            <p:strVal val="#ppt_w"/>
                                          </p:val>
                                        </p:tav>
                                      </p:tavLst>
                                    </p:anim>
                                    <p:anim calcmode="lin" valueType="num">
                                      <p:cBhvr>
                                        <p:cTn id="34" dur="1000" fill="hold"/>
                                        <p:tgtEl>
                                          <p:spTgt spid="139"/>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nodeType="clickEffect" presetClass="entr" presetSubtype="16" presetID="23" grpId="6" fill="hold">
                                  <p:stCondLst>
                                    <p:cond delay="0"/>
                                  </p:stCondLst>
                                  <p:iterate type="el" backwards="0">
                                    <p:tmAbs val="0"/>
                                  </p:iterate>
                                  <p:childTnLst>
                                    <p:set>
                                      <p:cBhvr>
                                        <p:cTn id="38" fill="hold"/>
                                        <p:tgtEl>
                                          <p:spTgt spid="140"/>
                                        </p:tgtEl>
                                        <p:attrNameLst>
                                          <p:attrName>style.visibility</p:attrName>
                                        </p:attrNameLst>
                                      </p:cBhvr>
                                      <p:to>
                                        <p:strVal val="visible"/>
                                      </p:to>
                                    </p:set>
                                    <p:anim calcmode="lin" valueType="num">
                                      <p:cBhvr>
                                        <p:cTn id="39" dur="1000" fill="hold"/>
                                        <p:tgtEl>
                                          <p:spTgt spid="140"/>
                                        </p:tgtEl>
                                        <p:attrNameLst>
                                          <p:attrName>ppt_w</p:attrName>
                                        </p:attrNameLst>
                                      </p:cBhvr>
                                      <p:tavLst>
                                        <p:tav tm="0">
                                          <p:val>
                                            <p:fltVal val="0"/>
                                          </p:val>
                                        </p:tav>
                                        <p:tav tm="100000">
                                          <p:val>
                                            <p:strVal val="#ppt_w"/>
                                          </p:val>
                                        </p:tav>
                                      </p:tavLst>
                                    </p:anim>
                                    <p:anim calcmode="lin" valueType="num">
                                      <p:cBhvr>
                                        <p:cTn id="40" dur="1000" fill="hold"/>
                                        <p:tgtEl>
                                          <p:spTgt spid="140"/>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nodeType="clickEffect" presetClass="entr" presetSubtype="0" presetID="9" grpId="7" fill="hold">
                                  <p:stCondLst>
                                    <p:cond delay="0"/>
                                  </p:stCondLst>
                                  <p:iterate type="el" backwards="0">
                                    <p:tmAbs val="0"/>
                                  </p:iterate>
                                  <p:childTnLst>
                                    <p:set>
                                      <p:cBhvr>
                                        <p:cTn id="44" fill="hold"/>
                                        <p:tgtEl>
                                          <p:spTgt spid="143"/>
                                        </p:tgtEl>
                                        <p:attrNameLst>
                                          <p:attrName>style.visibility</p:attrName>
                                        </p:attrNameLst>
                                      </p:cBhvr>
                                      <p:to>
                                        <p:strVal val="visible"/>
                                      </p:to>
                                    </p:set>
                                    <p:animEffect filter="dissolve" transition="in">
                                      <p:cBhvr>
                                        <p:cTn id="45" dur="1000"/>
                                        <p:tgtEl>
                                          <p:spTgt spid="143"/>
                                        </p:tgtEl>
                                      </p:cBhvr>
                                    </p:animEffect>
                                  </p:childTnLst>
                                </p:cTn>
                              </p:par>
                            </p:childTnLst>
                          </p:cTn>
                        </p:par>
                      </p:childTnLst>
                    </p:cTn>
                  </p:par>
                  <p:par>
                    <p:cTn id="46" fill="hold">
                      <p:stCondLst>
                        <p:cond delay="indefinite"/>
                      </p:stCondLst>
                      <p:childTnLst>
                        <p:par>
                          <p:cTn id="47" fill="hold">
                            <p:stCondLst>
                              <p:cond delay="0"/>
                            </p:stCondLst>
                            <p:childTnLst>
                              <p:par>
                                <p:cTn id="48" nodeType="clickEffect" presetClass="entr" presetSubtype="16" presetID="23" grpId="8" fill="hold">
                                  <p:stCondLst>
                                    <p:cond delay="0"/>
                                  </p:stCondLst>
                                  <p:iterate type="el" backwards="0">
                                    <p:tmAbs val="0"/>
                                  </p:iterate>
                                  <p:childTnLst>
                                    <p:set>
                                      <p:cBhvr>
                                        <p:cTn id="49" fill="hold"/>
                                        <p:tgtEl>
                                          <p:spTgt spid="141"/>
                                        </p:tgtEl>
                                        <p:attrNameLst>
                                          <p:attrName>style.visibility</p:attrName>
                                        </p:attrNameLst>
                                      </p:cBhvr>
                                      <p:to>
                                        <p:strVal val="visible"/>
                                      </p:to>
                                    </p:set>
                                    <p:anim calcmode="lin" valueType="num">
                                      <p:cBhvr>
                                        <p:cTn id="50" dur="1000" fill="hold"/>
                                        <p:tgtEl>
                                          <p:spTgt spid="141"/>
                                        </p:tgtEl>
                                        <p:attrNameLst>
                                          <p:attrName>ppt_w</p:attrName>
                                        </p:attrNameLst>
                                      </p:cBhvr>
                                      <p:tavLst>
                                        <p:tav tm="0">
                                          <p:val>
                                            <p:fltVal val="0"/>
                                          </p:val>
                                        </p:tav>
                                        <p:tav tm="100000">
                                          <p:val>
                                            <p:strVal val="#ppt_w"/>
                                          </p:val>
                                        </p:tav>
                                      </p:tavLst>
                                    </p:anim>
                                    <p:anim calcmode="lin" valueType="num">
                                      <p:cBhvr>
                                        <p:cTn id="51" dur="1000" fill="hold"/>
                                        <p:tgtEl>
                                          <p:spTgt spid="141"/>
                                        </p:tgtEl>
                                        <p:attrNameLst>
                                          <p:attrName>ppt_h</p:attrName>
                                        </p:attrNameLst>
                                      </p:cBhvr>
                                      <p:tavLst>
                                        <p:tav tm="0">
                                          <p:val>
                                            <p:fltVal val="0"/>
                                          </p:val>
                                        </p:tav>
                                        <p:tav tm="100000">
                                          <p:val>
                                            <p:strVal val="#ppt_h"/>
                                          </p:val>
                                        </p:tav>
                                      </p:tavLst>
                                    </p:anim>
                                  </p:childTnLst>
                                </p:cTn>
                              </p:par>
                            </p:childTnLst>
                          </p:cTn>
                        </p:par>
                        <p:par>
                          <p:cTn id="52" fill="hold">
                            <p:stCondLst>
                              <p:cond delay="1000"/>
                            </p:stCondLst>
                            <p:childTnLst>
                              <p:par>
                                <p:cTn id="53" nodeType="afterEffect" presetClass="exit" presetSubtype="0" presetID="9" grpId="9" fill="hold">
                                  <p:stCondLst>
                                    <p:cond delay="0"/>
                                  </p:stCondLst>
                                  <p:iterate type="el" backwards="0">
                                    <p:tmAbs val="0"/>
                                  </p:iterate>
                                  <p:childTnLst>
                                    <p:animEffect filter="dissolve" transition="out">
                                      <p:cBhvr>
                                        <p:cTn id="54" dur="1000" fill="hold"/>
                                        <p:tgtEl>
                                          <p:spTgt spid="143"/>
                                        </p:tgtEl>
                                      </p:cBhvr>
                                    </p:animEffect>
                                    <p:set>
                                      <p:cBhvr>
                                        <p:cTn id="55" fill="hold">
                                          <p:stCondLst>
                                            <p:cond delay="999"/>
                                          </p:stCondLst>
                                        </p:cTn>
                                        <p:tgtEl>
                                          <p:spTgt spid="143"/>
                                        </p:tgtEl>
                                        <p:attrNameLst>
                                          <p:attrName>style.visibility</p:attrName>
                                        </p:attrNameLst>
                                      </p:cBhvr>
                                      <p:to>
                                        <p:strVal val="hidden"/>
                                      </p:to>
                                    </p:set>
                                  </p:childTnLst>
                                </p:cTn>
                              </p:par>
                            </p:childTnLst>
                          </p:cTn>
                        </p:par>
                        <p:par>
                          <p:cTn id="56" fill="hold">
                            <p:stCondLst>
                              <p:cond delay="2000"/>
                            </p:stCondLst>
                            <p:childTnLst>
                              <p:par>
                                <p:cTn id="57" nodeType="afterEffect" presetClass="entr" presetSubtype="0" presetID="9" grpId="10" fill="hold">
                                  <p:stCondLst>
                                    <p:cond delay="0"/>
                                  </p:stCondLst>
                                  <p:iterate type="el" backwards="0">
                                    <p:tmAbs val="0"/>
                                  </p:iterate>
                                  <p:childTnLst>
                                    <p:set>
                                      <p:cBhvr>
                                        <p:cTn id="58" fill="hold"/>
                                        <p:tgtEl>
                                          <p:spTgt spid="142"/>
                                        </p:tgtEl>
                                        <p:attrNameLst>
                                          <p:attrName>style.visibility</p:attrName>
                                        </p:attrNameLst>
                                      </p:cBhvr>
                                      <p:to>
                                        <p:strVal val="visible"/>
                                      </p:to>
                                    </p:set>
                                    <p:animEffect filter="dissolve" transition="in">
                                      <p:cBhvr>
                                        <p:cTn id="59" dur="1000"/>
                                        <p:tgtEl>
                                          <p:spTgt spid="142"/>
                                        </p:tgtEl>
                                      </p:cBhvr>
                                    </p:animEffect>
                                  </p:childTnLst>
                                </p:cTn>
                              </p:par>
                            </p:childTnLst>
                          </p:cTn>
                        </p:par>
                      </p:childTnLst>
                    </p:cTn>
                  </p:par>
                  <p:par>
                    <p:cTn id="60" fill="hold">
                      <p:stCondLst>
                        <p:cond delay="indefinite"/>
                      </p:stCondLst>
                      <p:childTnLst>
                        <p:par>
                          <p:cTn id="61" fill="hold">
                            <p:stCondLst>
                              <p:cond delay="0"/>
                            </p:stCondLst>
                            <p:childTnLst>
                              <p:par>
                                <p:cTn id="62" nodeType="clickEffect" presetClass="entr" presetSubtype="0" presetID="9" grpId="11" fill="hold">
                                  <p:stCondLst>
                                    <p:cond delay="0"/>
                                  </p:stCondLst>
                                  <p:iterate type="el" backwards="0">
                                    <p:tmAbs val="0"/>
                                  </p:iterate>
                                  <p:childTnLst>
                                    <p:set>
                                      <p:cBhvr>
                                        <p:cTn id="63" fill="hold"/>
                                        <p:tgtEl>
                                          <p:spTgt spid="144"/>
                                        </p:tgtEl>
                                        <p:attrNameLst>
                                          <p:attrName>style.visibility</p:attrName>
                                        </p:attrNameLst>
                                      </p:cBhvr>
                                      <p:to>
                                        <p:strVal val="visible"/>
                                      </p:to>
                                    </p:set>
                                    <p:animEffect filter="dissolve" transition="in">
                                      <p:cBhvr>
                                        <p:cTn id="64" dur="10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2" grpId="3"/>
      <p:bldP build="whole" bldLvl="1" animBg="1" rev="0" advAuto="0" spid="141" grpId="8"/>
      <p:bldP build="whole" bldLvl="1" animBg="1" rev="0" advAuto="0" spid="144" grpId="11"/>
      <p:bldP build="whole" bldLvl="1" animBg="1" rev="0" advAuto="0" spid="143" grpId="7"/>
      <p:bldP build="whole" bldLvl="1" animBg="1" rev="0" advAuto="0" spid="139" grpId="5"/>
      <p:bldP build="whole" bldLvl="1" animBg="1" rev="0" advAuto="0" spid="137" grpId="1"/>
      <p:bldP build="whole" bldLvl="1" animBg="1" rev="0" advAuto="0" spid="140" grpId="6"/>
      <p:bldP build="whole" bldLvl="1" animBg="1" rev="0" advAuto="0" spid="138" grpId="4"/>
      <p:bldP build="whole" bldLvl="1" animBg="1" rev="0" advAuto="0" spid="143" grpId="9"/>
      <p:bldP build="whole" bldLvl="1" animBg="1" rev="0" advAuto="0" spid="142" grpId="10"/>
      <p:bldP build="whole" bldLvl="1" animBg="1" rev="0" advAuto="0" spid="148" grpId="2"/>
    </p:bldLst>
  </p:timing>
</p:sld>
</file>

<file path=ppt/slides/slide12.xml><?xml version="1.0" encoding="utf-8"?>
<p:sld xmlns:a="http://schemas.openxmlformats.org/drawingml/2006/main" xmlns:r="http://schemas.openxmlformats.org/officeDocument/2006/relationships" xmlns:p="http://schemas.openxmlformats.org/presentationml/2006/main" show="0" showMasterSp="1" showMasterPhAnim="1">
  <p:cSld>
    <p:bg>
      <p:bgPr>
        <a:solidFill>
          <a:srgbClr val="B8B8B8"/>
        </a:solidFill>
      </p:bgPr>
    </p:bg>
    <p:spTree>
      <p:nvGrpSpPr>
        <p:cNvPr id="1" name=""/>
        <p:cNvGrpSpPr/>
        <p:nvPr/>
      </p:nvGrpSpPr>
      <p:grpSpPr>
        <a:xfrm>
          <a:off x="0" y="0"/>
          <a:ext cx="0" cy="0"/>
          <a:chOff x="0" y="0"/>
          <a:chExt cx="0" cy="0"/>
        </a:xfrm>
      </p:grpSpPr>
      <p:grpSp>
        <p:nvGrpSpPr>
          <p:cNvPr id="156" name="Group 156"/>
          <p:cNvGrpSpPr/>
          <p:nvPr/>
        </p:nvGrpSpPr>
        <p:grpSpPr>
          <a:xfrm>
            <a:off x="88900" y="63500"/>
            <a:ext cx="24193500" cy="1778000"/>
            <a:chOff x="-50800" y="-50800"/>
            <a:chExt cx="24193500" cy="1778000"/>
          </a:xfrm>
        </p:grpSpPr>
        <p:pic>
          <p:nvPicPr>
            <p:cNvPr id="154" name=""/>
            <p:cNvPicPr/>
            <p:nvPr/>
          </p:nvPicPr>
          <p:blipFill>
            <a:blip r:embed="rId2">
              <a:extLst/>
            </a:blip>
            <a:stretch>
              <a:fillRect/>
            </a:stretch>
          </p:blipFill>
          <p:spPr>
            <a:xfrm>
              <a:off x="-50800" y="-50800"/>
              <a:ext cx="24193500" cy="1778000"/>
            </a:xfrm>
            <a:prstGeom prst="rect">
              <a:avLst/>
            </a:prstGeom>
            <a:effectLst>
              <a:outerShdw sx="100000" sy="100000" kx="0" ky="0" algn="b" rotWithShape="0" blurRad="76200" dist="0" dir="18900000">
                <a:srgbClr val="000000">
                  <a:alpha val="80000"/>
                </a:srgbClr>
              </a:outerShdw>
            </a:effectLst>
          </p:spPr>
        </p:pic>
        <p:pic>
          <p:nvPicPr>
            <p:cNvPr id="155" name="droppedImage.pdf"/>
            <p:cNvPicPr/>
            <p:nvPr/>
          </p:nvPicPr>
          <p:blipFill>
            <a:blip r:embed="rId3">
              <a:extLst/>
            </a:blip>
            <a:stretch>
              <a:fillRect/>
            </a:stretch>
          </p:blipFill>
          <p:spPr>
            <a:xfrm>
              <a:off x="22128503" y="63500"/>
              <a:ext cx="1887198" cy="1549400"/>
            </a:xfrm>
            <a:prstGeom prst="rect">
              <a:avLst/>
            </a:prstGeom>
            <a:ln w="12700" cap="flat">
              <a:noFill/>
              <a:miter lim="400000"/>
            </a:ln>
            <a:effectLst/>
          </p:spPr>
        </p:pic>
      </p:grpSp>
      <p:pic>
        <p:nvPicPr>
          <p:cNvPr id="157" name="osu_science_pub.png"/>
          <p:cNvPicPr/>
          <p:nvPr/>
        </p:nvPicPr>
        <p:blipFill>
          <a:blip r:embed="rId4">
            <a:extLst/>
          </a:blip>
          <a:stretch>
            <a:fillRect/>
          </a:stretch>
        </p:blipFill>
        <p:spPr>
          <a:xfrm>
            <a:off x="5509066" y="8050229"/>
            <a:ext cx="7721601" cy="5169547"/>
          </a:xfrm>
          <a:prstGeom prst="rect">
            <a:avLst/>
          </a:prstGeom>
          <a:ln w="12700">
            <a:miter lim="400000"/>
          </a:ln>
        </p:spPr>
      </p:pic>
      <p:sp>
        <p:nvSpPr>
          <p:cNvPr id="158" name="Shape 158"/>
          <p:cNvSpPr/>
          <p:nvPr/>
        </p:nvSpPr>
        <p:spPr>
          <a:xfrm flipH="1">
            <a:off x="12776200" y="1117600"/>
            <a:ext cx="228600" cy="8280400"/>
          </a:xfrm>
          <a:prstGeom prst="line">
            <a:avLst/>
          </a:prstGeom>
          <a:ln w="63500">
            <a:solidFill>
              <a:srgbClr val="FF33AB"/>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59" name="Shape 159"/>
          <p:cNvSpPr/>
          <p:nvPr/>
        </p:nvSpPr>
        <p:spPr>
          <a:xfrm flipH="1">
            <a:off x="12827000" y="6959600"/>
            <a:ext cx="508000" cy="1"/>
          </a:xfrm>
          <a:prstGeom prst="line">
            <a:avLst/>
          </a:prstGeom>
          <a:ln w="25400">
            <a:solidFill>
              <a:srgbClr val="FFFFFF"/>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60" name="Shape 160"/>
          <p:cNvSpPr/>
          <p:nvPr/>
        </p:nvSpPr>
        <p:spPr>
          <a:xfrm flipH="1">
            <a:off x="12827000" y="5003800"/>
            <a:ext cx="508000" cy="1"/>
          </a:xfrm>
          <a:prstGeom prst="line">
            <a:avLst/>
          </a:prstGeom>
          <a:ln w="25400">
            <a:solidFill>
              <a:srgbClr val="FFFFFF"/>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61" name="Shape 161"/>
          <p:cNvSpPr/>
          <p:nvPr/>
        </p:nvSpPr>
        <p:spPr>
          <a:xfrm flipH="1">
            <a:off x="12928600" y="3048000"/>
            <a:ext cx="508000" cy="1"/>
          </a:xfrm>
          <a:prstGeom prst="line">
            <a:avLst/>
          </a:prstGeom>
          <a:ln w="25400">
            <a:solidFill>
              <a:srgbClr val="FFFFFF"/>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62" name="Shape 162"/>
          <p:cNvSpPr/>
          <p:nvPr/>
        </p:nvSpPr>
        <p:spPr>
          <a:xfrm flipH="1">
            <a:off x="12827000" y="8915400"/>
            <a:ext cx="508000" cy="1"/>
          </a:xfrm>
          <a:prstGeom prst="line">
            <a:avLst/>
          </a:prstGeom>
          <a:ln w="25400">
            <a:solidFill>
              <a:srgbClr val="FFFFFF"/>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63" name="Shape 163"/>
          <p:cNvSpPr/>
          <p:nvPr/>
        </p:nvSpPr>
        <p:spPr>
          <a:xfrm flipH="1">
            <a:off x="13030200" y="10871200"/>
            <a:ext cx="508000" cy="1"/>
          </a:xfrm>
          <a:prstGeom prst="line">
            <a:avLst/>
          </a:prstGeom>
          <a:ln w="25400">
            <a:solidFill>
              <a:srgbClr val="FFFFFF"/>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64" name="Shape 164"/>
          <p:cNvSpPr/>
          <p:nvPr/>
        </p:nvSpPr>
        <p:spPr>
          <a:xfrm flipH="1">
            <a:off x="12928600" y="1092200"/>
            <a:ext cx="508000" cy="1"/>
          </a:xfrm>
          <a:prstGeom prst="line">
            <a:avLst/>
          </a:prstGeom>
          <a:ln w="25400">
            <a:solidFill>
              <a:srgbClr val="FFFFFF"/>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65" name="Shape 165"/>
          <p:cNvSpPr/>
          <p:nvPr/>
        </p:nvSpPr>
        <p:spPr>
          <a:xfrm>
            <a:off x="13282265" y="6502400"/>
            <a:ext cx="1171030" cy="9144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800100">
              <a:defRPr sz="5600"/>
            </a:lvl1pPr>
          </a:lstStyle>
          <a:p>
            <a:pPr lvl="0">
              <a:defRPr sz="1800">
                <a:solidFill>
                  <a:srgbClr val="000000"/>
                </a:solidFill>
              </a:defRPr>
            </a:pPr>
            <a:r>
              <a:rPr sz="5600">
                <a:solidFill>
                  <a:srgbClr val="FFFFFF"/>
                </a:solidFill>
              </a:rPr>
              <a:t>1 C</a:t>
            </a:r>
          </a:p>
        </p:txBody>
      </p:sp>
      <p:sp>
        <p:nvSpPr>
          <p:cNvPr id="166" name="Shape 166"/>
          <p:cNvSpPr/>
          <p:nvPr/>
        </p:nvSpPr>
        <p:spPr>
          <a:xfrm>
            <a:off x="13627100" y="4546600"/>
            <a:ext cx="469900" cy="9144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800100">
              <a:defRPr sz="5600"/>
            </a:lvl1pPr>
          </a:lstStyle>
          <a:p>
            <a:pPr lvl="0">
              <a:defRPr sz="1800">
                <a:solidFill>
                  <a:srgbClr val="000000"/>
                </a:solidFill>
              </a:defRPr>
            </a:pPr>
            <a:r>
              <a:rPr sz="5600">
                <a:solidFill>
                  <a:srgbClr val="FFFFFF"/>
                </a:solidFill>
              </a:rPr>
              <a:t>2</a:t>
            </a:r>
          </a:p>
        </p:txBody>
      </p:sp>
      <p:sp>
        <p:nvSpPr>
          <p:cNvPr id="167" name="Shape 167"/>
          <p:cNvSpPr/>
          <p:nvPr/>
        </p:nvSpPr>
        <p:spPr>
          <a:xfrm>
            <a:off x="13627100" y="2590800"/>
            <a:ext cx="469900" cy="9144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800100">
              <a:defRPr sz="5600"/>
            </a:lvl1pPr>
          </a:lstStyle>
          <a:p>
            <a:pPr lvl="0">
              <a:defRPr sz="1800">
                <a:solidFill>
                  <a:srgbClr val="000000"/>
                </a:solidFill>
              </a:defRPr>
            </a:pPr>
            <a:r>
              <a:rPr sz="5600">
                <a:solidFill>
                  <a:srgbClr val="FFFFFF"/>
                </a:solidFill>
              </a:rPr>
              <a:t>3</a:t>
            </a:r>
          </a:p>
        </p:txBody>
      </p:sp>
      <p:sp>
        <p:nvSpPr>
          <p:cNvPr id="168" name="Shape 168"/>
          <p:cNvSpPr/>
          <p:nvPr/>
        </p:nvSpPr>
        <p:spPr>
          <a:xfrm>
            <a:off x="13627100" y="635000"/>
            <a:ext cx="469900" cy="9144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800100">
              <a:defRPr sz="5600"/>
            </a:lvl1pPr>
          </a:lstStyle>
          <a:p>
            <a:pPr lvl="0">
              <a:defRPr sz="1800">
                <a:solidFill>
                  <a:srgbClr val="000000"/>
                </a:solidFill>
              </a:defRPr>
            </a:pPr>
            <a:r>
              <a:rPr sz="5600">
                <a:solidFill>
                  <a:srgbClr val="FFFFFF"/>
                </a:solidFill>
              </a:rPr>
              <a:t>4</a:t>
            </a:r>
          </a:p>
        </p:txBody>
      </p:sp>
      <p:sp>
        <p:nvSpPr>
          <p:cNvPr id="169" name="Shape 169"/>
          <p:cNvSpPr/>
          <p:nvPr/>
        </p:nvSpPr>
        <p:spPr>
          <a:xfrm>
            <a:off x="15013978" y="-336550"/>
            <a:ext cx="2228851" cy="7353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800100">
              <a:defRPr sz="50000">
                <a:solidFill>
                  <a:srgbClr val="FDFFFA"/>
                </a:solidFill>
                <a:latin typeface="Helvetica Neue UltraLight"/>
                <a:ea typeface="Helvetica Neue UltraLight"/>
                <a:cs typeface="Helvetica Neue UltraLight"/>
                <a:sym typeface="Helvetica Neue UltraLight"/>
              </a:defRPr>
            </a:lvl1pPr>
          </a:lstStyle>
          <a:p>
            <a:pPr lvl="0">
              <a:defRPr sz="1800">
                <a:solidFill>
                  <a:srgbClr val="000000"/>
                </a:solidFill>
              </a:defRPr>
            </a:pPr>
            <a:r>
              <a:rPr sz="50000">
                <a:solidFill>
                  <a:srgbClr val="FDFFFA"/>
                </a:solidFill>
              </a:rPr>
              <a:t>}</a:t>
            </a:r>
          </a:p>
        </p:txBody>
      </p:sp>
      <p:sp>
        <p:nvSpPr>
          <p:cNvPr id="170" name="Shape 170"/>
          <p:cNvSpPr/>
          <p:nvPr/>
        </p:nvSpPr>
        <p:spPr>
          <a:xfrm>
            <a:off x="16687874" y="3187700"/>
            <a:ext cx="4926212" cy="14986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defTabSz="800100">
              <a:defRPr sz="1800">
                <a:solidFill>
                  <a:srgbClr val="000000"/>
                </a:solidFill>
              </a:defRPr>
            </a:pPr>
            <a:r>
              <a:rPr sz="4800">
                <a:solidFill>
                  <a:srgbClr val="145672"/>
                </a:solidFill>
              </a:rPr>
              <a:t>IPCC Assessment: </a:t>
            </a:r>
            <a:endParaRPr sz="4800">
              <a:solidFill>
                <a:srgbClr val="145672"/>
              </a:solidFill>
            </a:endParaRPr>
          </a:p>
          <a:p>
            <a:pPr lvl="0" defTabSz="800100">
              <a:defRPr sz="1800">
                <a:solidFill>
                  <a:srgbClr val="000000"/>
                </a:solidFill>
              </a:defRPr>
            </a:pPr>
            <a:r>
              <a:rPr sz="4800">
                <a:solidFill>
                  <a:srgbClr val="145672"/>
                </a:solidFill>
              </a:rPr>
              <a:t>Very Likely by 2100</a:t>
            </a:r>
          </a:p>
        </p:txBody>
      </p:sp>
      <p:pic>
        <p:nvPicPr>
          <p:cNvPr id="171" name="osu_science_pub.png"/>
          <p:cNvPicPr/>
          <p:nvPr/>
        </p:nvPicPr>
        <p:blipFill>
          <a:blip r:embed="rId4">
            <a:extLst/>
          </a:blip>
          <a:stretch>
            <a:fillRect/>
          </a:stretch>
        </p:blipFill>
        <p:spPr>
          <a:xfrm>
            <a:off x="4038600" y="2201707"/>
            <a:ext cx="16305611" cy="10916470"/>
          </a:xfrm>
          <a:prstGeom prst="rect">
            <a:avLst/>
          </a:prstGeom>
          <a:ln w="12700">
            <a:miter lim="400000"/>
          </a:ln>
        </p:spPr>
      </p:pic>
      <p:sp>
        <p:nvSpPr>
          <p:cNvPr id="172" name="Shape 172"/>
          <p:cNvSpPr/>
          <p:nvPr/>
        </p:nvSpPr>
        <p:spPr>
          <a:xfrm>
            <a:off x="13582898" y="6369050"/>
            <a:ext cx="292101" cy="6223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800100">
              <a:defRPr sz="3600"/>
            </a:lvl1pPr>
          </a:lstStyle>
          <a:p>
            <a:pPr lvl="0">
              <a:defRPr sz="1800">
                <a:solidFill>
                  <a:srgbClr val="000000"/>
                </a:solidFill>
              </a:defRPr>
            </a:pPr>
            <a:r>
              <a:rPr sz="3600">
                <a:solidFill>
                  <a:srgbClr val="FFFFFF"/>
                </a:solidFill>
              </a:rPr>
              <a:t>o</a:t>
            </a:r>
          </a:p>
        </p:txBody>
      </p:sp>
      <p:sp>
        <p:nvSpPr>
          <p:cNvPr id="173" name="Shape 173"/>
          <p:cNvSpPr/>
          <p:nvPr/>
        </p:nvSpPr>
        <p:spPr>
          <a:xfrm>
            <a:off x="18770600" y="4254499"/>
            <a:ext cx="1054100" cy="48514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114300">
            <a:solidFill>
              <a:srgbClr val="921400"/>
            </a:solidFill>
            <a:miter lim="400000"/>
          </a:ln>
        </p:spPr>
        <p:txBody>
          <a:bodyPr lIns="0" tIns="0" rIns="0" bIns="0" anchor="ctr"/>
          <a:lstStyle/>
          <a:p>
            <a:pPr lvl="0" defTabSz="800100">
              <a:defRPr sz="4000">
                <a:effectLst>
                  <a:outerShdw sx="100000" sy="100000" kx="0" ky="0" algn="b" rotWithShape="0" blurRad="38100" dist="12700" dir="5400000">
                    <a:srgbClr val="000000">
                      <a:alpha val="50000"/>
                    </a:srgbClr>
                  </a:outerShdw>
                </a:effectLst>
              </a:defRPr>
            </a:pPr>
          </a:p>
        </p:txBody>
      </p:sp>
      <p:sp>
        <p:nvSpPr>
          <p:cNvPr id="174" name="Shape 174"/>
          <p:cNvSpPr/>
          <p:nvPr/>
        </p:nvSpPr>
        <p:spPr>
          <a:xfrm>
            <a:off x="19939000" y="13131800"/>
            <a:ext cx="4406900" cy="63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spcBef>
                <a:spcPts val="1400"/>
              </a:spcBef>
              <a:defRPr sz="3600">
                <a:solidFill>
                  <a:srgbClr val="0E5074"/>
                </a:solidFill>
                <a:latin typeface="Trebuchet MS"/>
                <a:ea typeface="Trebuchet MS"/>
                <a:cs typeface="Trebuchet MS"/>
                <a:sym typeface="Trebuchet MS"/>
              </a:defRPr>
            </a:lvl1pPr>
          </a:lstStyle>
          <a:p>
            <a:pPr lvl="0">
              <a:defRPr sz="1800">
                <a:solidFill>
                  <a:srgbClr val="000000"/>
                </a:solidFill>
              </a:defRPr>
            </a:pPr>
            <a:r>
              <a:rPr sz="3600">
                <a:solidFill>
                  <a:srgbClr val="0E5074"/>
                </a:solidFill>
              </a:rPr>
              <a:t>Marcott et al., 2013</a:t>
            </a:r>
          </a:p>
        </p:txBody>
      </p:sp>
      <p:sp>
        <p:nvSpPr>
          <p:cNvPr id="175" name="Shape 175"/>
          <p:cNvSpPr/>
          <p:nvPr/>
        </p:nvSpPr>
        <p:spPr>
          <a:xfrm>
            <a:off x="7086600" y="10350500"/>
            <a:ext cx="5842000" cy="1041400"/>
          </a:xfrm>
          <a:prstGeom prst="rect">
            <a:avLst/>
          </a:prstGeom>
          <a:solidFill>
            <a:srgbClr val="A5A9A7">
              <a:alpha val="47000"/>
            </a:srgbClr>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spcBef>
                <a:spcPts val="1400"/>
              </a:spcBef>
              <a:defRPr sz="6400">
                <a:solidFill>
                  <a:srgbClr val="0E5074"/>
                </a:solidFill>
                <a:latin typeface="Trebuchet MS"/>
                <a:ea typeface="Trebuchet MS"/>
                <a:cs typeface="Trebuchet MS"/>
                <a:sym typeface="Trebuchet MS"/>
              </a:defRPr>
            </a:lvl1pPr>
          </a:lstStyle>
          <a:p>
            <a:pPr lvl="0">
              <a:defRPr sz="1800">
                <a:solidFill>
                  <a:srgbClr val="000000"/>
                </a:solidFill>
              </a:defRPr>
            </a:pPr>
            <a:r>
              <a:rPr sz="6400">
                <a:solidFill>
                  <a:srgbClr val="0E5074"/>
                </a:solidFill>
              </a:rPr>
              <a:t>&lt;--Holocene---&gt;</a:t>
            </a:r>
          </a:p>
        </p:txBody>
      </p:sp>
      <p:sp>
        <p:nvSpPr>
          <p:cNvPr id="176" name="Shape 176"/>
          <p:cNvSpPr/>
          <p:nvPr/>
        </p:nvSpPr>
        <p:spPr>
          <a:xfrm>
            <a:off x="13004800" y="1993900"/>
            <a:ext cx="7924800" cy="1041400"/>
          </a:xfrm>
          <a:prstGeom prst="rect">
            <a:avLst/>
          </a:prstGeom>
          <a:solidFill>
            <a:srgbClr val="A5A9A7">
              <a:alpha val="47000"/>
            </a:srgbClr>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spcBef>
                <a:spcPts val="1400"/>
              </a:spcBef>
              <a:defRPr sz="6400">
                <a:solidFill>
                  <a:srgbClr val="0E5074"/>
                </a:solidFill>
                <a:latin typeface="Trebuchet MS"/>
                <a:ea typeface="Trebuchet MS"/>
                <a:cs typeface="Trebuchet MS"/>
                <a:sym typeface="Trebuchet MS"/>
              </a:defRPr>
            </a:lvl1pPr>
          </a:lstStyle>
          <a:p>
            <a:pPr lvl="0">
              <a:defRPr sz="1800">
                <a:solidFill>
                  <a:srgbClr val="000000"/>
                </a:solidFill>
              </a:defRPr>
            </a:pPr>
            <a:r>
              <a:rPr sz="6400">
                <a:solidFill>
                  <a:srgbClr val="0E5074"/>
                </a:solidFill>
              </a:rPr>
              <a:t>&lt;--Post-Holocene </a:t>
            </a:r>
          </a:p>
        </p:txBody>
      </p:sp>
      <p:pic>
        <p:nvPicPr>
          <p:cNvPr id="177" name="temp_21st.png"/>
          <p:cNvPicPr/>
          <p:nvPr/>
        </p:nvPicPr>
        <p:blipFill>
          <a:blip r:embed="rId5">
            <a:extLst/>
          </a:blip>
          <a:stretch>
            <a:fillRect/>
          </a:stretch>
        </p:blipFill>
        <p:spPr>
          <a:xfrm>
            <a:off x="176857" y="2369940"/>
            <a:ext cx="11078071" cy="5473701"/>
          </a:xfrm>
          <a:prstGeom prst="rect">
            <a:avLst/>
          </a:prstGeom>
          <a:ln>
            <a:round/>
          </a:ln>
        </p:spPr>
      </p:pic>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xit" presetSubtype="0" presetID="1" grpId="1" fill="hold">
                                  <p:stCondLst>
                                    <p:cond delay="0"/>
                                  </p:stCondLst>
                                  <p:iterate type="el" backwards="0">
                                    <p:tmAbs val="0"/>
                                  </p:iterate>
                                  <p:childTnLst>
                                    <p:set>
                                      <p:cBhvr>
                                        <p:cTn id="6" fill="hold">
                                          <p:stCondLst>
                                            <p:cond delay="0"/>
                                          </p:stCondLst>
                                        </p:cTn>
                                        <p:tgtEl>
                                          <p:spTgt spid="173"/>
                                        </p:tgtEl>
                                        <p:attrNameLst>
                                          <p:attrName>style.visibility</p:attrName>
                                        </p:attrNameLst>
                                      </p:cBhvr>
                                      <p:to>
                                        <p:strVal val="hidden"/>
                                      </p:to>
                                    </p:set>
                                  </p:childTnLst>
                                </p:cTn>
                              </p:par>
                            </p:childTnLst>
                          </p:cTn>
                        </p:par>
                        <p:par>
                          <p:cTn id="7" fill="hold">
                            <p:stCondLst>
                              <p:cond delay="0"/>
                            </p:stCondLst>
                            <p:childTnLst>
                              <p:par>
                                <p:cTn id="8" nodeType="afterEffect" presetClass="exit" presetSubtype="12" presetID="2" grpId="2" fill="hold">
                                  <p:stCondLst>
                                    <p:cond delay="0"/>
                                  </p:stCondLst>
                                  <p:iterate type="el" backwards="0">
                                    <p:tmAbs val="0"/>
                                  </p:iterate>
                                  <p:childTnLst>
                                    <p:anim calcmode="lin" valueType="num">
                                      <p:cBhvr>
                                        <p:cTn id="9" dur="1000" fill="hold"/>
                                        <p:tgtEl>
                                          <p:spTgt spid="171"/>
                                        </p:tgtEl>
                                        <p:attrNameLst>
                                          <p:attrName>ppt_x</p:attrName>
                                        </p:attrNameLst>
                                      </p:cBhvr>
                                      <p:tavLst>
                                        <p:tav tm="0">
                                          <p:val>
                                            <p:strVal val="ppt_x"/>
                                          </p:val>
                                        </p:tav>
                                        <p:tav tm="100000">
                                          <p:val>
                                            <p:strVal val="0-ppt_w/2"/>
                                          </p:val>
                                        </p:tav>
                                      </p:tavLst>
                                    </p:anim>
                                    <p:anim calcmode="lin" valueType="num">
                                      <p:cBhvr>
                                        <p:cTn id="10" dur="1000" fill="hold"/>
                                        <p:tgtEl>
                                          <p:spTgt spid="171"/>
                                        </p:tgtEl>
                                        <p:attrNameLst>
                                          <p:attrName>ppt_y</p:attrName>
                                        </p:attrNameLst>
                                      </p:cBhvr>
                                      <p:tavLst>
                                        <p:tav tm="0">
                                          <p:val>
                                            <p:strVal val="ppt_y"/>
                                          </p:val>
                                        </p:tav>
                                        <p:tav tm="100000">
                                          <p:val>
                                            <p:strVal val="1+ppt_h/2"/>
                                          </p:val>
                                        </p:tav>
                                      </p:tavLst>
                                    </p:anim>
                                    <p:set>
                                      <p:cBhvr>
                                        <p:cTn id="11" fill="hold">
                                          <p:stCondLst>
                                            <p:cond delay="999"/>
                                          </p:stCondLst>
                                        </p:cTn>
                                        <p:tgtEl>
                                          <p:spTgt spid="171"/>
                                        </p:tgtEl>
                                        <p:attrNameLst>
                                          <p:attrName>style.visibility</p:attrName>
                                        </p:attrNameLst>
                                      </p:cBhvr>
                                      <p:to>
                                        <p:strVal val="hidden"/>
                                      </p:to>
                                    </p:set>
                                  </p:childTnLst>
                                </p:cTn>
                              </p:par>
                            </p:childTnLst>
                          </p:cTn>
                        </p:par>
                        <p:par>
                          <p:cTn id="12" fill="hold">
                            <p:stCondLst>
                              <p:cond delay="1000"/>
                            </p:stCondLst>
                            <p:childTnLst>
                              <p:par>
                                <p:cTn id="13" nodeType="afterEffect" presetClass="entr" presetSubtype="0" presetID="10" grpId="3" fill="hold">
                                  <p:stCondLst>
                                    <p:cond delay="0"/>
                                  </p:stCondLst>
                                  <p:iterate type="el" backwards="0">
                                    <p:tmAbs val="0"/>
                                  </p:iterate>
                                  <p:childTnLst>
                                    <p:set>
                                      <p:cBhvr>
                                        <p:cTn id="14" fill="hold"/>
                                        <p:tgtEl>
                                          <p:spTgt spid="157"/>
                                        </p:tgtEl>
                                        <p:attrNameLst>
                                          <p:attrName>style.visibility</p:attrName>
                                        </p:attrNameLst>
                                      </p:cBhvr>
                                      <p:to>
                                        <p:strVal val="visible"/>
                                      </p:to>
                                    </p:set>
                                    <p:animEffect filter="fade" transition="in">
                                      <p:cBhvr>
                                        <p:cTn id="15" dur="1000"/>
                                        <p:tgtEl>
                                          <p:spTgt spid="157"/>
                                        </p:tgtEl>
                                      </p:cBhvr>
                                    </p:animEffect>
                                  </p:childTnLst>
                                </p:cTn>
                              </p:par>
                            </p:childTnLst>
                          </p:cTn>
                        </p:par>
                        <p:par>
                          <p:cTn id="16" fill="hold">
                            <p:stCondLst>
                              <p:cond delay="2000"/>
                            </p:stCondLst>
                            <p:childTnLst>
                              <p:par>
                                <p:cTn id="17" nodeType="afterEffect" presetClass="entr" presetSubtype="0" presetID="9" grpId="4" fill="hold">
                                  <p:stCondLst>
                                    <p:cond delay="500"/>
                                  </p:stCondLst>
                                  <p:iterate type="el" backwards="0">
                                    <p:tmAbs val="0"/>
                                  </p:iterate>
                                  <p:childTnLst>
                                    <p:set>
                                      <p:cBhvr>
                                        <p:cTn id="18" fill="hold"/>
                                        <p:tgtEl>
                                          <p:spTgt spid="158"/>
                                        </p:tgtEl>
                                        <p:attrNameLst>
                                          <p:attrName>style.visibility</p:attrName>
                                        </p:attrNameLst>
                                      </p:cBhvr>
                                      <p:to>
                                        <p:strVal val="visible"/>
                                      </p:to>
                                    </p:set>
                                    <p:animEffect filter="dissolve" transition="in">
                                      <p:cBhvr>
                                        <p:cTn id="19" dur="750"/>
                                        <p:tgtEl>
                                          <p:spTgt spid="158"/>
                                        </p:tgtEl>
                                      </p:cBhvr>
                                    </p:animEffect>
                                  </p:childTnLst>
                                </p:cTn>
                              </p:par>
                            </p:childTnLst>
                          </p:cTn>
                        </p:par>
                        <p:par>
                          <p:cTn id="20" fill="hold">
                            <p:stCondLst>
                              <p:cond delay="3250"/>
                            </p:stCondLst>
                            <p:childTnLst>
                              <p:par>
                                <p:cTn id="21" nodeType="afterEffect" presetClass="entr" presetSubtype="0" presetID="9" grpId="5" fill="hold">
                                  <p:stCondLst>
                                    <p:cond delay="0"/>
                                  </p:stCondLst>
                                  <p:iterate type="el" backwards="0">
                                    <p:tmAbs val="0"/>
                                  </p:iterate>
                                  <p:childTnLst>
                                    <p:set>
                                      <p:cBhvr>
                                        <p:cTn id="22" fill="hold"/>
                                        <p:tgtEl>
                                          <p:spTgt spid="163"/>
                                        </p:tgtEl>
                                        <p:attrNameLst>
                                          <p:attrName>style.visibility</p:attrName>
                                        </p:attrNameLst>
                                      </p:cBhvr>
                                      <p:to>
                                        <p:strVal val="visible"/>
                                      </p:to>
                                    </p:set>
                                    <p:animEffect filter="dissolve" transition="in">
                                      <p:cBhvr>
                                        <p:cTn id="23" dur="250"/>
                                        <p:tgtEl>
                                          <p:spTgt spid="163"/>
                                        </p:tgtEl>
                                      </p:cBhvr>
                                    </p:animEffect>
                                  </p:childTnLst>
                                </p:cTn>
                              </p:par>
                            </p:childTnLst>
                          </p:cTn>
                        </p:par>
                        <p:par>
                          <p:cTn id="24" fill="hold">
                            <p:stCondLst>
                              <p:cond delay="3500"/>
                            </p:stCondLst>
                            <p:childTnLst>
                              <p:par>
                                <p:cTn id="25" nodeType="afterEffect" presetClass="entr" presetSubtype="0" presetID="9" grpId="6" fill="hold">
                                  <p:stCondLst>
                                    <p:cond delay="0"/>
                                  </p:stCondLst>
                                  <p:iterate type="el" backwards="0">
                                    <p:tmAbs val="0"/>
                                  </p:iterate>
                                  <p:childTnLst>
                                    <p:set>
                                      <p:cBhvr>
                                        <p:cTn id="26" fill="hold"/>
                                        <p:tgtEl>
                                          <p:spTgt spid="162"/>
                                        </p:tgtEl>
                                        <p:attrNameLst>
                                          <p:attrName>style.visibility</p:attrName>
                                        </p:attrNameLst>
                                      </p:cBhvr>
                                      <p:to>
                                        <p:strVal val="visible"/>
                                      </p:to>
                                    </p:set>
                                    <p:animEffect filter="dissolve" transition="in">
                                      <p:cBhvr>
                                        <p:cTn id="27" dur="250"/>
                                        <p:tgtEl>
                                          <p:spTgt spid="162"/>
                                        </p:tgtEl>
                                      </p:cBhvr>
                                    </p:animEffect>
                                  </p:childTnLst>
                                </p:cTn>
                              </p:par>
                            </p:childTnLst>
                          </p:cTn>
                        </p:par>
                        <p:par>
                          <p:cTn id="28" fill="hold">
                            <p:stCondLst>
                              <p:cond delay="3750"/>
                            </p:stCondLst>
                            <p:childTnLst>
                              <p:par>
                                <p:cTn id="29" nodeType="afterEffect" presetClass="entr" presetSubtype="0" presetID="9" grpId="7" fill="hold">
                                  <p:stCondLst>
                                    <p:cond delay="0"/>
                                  </p:stCondLst>
                                  <p:iterate type="el" backwards="0">
                                    <p:tmAbs val="0"/>
                                  </p:iterate>
                                  <p:childTnLst>
                                    <p:set>
                                      <p:cBhvr>
                                        <p:cTn id="30" fill="hold"/>
                                        <p:tgtEl>
                                          <p:spTgt spid="159"/>
                                        </p:tgtEl>
                                        <p:attrNameLst>
                                          <p:attrName>style.visibility</p:attrName>
                                        </p:attrNameLst>
                                      </p:cBhvr>
                                      <p:to>
                                        <p:strVal val="visible"/>
                                      </p:to>
                                    </p:set>
                                    <p:animEffect filter="dissolve" transition="in">
                                      <p:cBhvr>
                                        <p:cTn id="31" dur="250"/>
                                        <p:tgtEl>
                                          <p:spTgt spid="159"/>
                                        </p:tgtEl>
                                      </p:cBhvr>
                                    </p:animEffect>
                                  </p:childTnLst>
                                </p:cTn>
                              </p:par>
                            </p:childTnLst>
                          </p:cTn>
                        </p:par>
                        <p:par>
                          <p:cTn id="32" fill="hold">
                            <p:stCondLst>
                              <p:cond delay="4000"/>
                            </p:stCondLst>
                            <p:childTnLst>
                              <p:par>
                                <p:cTn id="33" nodeType="afterEffect" presetClass="entr" presetSubtype="0" presetID="9" grpId="8" fill="hold">
                                  <p:stCondLst>
                                    <p:cond delay="0"/>
                                  </p:stCondLst>
                                  <p:iterate type="el" backwards="0">
                                    <p:tmAbs val="0"/>
                                  </p:iterate>
                                  <p:childTnLst>
                                    <p:set>
                                      <p:cBhvr>
                                        <p:cTn id="34" fill="hold"/>
                                        <p:tgtEl>
                                          <p:spTgt spid="165"/>
                                        </p:tgtEl>
                                        <p:attrNameLst>
                                          <p:attrName>style.visibility</p:attrName>
                                        </p:attrNameLst>
                                      </p:cBhvr>
                                      <p:to>
                                        <p:strVal val="visible"/>
                                      </p:to>
                                    </p:set>
                                    <p:animEffect filter="dissolve" transition="in">
                                      <p:cBhvr>
                                        <p:cTn id="35" dur="250"/>
                                        <p:tgtEl>
                                          <p:spTgt spid="165"/>
                                        </p:tgtEl>
                                      </p:cBhvr>
                                    </p:animEffect>
                                  </p:childTnLst>
                                </p:cTn>
                              </p:par>
                            </p:childTnLst>
                          </p:cTn>
                        </p:par>
                        <p:par>
                          <p:cTn id="36" fill="hold">
                            <p:stCondLst>
                              <p:cond delay="4250"/>
                            </p:stCondLst>
                            <p:childTnLst>
                              <p:par>
                                <p:cTn id="37" nodeType="afterEffect" presetClass="entr" presetSubtype="0" presetID="9" grpId="9" fill="hold">
                                  <p:stCondLst>
                                    <p:cond delay="0"/>
                                  </p:stCondLst>
                                  <p:iterate type="el" backwards="0">
                                    <p:tmAbs val="0"/>
                                  </p:iterate>
                                  <p:childTnLst>
                                    <p:set>
                                      <p:cBhvr>
                                        <p:cTn id="38" fill="hold"/>
                                        <p:tgtEl>
                                          <p:spTgt spid="172"/>
                                        </p:tgtEl>
                                        <p:attrNameLst>
                                          <p:attrName>style.visibility</p:attrName>
                                        </p:attrNameLst>
                                      </p:cBhvr>
                                      <p:to>
                                        <p:strVal val="visible"/>
                                      </p:to>
                                    </p:set>
                                    <p:animEffect filter="dissolve" transition="in">
                                      <p:cBhvr>
                                        <p:cTn id="39" dur="1000"/>
                                        <p:tgtEl>
                                          <p:spTgt spid="172"/>
                                        </p:tgtEl>
                                      </p:cBhvr>
                                    </p:animEffect>
                                  </p:childTnLst>
                                </p:cTn>
                              </p:par>
                            </p:childTnLst>
                          </p:cTn>
                        </p:par>
                        <p:par>
                          <p:cTn id="40" fill="hold">
                            <p:stCondLst>
                              <p:cond delay="5250"/>
                            </p:stCondLst>
                            <p:childTnLst>
                              <p:par>
                                <p:cTn id="41" nodeType="afterEffect" presetClass="entr" presetSubtype="0" presetID="9" grpId="10" fill="hold">
                                  <p:stCondLst>
                                    <p:cond delay="0"/>
                                  </p:stCondLst>
                                  <p:iterate type="el" backwards="0">
                                    <p:tmAbs val="0"/>
                                  </p:iterate>
                                  <p:childTnLst>
                                    <p:set>
                                      <p:cBhvr>
                                        <p:cTn id="42" fill="hold"/>
                                        <p:tgtEl>
                                          <p:spTgt spid="160"/>
                                        </p:tgtEl>
                                        <p:attrNameLst>
                                          <p:attrName>style.visibility</p:attrName>
                                        </p:attrNameLst>
                                      </p:cBhvr>
                                      <p:to>
                                        <p:strVal val="visible"/>
                                      </p:to>
                                    </p:set>
                                    <p:animEffect filter="dissolve" transition="in">
                                      <p:cBhvr>
                                        <p:cTn id="43" dur="250"/>
                                        <p:tgtEl>
                                          <p:spTgt spid="160"/>
                                        </p:tgtEl>
                                      </p:cBhvr>
                                    </p:animEffect>
                                  </p:childTnLst>
                                </p:cTn>
                              </p:par>
                            </p:childTnLst>
                          </p:cTn>
                        </p:par>
                        <p:par>
                          <p:cTn id="44" fill="hold">
                            <p:stCondLst>
                              <p:cond delay="5500"/>
                            </p:stCondLst>
                            <p:childTnLst>
                              <p:par>
                                <p:cTn id="45" nodeType="afterEffect" presetClass="entr" presetSubtype="0" presetID="9" grpId="11" fill="hold">
                                  <p:stCondLst>
                                    <p:cond delay="0"/>
                                  </p:stCondLst>
                                  <p:iterate type="el" backwards="0">
                                    <p:tmAbs val="0"/>
                                  </p:iterate>
                                  <p:childTnLst>
                                    <p:set>
                                      <p:cBhvr>
                                        <p:cTn id="46" fill="hold"/>
                                        <p:tgtEl>
                                          <p:spTgt spid="166"/>
                                        </p:tgtEl>
                                        <p:attrNameLst>
                                          <p:attrName>style.visibility</p:attrName>
                                        </p:attrNameLst>
                                      </p:cBhvr>
                                      <p:to>
                                        <p:strVal val="visible"/>
                                      </p:to>
                                    </p:set>
                                    <p:animEffect filter="dissolve" transition="in">
                                      <p:cBhvr>
                                        <p:cTn id="47" dur="250"/>
                                        <p:tgtEl>
                                          <p:spTgt spid="166"/>
                                        </p:tgtEl>
                                      </p:cBhvr>
                                    </p:animEffect>
                                  </p:childTnLst>
                                </p:cTn>
                              </p:par>
                            </p:childTnLst>
                          </p:cTn>
                        </p:par>
                        <p:par>
                          <p:cTn id="48" fill="hold">
                            <p:stCondLst>
                              <p:cond delay="5750"/>
                            </p:stCondLst>
                            <p:childTnLst>
                              <p:par>
                                <p:cTn id="49" nodeType="afterEffect" presetClass="entr" presetSubtype="0" presetID="9" grpId="12" fill="hold">
                                  <p:stCondLst>
                                    <p:cond delay="0"/>
                                  </p:stCondLst>
                                  <p:iterate type="el" backwards="0">
                                    <p:tmAbs val="0"/>
                                  </p:iterate>
                                  <p:childTnLst>
                                    <p:set>
                                      <p:cBhvr>
                                        <p:cTn id="50" fill="hold"/>
                                        <p:tgtEl>
                                          <p:spTgt spid="161"/>
                                        </p:tgtEl>
                                        <p:attrNameLst>
                                          <p:attrName>style.visibility</p:attrName>
                                        </p:attrNameLst>
                                      </p:cBhvr>
                                      <p:to>
                                        <p:strVal val="visible"/>
                                      </p:to>
                                    </p:set>
                                    <p:animEffect filter="dissolve" transition="in">
                                      <p:cBhvr>
                                        <p:cTn id="51" dur="250"/>
                                        <p:tgtEl>
                                          <p:spTgt spid="161"/>
                                        </p:tgtEl>
                                      </p:cBhvr>
                                    </p:animEffect>
                                  </p:childTnLst>
                                </p:cTn>
                              </p:par>
                            </p:childTnLst>
                          </p:cTn>
                        </p:par>
                        <p:par>
                          <p:cTn id="52" fill="hold">
                            <p:stCondLst>
                              <p:cond delay="6000"/>
                            </p:stCondLst>
                            <p:childTnLst>
                              <p:par>
                                <p:cTn id="53" nodeType="afterEffect" presetClass="entr" presetSubtype="0" presetID="9" grpId="13" fill="hold">
                                  <p:stCondLst>
                                    <p:cond delay="0"/>
                                  </p:stCondLst>
                                  <p:iterate type="el" backwards="0">
                                    <p:tmAbs val="0"/>
                                  </p:iterate>
                                  <p:childTnLst>
                                    <p:set>
                                      <p:cBhvr>
                                        <p:cTn id="54" fill="hold"/>
                                        <p:tgtEl>
                                          <p:spTgt spid="167"/>
                                        </p:tgtEl>
                                        <p:attrNameLst>
                                          <p:attrName>style.visibility</p:attrName>
                                        </p:attrNameLst>
                                      </p:cBhvr>
                                      <p:to>
                                        <p:strVal val="visible"/>
                                      </p:to>
                                    </p:set>
                                    <p:animEffect filter="dissolve" transition="in">
                                      <p:cBhvr>
                                        <p:cTn id="55" dur="250"/>
                                        <p:tgtEl>
                                          <p:spTgt spid="167"/>
                                        </p:tgtEl>
                                      </p:cBhvr>
                                    </p:animEffect>
                                  </p:childTnLst>
                                </p:cTn>
                              </p:par>
                            </p:childTnLst>
                          </p:cTn>
                        </p:par>
                        <p:par>
                          <p:cTn id="56" fill="hold">
                            <p:stCondLst>
                              <p:cond delay="6250"/>
                            </p:stCondLst>
                            <p:childTnLst>
                              <p:par>
                                <p:cTn id="57" nodeType="afterEffect" presetClass="entr" presetSubtype="0" presetID="9" grpId="14" fill="hold">
                                  <p:stCondLst>
                                    <p:cond delay="0"/>
                                  </p:stCondLst>
                                  <p:iterate type="el" backwards="0">
                                    <p:tmAbs val="0"/>
                                  </p:iterate>
                                  <p:childTnLst>
                                    <p:set>
                                      <p:cBhvr>
                                        <p:cTn id="58" fill="hold"/>
                                        <p:tgtEl>
                                          <p:spTgt spid="164"/>
                                        </p:tgtEl>
                                        <p:attrNameLst>
                                          <p:attrName>style.visibility</p:attrName>
                                        </p:attrNameLst>
                                      </p:cBhvr>
                                      <p:to>
                                        <p:strVal val="visible"/>
                                      </p:to>
                                    </p:set>
                                    <p:animEffect filter="dissolve" transition="in">
                                      <p:cBhvr>
                                        <p:cTn id="59" dur="250"/>
                                        <p:tgtEl>
                                          <p:spTgt spid="164"/>
                                        </p:tgtEl>
                                      </p:cBhvr>
                                    </p:animEffect>
                                  </p:childTnLst>
                                </p:cTn>
                              </p:par>
                            </p:childTnLst>
                          </p:cTn>
                        </p:par>
                        <p:par>
                          <p:cTn id="60" fill="hold">
                            <p:stCondLst>
                              <p:cond delay="6500"/>
                            </p:stCondLst>
                            <p:childTnLst>
                              <p:par>
                                <p:cTn id="61" nodeType="afterEffect" presetClass="entr" presetSubtype="0" presetID="9" grpId="15" fill="hold">
                                  <p:stCondLst>
                                    <p:cond delay="0"/>
                                  </p:stCondLst>
                                  <p:iterate type="el" backwards="0">
                                    <p:tmAbs val="0"/>
                                  </p:iterate>
                                  <p:childTnLst>
                                    <p:set>
                                      <p:cBhvr>
                                        <p:cTn id="62" fill="hold"/>
                                        <p:tgtEl>
                                          <p:spTgt spid="168"/>
                                        </p:tgtEl>
                                        <p:attrNameLst>
                                          <p:attrName>style.visibility</p:attrName>
                                        </p:attrNameLst>
                                      </p:cBhvr>
                                      <p:to>
                                        <p:strVal val="visible"/>
                                      </p:to>
                                    </p:set>
                                    <p:animEffect filter="dissolve" transition="in">
                                      <p:cBhvr>
                                        <p:cTn id="63" dur="250"/>
                                        <p:tgtEl>
                                          <p:spTgt spid="168"/>
                                        </p:tgtEl>
                                      </p:cBhvr>
                                    </p:animEffect>
                                  </p:childTnLst>
                                </p:cTn>
                              </p:par>
                            </p:childTnLst>
                          </p:cTn>
                        </p:par>
                        <p:par>
                          <p:cTn id="64" fill="hold">
                            <p:stCondLst>
                              <p:cond delay="6750"/>
                            </p:stCondLst>
                            <p:childTnLst>
                              <p:par>
                                <p:cTn id="65" nodeType="afterEffect" presetClass="entr" presetSubtype="0" presetID="9" grpId="16" fill="hold">
                                  <p:stCondLst>
                                    <p:cond delay="0"/>
                                  </p:stCondLst>
                                  <p:iterate type="el" backwards="0">
                                    <p:tmAbs val="0"/>
                                  </p:iterate>
                                  <p:childTnLst>
                                    <p:set>
                                      <p:cBhvr>
                                        <p:cTn id="66" fill="hold"/>
                                        <p:tgtEl>
                                          <p:spTgt spid="169"/>
                                        </p:tgtEl>
                                        <p:attrNameLst>
                                          <p:attrName>style.visibility</p:attrName>
                                        </p:attrNameLst>
                                      </p:cBhvr>
                                      <p:to>
                                        <p:strVal val="visible"/>
                                      </p:to>
                                    </p:set>
                                    <p:animEffect filter="dissolve" transition="in">
                                      <p:cBhvr>
                                        <p:cTn id="67" dur="1000"/>
                                        <p:tgtEl>
                                          <p:spTgt spid="169"/>
                                        </p:tgtEl>
                                      </p:cBhvr>
                                    </p:animEffect>
                                  </p:childTnLst>
                                </p:cTn>
                              </p:par>
                            </p:childTnLst>
                          </p:cTn>
                        </p:par>
                        <p:par>
                          <p:cTn id="68" fill="hold">
                            <p:stCondLst>
                              <p:cond delay="7750"/>
                            </p:stCondLst>
                            <p:childTnLst>
                              <p:par>
                                <p:cTn id="69" nodeType="afterEffect" presetClass="entr" presetSubtype="0" presetID="9" grpId="17" fill="hold">
                                  <p:stCondLst>
                                    <p:cond delay="0"/>
                                  </p:stCondLst>
                                  <p:iterate type="el" backwards="0">
                                    <p:tmAbs val="0"/>
                                  </p:iterate>
                                  <p:childTnLst>
                                    <p:set>
                                      <p:cBhvr>
                                        <p:cTn id="70" fill="hold"/>
                                        <p:tgtEl>
                                          <p:spTgt spid="170"/>
                                        </p:tgtEl>
                                        <p:attrNameLst>
                                          <p:attrName>style.visibility</p:attrName>
                                        </p:attrNameLst>
                                      </p:cBhvr>
                                      <p:to>
                                        <p:strVal val="visible"/>
                                      </p:to>
                                    </p:set>
                                    <p:animEffect filter="dissolve" transition="in">
                                      <p:cBhvr>
                                        <p:cTn id="71" dur="1000"/>
                                        <p:tgtEl>
                                          <p:spTgt spid="170"/>
                                        </p:tgtEl>
                                      </p:cBhvr>
                                    </p:animEffect>
                                  </p:childTnLst>
                                </p:cTn>
                              </p:par>
                            </p:childTnLst>
                          </p:cTn>
                        </p:par>
                      </p:childTnLst>
                    </p:cTn>
                  </p:par>
                  <p:par>
                    <p:cTn id="72" fill="hold">
                      <p:stCondLst>
                        <p:cond delay="indefinite"/>
                      </p:stCondLst>
                      <p:childTnLst>
                        <p:par>
                          <p:cTn id="73" fill="hold">
                            <p:stCondLst>
                              <p:cond delay="0"/>
                            </p:stCondLst>
                            <p:childTnLst>
                              <p:par>
                                <p:cTn id="74" nodeType="clickEffect" presetClass="entr" presetSubtype="0" presetID="9" grpId="18" fill="hold">
                                  <p:stCondLst>
                                    <p:cond delay="0"/>
                                  </p:stCondLst>
                                  <p:iterate type="el" backwards="0">
                                    <p:tmAbs val="0"/>
                                  </p:iterate>
                                  <p:childTnLst>
                                    <p:set>
                                      <p:cBhvr>
                                        <p:cTn id="75" fill="hold"/>
                                        <p:tgtEl>
                                          <p:spTgt spid="175"/>
                                        </p:tgtEl>
                                        <p:attrNameLst>
                                          <p:attrName>style.visibility</p:attrName>
                                        </p:attrNameLst>
                                      </p:cBhvr>
                                      <p:to>
                                        <p:strVal val="visible"/>
                                      </p:to>
                                    </p:set>
                                    <p:animEffect filter="dissolve" transition="in">
                                      <p:cBhvr>
                                        <p:cTn id="76" dur="1000"/>
                                        <p:tgtEl>
                                          <p:spTgt spid="175"/>
                                        </p:tgtEl>
                                      </p:cBhvr>
                                    </p:animEffect>
                                  </p:childTnLst>
                                </p:cTn>
                              </p:par>
                            </p:childTnLst>
                          </p:cTn>
                        </p:par>
                        <p:par>
                          <p:cTn id="77" fill="hold">
                            <p:stCondLst>
                              <p:cond delay="1000"/>
                            </p:stCondLst>
                            <p:childTnLst>
                              <p:par>
                                <p:cTn id="78" nodeType="afterEffect" presetClass="entr" presetSubtype="0" presetID="9" grpId="19" fill="hold">
                                  <p:stCondLst>
                                    <p:cond delay="0"/>
                                  </p:stCondLst>
                                  <p:iterate type="el" backwards="0">
                                    <p:tmAbs val="0"/>
                                  </p:iterate>
                                  <p:childTnLst>
                                    <p:set>
                                      <p:cBhvr>
                                        <p:cTn id="79" fill="hold"/>
                                        <p:tgtEl>
                                          <p:spTgt spid="176"/>
                                        </p:tgtEl>
                                        <p:attrNameLst>
                                          <p:attrName>style.visibility</p:attrName>
                                        </p:attrNameLst>
                                      </p:cBhvr>
                                      <p:to>
                                        <p:strVal val="visible"/>
                                      </p:to>
                                    </p:set>
                                    <p:animEffect filter="dissolve" transition="in">
                                      <p:cBhvr>
                                        <p:cTn id="80" dur="1000"/>
                                        <p:tgtEl>
                                          <p:spTgt spid="176"/>
                                        </p:tgtEl>
                                      </p:cBhvr>
                                    </p:animEffect>
                                  </p:childTnLst>
                                </p:cTn>
                              </p:par>
                            </p:childTnLst>
                          </p:cTn>
                        </p:par>
                      </p:childTnLst>
                    </p:cTn>
                  </p:par>
                  <p:par>
                    <p:cTn id="81" fill="hold">
                      <p:stCondLst>
                        <p:cond delay="indefinite"/>
                      </p:stCondLst>
                      <p:childTnLst>
                        <p:par>
                          <p:cTn id="82" fill="hold">
                            <p:stCondLst>
                              <p:cond delay="0"/>
                            </p:stCondLst>
                            <p:childTnLst>
                              <p:par>
                                <p:cTn id="83" nodeType="clickEffect" presetClass="entr" presetSubtype="0" presetID="10" grpId="20" fill="hold">
                                  <p:stCondLst>
                                    <p:cond delay="0"/>
                                  </p:stCondLst>
                                  <p:iterate type="el" backwards="0">
                                    <p:tmAbs val="0"/>
                                  </p:iterate>
                                  <p:childTnLst>
                                    <p:set>
                                      <p:cBhvr>
                                        <p:cTn id="84" fill="hold"/>
                                        <p:tgtEl>
                                          <p:spTgt spid="177"/>
                                        </p:tgtEl>
                                        <p:attrNameLst>
                                          <p:attrName>style.visibility</p:attrName>
                                        </p:attrNameLst>
                                      </p:cBhvr>
                                      <p:to>
                                        <p:strVal val="visible"/>
                                      </p:to>
                                    </p:set>
                                    <p:animEffect filter="fade" transition="in">
                                      <p:cBhvr>
                                        <p:cTn id="85" dur="100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5" grpId="8"/>
      <p:bldP build="whole" bldLvl="1" animBg="1" rev="0" advAuto="0" spid="169" grpId="16"/>
      <p:bldP build="whole" bldLvl="1" animBg="1" rev="0" advAuto="0" spid="161" grpId="12"/>
      <p:bldP build="whole" bldLvl="1" animBg="1" rev="0" advAuto="0" spid="173" grpId="1"/>
      <p:bldP build="whole" bldLvl="1" animBg="1" rev="0" advAuto="0" spid="158" grpId="4"/>
      <p:bldP build="whole" bldLvl="1" animBg="1" rev="0" advAuto="0" spid="168" grpId="15"/>
      <p:bldP build="whole" bldLvl="1" animBg="1" rev="0" advAuto="0" spid="163" grpId="5"/>
      <p:bldP build="whole" bldLvl="1" animBg="1" rev="0" advAuto="0" spid="160" grpId="10"/>
      <p:bldP build="whole" bldLvl="1" animBg="1" rev="0" advAuto="0" spid="157" grpId="3"/>
      <p:bldP build="whole" bldLvl="1" animBg="1" rev="0" advAuto="0" spid="164" grpId="14"/>
      <p:bldP build="whole" bldLvl="1" animBg="1" rev="0" advAuto="0" spid="162" grpId="6"/>
      <p:bldP build="whole" bldLvl="1" animBg="1" rev="0" advAuto="0" spid="172" grpId="9"/>
      <p:bldP build="whole" bldLvl="1" animBg="1" rev="0" advAuto="0" spid="170" grpId="17"/>
      <p:bldP build="whole" bldLvl="1" animBg="1" rev="0" advAuto="0" spid="159" grpId="7"/>
      <p:bldP build="whole" bldLvl="1" animBg="1" rev="0" advAuto="0" spid="176" grpId="19"/>
      <p:bldP build="whole" bldLvl="1" animBg="1" rev="0" advAuto="0" spid="175" grpId="18"/>
      <p:bldP build="whole" bldLvl="1" animBg="1" rev="0" advAuto="0" spid="166" grpId="11"/>
      <p:bldP build="whole" bldLvl="1" animBg="1" rev="0" advAuto="0" spid="171" grpId="2"/>
      <p:bldP build="whole" bldLvl="1" animBg="1" rev="0" advAuto="0" spid="167" grpId="13"/>
      <p:bldP build="whole" bldLvl="1" animBg="1" rev="0" advAuto="0" spid="177" grpId="20"/>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B8B8B8"/>
        </a:solidFill>
      </p:bgPr>
    </p:bg>
    <p:spTree>
      <p:nvGrpSpPr>
        <p:cNvPr id="1" name=""/>
        <p:cNvGrpSpPr/>
        <p:nvPr/>
      </p:nvGrpSpPr>
      <p:grpSpPr>
        <a:xfrm>
          <a:off x="0" y="0"/>
          <a:ext cx="0" cy="0"/>
          <a:chOff x="0" y="0"/>
          <a:chExt cx="0" cy="0"/>
        </a:xfrm>
      </p:grpSpPr>
      <p:grpSp>
        <p:nvGrpSpPr>
          <p:cNvPr id="181" name="Group 181"/>
          <p:cNvGrpSpPr/>
          <p:nvPr/>
        </p:nvGrpSpPr>
        <p:grpSpPr>
          <a:xfrm>
            <a:off x="88900" y="63500"/>
            <a:ext cx="24193500" cy="1778000"/>
            <a:chOff x="-50800" y="-50800"/>
            <a:chExt cx="24193500" cy="1778000"/>
          </a:xfrm>
        </p:grpSpPr>
        <p:pic>
          <p:nvPicPr>
            <p:cNvPr id="179" name=""/>
            <p:cNvPicPr/>
            <p:nvPr/>
          </p:nvPicPr>
          <p:blipFill>
            <a:blip r:embed="rId2">
              <a:extLst/>
            </a:blip>
            <a:stretch>
              <a:fillRect/>
            </a:stretch>
          </p:blipFill>
          <p:spPr>
            <a:xfrm>
              <a:off x="-50800" y="-50800"/>
              <a:ext cx="24193500" cy="1778000"/>
            </a:xfrm>
            <a:prstGeom prst="rect">
              <a:avLst/>
            </a:prstGeom>
            <a:effectLst>
              <a:outerShdw sx="100000" sy="100000" kx="0" ky="0" algn="b" rotWithShape="0" blurRad="76200" dist="0" dir="18900000">
                <a:srgbClr val="000000">
                  <a:alpha val="80000"/>
                </a:srgbClr>
              </a:outerShdw>
            </a:effectLst>
          </p:spPr>
        </p:pic>
        <p:pic>
          <p:nvPicPr>
            <p:cNvPr id="180" name="droppedImage.pdf"/>
            <p:cNvPicPr/>
            <p:nvPr/>
          </p:nvPicPr>
          <p:blipFill>
            <a:blip r:embed="rId3">
              <a:extLst/>
            </a:blip>
            <a:stretch>
              <a:fillRect/>
            </a:stretch>
          </p:blipFill>
          <p:spPr>
            <a:xfrm>
              <a:off x="22128503" y="63500"/>
              <a:ext cx="1887198" cy="1549400"/>
            </a:xfrm>
            <a:prstGeom prst="rect">
              <a:avLst/>
            </a:prstGeom>
            <a:ln w="12700" cap="flat">
              <a:noFill/>
              <a:miter lim="400000"/>
            </a:ln>
            <a:effectLst/>
          </p:spPr>
        </p:pic>
      </p:grpSp>
      <p:pic>
        <p:nvPicPr>
          <p:cNvPr id="182" name="osu_science_pub.png"/>
          <p:cNvPicPr/>
          <p:nvPr/>
        </p:nvPicPr>
        <p:blipFill>
          <a:blip r:embed="rId4">
            <a:extLst/>
          </a:blip>
          <a:stretch>
            <a:fillRect/>
          </a:stretch>
        </p:blipFill>
        <p:spPr>
          <a:xfrm>
            <a:off x="5509066" y="8050229"/>
            <a:ext cx="7721601" cy="5169547"/>
          </a:xfrm>
          <a:prstGeom prst="rect">
            <a:avLst/>
          </a:prstGeom>
          <a:ln w="12700">
            <a:miter lim="400000"/>
          </a:ln>
        </p:spPr>
      </p:pic>
      <p:sp>
        <p:nvSpPr>
          <p:cNvPr id="183" name="Shape 183"/>
          <p:cNvSpPr/>
          <p:nvPr/>
        </p:nvSpPr>
        <p:spPr>
          <a:xfrm flipH="1">
            <a:off x="12776200" y="1117600"/>
            <a:ext cx="228600" cy="8280400"/>
          </a:xfrm>
          <a:prstGeom prst="line">
            <a:avLst/>
          </a:prstGeom>
          <a:ln w="63500">
            <a:solidFill>
              <a:srgbClr val="FF33AB"/>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84" name="Shape 184"/>
          <p:cNvSpPr/>
          <p:nvPr/>
        </p:nvSpPr>
        <p:spPr>
          <a:xfrm flipH="1">
            <a:off x="12827000" y="6959600"/>
            <a:ext cx="508000" cy="1"/>
          </a:xfrm>
          <a:prstGeom prst="line">
            <a:avLst/>
          </a:prstGeom>
          <a:ln w="25400">
            <a:solidFill>
              <a:srgbClr val="FFFFFF"/>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85" name="Shape 185"/>
          <p:cNvSpPr/>
          <p:nvPr/>
        </p:nvSpPr>
        <p:spPr>
          <a:xfrm flipH="1">
            <a:off x="12827000" y="5003800"/>
            <a:ext cx="508000" cy="1"/>
          </a:xfrm>
          <a:prstGeom prst="line">
            <a:avLst/>
          </a:prstGeom>
          <a:ln w="25400">
            <a:solidFill>
              <a:srgbClr val="FFFFFF"/>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86" name="Shape 186"/>
          <p:cNvSpPr/>
          <p:nvPr/>
        </p:nvSpPr>
        <p:spPr>
          <a:xfrm flipH="1">
            <a:off x="12928600" y="3048000"/>
            <a:ext cx="508000" cy="1"/>
          </a:xfrm>
          <a:prstGeom prst="line">
            <a:avLst/>
          </a:prstGeom>
          <a:ln w="25400">
            <a:solidFill>
              <a:srgbClr val="FFFFFF"/>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87" name="Shape 187"/>
          <p:cNvSpPr/>
          <p:nvPr/>
        </p:nvSpPr>
        <p:spPr>
          <a:xfrm flipH="1">
            <a:off x="12827000" y="8915400"/>
            <a:ext cx="508000" cy="1"/>
          </a:xfrm>
          <a:prstGeom prst="line">
            <a:avLst/>
          </a:prstGeom>
          <a:ln w="25400">
            <a:solidFill>
              <a:srgbClr val="FFFFFF"/>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88" name="Shape 188"/>
          <p:cNvSpPr/>
          <p:nvPr/>
        </p:nvSpPr>
        <p:spPr>
          <a:xfrm flipH="1">
            <a:off x="13030200" y="10871200"/>
            <a:ext cx="508000" cy="1"/>
          </a:xfrm>
          <a:prstGeom prst="line">
            <a:avLst/>
          </a:prstGeom>
          <a:ln w="25400">
            <a:solidFill>
              <a:srgbClr val="FFFFFF"/>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89" name="Shape 189"/>
          <p:cNvSpPr/>
          <p:nvPr/>
        </p:nvSpPr>
        <p:spPr>
          <a:xfrm flipH="1">
            <a:off x="12928600" y="1092200"/>
            <a:ext cx="508000" cy="1"/>
          </a:xfrm>
          <a:prstGeom prst="line">
            <a:avLst/>
          </a:prstGeom>
          <a:ln w="25400">
            <a:solidFill>
              <a:srgbClr val="FFFFFF"/>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90" name="Shape 190"/>
          <p:cNvSpPr/>
          <p:nvPr/>
        </p:nvSpPr>
        <p:spPr>
          <a:xfrm>
            <a:off x="13282265" y="6502400"/>
            <a:ext cx="1171030" cy="9144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800100">
              <a:defRPr sz="5600"/>
            </a:lvl1pPr>
          </a:lstStyle>
          <a:p>
            <a:pPr lvl="0">
              <a:defRPr sz="1800">
                <a:solidFill>
                  <a:srgbClr val="000000"/>
                </a:solidFill>
              </a:defRPr>
            </a:pPr>
            <a:r>
              <a:rPr sz="5600">
                <a:solidFill>
                  <a:srgbClr val="FFFFFF"/>
                </a:solidFill>
              </a:rPr>
              <a:t>1 C</a:t>
            </a:r>
          </a:p>
        </p:txBody>
      </p:sp>
      <p:sp>
        <p:nvSpPr>
          <p:cNvPr id="191" name="Shape 191"/>
          <p:cNvSpPr/>
          <p:nvPr/>
        </p:nvSpPr>
        <p:spPr>
          <a:xfrm>
            <a:off x="13627100" y="4546600"/>
            <a:ext cx="469900" cy="9144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800100">
              <a:defRPr sz="5600"/>
            </a:lvl1pPr>
          </a:lstStyle>
          <a:p>
            <a:pPr lvl="0">
              <a:defRPr sz="1800">
                <a:solidFill>
                  <a:srgbClr val="000000"/>
                </a:solidFill>
              </a:defRPr>
            </a:pPr>
            <a:r>
              <a:rPr sz="5600">
                <a:solidFill>
                  <a:srgbClr val="FFFFFF"/>
                </a:solidFill>
              </a:rPr>
              <a:t>2</a:t>
            </a:r>
          </a:p>
        </p:txBody>
      </p:sp>
      <p:sp>
        <p:nvSpPr>
          <p:cNvPr id="192" name="Shape 192"/>
          <p:cNvSpPr/>
          <p:nvPr/>
        </p:nvSpPr>
        <p:spPr>
          <a:xfrm>
            <a:off x="13627100" y="2590800"/>
            <a:ext cx="469900" cy="9144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800100">
              <a:defRPr sz="5600"/>
            </a:lvl1pPr>
          </a:lstStyle>
          <a:p>
            <a:pPr lvl="0">
              <a:defRPr sz="1800">
                <a:solidFill>
                  <a:srgbClr val="000000"/>
                </a:solidFill>
              </a:defRPr>
            </a:pPr>
            <a:r>
              <a:rPr sz="5600">
                <a:solidFill>
                  <a:srgbClr val="FFFFFF"/>
                </a:solidFill>
              </a:rPr>
              <a:t>3</a:t>
            </a:r>
          </a:p>
        </p:txBody>
      </p:sp>
      <p:sp>
        <p:nvSpPr>
          <p:cNvPr id="193" name="Shape 193"/>
          <p:cNvSpPr/>
          <p:nvPr/>
        </p:nvSpPr>
        <p:spPr>
          <a:xfrm>
            <a:off x="13627100" y="635000"/>
            <a:ext cx="469900" cy="9144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800100">
              <a:defRPr sz="5600"/>
            </a:lvl1pPr>
          </a:lstStyle>
          <a:p>
            <a:pPr lvl="0">
              <a:defRPr sz="1800">
                <a:solidFill>
                  <a:srgbClr val="000000"/>
                </a:solidFill>
              </a:defRPr>
            </a:pPr>
            <a:r>
              <a:rPr sz="5600">
                <a:solidFill>
                  <a:srgbClr val="FFFFFF"/>
                </a:solidFill>
              </a:rPr>
              <a:t>4</a:t>
            </a:r>
          </a:p>
        </p:txBody>
      </p:sp>
      <p:sp>
        <p:nvSpPr>
          <p:cNvPr id="194" name="Shape 194"/>
          <p:cNvSpPr/>
          <p:nvPr/>
        </p:nvSpPr>
        <p:spPr>
          <a:xfrm>
            <a:off x="15013978" y="-336550"/>
            <a:ext cx="2228851" cy="7353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800100">
              <a:defRPr sz="50000">
                <a:solidFill>
                  <a:srgbClr val="FDFFFA"/>
                </a:solidFill>
                <a:latin typeface="Helvetica Neue UltraLight"/>
                <a:ea typeface="Helvetica Neue UltraLight"/>
                <a:cs typeface="Helvetica Neue UltraLight"/>
                <a:sym typeface="Helvetica Neue UltraLight"/>
              </a:defRPr>
            </a:lvl1pPr>
          </a:lstStyle>
          <a:p>
            <a:pPr lvl="0">
              <a:defRPr sz="1800">
                <a:solidFill>
                  <a:srgbClr val="000000"/>
                </a:solidFill>
              </a:defRPr>
            </a:pPr>
            <a:r>
              <a:rPr sz="50000">
                <a:solidFill>
                  <a:srgbClr val="FDFFFA"/>
                </a:solidFill>
              </a:rPr>
              <a:t>}</a:t>
            </a:r>
          </a:p>
        </p:txBody>
      </p:sp>
      <p:sp>
        <p:nvSpPr>
          <p:cNvPr id="195" name="Shape 195"/>
          <p:cNvSpPr/>
          <p:nvPr/>
        </p:nvSpPr>
        <p:spPr>
          <a:xfrm>
            <a:off x="16687874" y="3187700"/>
            <a:ext cx="4926212" cy="14986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defTabSz="800100">
              <a:defRPr sz="1800">
                <a:solidFill>
                  <a:srgbClr val="000000"/>
                </a:solidFill>
              </a:defRPr>
            </a:pPr>
            <a:r>
              <a:rPr sz="4800">
                <a:solidFill>
                  <a:srgbClr val="145672"/>
                </a:solidFill>
              </a:rPr>
              <a:t>IPCC Assessment: </a:t>
            </a:r>
            <a:endParaRPr sz="4800">
              <a:solidFill>
                <a:srgbClr val="145672"/>
              </a:solidFill>
            </a:endParaRPr>
          </a:p>
          <a:p>
            <a:pPr lvl="0" defTabSz="800100">
              <a:defRPr sz="1800">
                <a:solidFill>
                  <a:srgbClr val="000000"/>
                </a:solidFill>
              </a:defRPr>
            </a:pPr>
            <a:r>
              <a:rPr sz="4800">
                <a:solidFill>
                  <a:srgbClr val="145672"/>
                </a:solidFill>
              </a:rPr>
              <a:t>Very Likely by 2100</a:t>
            </a:r>
          </a:p>
        </p:txBody>
      </p:sp>
      <p:pic>
        <p:nvPicPr>
          <p:cNvPr id="196" name="osu_science_pub.png"/>
          <p:cNvPicPr/>
          <p:nvPr/>
        </p:nvPicPr>
        <p:blipFill>
          <a:blip r:embed="rId4">
            <a:extLst/>
          </a:blip>
          <a:stretch>
            <a:fillRect/>
          </a:stretch>
        </p:blipFill>
        <p:spPr>
          <a:xfrm>
            <a:off x="4038600" y="2201707"/>
            <a:ext cx="16305611" cy="10916470"/>
          </a:xfrm>
          <a:prstGeom prst="rect">
            <a:avLst/>
          </a:prstGeom>
          <a:ln w="12700">
            <a:miter lim="400000"/>
          </a:ln>
        </p:spPr>
      </p:pic>
      <p:sp>
        <p:nvSpPr>
          <p:cNvPr id="197" name="Shape 197"/>
          <p:cNvSpPr/>
          <p:nvPr/>
        </p:nvSpPr>
        <p:spPr>
          <a:xfrm>
            <a:off x="13582898" y="6369050"/>
            <a:ext cx="292101" cy="6223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800100">
              <a:defRPr sz="3600"/>
            </a:lvl1pPr>
          </a:lstStyle>
          <a:p>
            <a:pPr lvl="0">
              <a:defRPr sz="1800">
                <a:solidFill>
                  <a:srgbClr val="000000"/>
                </a:solidFill>
              </a:defRPr>
            </a:pPr>
            <a:r>
              <a:rPr sz="3600">
                <a:solidFill>
                  <a:srgbClr val="FFFFFF"/>
                </a:solidFill>
              </a:rPr>
              <a:t>o</a:t>
            </a:r>
          </a:p>
        </p:txBody>
      </p:sp>
      <p:sp>
        <p:nvSpPr>
          <p:cNvPr id="198" name="Shape 198"/>
          <p:cNvSpPr/>
          <p:nvPr/>
        </p:nvSpPr>
        <p:spPr>
          <a:xfrm>
            <a:off x="18770600" y="4254499"/>
            <a:ext cx="1054100" cy="48514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114300">
            <a:solidFill>
              <a:srgbClr val="921400"/>
            </a:solidFill>
            <a:miter lim="400000"/>
          </a:ln>
        </p:spPr>
        <p:txBody>
          <a:bodyPr lIns="0" tIns="0" rIns="0" bIns="0" anchor="ctr"/>
          <a:lstStyle/>
          <a:p>
            <a:pPr lvl="0" defTabSz="800100">
              <a:defRPr sz="4000">
                <a:effectLst>
                  <a:outerShdw sx="100000" sy="100000" kx="0" ky="0" algn="b" rotWithShape="0" blurRad="38100" dist="12700" dir="5400000">
                    <a:srgbClr val="000000">
                      <a:alpha val="50000"/>
                    </a:srgbClr>
                  </a:outerShdw>
                </a:effectLst>
              </a:defRPr>
            </a:pPr>
          </a:p>
        </p:txBody>
      </p:sp>
      <p:sp>
        <p:nvSpPr>
          <p:cNvPr id="199" name="Shape 199"/>
          <p:cNvSpPr/>
          <p:nvPr/>
        </p:nvSpPr>
        <p:spPr>
          <a:xfrm>
            <a:off x="19939000" y="13131800"/>
            <a:ext cx="4406900" cy="63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spcBef>
                <a:spcPts val="1400"/>
              </a:spcBef>
              <a:defRPr sz="3600">
                <a:solidFill>
                  <a:srgbClr val="0E5074"/>
                </a:solidFill>
                <a:latin typeface="Trebuchet MS"/>
                <a:ea typeface="Trebuchet MS"/>
                <a:cs typeface="Trebuchet MS"/>
                <a:sym typeface="Trebuchet MS"/>
              </a:defRPr>
            </a:lvl1pPr>
          </a:lstStyle>
          <a:p>
            <a:pPr lvl="0">
              <a:defRPr sz="1800">
                <a:solidFill>
                  <a:srgbClr val="000000"/>
                </a:solidFill>
              </a:defRPr>
            </a:pPr>
            <a:r>
              <a:rPr sz="3600">
                <a:solidFill>
                  <a:srgbClr val="0E5074"/>
                </a:solidFill>
              </a:rPr>
              <a:t>Marcott et al., 2013</a:t>
            </a:r>
          </a:p>
        </p:txBody>
      </p:sp>
      <p:sp>
        <p:nvSpPr>
          <p:cNvPr id="200" name="Shape 200"/>
          <p:cNvSpPr/>
          <p:nvPr/>
        </p:nvSpPr>
        <p:spPr>
          <a:xfrm>
            <a:off x="7086600" y="10350500"/>
            <a:ext cx="5842000" cy="1041400"/>
          </a:xfrm>
          <a:prstGeom prst="rect">
            <a:avLst/>
          </a:prstGeom>
          <a:solidFill>
            <a:srgbClr val="A5A9A7">
              <a:alpha val="47000"/>
            </a:srgbClr>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spcBef>
                <a:spcPts val="1400"/>
              </a:spcBef>
              <a:defRPr sz="6400">
                <a:solidFill>
                  <a:srgbClr val="0E5074"/>
                </a:solidFill>
                <a:latin typeface="Trebuchet MS"/>
                <a:ea typeface="Trebuchet MS"/>
                <a:cs typeface="Trebuchet MS"/>
                <a:sym typeface="Trebuchet MS"/>
              </a:defRPr>
            </a:lvl1pPr>
          </a:lstStyle>
          <a:p>
            <a:pPr lvl="0">
              <a:defRPr sz="1800">
                <a:solidFill>
                  <a:srgbClr val="000000"/>
                </a:solidFill>
              </a:defRPr>
            </a:pPr>
            <a:r>
              <a:rPr sz="6400">
                <a:solidFill>
                  <a:srgbClr val="0E5074"/>
                </a:solidFill>
              </a:rPr>
              <a:t>&lt;--Holocene---&gt;</a:t>
            </a:r>
          </a:p>
        </p:txBody>
      </p:sp>
      <p:sp>
        <p:nvSpPr>
          <p:cNvPr id="201" name="Shape 201"/>
          <p:cNvSpPr/>
          <p:nvPr/>
        </p:nvSpPr>
        <p:spPr>
          <a:xfrm>
            <a:off x="13004800" y="1993900"/>
            <a:ext cx="7924800" cy="1041400"/>
          </a:xfrm>
          <a:prstGeom prst="rect">
            <a:avLst/>
          </a:prstGeom>
          <a:solidFill>
            <a:srgbClr val="A5A9A7">
              <a:alpha val="47000"/>
            </a:srgbClr>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spcBef>
                <a:spcPts val="1400"/>
              </a:spcBef>
              <a:defRPr sz="6400">
                <a:solidFill>
                  <a:srgbClr val="0E5074"/>
                </a:solidFill>
                <a:latin typeface="Trebuchet MS"/>
                <a:ea typeface="Trebuchet MS"/>
                <a:cs typeface="Trebuchet MS"/>
                <a:sym typeface="Trebuchet MS"/>
              </a:defRPr>
            </a:lvl1pPr>
          </a:lstStyle>
          <a:p>
            <a:pPr lvl="0">
              <a:defRPr sz="1800">
                <a:solidFill>
                  <a:srgbClr val="000000"/>
                </a:solidFill>
              </a:defRPr>
            </a:pPr>
            <a:r>
              <a:rPr sz="6400">
                <a:solidFill>
                  <a:srgbClr val="0E5074"/>
                </a:solidFill>
              </a:rPr>
              <a:t>&lt;--Post-Holocene </a:t>
            </a:r>
          </a:p>
        </p:txBody>
      </p:sp>
      <p:sp>
        <p:nvSpPr>
          <p:cNvPr id="202" name="Shape 202"/>
          <p:cNvSpPr/>
          <p:nvPr/>
        </p:nvSpPr>
        <p:spPr>
          <a:xfrm>
            <a:off x="228600" y="11645899"/>
            <a:ext cx="9155411" cy="1524001"/>
          </a:xfrm>
          <a:prstGeom prst="rect">
            <a:avLst/>
          </a:prstGeom>
          <a:solidFill>
            <a:srgbClr val="DCDEE0"/>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R="457200" algn="l" defTabSz="457200">
              <a:spcBef>
                <a:spcPts val="500"/>
              </a:spcBef>
              <a:defRPr sz="4800">
                <a:solidFill>
                  <a:srgbClr val="000000"/>
                </a:solidFill>
                <a:latin typeface="Trebuchet MS"/>
                <a:ea typeface="Trebuchet MS"/>
                <a:cs typeface="Trebuchet MS"/>
                <a:sym typeface="Trebuchet MS"/>
              </a:defRPr>
            </a:lvl1pPr>
          </a:lstStyle>
          <a:p>
            <a:pPr lvl="0">
              <a:defRPr sz="1800"/>
            </a:pPr>
            <a:r>
              <a:rPr sz="4800"/>
              <a:t>The presentation of facts impacts the perception of risk</a:t>
            </a:r>
          </a:p>
        </p:txBody>
      </p:sp>
      <p:sp>
        <p:nvSpPr>
          <p:cNvPr id="203" name="Shape 203"/>
          <p:cNvSpPr/>
          <p:nvPr/>
        </p:nvSpPr>
        <p:spPr>
          <a:xfrm>
            <a:off x="228600" y="2183614"/>
            <a:ext cx="9155411" cy="812801"/>
          </a:xfrm>
          <a:prstGeom prst="rect">
            <a:avLst/>
          </a:prstGeom>
          <a:solidFill>
            <a:srgbClr val="DCDEE0"/>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R="457200" algn="l" defTabSz="457200">
              <a:spcBef>
                <a:spcPts val="500"/>
              </a:spcBef>
              <a:defRPr sz="4800">
                <a:solidFill>
                  <a:srgbClr val="000000"/>
                </a:solidFill>
                <a:latin typeface="Trebuchet MS"/>
                <a:ea typeface="Trebuchet MS"/>
                <a:cs typeface="Trebuchet MS"/>
                <a:sym typeface="Trebuchet MS"/>
              </a:defRPr>
            </a:lvl1pPr>
          </a:lstStyle>
          <a:p>
            <a:pPr lvl="0">
              <a:defRPr sz="1800"/>
            </a:pPr>
            <a:r>
              <a:rPr sz="4800"/>
              <a:t>How do we present the facts?</a:t>
            </a:r>
          </a:p>
        </p:txBody>
      </p:sp>
      <p:pic>
        <p:nvPicPr>
          <p:cNvPr id="204" name="temp_21st.png"/>
          <p:cNvPicPr/>
          <p:nvPr/>
        </p:nvPicPr>
        <p:blipFill>
          <a:blip r:embed="rId5">
            <a:extLst/>
          </a:blip>
          <a:stretch>
            <a:fillRect/>
          </a:stretch>
        </p:blipFill>
        <p:spPr>
          <a:xfrm>
            <a:off x="10946457" y="2183614"/>
            <a:ext cx="11078071" cy="5473701"/>
          </a:xfrm>
          <a:prstGeom prst="rect">
            <a:avLst/>
          </a:prstGeom>
          <a:ln>
            <a:round/>
          </a:ln>
        </p:spPr>
      </p:pic>
    </p:spTree>
  </p:cSld>
  <p:clrMapOvr>
    <a:masterClrMapping/>
  </p:clrMapOvr>
  <p:transition spd="slow"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203"/>
                                        </p:tgtEl>
                                        <p:attrNameLst>
                                          <p:attrName>style.visibility</p:attrName>
                                        </p:attrNameLst>
                                      </p:cBhvr>
                                      <p:to>
                                        <p:strVal val="visible"/>
                                      </p:to>
                                    </p:set>
                                    <p:animEffect filter="dissolve" transition="in">
                                      <p:cBhvr>
                                        <p:cTn id="7" dur="1000"/>
                                        <p:tgtEl>
                                          <p:spTgt spid="203"/>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204"/>
                                        </p:tgtEl>
                                        <p:attrNameLst>
                                          <p:attrName>style.visibility</p:attrName>
                                        </p:attrNameLst>
                                      </p:cBhvr>
                                      <p:to>
                                        <p:strVal val="visible"/>
                                      </p:to>
                                    </p:set>
                                    <p:animEffect filter="fade" transition="in">
                                      <p:cBhvr>
                                        <p:cTn id="12" dur="1000"/>
                                        <p:tgtEl>
                                          <p:spTgt spid="204"/>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xit" presetSubtype="0" presetID="10" grpId="3" fill="hold">
                                  <p:stCondLst>
                                    <p:cond delay="0"/>
                                  </p:stCondLst>
                                  <p:iterate type="el" backwards="0">
                                    <p:tmAbs val="0"/>
                                  </p:iterate>
                                  <p:childTnLst>
                                    <p:animEffect filter="fade" transition="out">
                                      <p:cBhvr>
                                        <p:cTn id="16" dur="1000" fill="hold"/>
                                        <p:tgtEl>
                                          <p:spTgt spid="204"/>
                                        </p:tgtEl>
                                      </p:cBhvr>
                                    </p:animEffect>
                                    <p:set>
                                      <p:cBhvr>
                                        <p:cTn id="17" fill="hold">
                                          <p:stCondLst>
                                            <p:cond delay="999"/>
                                          </p:stCondLst>
                                        </p:cTn>
                                        <p:tgtEl>
                                          <p:spTgt spid="204"/>
                                        </p:tgtEl>
                                        <p:attrNameLst>
                                          <p:attrName>style.visibility</p:attrName>
                                        </p:attrNameLst>
                                      </p:cBhvr>
                                      <p:to>
                                        <p:strVal val="hidden"/>
                                      </p:to>
                                    </p:set>
                                  </p:childTnLst>
                                </p:cTn>
                              </p:par>
                            </p:childTnLst>
                          </p:cTn>
                        </p:par>
                        <p:par>
                          <p:cTn id="18" fill="hold">
                            <p:stCondLst>
                              <p:cond delay="1000"/>
                            </p:stCondLst>
                            <p:childTnLst>
                              <p:par>
                                <p:cTn id="19" nodeType="afterEffect" presetClass="entr" presetSubtype="0" presetID="10" grpId="4" fill="hold">
                                  <p:stCondLst>
                                    <p:cond delay="0"/>
                                  </p:stCondLst>
                                  <p:iterate type="el" backwards="0">
                                    <p:tmAbs val="0"/>
                                  </p:iterate>
                                  <p:childTnLst>
                                    <p:set>
                                      <p:cBhvr>
                                        <p:cTn id="20" fill="hold"/>
                                        <p:tgtEl>
                                          <p:spTgt spid="196"/>
                                        </p:tgtEl>
                                        <p:attrNameLst>
                                          <p:attrName>style.visibility</p:attrName>
                                        </p:attrNameLst>
                                      </p:cBhvr>
                                      <p:to>
                                        <p:strVal val="visible"/>
                                      </p:to>
                                    </p:set>
                                    <p:animEffect filter="fade" transition="in">
                                      <p:cBhvr>
                                        <p:cTn id="21" dur="1000"/>
                                        <p:tgtEl>
                                          <p:spTgt spid="196"/>
                                        </p:tgtEl>
                                      </p:cBhvr>
                                    </p:animEffect>
                                  </p:childTnLst>
                                </p:cTn>
                              </p:par>
                            </p:childTnLst>
                          </p:cTn>
                        </p:par>
                        <p:par>
                          <p:cTn id="22" fill="hold">
                            <p:stCondLst>
                              <p:cond delay="2000"/>
                            </p:stCondLst>
                            <p:childTnLst>
                              <p:par>
                                <p:cTn id="23" nodeType="afterEffect" presetClass="entr" presetSubtype="0" presetID="9" grpId="5" fill="hold">
                                  <p:stCondLst>
                                    <p:cond delay="0"/>
                                  </p:stCondLst>
                                  <p:iterate type="el" backwards="0">
                                    <p:tmAbs val="0"/>
                                  </p:iterate>
                                  <p:childTnLst>
                                    <p:set>
                                      <p:cBhvr>
                                        <p:cTn id="24" fill="hold"/>
                                        <p:tgtEl>
                                          <p:spTgt spid="198"/>
                                        </p:tgtEl>
                                        <p:attrNameLst>
                                          <p:attrName>style.visibility</p:attrName>
                                        </p:attrNameLst>
                                      </p:cBhvr>
                                      <p:to>
                                        <p:strVal val="visible"/>
                                      </p:to>
                                    </p:set>
                                    <p:animEffect filter="dissolve" transition="in">
                                      <p:cBhvr>
                                        <p:cTn id="25" dur="1000"/>
                                        <p:tgtEl>
                                          <p:spTgt spid="198"/>
                                        </p:tgtEl>
                                      </p:cBhvr>
                                    </p:animEffect>
                                  </p:childTnLst>
                                </p:cTn>
                              </p:par>
                            </p:childTnLst>
                          </p:cTn>
                        </p:par>
                        <p:par>
                          <p:cTn id="26" fill="hold">
                            <p:stCondLst>
                              <p:cond delay="3000"/>
                            </p:stCondLst>
                            <p:childTnLst>
                              <p:par>
                                <p:cTn id="27" nodeType="afterEffect" presetClass="entr" presetSubtype="0" presetID="9" grpId="6" fill="hold">
                                  <p:stCondLst>
                                    <p:cond delay="0"/>
                                  </p:stCondLst>
                                  <p:iterate type="el" backwards="0">
                                    <p:tmAbs val="0"/>
                                  </p:iterate>
                                  <p:childTnLst>
                                    <p:set>
                                      <p:cBhvr>
                                        <p:cTn id="28" fill="hold"/>
                                        <p:tgtEl>
                                          <p:spTgt spid="199"/>
                                        </p:tgtEl>
                                        <p:attrNameLst>
                                          <p:attrName>style.visibility</p:attrName>
                                        </p:attrNameLst>
                                      </p:cBhvr>
                                      <p:to>
                                        <p:strVal val="visible"/>
                                      </p:to>
                                    </p:set>
                                    <p:animEffect filter="dissolve" transition="in">
                                      <p:cBhvr>
                                        <p:cTn id="29" dur="1000"/>
                                        <p:tgtEl>
                                          <p:spTgt spid="199"/>
                                        </p:tgtEl>
                                      </p:cBhvr>
                                    </p:animEffect>
                                  </p:childTnLst>
                                </p:cTn>
                              </p:par>
                            </p:childTnLst>
                          </p:cTn>
                        </p:par>
                      </p:childTnLst>
                    </p:cTn>
                  </p:par>
                  <p:par>
                    <p:cTn id="30" fill="hold">
                      <p:stCondLst>
                        <p:cond delay="indefinite"/>
                      </p:stCondLst>
                      <p:childTnLst>
                        <p:par>
                          <p:cTn id="31" fill="hold">
                            <p:stCondLst>
                              <p:cond delay="0"/>
                            </p:stCondLst>
                            <p:childTnLst>
                              <p:par>
                                <p:cTn id="32" nodeType="clickEffect" presetClass="exit" presetSubtype="0" presetID="1" grpId="7" fill="hold">
                                  <p:stCondLst>
                                    <p:cond delay="0"/>
                                  </p:stCondLst>
                                  <p:iterate type="el" backwards="0">
                                    <p:tmAbs val="0"/>
                                  </p:iterate>
                                  <p:childTnLst>
                                    <p:set>
                                      <p:cBhvr>
                                        <p:cTn id="33" fill="hold">
                                          <p:stCondLst>
                                            <p:cond delay="0"/>
                                          </p:stCondLst>
                                        </p:cTn>
                                        <p:tgtEl>
                                          <p:spTgt spid="198"/>
                                        </p:tgtEl>
                                        <p:attrNameLst>
                                          <p:attrName>style.visibility</p:attrName>
                                        </p:attrNameLst>
                                      </p:cBhvr>
                                      <p:to>
                                        <p:strVal val="hidden"/>
                                      </p:to>
                                    </p:set>
                                  </p:childTnLst>
                                </p:cTn>
                              </p:par>
                            </p:childTnLst>
                          </p:cTn>
                        </p:par>
                        <p:par>
                          <p:cTn id="34" fill="hold">
                            <p:stCondLst>
                              <p:cond delay="0"/>
                            </p:stCondLst>
                            <p:childTnLst>
                              <p:par>
                                <p:cTn id="35" nodeType="afterEffect" presetClass="exit" presetSubtype="12" presetID="2" grpId="8" fill="hold">
                                  <p:stCondLst>
                                    <p:cond delay="0"/>
                                  </p:stCondLst>
                                  <p:iterate type="el" backwards="0">
                                    <p:tmAbs val="0"/>
                                  </p:iterate>
                                  <p:childTnLst>
                                    <p:anim calcmode="lin" valueType="num">
                                      <p:cBhvr>
                                        <p:cTn id="36" dur="1000" fill="hold"/>
                                        <p:tgtEl>
                                          <p:spTgt spid="196"/>
                                        </p:tgtEl>
                                        <p:attrNameLst>
                                          <p:attrName>ppt_x</p:attrName>
                                        </p:attrNameLst>
                                      </p:cBhvr>
                                      <p:tavLst>
                                        <p:tav tm="0">
                                          <p:val>
                                            <p:strVal val="ppt_x"/>
                                          </p:val>
                                        </p:tav>
                                        <p:tav tm="100000">
                                          <p:val>
                                            <p:strVal val="0-ppt_w/2"/>
                                          </p:val>
                                        </p:tav>
                                      </p:tavLst>
                                    </p:anim>
                                    <p:anim calcmode="lin" valueType="num">
                                      <p:cBhvr>
                                        <p:cTn id="37" dur="1000" fill="hold"/>
                                        <p:tgtEl>
                                          <p:spTgt spid="196"/>
                                        </p:tgtEl>
                                        <p:attrNameLst>
                                          <p:attrName>ppt_y</p:attrName>
                                        </p:attrNameLst>
                                      </p:cBhvr>
                                      <p:tavLst>
                                        <p:tav tm="0">
                                          <p:val>
                                            <p:strVal val="ppt_y"/>
                                          </p:val>
                                        </p:tav>
                                        <p:tav tm="100000">
                                          <p:val>
                                            <p:strVal val="1+ppt_h/2"/>
                                          </p:val>
                                        </p:tav>
                                      </p:tavLst>
                                    </p:anim>
                                    <p:set>
                                      <p:cBhvr>
                                        <p:cTn id="38" fill="hold">
                                          <p:stCondLst>
                                            <p:cond delay="999"/>
                                          </p:stCondLst>
                                        </p:cTn>
                                        <p:tgtEl>
                                          <p:spTgt spid="196"/>
                                        </p:tgtEl>
                                        <p:attrNameLst>
                                          <p:attrName>style.visibility</p:attrName>
                                        </p:attrNameLst>
                                      </p:cBhvr>
                                      <p:to>
                                        <p:strVal val="hidden"/>
                                      </p:to>
                                    </p:set>
                                  </p:childTnLst>
                                </p:cTn>
                              </p:par>
                            </p:childTnLst>
                          </p:cTn>
                        </p:par>
                        <p:par>
                          <p:cTn id="39" fill="hold">
                            <p:stCondLst>
                              <p:cond delay="1000"/>
                            </p:stCondLst>
                            <p:childTnLst>
                              <p:par>
                                <p:cTn id="40" nodeType="afterEffect" presetClass="entr" presetSubtype="0" presetID="10" grpId="9" fill="hold">
                                  <p:stCondLst>
                                    <p:cond delay="0"/>
                                  </p:stCondLst>
                                  <p:iterate type="el" backwards="0">
                                    <p:tmAbs val="0"/>
                                  </p:iterate>
                                  <p:childTnLst>
                                    <p:set>
                                      <p:cBhvr>
                                        <p:cTn id="41" fill="hold"/>
                                        <p:tgtEl>
                                          <p:spTgt spid="182"/>
                                        </p:tgtEl>
                                        <p:attrNameLst>
                                          <p:attrName>style.visibility</p:attrName>
                                        </p:attrNameLst>
                                      </p:cBhvr>
                                      <p:to>
                                        <p:strVal val="visible"/>
                                      </p:to>
                                    </p:set>
                                    <p:animEffect filter="fade" transition="in">
                                      <p:cBhvr>
                                        <p:cTn id="42" dur="1000"/>
                                        <p:tgtEl>
                                          <p:spTgt spid="182"/>
                                        </p:tgtEl>
                                      </p:cBhvr>
                                    </p:animEffect>
                                  </p:childTnLst>
                                </p:cTn>
                              </p:par>
                            </p:childTnLst>
                          </p:cTn>
                        </p:par>
                        <p:par>
                          <p:cTn id="43" fill="hold">
                            <p:stCondLst>
                              <p:cond delay="2000"/>
                            </p:stCondLst>
                            <p:childTnLst>
                              <p:par>
                                <p:cTn id="44" nodeType="afterEffect" presetClass="entr" presetSubtype="0" presetID="9" grpId="10" fill="hold">
                                  <p:stCondLst>
                                    <p:cond delay="500"/>
                                  </p:stCondLst>
                                  <p:iterate type="el" backwards="0">
                                    <p:tmAbs val="0"/>
                                  </p:iterate>
                                  <p:childTnLst>
                                    <p:set>
                                      <p:cBhvr>
                                        <p:cTn id="45" fill="hold"/>
                                        <p:tgtEl>
                                          <p:spTgt spid="183"/>
                                        </p:tgtEl>
                                        <p:attrNameLst>
                                          <p:attrName>style.visibility</p:attrName>
                                        </p:attrNameLst>
                                      </p:cBhvr>
                                      <p:to>
                                        <p:strVal val="visible"/>
                                      </p:to>
                                    </p:set>
                                    <p:animEffect filter="dissolve" transition="in">
                                      <p:cBhvr>
                                        <p:cTn id="46" dur="750"/>
                                        <p:tgtEl>
                                          <p:spTgt spid="183"/>
                                        </p:tgtEl>
                                      </p:cBhvr>
                                    </p:animEffect>
                                  </p:childTnLst>
                                </p:cTn>
                              </p:par>
                            </p:childTnLst>
                          </p:cTn>
                        </p:par>
                        <p:par>
                          <p:cTn id="47" fill="hold">
                            <p:stCondLst>
                              <p:cond delay="3250"/>
                            </p:stCondLst>
                            <p:childTnLst>
                              <p:par>
                                <p:cTn id="48" nodeType="afterEffect" presetClass="entr" presetSubtype="0" presetID="9" grpId="11" fill="hold">
                                  <p:stCondLst>
                                    <p:cond delay="0"/>
                                  </p:stCondLst>
                                  <p:iterate type="el" backwards="0">
                                    <p:tmAbs val="0"/>
                                  </p:iterate>
                                  <p:childTnLst>
                                    <p:set>
                                      <p:cBhvr>
                                        <p:cTn id="49" fill="hold"/>
                                        <p:tgtEl>
                                          <p:spTgt spid="188"/>
                                        </p:tgtEl>
                                        <p:attrNameLst>
                                          <p:attrName>style.visibility</p:attrName>
                                        </p:attrNameLst>
                                      </p:cBhvr>
                                      <p:to>
                                        <p:strVal val="visible"/>
                                      </p:to>
                                    </p:set>
                                    <p:animEffect filter="dissolve" transition="in">
                                      <p:cBhvr>
                                        <p:cTn id="50" dur="250"/>
                                        <p:tgtEl>
                                          <p:spTgt spid="188"/>
                                        </p:tgtEl>
                                      </p:cBhvr>
                                    </p:animEffect>
                                  </p:childTnLst>
                                </p:cTn>
                              </p:par>
                            </p:childTnLst>
                          </p:cTn>
                        </p:par>
                        <p:par>
                          <p:cTn id="51" fill="hold">
                            <p:stCondLst>
                              <p:cond delay="3500"/>
                            </p:stCondLst>
                            <p:childTnLst>
                              <p:par>
                                <p:cTn id="52" nodeType="afterEffect" presetClass="entr" presetSubtype="0" presetID="9" grpId="12" fill="hold">
                                  <p:stCondLst>
                                    <p:cond delay="0"/>
                                  </p:stCondLst>
                                  <p:iterate type="el" backwards="0">
                                    <p:tmAbs val="0"/>
                                  </p:iterate>
                                  <p:childTnLst>
                                    <p:set>
                                      <p:cBhvr>
                                        <p:cTn id="53" fill="hold"/>
                                        <p:tgtEl>
                                          <p:spTgt spid="187"/>
                                        </p:tgtEl>
                                        <p:attrNameLst>
                                          <p:attrName>style.visibility</p:attrName>
                                        </p:attrNameLst>
                                      </p:cBhvr>
                                      <p:to>
                                        <p:strVal val="visible"/>
                                      </p:to>
                                    </p:set>
                                    <p:animEffect filter="dissolve" transition="in">
                                      <p:cBhvr>
                                        <p:cTn id="54" dur="250"/>
                                        <p:tgtEl>
                                          <p:spTgt spid="187"/>
                                        </p:tgtEl>
                                      </p:cBhvr>
                                    </p:animEffect>
                                  </p:childTnLst>
                                </p:cTn>
                              </p:par>
                            </p:childTnLst>
                          </p:cTn>
                        </p:par>
                        <p:par>
                          <p:cTn id="55" fill="hold">
                            <p:stCondLst>
                              <p:cond delay="3750"/>
                            </p:stCondLst>
                            <p:childTnLst>
                              <p:par>
                                <p:cTn id="56" nodeType="afterEffect" presetClass="entr" presetSubtype="0" presetID="9" grpId="13" fill="hold">
                                  <p:stCondLst>
                                    <p:cond delay="0"/>
                                  </p:stCondLst>
                                  <p:iterate type="el" backwards="0">
                                    <p:tmAbs val="0"/>
                                  </p:iterate>
                                  <p:childTnLst>
                                    <p:set>
                                      <p:cBhvr>
                                        <p:cTn id="57" fill="hold"/>
                                        <p:tgtEl>
                                          <p:spTgt spid="184"/>
                                        </p:tgtEl>
                                        <p:attrNameLst>
                                          <p:attrName>style.visibility</p:attrName>
                                        </p:attrNameLst>
                                      </p:cBhvr>
                                      <p:to>
                                        <p:strVal val="visible"/>
                                      </p:to>
                                    </p:set>
                                    <p:animEffect filter="dissolve" transition="in">
                                      <p:cBhvr>
                                        <p:cTn id="58" dur="250"/>
                                        <p:tgtEl>
                                          <p:spTgt spid="184"/>
                                        </p:tgtEl>
                                      </p:cBhvr>
                                    </p:animEffect>
                                  </p:childTnLst>
                                </p:cTn>
                              </p:par>
                            </p:childTnLst>
                          </p:cTn>
                        </p:par>
                        <p:par>
                          <p:cTn id="59" fill="hold">
                            <p:stCondLst>
                              <p:cond delay="4000"/>
                            </p:stCondLst>
                            <p:childTnLst>
                              <p:par>
                                <p:cTn id="60" nodeType="afterEffect" presetClass="entr" presetSubtype="0" presetID="9" grpId="14" fill="hold">
                                  <p:stCondLst>
                                    <p:cond delay="0"/>
                                  </p:stCondLst>
                                  <p:iterate type="el" backwards="0">
                                    <p:tmAbs val="0"/>
                                  </p:iterate>
                                  <p:childTnLst>
                                    <p:set>
                                      <p:cBhvr>
                                        <p:cTn id="61" fill="hold"/>
                                        <p:tgtEl>
                                          <p:spTgt spid="190"/>
                                        </p:tgtEl>
                                        <p:attrNameLst>
                                          <p:attrName>style.visibility</p:attrName>
                                        </p:attrNameLst>
                                      </p:cBhvr>
                                      <p:to>
                                        <p:strVal val="visible"/>
                                      </p:to>
                                    </p:set>
                                    <p:animEffect filter="dissolve" transition="in">
                                      <p:cBhvr>
                                        <p:cTn id="62" dur="250"/>
                                        <p:tgtEl>
                                          <p:spTgt spid="190"/>
                                        </p:tgtEl>
                                      </p:cBhvr>
                                    </p:animEffect>
                                  </p:childTnLst>
                                </p:cTn>
                              </p:par>
                            </p:childTnLst>
                          </p:cTn>
                        </p:par>
                        <p:par>
                          <p:cTn id="63" fill="hold">
                            <p:stCondLst>
                              <p:cond delay="4250"/>
                            </p:stCondLst>
                            <p:childTnLst>
                              <p:par>
                                <p:cTn id="64" nodeType="afterEffect" presetClass="entr" presetSubtype="0" presetID="9" grpId="15" fill="hold">
                                  <p:stCondLst>
                                    <p:cond delay="0"/>
                                  </p:stCondLst>
                                  <p:iterate type="el" backwards="0">
                                    <p:tmAbs val="0"/>
                                  </p:iterate>
                                  <p:childTnLst>
                                    <p:set>
                                      <p:cBhvr>
                                        <p:cTn id="65" fill="hold"/>
                                        <p:tgtEl>
                                          <p:spTgt spid="197"/>
                                        </p:tgtEl>
                                        <p:attrNameLst>
                                          <p:attrName>style.visibility</p:attrName>
                                        </p:attrNameLst>
                                      </p:cBhvr>
                                      <p:to>
                                        <p:strVal val="visible"/>
                                      </p:to>
                                    </p:set>
                                    <p:animEffect filter="dissolve" transition="in">
                                      <p:cBhvr>
                                        <p:cTn id="66" dur="1000"/>
                                        <p:tgtEl>
                                          <p:spTgt spid="197"/>
                                        </p:tgtEl>
                                      </p:cBhvr>
                                    </p:animEffect>
                                  </p:childTnLst>
                                </p:cTn>
                              </p:par>
                            </p:childTnLst>
                          </p:cTn>
                        </p:par>
                        <p:par>
                          <p:cTn id="67" fill="hold">
                            <p:stCondLst>
                              <p:cond delay="5250"/>
                            </p:stCondLst>
                            <p:childTnLst>
                              <p:par>
                                <p:cTn id="68" nodeType="afterEffect" presetClass="entr" presetSubtype="0" presetID="9" grpId="16" fill="hold">
                                  <p:stCondLst>
                                    <p:cond delay="0"/>
                                  </p:stCondLst>
                                  <p:iterate type="el" backwards="0">
                                    <p:tmAbs val="0"/>
                                  </p:iterate>
                                  <p:childTnLst>
                                    <p:set>
                                      <p:cBhvr>
                                        <p:cTn id="69" fill="hold"/>
                                        <p:tgtEl>
                                          <p:spTgt spid="185"/>
                                        </p:tgtEl>
                                        <p:attrNameLst>
                                          <p:attrName>style.visibility</p:attrName>
                                        </p:attrNameLst>
                                      </p:cBhvr>
                                      <p:to>
                                        <p:strVal val="visible"/>
                                      </p:to>
                                    </p:set>
                                    <p:animEffect filter="dissolve" transition="in">
                                      <p:cBhvr>
                                        <p:cTn id="70" dur="250"/>
                                        <p:tgtEl>
                                          <p:spTgt spid="185"/>
                                        </p:tgtEl>
                                      </p:cBhvr>
                                    </p:animEffect>
                                  </p:childTnLst>
                                </p:cTn>
                              </p:par>
                            </p:childTnLst>
                          </p:cTn>
                        </p:par>
                        <p:par>
                          <p:cTn id="71" fill="hold">
                            <p:stCondLst>
                              <p:cond delay="5500"/>
                            </p:stCondLst>
                            <p:childTnLst>
                              <p:par>
                                <p:cTn id="72" nodeType="afterEffect" presetClass="entr" presetSubtype="0" presetID="9" grpId="17" fill="hold">
                                  <p:stCondLst>
                                    <p:cond delay="0"/>
                                  </p:stCondLst>
                                  <p:iterate type="el" backwards="0">
                                    <p:tmAbs val="0"/>
                                  </p:iterate>
                                  <p:childTnLst>
                                    <p:set>
                                      <p:cBhvr>
                                        <p:cTn id="73" fill="hold"/>
                                        <p:tgtEl>
                                          <p:spTgt spid="191"/>
                                        </p:tgtEl>
                                        <p:attrNameLst>
                                          <p:attrName>style.visibility</p:attrName>
                                        </p:attrNameLst>
                                      </p:cBhvr>
                                      <p:to>
                                        <p:strVal val="visible"/>
                                      </p:to>
                                    </p:set>
                                    <p:animEffect filter="dissolve" transition="in">
                                      <p:cBhvr>
                                        <p:cTn id="74" dur="250"/>
                                        <p:tgtEl>
                                          <p:spTgt spid="191"/>
                                        </p:tgtEl>
                                      </p:cBhvr>
                                    </p:animEffect>
                                  </p:childTnLst>
                                </p:cTn>
                              </p:par>
                            </p:childTnLst>
                          </p:cTn>
                        </p:par>
                        <p:par>
                          <p:cTn id="75" fill="hold">
                            <p:stCondLst>
                              <p:cond delay="5750"/>
                            </p:stCondLst>
                            <p:childTnLst>
                              <p:par>
                                <p:cTn id="76" nodeType="afterEffect" presetClass="entr" presetSubtype="0" presetID="9" grpId="18" fill="hold">
                                  <p:stCondLst>
                                    <p:cond delay="0"/>
                                  </p:stCondLst>
                                  <p:iterate type="el" backwards="0">
                                    <p:tmAbs val="0"/>
                                  </p:iterate>
                                  <p:childTnLst>
                                    <p:set>
                                      <p:cBhvr>
                                        <p:cTn id="77" fill="hold"/>
                                        <p:tgtEl>
                                          <p:spTgt spid="186"/>
                                        </p:tgtEl>
                                        <p:attrNameLst>
                                          <p:attrName>style.visibility</p:attrName>
                                        </p:attrNameLst>
                                      </p:cBhvr>
                                      <p:to>
                                        <p:strVal val="visible"/>
                                      </p:to>
                                    </p:set>
                                    <p:animEffect filter="dissolve" transition="in">
                                      <p:cBhvr>
                                        <p:cTn id="78" dur="250"/>
                                        <p:tgtEl>
                                          <p:spTgt spid="186"/>
                                        </p:tgtEl>
                                      </p:cBhvr>
                                    </p:animEffect>
                                  </p:childTnLst>
                                </p:cTn>
                              </p:par>
                            </p:childTnLst>
                          </p:cTn>
                        </p:par>
                        <p:par>
                          <p:cTn id="79" fill="hold">
                            <p:stCondLst>
                              <p:cond delay="6000"/>
                            </p:stCondLst>
                            <p:childTnLst>
                              <p:par>
                                <p:cTn id="80" nodeType="afterEffect" presetClass="entr" presetSubtype="0" presetID="9" grpId="19" fill="hold">
                                  <p:stCondLst>
                                    <p:cond delay="0"/>
                                  </p:stCondLst>
                                  <p:iterate type="el" backwards="0">
                                    <p:tmAbs val="0"/>
                                  </p:iterate>
                                  <p:childTnLst>
                                    <p:set>
                                      <p:cBhvr>
                                        <p:cTn id="81" fill="hold"/>
                                        <p:tgtEl>
                                          <p:spTgt spid="192"/>
                                        </p:tgtEl>
                                        <p:attrNameLst>
                                          <p:attrName>style.visibility</p:attrName>
                                        </p:attrNameLst>
                                      </p:cBhvr>
                                      <p:to>
                                        <p:strVal val="visible"/>
                                      </p:to>
                                    </p:set>
                                    <p:animEffect filter="dissolve" transition="in">
                                      <p:cBhvr>
                                        <p:cTn id="82" dur="250"/>
                                        <p:tgtEl>
                                          <p:spTgt spid="192"/>
                                        </p:tgtEl>
                                      </p:cBhvr>
                                    </p:animEffect>
                                  </p:childTnLst>
                                </p:cTn>
                              </p:par>
                            </p:childTnLst>
                          </p:cTn>
                        </p:par>
                        <p:par>
                          <p:cTn id="83" fill="hold">
                            <p:stCondLst>
                              <p:cond delay="6250"/>
                            </p:stCondLst>
                            <p:childTnLst>
                              <p:par>
                                <p:cTn id="84" nodeType="afterEffect" presetClass="entr" presetSubtype="0" presetID="9" grpId="20" fill="hold">
                                  <p:stCondLst>
                                    <p:cond delay="0"/>
                                  </p:stCondLst>
                                  <p:iterate type="el" backwards="0">
                                    <p:tmAbs val="0"/>
                                  </p:iterate>
                                  <p:childTnLst>
                                    <p:set>
                                      <p:cBhvr>
                                        <p:cTn id="85" fill="hold"/>
                                        <p:tgtEl>
                                          <p:spTgt spid="189"/>
                                        </p:tgtEl>
                                        <p:attrNameLst>
                                          <p:attrName>style.visibility</p:attrName>
                                        </p:attrNameLst>
                                      </p:cBhvr>
                                      <p:to>
                                        <p:strVal val="visible"/>
                                      </p:to>
                                    </p:set>
                                    <p:animEffect filter="dissolve" transition="in">
                                      <p:cBhvr>
                                        <p:cTn id="86" dur="250"/>
                                        <p:tgtEl>
                                          <p:spTgt spid="189"/>
                                        </p:tgtEl>
                                      </p:cBhvr>
                                    </p:animEffect>
                                  </p:childTnLst>
                                </p:cTn>
                              </p:par>
                            </p:childTnLst>
                          </p:cTn>
                        </p:par>
                        <p:par>
                          <p:cTn id="87" fill="hold">
                            <p:stCondLst>
                              <p:cond delay="6500"/>
                            </p:stCondLst>
                            <p:childTnLst>
                              <p:par>
                                <p:cTn id="88" nodeType="afterEffect" presetClass="entr" presetSubtype="0" presetID="9" grpId="21" fill="hold">
                                  <p:stCondLst>
                                    <p:cond delay="0"/>
                                  </p:stCondLst>
                                  <p:iterate type="el" backwards="0">
                                    <p:tmAbs val="0"/>
                                  </p:iterate>
                                  <p:childTnLst>
                                    <p:set>
                                      <p:cBhvr>
                                        <p:cTn id="89" fill="hold"/>
                                        <p:tgtEl>
                                          <p:spTgt spid="193"/>
                                        </p:tgtEl>
                                        <p:attrNameLst>
                                          <p:attrName>style.visibility</p:attrName>
                                        </p:attrNameLst>
                                      </p:cBhvr>
                                      <p:to>
                                        <p:strVal val="visible"/>
                                      </p:to>
                                    </p:set>
                                    <p:animEffect filter="dissolve" transition="in">
                                      <p:cBhvr>
                                        <p:cTn id="90" dur="250"/>
                                        <p:tgtEl>
                                          <p:spTgt spid="193"/>
                                        </p:tgtEl>
                                      </p:cBhvr>
                                    </p:animEffect>
                                  </p:childTnLst>
                                </p:cTn>
                              </p:par>
                            </p:childTnLst>
                          </p:cTn>
                        </p:par>
                        <p:par>
                          <p:cTn id="91" fill="hold">
                            <p:stCondLst>
                              <p:cond delay="6750"/>
                            </p:stCondLst>
                            <p:childTnLst>
                              <p:par>
                                <p:cTn id="92" nodeType="afterEffect" presetClass="entr" presetSubtype="0" presetID="9" grpId="22" fill="hold">
                                  <p:stCondLst>
                                    <p:cond delay="0"/>
                                  </p:stCondLst>
                                  <p:iterate type="el" backwards="0">
                                    <p:tmAbs val="0"/>
                                  </p:iterate>
                                  <p:childTnLst>
                                    <p:set>
                                      <p:cBhvr>
                                        <p:cTn id="93" fill="hold"/>
                                        <p:tgtEl>
                                          <p:spTgt spid="194"/>
                                        </p:tgtEl>
                                        <p:attrNameLst>
                                          <p:attrName>style.visibility</p:attrName>
                                        </p:attrNameLst>
                                      </p:cBhvr>
                                      <p:to>
                                        <p:strVal val="visible"/>
                                      </p:to>
                                    </p:set>
                                    <p:animEffect filter="dissolve" transition="in">
                                      <p:cBhvr>
                                        <p:cTn id="94" dur="1000"/>
                                        <p:tgtEl>
                                          <p:spTgt spid="194"/>
                                        </p:tgtEl>
                                      </p:cBhvr>
                                    </p:animEffect>
                                  </p:childTnLst>
                                </p:cTn>
                              </p:par>
                            </p:childTnLst>
                          </p:cTn>
                        </p:par>
                        <p:par>
                          <p:cTn id="95" fill="hold">
                            <p:stCondLst>
                              <p:cond delay="7750"/>
                            </p:stCondLst>
                            <p:childTnLst>
                              <p:par>
                                <p:cTn id="96" nodeType="afterEffect" presetClass="entr" presetSubtype="0" presetID="9" grpId="23" fill="hold">
                                  <p:stCondLst>
                                    <p:cond delay="0"/>
                                  </p:stCondLst>
                                  <p:iterate type="el" backwards="0">
                                    <p:tmAbs val="0"/>
                                  </p:iterate>
                                  <p:childTnLst>
                                    <p:set>
                                      <p:cBhvr>
                                        <p:cTn id="97" fill="hold"/>
                                        <p:tgtEl>
                                          <p:spTgt spid="195"/>
                                        </p:tgtEl>
                                        <p:attrNameLst>
                                          <p:attrName>style.visibility</p:attrName>
                                        </p:attrNameLst>
                                      </p:cBhvr>
                                      <p:to>
                                        <p:strVal val="visible"/>
                                      </p:to>
                                    </p:set>
                                    <p:animEffect filter="dissolve" transition="in">
                                      <p:cBhvr>
                                        <p:cTn id="98" dur="1000"/>
                                        <p:tgtEl>
                                          <p:spTgt spid="195"/>
                                        </p:tgtEl>
                                      </p:cBhvr>
                                    </p:animEffect>
                                  </p:childTnLst>
                                </p:cTn>
                              </p:par>
                            </p:childTnLst>
                          </p:cTn>
                        </p:par>
                      </p:childTnLst>
                    </p:cTn>
                  </p:par>
                  <p:par>
                    <p:cTn id="99" fill="hold">
                      <p:stCondLst>
                        <p:cond delay="indefinite"/>
                      </p:stCondLst>
                      <p:childTnLst>
                        <p:par>
                          <p:cTn id="100" fill="hold">
                            <p:stCondLst>
                              <p:cond delay="0"/>
                            </p:stCondLst>
                            <p:childTnLst>
                              <p:par>
                                <p:cTn id="101" nodeType="clickEffect" presetClass="entr" presetSubtype="0" presetID="9" grpId="24" fill="hold">
                                  <p:stCondLst>
                                    <p:cond delay="0"/>
                                  </p:stCondLst>
                                  <p:iterate type="el" backwards="0">
                                    <p:tmAbs val="0"/>
                                  </p:iterate>
                                  <p:childTnLst>
                                    <p:set>
                                      <p:cBhvr>
                                        <p:cTn id="102" fill="hold"/>
                                        <p:tgtEl>
                                          <p:spTgt spid="200"/>
                                        </p:tgtEl>
                                        <p:attrNameLst>
                                          <p:attrName>style.visibility</p:attrName>
                                        </p:attrNameLst>
                                      </p:cBhvr>
                                      <p:to>
                                        <p:strVal val="visible"/>
                                      </p:to>
                                    </p:set>
                                    <p:animEffect filter="dissolve" transition="in">
                                      <p:cBhvr>
                                        <p:cTn id="103" dur="1000"/>
                                        <p:tgtEl>
                                          <p:spTgt spid="200"/>
                                        </p:tgtEl>
                                      </p:cBhvr>
                                    </p:animEffect>
                                  </p:childTnLst>
                                </p:cTn>
                              </p:par>
                            </p:childTnLst>
                          </p:cTn>
                        </p:par>
                        <p:par>
                          <p:cTn id="104" fill="hold">
                            <p:stCondLst>
                              <p:cond delay="1000"/>
                            </p:stCondLst>
                            <p:childTnLst>
                              <p:par>
                                <p:cTn id="105" nodeType="afterEffect" presetClass="entr" presetSubtype="0" presetID="9" grpId="25" fill="hold">
                                  <p:stCondLst>
                                    <p:cond delay="0"/>
                                  </p:stCondLst>
                                  <p:iterate type="el" backwards="0">
                                    <p:tmAbs val="0"/>
                                  </p:iterate>
                                  <p:childTnLst>
                                    <p:set>
                                      <p:cBhvr>
                                        <p:cTn id="106" fill="hold"/>
                                        <p:tgtEl>
                                          <p:spTgt spid="201"/>
                                        </p:tgtEl>
                                        <p:attrNameLst>
                                          <p:attrName>style.visibility</p:attrName>
                                        </p:attrNameLst>
                                      </p:cBhvr>
                                      <p:to>
                                        <p:strVal val="visible"/>
                                      </p:to>
                                    </p:set>
                                    <p:animEffect filter="dissolve" transition="in">
                                      <p:cBhvr>
                                        <p:cTn id="107" dur="1000"/>
                                        <p:tgtEl>
                                          <p:spTgt spid="201"/>
                                        </p:tgtEl>
                                      </p:cBhvr>
                                    </p:animEffect>
                                  </p:childTnLst>
                                </p:cTn>
                              </p:par>
                            </p:childTnLst>
                          </p:cTn>
                        </p:par>
                      </p:childTnLst>
                    </p:cTn>
                  </p:par>
                  <p:par>
                    <p:cTn id="108" fill="hold">
                      <p:stCondLst>
                        <p:cond delay="indefinite"/>
                      </p:stCondLst>
                      <p:childTnLst>
                        <p:par>
                          <p:cTn id="109" fill="hold">
                            <p:stCondLst>
                              <p:cond delay="0"/>
                            </p:stCondLst>
                            <p:childTnLst>
                              <p:par>
                                <p:cTn id="110" nodeType="clickEffect" presetClass="entr" presetSubtype="0" presetID="9" grpId="26" fill="hold">
                                  <p:stCondLst>
                                    <p:cond delay="0"/>
                                  </p:stCondLst>
                                  <p:iterate type="el" backwards="0">
                                    <p:tmAbs val="0"/>
                                  </p:iterate>
                                  <p:childTnLst>
                                    <p:set>
                                      <p:cBhvr>
                                        <p:cTn id="111" fill="hold"/>
                                        <p:tgtEl>
                                          <p:spTgt spid="202"/>
                                        </p:tgtEl>
                                        <p:attrNameLst>
                                          <p:attrName>style.visibility</p:attrName>
                                        </p:attrNameLst>
                                      </p:cBhvr>
                                      <p:to>
                                        <p:strVal val="visible"/>
                                      </p:to>
                                    </p:set>
                                    <p:animEffect filter="dissolve" transition="in">
                                      <p:cBhvr>
                                        <p:cTn id="112" dur="10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4" grpId="13"/>
      <p:bldP build="whole" bldLvl="1" animBg="1" rev="0" advAuto="0" spid="195" grpId="23"/>
      <p:bldP build="whole" bldLvl="1" animBg="1" rev="0" advAuto="0" spid="198" grpId="5"/>
      <p:bldP build="whole" bldLvl="1" animBg="1" rev="0" advAuto="0" spid="198" grpId="7"/>
      <p:bldP build="whole" bldLvl="1" animBg="1" rev="0" advAuto="0" spid="190" grpId="14"/>
      <p:bldP build="whole" bldLvl="1" animBg="1" rev="0" advAuto="0" spid="197" grpId="15"/>
      <p:bldP build="whole" bldLvl="1" animBg="1" rev="0" advAuto="0" spid="200" grpId="24"/>
      <p:bldP build="whole" bldLvl="1" animBg="1" rev="0" advAuto="0" spid="202" grpId="26"/>
      <p:bldP build="whole" bldLvl="1" animBg="1" rev="0" advAuto="0" spid="187" grpId="12"/>
      <p:bldP build="whole" bldLvl="1" animBg="1" rev="0" advAuto="0" spid="204" grpId="2"/>
      <p:bldP build="whole" bldLvl="1" animBg="1" rev="0" advAuto="0" spid="204" grpId="3"/>
      <p:bldP build="whole" bldLvl="1" animBg="1" rev="0" advAuto="0" spid="185" grpId="16"/>
      <p:bldP build="whole" bldLvl="1" animBg="1" rev="0" advAuto="0" spid="193" grpId="21"/>
      <p:bldP build="whole" bldLvl="1" animBg="1" rev="0" advAuto="0" spid="201" grpId="25"/>
      <p:bldP build="whole" bldLvl="1" animBg="1" rev="0" advAuto="0" spid="191" grpId="17"/>
      <p:bldP build="whole" bldLvl="1" animBg="1" rev="0" advAuto="0" spid="196" grpId="4"/>
      <p:bldP build="whole" bldLvl="1" animBg="1" rev="0" advAuto="0" spid="188" grpId="11"/>
      <p:bldP build="whole" bldLvl="1" animBg="1" rev="0" advAuto="0" spid="196" grpId="8"/>
      <p:bldP build="whole" bldLvl="1" animBg="1" rev="0" advAuto="0" spid="182" grpId="9"/>
      <p:bldP build="whole" bldLvl="1" animBg="1" rev="0" advAuto="0" spid="194" grpId="22"/>
      <p:bldP build="whole" bldLvl="1" animBg="1" rev="0" advAuto="0" spid="203" grpId="1"/>
      <p:bldP build="whole" bldLvl="1" animBg="1" rev="0" advAuto="0" spid="183" grpId="10"/>
      <p:bldP build="whole" bldLvl="1" animBg="1" rev="0" advAuto="0" spid="199" grpId="6"/>
      <p:bldP build="whole" bldLvl="1" animBg="1" rev="0" advAuto="0" spid="186" grpId="18"/>
      <p:bldP build="whole" bldLvl="1" animBg="1" rev="0" advAuto="0" spid="192" grpId="19"/>
      <p:bldP build="whole" bldLvl="1" animBg="1" rev="0" advAuto="0" spid="189" grpId="20"/>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pic>
        <p:nvPicPr>
          <p:cNvPr id="206" name="ipcc_proj Corrected.tiff"/>
          <p:cNvPicPr/>
          <p:nvPr/>
        </p:nvPicPr>
        <p:blipFill>
          <a:blip r:embed="rId2">
            <a:extLst/>
          </a:blip>
          <a:stretch>
            <a:fillRect/>
          </a:stretch>
        </p:blipFill>
        <p:spPr>
          <a:xfrm>
            <a:off x="11599332" y="2241550"/>
            <a:ext cx="12310535" cy="9232900"/>
          </a:xfrm>
          <a:prstGeom prst="rect">
            <a:avLst/>
          </a:prstGeom>
          <a:ln w="12700">
            <a:solidFill/>
            <a:miter lim="400000"/>
          </a:ln>
        </p:spPr>
      </p:pic>
      <p:sp>
        <p:nvSpPr>
          <p:cNvPr id="207" name="Shape 207"/>
          <p:cNvSpPr/>
          <p:nvPr/>
        </p:nvSpPr>
        <p:spPr>
          <a:xfrm>
            <a:off x="18021300" y="10972800"/>
            <a:ext cx="7048500" cy="7112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defTabSz="800100">
              <a:defRPr i="1" sz="3200">
                <a:solidFill>
                  <a:srgbClr val="000000"/>
                </a:solidFill>
              </a:defRPr>
            </a:lvl1pPr>
          </a:lstStyle>
          <a:p>
            <a:pPr lvl="0">
              <a:defRPr i="0" sz="1800"/>
            </a:pPr>
            <a:r>
              <a:rPr i="1" sz="3200"/>
              <a:t>Modified from Church et al. (2010)</a:t>
            </a:r>
          </a:p>
        </p:txBody>
      </p:sp>
      <p:grpSp>
        <p:nvGrpSpPr>
          <p:cNvPr id="210" name="Group 210"/>
          <p:cNvGrpSpPr/>
          <p:nvPr/>
        </p:nvGrpSpPr>
        <p:grpSpPr>
          <a:xfrm>
            <a:off x="88900" y="63500"/>
            <a:ext cx="24193500" cy="1778000"/>
            <a:chOff x="-50800" y="-50800"/>
            <a:chExt cx="24193500" cy="1778000"/>
          </a:xfrm>
        </p:grpSpPr>
        <p:pic>
          <p:nvPicPr>
            <p:cNvPr id="208" name=""/>
            <p:cNvPicPr/>
            <p:nvPr/>
          </p:nvPicPr>
          <p:blipFill>
            <a:blip r:embed="rId3">
              <a:extLst/>
            </a:blip>
            <a:stretch>
              <a:fillRect/>
            </a:stretch>
          </p:blipFill>
          <p:spPr>
            <a:xfrm>
              <a:off x="-50800" y="-50800"/>
              <a:ext cx="24193500" cy="1778000"/>
            </a:xfrm>
            <a:prstGeom prst="rect">
              <a:avLst/>
            </a:prstGeom>
            <a:effectLst>
              <a:outerShdw sx="100000" sy="100000" kx="0" ky="0" algn="b" rotWithShape="0" blurRad="76200" dist="0" dir="18900000">
                <a:srgbClr val="000000">
                  <a:alpha val="80000"/>
                </a:srgbClr>
              </a:outerShdw>
            </a:effectLst>
          </p:spPr>
        </p:pic>
        <p:pic>
          <p:nvPicPr>
            <p:cNvPr id="209" name="droppedImage.pdf"/>
            <p:cNvPicPr/>
            <p:nvPr/>
          </p:nvPicPr>
          <p:blipFill>
            <a:blip r:embed="rId4">
              <a:extLst/>
            </a:blip>
            <a:stretch>
              <a:fillRect/>
            </a:stretch>
          </p:blipFill>
          <p:spPr>
            <a:xfrm>
              <a:off x="22128503" y="63500"/>
              <a:ext cx="1887198" cy="1549400"/>
            </a:xfrm>
            <a:prstGeom prst="rect">
              <a:avLst/>
            </a:prstGeom>
            <a:ln w="12700" cap="flat">
              <a:noFill/>
              <a:miter lim="400000"/>
            </a:ln>
            <a:effectLst/>
          </p:spPr>
        </p:pic>
      </p:grpSp>
      <p:sp>
        <p:nvSpPr>
          <p:cNvPr id="211" name="Shape 211"/>
          <p:cNvSpPr/>
          <p:nvPr/>
        </p:nvSpPr>
        <p:spPr>
          <a:xfrm>
            <a:off x="20827999" y="2222500"/>
            <a:ext cx="3327401" cy="84201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ln w="114300">
            <a:solidFill>
              <a:srgbClr val="921400"/>
            </a:solidFill>
            <a:miter lim="400000"/>
          </a:ln>
        </p:spPr>
        <p:txBody>
          <a:bodyPr lIns="0" tIns="0" rIns="0" bIns="0" anchor="ctr"/>
          <a:lstStyle/>
          <a:p>
            <a:pPr lvl="0" defTabSz="800100">
              <a:defRPr sz="4000">
                <a:effectLst>
                  <a:outerShdw sx="100000" sy="100000" kx="0" ky="0" algn="b" rotWithShape="0" blurRad="38100" dist="12700" dir="5400000">
                    <a:srgbClr val="000000">
                      <a:alpha val="50000"/>
                    </a:srgbClr>
                  </a:outerShdw>
                </a:effectLst>
              </a:defRPr>
            </a:pPr>
          </a:p>
        </p:txBody>
      </p:sp>
      <p:sp>
        <p:nvSpPr>
          <p:cNvPr id="212" name="Shape 212"/>
          <p:cNvSpPr/>
          <p:nvPr/>
        </p:nvSpPr>
        <p:spPr>
          <a:xfrm>
            <a:off x="279400" y="2241549"/>
            <a:ext cx="11226007" cy="812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R="457200" algn="l" defTabSz="457200">
              <a:spcBef>
                <a:spcPts val="500"/>
              </a:spcBef>
              <a:defRPr sz="4800">
                <a:solidFill>
                  <a:srgbClr val="000000"/>
                </a:solidFill>
                <a:latin typeface="Trebuchet MS"/>
                <a:ea typeface="Trebuchet MS"/>
                <a:cs typeface="Trebuchet MS"/>
                <a:sym typeface="Trebuchet MS"/>
              </a:defRPr>
            </a:lvl1pPr>
          </a:lstStyle>
          <a:p>
            <a:pPr lvl="0">
              <a:defRPr sz="1800"/>
            </a:pPr>
            <a:r>
              <a:rPr sz="4800"/>
              <a:t>How stable is our knowledge?</a:t>
            </a:r>
          </a:p>
        </p:txBody>
      </p:sp>
      <p:sp>
        <p:nvSpPr>
          <p:cNvPr id="213" name="Shape 213"/>
          <p:cNvSpPr/>
          <p:nvPr/>
        </p:nvSpPr>
        <p:spPr>
          <a:xfrm>
            <a:off x="279400" y="11893549"/>
            <a:ext cx="11226007" cy="152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R="457200" algn="l" defTabSz="457200">
              <a:spcBef>
                <a:spcPts val="500"/>
              </a:spcBef>
              <a:defRPr sz="4800">
                <a:solidFill>
                  <a:srgbClr val="000000"/>
                </a:solidFill>
                <a:latin typeface="Trebuchet MS"/>
                <a:ea typeface="Trebuchet MS"/>
                <a:cs typeface="Trebuchet MS"/>
                <a:sym typeface="Trebuchet MS"/>
              </a:defRPr>
            </a:lvl1pPr>
          </a:lstStyle>
          <a:p>
            <a:pPr lvl="0">
              <a:defRPr sz="1800"/>
            </a:pPr>
            <a:r>
              <a:rPr sz="4800"/>
              <a:t>Our knowledge is rapidly evolving, changing the perspective</a:t>
            </a:r>
          </a:p>
        </p:txBody>
      </p:sp>
      <p:sp>
        <p:nvSpPr>
          <p:cNvPr id="214" name="Shape 214"/>
          <p:cNvSpPr/>
          <p:nvPr/>
        </p:nvSpPr>
        <p:spPr>
          <a:xfrm>
            <a:off x="279400" y="3149599"/>
            <a:ext cx="11226007" cy="223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R="457200" algn="l" defTabSz="457200">
              <a:spcBef>
                <a:spcPts val="500"/>
              </a:spcBef>
              <a:defRPr sz="4800">
                <a:solidFill>
                  <a:srgbClr val="000000"/>
                </a:solidFill>
                <a:latin typeface="Trebuchet MS"/>
                <a:ea typeface="Trebuchet MS"/>
                <a:cs typeface="Trebuchet MS"/>
                <a:sym typeface="Trebuchet MS"/>
              </a:defRPr>
            </a:lvl1pPr>
          </a:lstStyle>
          <a:p>
            <a:pPr lvl="0">
              <a:defRPr sz="1800"/>
            </a:pPr>
            <a:r>
              <a:rPr sz="4800"/>
              <a:t>Findings in the last 2 years changed our understanding of the drivers of sea level rise completely</a:t>
            </a:r>
          </a:p>
        </p:txBody>
      </p:sp>
    </p:spTree>
  </p:cSld>
  <p:clrMapOvr>
    <a:masterClrMapping/>
  </p:clrMapOvr>
  <p:transition spd="slow"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212"/>
                                        </p:tgtEl>
                                        <p:attrNameLst>
                                          <p:attrName>style.visibility</p:attrName>
                                        </p:attrNameLst>
                                      </p:cBhvr>
                                      <p:to>
                                        <p:strVal val="visible"/>
                                      </p:to>
                                    </p:set>
                                    <p:animEffect filter="dissolve" transition="in">
                                      <p:cBhvr>
                                        <p:cTn id="7" dur="1000"/>
                                        <p:tgtEl>
                                          <p:spTgt spid="212"/>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206"/>
                                        </p:tgtEl>
                                        <p:attrNameLst>
                                          <p:attrName>style.visibility</p:attrName>
                                        </p:attrNameLst>
                                      </p:cBhvr>
                                      <p:to>
                                        <p:strVal val="visible"/>
                                      </p:to>
                                    </p:set>
                                    <p:animEffect filter="fade" transition="in">
                                      <p:cBhvr>
                                        <p:cTn id="12" dur="1000"/>
                                        <p:tgtEl>
                                          <p:spTgt spid="206"/>
                                        </p:tgtEl>
                                      </p:cBhvr>
                                    </p:animEffect>
                                  </p:childTnLst>
                                </p:cTn>
                              </p:par>
                            </p:childTnLst>
                          </p:cTn>
                        </p:par>
                        <p:par>
                          <p:cTn id="13" fill="hold">
                            <p:stCondLst>
                              <p:cond delay="1000"/>
                            </p:stCondLst>
                            <p:childTnLst>
                              <p:par>
                                <p:cTn id="14" nodeType="afterEffect" presetClass="entr" presetSubtype="0" presetID="9" grpId="3" fill="hold">
                                  <p:stCondLst>
                                    <p:cond delay="0"/>
                                  </p:stCondLst>
                                  <p:iterate type="el" backwards="0">
                                    <p:tmAbs val="0"/>
                                  </p:iterate>
                                  <p:childTnLst>
                                    <p:set>
                                      <p:cBhvr>
                                        <p:cTn id="15" fill="hold"/>
                                        <p:tgtEl>
                                          <p:spTgt spid="207"/>
                                        </p:tgtEl>
                                        <p:attrNameLst>
                                          <p:attrName>style.visibility</p:attrName>
                                        </p:attrNameLst>
                                      </p:cBhvr>
                                      <p:to>
                                        <p:strVal val="visible"/>
                                      </p:to>
                                    </p:set>
                                    <p:animEffect filter="dissolve" transition="in">
                                      <p:cBhvr>
                                        <p:cTn id="16" dur="1000"/>
                                        <p:tgtEl>
                                          <p:spTgt spid="207"/>
                                        </p:tgtEl>
                                      </p:cBhvr>
                                    </p:animEffect>
                                  </p:childTnLst>
                                </p:cTn>
                              </p:par>
                            </p:childTnLst>
                          </p:cTn>
                        </p:par>
                        <p:par>
                          <p:cTn id="17" fill="hold">
                            <p:stCondLst>
                              <p:cond delay="2000"/>
                            </p:stCondLst>
                            <p:childTnLst>
                              <p:par>
                                <p:cTn id="18" nodeType="afterEffect" presetClass="entr" presetSubtype="0" presetID="9" grpId="4" fill="hold">
                                  <p:stCondLst>
                                    <p:cond delay="0"/>
                                  </p:stCondLst>
                                  <p:iterate type="el" backwards="0">
                                    <p:tmAbs val="0"/>
                                  </p:iterate>
                                  <p:childTnLst>
                                    <p:set>
                                      <p:cBhvr>
                                        <p:cTn id="19" fill="hold"/>
                                        <p:tgtEl>
                                          <p:spTgt spid="211"/>
                                        </p:tgtEl>
                                        <p:attrNameLst>
                                          <p:attrName>style.visibility</p:attrName>
                                        </p:attrNameLst>
                                      </p:cBhvr>
                                      <p:to>
                                        <p:strVal val="visible"/>
                                      </p:to>
                                    </p:set>
                                    <p:animEffect filter="dissolve" transition="in">
                                      <p:cBhvr>
                                        <p:cTn id="20" dur="1000"/>
                                        <p:tgtEl>
                                          <p:spTgt spid="211"/>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9" grpId="5" fill="hold">
                                  <p:stCondLst>
                                    <p:cond delay="0"/>
                                  </p:stCondLst>
                                  <p:iterate type="el" backwards="0">
                                    <p:tmAbs val="0"/>
                                  </p:iterate>
                                  <p:childTnLst>
                                    <p:set>
                                      <p:cBhvr>
                                        <p:cTn id="24" fill="hold"/>
                                        <p:tgtEl>
                                          <p:spTgt spid="214"/>
                                        </p:tgtEl>
                                        <p:attrNameLst>
                                          <p:attrName>style.visibility</p:attrName>
                                        </p:attrNameLst>
                                      </p:cBhvr>
                                      <p:to>
                                        <p:strVal val="visible"/>
                                      </p:to>
                                    </p:set>
                                    <p:animEffect filter="dissolve" transition="in">
                                      <p:cBhvr>
                                        <p:cTn id="25" dur="1000"/>
                                        <p:tgtEl>
                                          <p:spTgt spid="214"/>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0" presetID="9" grpId="6" fill="hold">
                                  <p:stCondLst>
                                    <p:cond delay="0"/>
                                  </p:stCondLst>
                                  <p:iterate type="el" backwards="0">
                                    <p:tmAbs val="0"/>
                                  </p:iterate>
                                  <p:childTnLst>
                                    <p:set>
                                      <p:cBhvr>
                                        <p:cTn id="29" fill="hold"/>
                                        <p:tgtEl>
                                          <p:spTgt spid="213"/>
                                        </p:tgtEl>
                                        <p:attrNameLst>
                                          <p:attrName>style.visibility</p:attrName>
                                        </p:attrNameLst>
                                      </p:cBhvr>
                                      <p:to>
                                        <p:strVal val="visible"/>
                                      </p:to>
                                    </p:set>
                                    <p:animEffect filter="dissolve" transition="in">
                                      <p:cBhvr>
                                        <p:cTn id="30" dur="1000"/>
                                        <p:tgtEl>
                                          <p:spTgt spid="2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6" grpId="2"/>
      <p:bldP build="whole" bldLvl="1" animBg="1" rev="0" advAuto="0" spid="213" grpId="6"/>
      <p:bldP build="whole" bldLvl="1" animBg="1" rev="0" advAuto="0" spid="214" grpId="5"/>
      <p:bldP build="whole" bldLvl="1" animBg="1" rev="0" advAuto="0" spid="207" grpId="3"/>
      <p:bldP build="whole" bldLvl="1" animBg="1" rev="0" advAuto="0" spid="212" grpId="1"/>
      <p:bldP build="whole" bldLvl="1" animBg="1" rev="0" advAuto="0" spid="211" grpId="4"/>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C7C7C7"/>
        </a:solidFill>
      </p:bgPr>
    </p:bg>
    <p:spTree>
      <p:nvGrpSpPr>
        <p:cNvPr id="1" name=""/>
        <p:cNvGrpSpPr/>
        <p:nvPr/>
      </p:nvGrpSpPr>
      <p:grpSpPr>
        <a:xfrm>
          <a:off x="0" y="0"/>
          <a:ext cx="0" cy="0"/>
          <a:chOff x="0" y="0"/>
          <a:chExt cx="0" cy="0"/>
        </a:xfrm>
      </p:grpSpPr>
      <p:grpSp>
        <p:nvGrpSpPr>
          <p:cNvPr id="218" name="Group 218"/>
          <p:cNvGrpSpPr/>
          <p:nvPr/>
        </p:nvGrpSpPr>
        <p:grpSpPr>
          <a:xfrm>
            <a:off x="88900" y="406400"/>
            <a:ext cx="24193500" cy="1778000"/>
            <a:chOff x="-50800" y="-50800"/>
            <a:chExt cx="24193500" cy="1778000"/>
          </a:xfrm>
        </p:grpSpPr>
        <p:pic>
          <p:nvPicPr>
            <p:cNvPr id="216" name=""/>
            <p:cNvPicPr/>
            <p:nvPr/>
          </p:nvPicPr>
          <p:blipFill>
            <a:blip r:embed="rId2">
              <a:extLst/>
            </a:blip>
            <a:stretch>
              <a:fillRect/>
            </a:stretch>
          </p:blipFill>
          <p:spPr>
            <a:xfrm>
              <a:off x="-50800" y="-50800"/>
              <a:ext cx="24193500" cy="1778000"/>
            </a:xfrm>
            <a:prstGeom prst="rect">
              <a:avLst/>
            </a:prstGeom>
            <a:effectLst>
              <a:outerShdw sx="100000" sy="100000" kx="0" ky="0" algn="b" rotWithShape="0" blurRad="76200" dist="0" dir="18900000">
                <a:srgbClr val="000000">
                  <a:alpha val="80000"/>
                </a:srgbClr>
              </a:outerShdw>
            </a:effectLst>
          </p:spPr>
        </p:pic>
        <p:pic>
          <p:nvPicPr>
            <p:cNvPr id="217" name="droppedImage.pdf"/>
            <p:cNvPicPr/>
            <p:nvPr/>
          </p:nvPicPr>
          <p:blipFill>
            <a:blip r:embed="rId3">
              <a:extLst/>
            </a:blip>
            <a:stretch>
              <a:fillRect/>
            </a:stretch>
          </p:blipFill>
          <p:spPr>
            <a:xfrm>
              <a:off x="22377400" y="241300"/>
              <a:ext cx="1460500" cy="1194955"/>
            </a:xfrm>
            <a:prstGeom prst="rect">
              <a:avLst/>
            </a:prstGeom>
            <a:ln w="12700" cap="flat">
              <a:noFill/>
              <a:miter lim="400000"/>
            </a:ln>
            <a:effectLst/>
          </p:spPr>
        </p:pic>
      </p:grpSp>
      <p:pic>
        <p:nvPicPr>
          <p:cNvPr id="219" name="wildfire.tiff"/>
          <p:cNvPicPr/>
          <p:nvPr/>
        </p:nvPicPr>
        <p:blipFill>
          <a:blip r:embed="rId4">
            <a:extLst/>
          </a:blip>
          <a:stretch>
            <a:fillRect/>
          </a:stretch>
        </p:blipFill>
        <p:spPr>
          <a:xfrm>
            <a:off x="10267950" y="2324100"/>
            <a:ext cx="13896487" cy="11099800"/>
          </a:xfrm>
          <a:prstGeom prst="rect">
            <a:avLst/>
          </a:prstGeom>
          <a:ln w="12700">
            <a:miter lim="400000"/>
          </a:ln>
        </p:spPr>
      </p:pic>
      <p:sp>
        <p:nvSpPr>
          <p:cNvPr id="220" name="Shape 220"/>
          <p:cNvSpPr/>
          <p:nvPr/>
        </p:nvSpPr>
        <p:spPr>
          <a:xfrm>
            <a:off x="196850" y="4749800"/>
            <a:ext cx="16231890" cy="5880101"/>
          </a:xfrm>
          <a:prstGeom prst="rect">
            <a:avLst/>
          </a:prstGeom>
          <a:solidFill>
            <a:srgbClr val="DCDEE0"/>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defTabSz="457200">
              <a:defRPr sz="1800">
                <a:solidFill>
                  <a:srgbClr val="000000"/>
                </a:solidFill>
              </a:defRPr>
            </a:pPr>
            <a:r>
              <a:rPr sz="2900">
                <a:latin typeface="Courier"/>
                <a:ea typeface="Courier"/>
                <a:cs typeface="Courier"/>
                <a:sym typeface="Courier"/>
              </a:rPr>
              <a:t>…</a:t>
            </a:r>
            <a:endParaRPr sz="2900">
              <a:latin typeface="Courier"/>
              <a:ea typeface="Courier"/>
              <a:cs typeface="Courier"/>
              <a:sym typeface="Courier"/>
            </a:endParaRPr>
          </a:p>
          <a:p>
            <a:pPr lvl="0" algn="l" defTabSz="457200">
              <a:defRPr sz="1800">
                <a:solidFill>
                  <a:srgbClr val="000000"/>
                </a:solidFill>
              </a:defRPr>
            </a:pPr>
            <a:r>
              <a:rPr sz="2900">
                <a:latin typeface="Courier"/>
                <a:ea typeface="Courier"/>
                <a:cs typeface="Courier"/>
                <a:sym typeface="Courier"/>
              </a:rPr>
              <a:t>For example, he said, on Saturday the Rocky Fire grew by 22,000 acres, a </a:t>
            </a:r>
            <a:endParaRPr sz="2900">
              <a:latin typeface="Courier"/>
              <a:ea typeface="Courier"/>
              <a:cs typeface="Courier"/>
              <a:sym typeface="Courier"/>
            </a:endParaRPr>
          </a:p>
          <a:p>
            <a:pPr lvl="0" algn="l" defTabSz="457200">
              <a:defRPr sz="1800">
                <a:solidFill>
                  <a:srgbClr val="000000"/>
                </a:solidFill>
              </a:defRPr>
            </a:pPr>
            <a:r>
              <a:rPr sz="2900">
                <a:latin typeface="Courier"/>
                <a:ea typeface="Courier"/>
                <a:cs typeface="Courier"/>
                <a:sym typeface="Courier"/>
              </a:rPr>
              <a:t>plot of land that </a:t>
            </a:r>
            <a:r>
              <a:rPr b="1" sz="2900">
                <a:latin typeface="Courier"/>
                <a:ea typeface="Courier"/>
                <a:cs typeface="Courier"/>
                <a:sym typeface="Courier"/>
              </a:rPr>
              <a:t>computer models indicated</a:t>
            </a:r>
            <a:r>
              <a:rPr sz="2900">
                <a:latin typeface="Courier"/>
                <a:ea typeface="Courier"/>
                <a:cs typeface="Courier"/>
                <a:sym typeface="Courier"/>
              </a:rPr>
              <a:t> would take about a week to </a:t>
            </a:r>
            <a:endParaRPr sz="2900">
              <a:latin typeface="Courier"/>
              <a:ea typeface="Courier"/>
              <a:cs typeface="Courier"/>
              <a:sym typeface="Courier"/>
            </a:endParaRPr>
          </a:p>
          <a:p>
            <a:pPr lvl="0" algn="l" defTabSz="457200">
              <a:defRPr sz="1800">
                <a:solidFill>
                  <a:srgbClr val="000000"/>
                </a:solidFill>
              </a:defRPr>
            </a:pPr>
            <a:r>
              <a:rPr sz="2900">
                <a:latin typeface="Courier"/>
                <a:ea typeface="Courier"/>
                <a:cs typeface="Courier"/>
                <a:sym typeface="Courier"/>
              </a:rPr>
              <a:t>burn. </a:t>
            </a:r>
            <a:r>
              <a:rPr b="1" sz="2900">
                <a:latin typeface="Courier"/>
                <a:ea typeface="Courier"/>
                <a:cs typeface="Courier"/>
                <a:sym typeface="Courier"/>
              </a:rPr>
              <a:t>But</a:t>
            </a:r>
            <a:r>
              <a:rPr sz="2900">
                <a:latin typeface="Courier"/>
                <a:ea typeface="Courier"/>
                <a:cs typeface="Courier"/>
                <a:sym typeface="Courier"/>
              </a:rPr>
              <a:t> that plot was consumed in five hours.</a:t>
            </a:r>
            <a:endParaRPr sz="2900">
              <a:latin typeface="Courier"/>
              <a:ea typeface="Courier"/>
              <a:cs typeface="Courier"/>
              <a:sym typeface="Courier"/>
            </a:endParaRPr>
          </a:p>
          <a:p>
            <a:pPr lvl="0" algn="l" defTabSz="457200">
              <a:defRPr sz="1800">
                <a:solidFill>
                  <a:srgbClr val="000000"/>
                </a:solidFill>
              </a:defRPr>
            </a:pPr>
            <a:endParaRPr sz="2900">
              <a:latin typeface="Courier"/>
              <a:ea typeface="Courier"/>
              <a:cs typeface="Courier"/>
              <a:sym typeface="Courier"/>
            </a:endParaRPr>
          </a:p>
          <a:p>
            <a:pPr lvl="0" algn="l" defTabSz="457200">
              <a:defRPr sz="1800">
                <a:solidFill>
                  <a:srgbClr val="000000"/>
                </a:solidFill>
              </a:defRPr>
            </a:pPr>
            <a:r>
              <a:rPr sz="2900">
                <a:latin typeface="Courier"/>
                <a:ea typeface="Courier"/>
                <a:cs typeface="Courier"/>
                <a:sym typeface="Courier"/>
              </a:rPr>
              <a:t>“We can’t just say, ‘We’ll turn up the volume on the models a bit,’ ” </a:t>
            </a:r>
            <a:endParaRPr sz="2900">
              <a:latin typeface="Courier"/>
              <a:ea typeface="Courier"/>
              <a:cs typeface="Courier"/>
              <a:sym typeface="Courier"/>
            </a:endParaRPr>
          </a:p>
          <a:p>
            <a:pPr lvl="0" algn="l" defTabSz="457200">
              <a:defRPr sz="1800">
                <a:solidFill>
                  <a:srgbClr val="000000"/>
                </a:solidFill>
              </a:defRPr>
            </a:pPr>
            <a:r>
              <a:rPr sz="2900">
                <a:latin typeface="Courier"/>
                <a:ea typeface="Courier"/>
                <a:cs typeface="Courier"/>
                <a:sym typeface="Courier"/>
              </a:rPr>
              <a:t>Mr. Shelton said. “</a:t>
            </a:r>
            <a:r>
              <a:rPr b="1" sz="2900">
                <a:latin typeface="Courier"/>
                <a:ea typeface="Courier"/>
                <a:cs typeface="Courier"/>
                <a:sym typeface="Courier"/>
              </a:rPr>
              <a:t>We have to put new science to the back of this</a:t>
            </a:r>
            <a:r>
              <a:rPr sz="2900">
                <a:latin typeface="Courier"/>
                <a:ea typeface="Courier"/>
                <a:cs typeface="Courier"/>
                <a:sym typeface="Courier"/>
              </a:rPr>
              <a:t>. We </a:t>
            </a:r>
            <a:endParaRPr sz="2900">
              <a:latin typeface="Courier"/>
              <a:ea typeface="Courier"/>
              <a:cs typeface="Courier"/>
              <a:sym typeface="Courier"/>
            </a:endParaRPr>
          </a:p>
          <a:p>
            <a:pPr lvl="0" algn="l" defTabSz="457200">
              <a:defRPr sz="1800">
                <a:solidFill>
                  <a:srgbClr val="000000"/>
                </a:solidFill>
              </a:defRPr>
            </a:pPr>
            <a:r>
              <a:rPr sz="2900">
                <a:latin typeface="Courier"/>
                <a:ea typeface="Courier"/>
                <a:cs typeface="Courier"/>
                <a:sym typeface="Courier"/>
              </a:rPr>
              <a:t>have to </a:t>
            </a:r>
            <a:r>
              <a:rPr b="1" sz="2900">
                <a:latin typeface="Courier"/>
                <a:ea typeface="Courier"/>
                <a:cs typeface="Courier"/>
                <a:sym typeface="Courier"/>
              </a:rPr>
              <a:t>go back to square one and prove these models again with new </a:t>
            </a:r>
            <a:endParaRPr b="1" sz="2900">
              <a:latin typeface="Courier"/>
              <a:ea typeface="Courier"/>
              <a:cs typeface="Courier"/>
              <a:sym typeface="Courier"/>
            </a:endParaRPr>
          </a:p>
          <a:p>
            <a:pPr lvl="0" algn="l" defTabSz="457200">
              <a:defRPr sz="1800">
                <a:solidFill>
                  <a:srgbClr val="000000"/>
                </a:solidFill>
              </a:defRPr>
            </a:pPr>
            <a:r>
              <a:rPr b="1" sz="2900">
                <a:latin typeface="Courier"/>
                <a:ea typeface="Courier"/>
                <a:cs typeface="Courier"/>
                <a:sym typeface="Courier"/>
              </a:rPr>
              <a:t>information based on the new reality.</a:t>
            </a:r>
            <a:r>
              <a:rPr sz="2900">
                <a:latin typeface="Courier"/>
                <a:ea typeface="Courier"/>
                <a:cs typeface="Courier"/>
                <a:sym typeface="Courier"/>
              </a:rPr>
              <a:t>”</a:t>
            </a:r>
            <a:endParaRPr sz="2900">
              <a:latin typeface="Courier"/>
              <a:ea typeface="Courier"/>
              <a:cs typeface="Courier"/>
              <a:sym typeface="Courier"/>
            </a:endParaRPr>
          </a:p>
          <a:p>
            <a:pPr lvl="0" algn="l" defTabSz="457200">
              <a:defRPr sz="1800">
                <a:solidFill>
                  <a:srgbClr val="000000"/>
                </a:solidFill>
              </a:defRPr>
            </a:pPr>
            <a:endParaRPr sz="2900">
              <a:latin typeface="Courier"/>
              <a:ea typeface="Courier"/>
              <a:cs typeface="Courier"/>
              <a:sym typeface="Courier"/>
            </a:endParaRPr>
          </a:p>
          <a:p>
            <a:pPr lvl="0" algn="l" defTabSz="457200">
              <a:defRPr sz="1800">
                <a:solidFill>
                  <a:srgbClr val="000000"/>
                </a:solidFill>
              </a:defRPr>
            </a:pPr>
            <a:r>
              <a:rPr sz="2900">
                <a:latin typeface="Courier"/>
                <a:ea typeface="Courier"/>
                <a:cs typeface="Courier"/>
                <a:sym typeface="Courier"/>
              </a:rPr>
              <a:t>That new reality, Mr. Shelton said, is that “fire seasons are lasting </a:t>
            </a:r>
            <a:endParaRPr sz="2900">
              <a:latin typeface="Courier"/>
              <a:ea typeface="Courier"/>
              <a:cs typeface="Courier"/>
              <a:sym typeface="Courier"/>
            </a:endParaRPr>
          </a:p>
          <a:p>
            <a:pPr lvl="0" algn="l" defTabSz="457200">
              <a:defRPr sz="1800">
                <a:solidFill>
                  <a:srgbClr val="000000"/>
                </a:solidFill>
              </a:defRPr>
            </a:pPr>
            <a:r>
              <a:rPr sz="2900">
                <a:latin typeface="Courier"/>
                <a:ea typeface="Courier"/>
                <a:cs typeface="Courier"/>
                <a:sym typeface="Courier"/>
              </a:rPr>
              <a:t>longer, </a:t>
            </a:r>
            <a:r>
              <a:rPr b="1" sz="2900">
                <a:latin typeface="Courier"/>
                <a:ea typeface="Courier"/>
                <a:cs typeface="Courier"/>
                <a:sym typeface="Courier"/>
              </a:rPr>
              <a:t>fires are burning harder, hotter and faster</a:t>
            </a:r>
            <a:r>
              <a:rPr sz="2900">
                <a:latin typeface="Courier"/>
                <a:ea typeface="Courier"/>
                <a:cs typeface="Courier"/>
                <a:sym typeface="Courier"/>
              </a:rPr>
              <a:t>.”</a:t>
            </a:r>
            <a:endParaRPr sz="2900">
              <a:latin typeface="Courier"/>
              <a:ea typeface="Courier"/>
              <a:cs typeface="Courier"/>
              <a:sym typeface="Courier"/>
            </a:endParaRPr>
          </a:p>
        </p:txBody>
      </p:sp>
      <p:sp>
        <p:nvSpPr>
          <p:cNvPr id="221" name="Shape 221"/>
          <p:cNvSpPr/>
          <p:nvPr/>
        </p:nvSpPr>
        <p:spPr>
          <a:xfrm>
            <a:off x="457200" y="11544299"/>
            <a:ext cx="8047741" cy="152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R="457200" algn="l" defTabSz="457200">
              <a:spcBef>
                <a:spcPts val="500"/>
              </a:spcBef>
              <a:defRPr sz="4800">
                <a:solidFill>
                  <a:srgbClr val="000000"/>
                </a:solidFill>
                <a:latin typeface="Trebuchet MS"/>
                <a:ea typeface="Trebuchet MS"/>
                <a:cs typeface="Trebuchet MS"/>
                <a:sym typeface="Trebuchet MS"/>
              </a:defRPr>
            </a:lvl1pPr>
          </a:lstStyle>
          <a:p>
            <a:pPr lvl="0">
              <a:defRPr sz="1800"/>
            </a:pPr>
            <a:r>
              <a:rPr sz="4800"/>
              <a:t>Our models lag behind the “new reality”</a:t>
            </a:r>
          </a:p>
        </p:txBody>
      </p:sp>
      <p:sp>
        <p:nvSpPr>
          <p:cNvPr id="222" name="Shape 222"/>
          <p:cNvSpPr/>
          <p:nvPr/>
        </p:nvSpPr>
        <p:spPr>
          <a:xfrm>
            <a:off x="203200" y="2679699"/>
            <a:ext cx="8047740" cy="152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R="457200" algn="l" defTabSz="457200">
              <a:spcBef>
                <a:spcPts val="500"/>
              </a:spcBef>
              <a:defRPr sz="4800">
                <a:solidFill>
                  <a:srgbClr val="000000"/>
                </a:solidFill>
                <a:latin typeface="Trebuchet MS"/>
                <a:ea typeface="Trebuchet MS"/>
                <a:cs typeface="Trebuchet MS"/>
                <a:sym typeface="Trebuchet MS"/>
              </a:defRPr>
            </a:lvl1pPr>
          </a:lstStyle>
          <a:p>
            <a:pPr lvl="0">
              <a:defRPr sz="1800"/>
            </a:pPr>
            <a:r>
              <a:rPr sz="4800"/>
              <a:t>What about predictive capabilities of our models?</a:t>
            </a:r>
          </a:p>
        </p:txBody>
      </p:sp>
    </p:spTree>
  </p:cSld>
  <p:clrMapOvr>
    <a:masterClrMapping/>
  </p:clrMapOvr>
  <p:transition spd="slow"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222"/>
                                        </p:tgtEl>
                                        <p:attrNameLst>
                                          <p:attrName>style.visibility</p:attrName>
                                        </p:attrNameLst>
                                      </p:cBhvr>
                                      <p:to>
                                        <p:strVal val="visible"/>
                                      </p:to>
                                    </p:set>
                                    <p:animEffect filter="dissolve" transition="in">
                                      <p:cBhvr>
                                        <p:cTn id="7" dur="1000"/>
                                        <p:tgtEl>
                                          <p:spTgt spid="222"/>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219"/>
                                        </p:tgtEl>
                                        <p:attrNameLst>
                                          <p:attrName>style.visibility</p:attrName>
                                        </p:attrNameLst>
                                      </p:cBhvr>
                                      <p:to>
                                        <p:strVal val="visible"/>
                                      </p:to>
                                    </p:set>
                                    <p:animEffect filter="fade" transition="in">
                                      <p:cBhvr>
                                        <p:cTn id="12" dur="1000"/>
                                        <p:tgtEl>
                                          <p:spTgt spid="219"/>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16" presetID="23" grpId="3" fill="hold">
                                  <p:stCondLst>
                                    <p:cond delay="0"/>
                                  </p:stCondLst>
                                  <p:iterate type="el" backwards="0">
                                    <p:tmAbs val="0"/>
                                  </p:iterate>
                                  <p:childTnLst>
                                    <p:set>
                                      <p:cBhvr>
                                        <p:cTn id="16" fill="hold"/>
                                        <p:tgtEl>
                                          <p:spTgt spid="220"/>
                                        </p:tgtEl>
                                        <p:attrNameLst>
                                          <p:attrName>style.visibility</p:attrName>
                                        </p:attrNameLst>
                                      </p:cBhvr>
                                      <p:to>
                                        <p:strVal val="visible"/>
                                      </p:to>
                                    </p:set>
                                    <p:anim calcmode="lin" valueType="num">
                                      <p:cBhvr>
                                        <p:cTn id="17" dur="1000" fill="hold"/>
                                        <p:tgtEl>
                                          <p:spTgt spid="220"/>
                                        </p:tgtEl>
                                        <p:attrNameLst>
                                          <p:attrName>ppt_w</p:attrName>
                                        </p:attrNameLst>
                                      </p:cBhvr>
                                      <p:tavLst>
                                        <p:tav tm="0">
                                          <p:val>
                                            <p:fltVal val="0"/>
                                          </p:val>
                                        </p:tav>
                                        <p:tav tm="100000">
                                          <p:val>
                                            <p:strVal val="#ppt_w"/>
                                          </p:val>
                                        </p:tav>
                                      </p:tavLst>
                                    </p:anim>
                                    <p:anim calcmode="lin" valueType="num">
                                      <p:cBhvr>
                                        <p:cTn id="18" dur="1000" fill="hold"/>
                                        <p:tgtEl>
                                          <p:spTgt spid="220"/>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0" presetID="9" grpId="4" fill="hold">
                                  <p:stCondLst>
                                    <p:cond delay="0"/>
                                  </p:stCondLst>
                                  <p:iterate type="el" backwards="0">
                                    <p:tmAbs val="0"/>
                                  </p:iterate>
                                  <p:childTnLst>
                                    <p:set>
                                      <p:cBhvr>
                                        <p:cTn id="22" fill="hold"/>
                                        <p:tgtEl>
                                          <p:spTgt spid="221"/>
                                        </p:tgtEl>
                                        <p:attrNameLst>
                                          <p:attrName>style.visibility</p:attrName>
                                        </p:attrNameLst>
                                      </p:cBhvr>
                                      <p:to>
                                        <p:strVal val="visible"/>
                                      </p:to>
                                    </p:set>
                                    <p:animEffect filter="dissolve" transition="in">
                                      <p:cBhvr>
                                        <p:cTn id="23" dur="10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2" grpId="1"/>
      <p:bldP build="whole" bldLvl="1" animBg="1" rev="0" advAuto="0" spid="219" grpId="2"/>
      <p:bldP build="whole" bldLvl="1" animBg="1" rev="0" advAuto="0" spid="221" grpId="4"/>
      <p:bldP build="whole" bldLvl="1" animBg="1" rev="0" advAuto="0" spid="220" grpId="3"/>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C7C7C7"/>
        </a:solidFill>
      </p:bgPr>
    </p:bg>
    <p:spTree>
      <p:nvGrpSpPr>
        <p:cNvPr id="1" name=""/>
        <p:cNvGrpSpPr/>
        <p:nvPr/>
      </p:nvGrpSpPr>
      <p:grpSpPr>
        <a:xfrm>
          <a:off x="0" y="0"/>
          <a:ext cx="0" cy="0"/>
          <a:chOff x="0" y="0"/>
          <a:chExt cx="0" cy="0"/>
        </a:xfrm>
      </p:grpSpPr>
      <p:grpSp>
        <p:nvGrpSpPr>
          <p:cNvPr id="226" name="Group 226"/>
          <p:cNvGrpSpPr/>
          <p:nvPr/>
        </p:nvGrpSpPr>
        <p:grpSpPr>
          <a:xfrm>
            <a:off x="88900" y="406400"/>
            <a:ext cx="24193500" cy="1778000"/>
            <a:chOff x="-50800" y="-50800"/>
            <a:chExt cx="24193500" cy="1778000"/>
          </a:xfrm>
        </p:grpSpPr>
        <p:pic>
          <p:nvPicPr>
            <p:cNvPr id="224" name=""/>
            <p:cNvPicPr/>
            <p:nvPr/>
          </p:nvPicPr>
          <p:blipFill>
            <a:blip r:embed="rId2">
              <a:extLst/>
            </a:blip>
            <a:stretch>
              <a:fillRect/>
            </a:stretch>
          </p:blipFill>
          <p:spPr>
            <a:xfrm>
              <a:off x="-50800" y="-50800"/>
              <a:ext cx="24193500" cy="1778000"/>
            </a:xfrm>
            <a:prstGeom prst="rect">
              <a:avLst/>
            </a:prstGeom>
            <a:effectLst>
              <a:outerShdw sx="100000" sy="100000" kx="0" ky="0" algn="b" rotWithShape="0" blurRad="76200" dist="0" dir="18900000">
                <a:srgbClr val="000000">
                  <a:alpha val="80000"/>
                </a:srgbClr>
              </a:outerShdw>
            </a:effectLst>
          </p:spPr>
        </p:pic>
        <p:pic>
          <p:nvPicPr>
            <p:cNvPr id="225" name="droppedImage.pdf"/>
            <p:cNvPicPr/>
            <p:nvPr/>
          </p:nvPicPr>
          <p:blipFill>
            <a:blip r:embed="rId3">
              <a:extLst/>
            </a:blip>
            <a:stretch>
              <a:fillRect/>
            </a:stretch>
          </p:blipFill>
          <p:spPr>
            <a:xfrm>
              <a:off x="22377400" y="241300"/>
              <a:ext cx="1460500" cy="1194955"/>
            </a:xfrm>
            <a:prstGeom prst="rect">
              <a:avLst/>
            </a:prstGeom>
            <a:ln w="12700" cap="flat">
              <a:noFill/>
              <a:miter lim="400000"/>
            </a:ln>
            <a:effectLst/>
          </p:spPr>
        </p:pic>
      </p:grpSp>
      <p:sp>
        <p:nvSpPr>
          <p:cNvPr id="227" name="Shape 227"/>
          <p:cNvSpPr/>
          <p:nvPr/>
        </p:nvSpPr>
        <p:spPr>
          <a:xfrm>
            <a:off x="247650" y="2565399"/>
            <a:ext cx="23888700" cy="170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5400">
                <a:solidFill>
                  <a:srgbClr val="1F597A"/>
                </a:solidFill>
                <a:latin typeface="Trebuchet MS"/>
                <a:ea typeface="Trebuchet MS"/>
                <a:cs typeface="Trebuchet MS"/>
                <a:sym typeface="Trebuchet MS"/>
              </a:rPr>
              <a:t>Probabilistic approach:</a:t>
            </a:r>
            <a:endParaRPr sz="5400">
              <a:solidFill>
                <a:srgbClr val="1F597A"/>
              </a:solidFill>
              <a:latin typeface="Trebuchet MS"/>
              <a:ea typeface="Trebuchet MS"/>
              <a:cs typeface="Trebuchet MS"/>
              <a:sym typeface="Trebuchet MS"/>
            </a:endParaRPr>
          </a:p>
          <a:p>
            <a:pPr lvl="0" algn="l">
              <a:defRPr sz="1800">
                <a:solidFill>
                  <a:srgbClr val="000000"/>
                </a:solidFill>
              </a:defRPr>
            </a:pPr>
            <a:r>
              <a:rPr sz="5400">
                <a:solidFill>
                  <a:srgbClr val="1F597A"/>
                </a:solidFill>
                <a:latin typeface="Trebuchet MS"/>
                <a:ea typeface="Trebuchet MS"/>
                <a:cs typeface="Trebuchet MS"/>
                <a:sym typeface="Trebuchet MS"/>
              </a:rPr>
              <a:t>What has happened in the past could happen tomorrow</a:t>
            </a:r>
          </a:p>
        </p:txBody>
      </p:sp>
      <p:pic>
        <p:nvPicPr>
          <p:cNvPr id="228" name="gslrp_pdf_20.png"/>
          <p:cNvPicPr/>
          <p:nvPr/>
        </p:nvPicPr>
        <p:blipFill>
          <a:blip r:embed="rId4">
            <a:extLst/>
          </a:blip>
          <a:stretch>
            <a:fillRect/>
          </a:stretch>
        </p:blipFill>
        <p:spPr>
          <a:xfrm>
            <a:off x="395566" y="5041900"/>
            <a:ext cx="9789835" cy="5664200"/>
          </a:xfrm>
          <a:prstGeom prst="rect">
            <a:avLst/>
          </a:prstGeom>
          <a:ln w="12700">
            <a:miter lim="400000"/>
          </a:ln>
        </p:spPr>
      </p:pic>
      <p:pic>
        <p:nvPicPr>
          <p:cNvPr id="229" name="gtempp_pdf_20.png"/>
          <p:cNvPicPr/>
          <p:nvPr/>
        </p:nvPicPr>
        <p:blipFill>
          <a:blip r:embed="rId5">
            <a:extLst/>
          </a:blip>
          <a:stretch>
            <a:fillRect/>
          </a:stretch>
        </p:blipFill>
        <p:spPr>
          <a:xfrm>
            <a:off x="11231067" y="5073650"/>
            <a:ext cx="9558833" cy="5600700"/>
          </a:xfrm>
          <a:prstGeom prst="rect">
            <a:avLst/>
          </a:prstGeom>
          <a:ln w="12700">
            <a:miter lim="400000"/>
          </a:ln>
        </p:spPr>
      </p:pic>
      <p:sp>
        <p:nvSpPr>
          <p:cNvPr id="230" name="Shape 230"/>
          <p:cNvSpPr/>
          <p:nvPr/>
        </p:nvSpPr>
        <p:spPr>
          <a:xfrm>
            <a:off x="457200" y="11899899"/>
            <a:ext cx="22410250" cy="812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R="457200" algn="l" defTabSz="457200">
              <a:spcBef>
                <a:spcPts val="500"/>
              </a:spcBef>
              <a:defRPr sz="4800">
                <a:solidFill>
                  <a:srgbClr val="000000"/>
                </a:solidFill>
                <a:latin typeface="Trebuchet MS"/>
                <a:ea typeface="Trebuchet MS"/>
                <a:cs typeface="Trebuchet MS"/>
                <a:sym typeface="Trebuchet MS"/>
              </a:defRPr>
            </a:lvl1pPr>
          </a:lstStyle>
          <a:p>
            <a:pPr lvl="0">
              <a:defRPr sz="1800"/>
            </a:pPr>
            <a:r>
              <a:rPr sz="4800"/>
              <a:t>Even small temperature changes per century produced large sea level changes.</a:t>
            </a: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227"/>
                                        </p:tgtEl>
                                        <p:attrNameLst>
                                          <p:attrName>style.visibility</p:attrName>
                                        </p:attrNameLst>
                                      </p:cBhvr>
                                      <p:to>
                                        <p:strVal val="visible"/>
                                      </p:to>
                                    </p:set>
                                    <p:animEffect filter="dissolve" transition="in">
                                      <p:cBhvr>
                                        <p:cTn id="7" dur="1000"/>
                                        <p:tgtEl>
                                          <p:spTgt spid="227"/>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9" grpId="2" fill="hold">
                                  <p:stCondLst>
                                    <p:cond delay="0"/>
                                  </p:stCondLst>
                                  <p:iterate type="el" backwards="0">
                                    <p:tmAbs val="0"/>
                                  </p:iterate>
                                  <p:childTnLst>
                                    <p:set>
                                      <p:cBhvr>
                                        <p:cTn id="11" fill="hold"/>
                                        <p:tgtEl>
                                          <p:spTgt spid="230"/>
                                        </p:tgtEl>
                                        <p:attrNameLst>
                                          <p:attrName>style.visibility</p:attrName>
                                        </p:attrNameLst>
                                      </p:cBhvr>
                                      <p:to>
                                        <p:strVal val="visible"/>
                                      </p:to>
                                    </p:set>
                                    <p:animEffect filter="dissolve" transition="in">
                                      <p:cBhvr>
                                        <p:cTn id="12" dur="1000"/>
                                        <p:tgtEl>
                                          <p:spTgt spid="2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7" grpId="1"/>
      <p:bldP build="whole" bldLvl="1" animBg="1" rev="0" advAuto="0" spid="230" grpId="2"/>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C7C7C7"/>
        </a:solidFill>
      </p:bgPr>
    </p:bg>
    <p:spTree>
      <p:nvGrpSpPr>
        <p:cNvPr id="1" name=""/>
        <p:cNvGrpSpPr/>
        <p:nvPr/>
      </p:nvGrpSpPr>
      <p:grpSpPr>
        <a:xfrm>
          <a:off x="0" y="0"/>
          <a:ext cx="0" cy="0"/>
          <a:chOff x="0" y="0"/>
          <a:chExt cx="0" cy="0"/>
        </a:xfrm>
      </p:grpSpPr>
      <p:sp>
        <p:nvSpPr>
          <p:cNvPr id="232" name="Shape 232"/>
          <p:cNvSpPr/>
          <p:nvPr/>
        </p:nvSpPr>
        <p:spPr>
          <a:xfrm>
            <a:off x="247650" y="2203450"/>
            <a:ext cx="23888700" cy="901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a:solidFill>
                  <a:srgbClr val="1F597A"/>
                </a:solidFill>
                <a:latin typeface="Trebuchet MS"/>
                <a:ea typeface="Trebuchet MS"/>
                <a:cs typeface="Trebuchet MS"/>
                <a:sym typeface="Trebuchet MS"/>
              </a:defRPr>
            </a:lvl1pPr>
          </a:lstStyle>
          <a:p>
            <a:pPr lvl="0">
              <a:defRPr sz="1800">
                <a:solidFill>
                  <a:srgbClr val="000000"/>
                </a:solidFill>
              </a:defRPr>
            </a:pPr>
            <a:r>
              <a:rPr sz="5400">
                <a:solidFill>
                  <a:srgbClr val="1F597A"/>
                </a:solidFill>
              </a:rPr>
              <a:t>We often talk about the lessons learnt and notice them</a:t>
            </a:r>
          </a:p>
        </p:txBody>
      </p:sp>
      <p:pic>
        <p:nvPicPr>
          <p:cNvPr id="233" name="13-7636cd1bc2.jpg"/>
          <p:cNvPicPr/>
          <p:nvPr/>
        </p:nvPicPr>
        <p:blipFill>
          <a:blip r:embed="rId2">
            <a:extLst/>
          </a:blip>
          <a:stretch>
            <a:fillRect/>
          </a:stretch>
        </p:blipFill>
        <p:spPr>
          <a:xfrm>
            <a:off x="17706302" y="4204492"/>
            <a:ext cx="6426260" cy="9226696"/>
          </a:xfrm>
          <a:prstGeom prst="rect">
            <a:avLst/>
          </a:prstGeom>
          <a:ln w="12700">
            <a:miter lim="400000"/>
          </a:ln>
        </p:spPr>
      </p:pic>
      <p:grpSp>
        <p:nvGrpSpPr>
          <p:cNvPr id="236" name="Group 236"/>
          <p:cNvGrpSpPr/>
          <p:nvPr/>
        </p:nvGrpSpPr>
        <p:grpSpPr>
          <a:xfrm>
            <a:off x="88900" y="63500"/>
            <a:ext cx="24193500" cy="1778000"/>
            <a:chOff x="-50800" y="-50800"/>
            <a:chExt cx="24193500" cy="1778000"/>
          </a:xfrm>
        </p:grpSpPr>
        <p:pic>
          <p:nvPicPr>
            <p:cNvPr id="234" name=""/>
            <p:cNvPicPr/>
            <p:nvPr/>
          </p:nvPicPr>
          <p:blipFill>
            <a:blip r:embed="rId3">
              <a:extLst/>
            </a:blip>
            <a:stretch>
              <a:fillRect/>
            </a:stretch>
          </p:blipFill>
          <p:spPr>
            <a:xfrm>
              <a:off x="-50800" y="-50800"/>
              <a:ext cx="24193500" cy="1778000"/>
            </a:xfrm>
            <a:prstGeom prst="rect">
              <a:avLst/>
            </a:prstGeom>
            <a:effectLst>
              <a:outerShdw sx="100000" sy="100000" kx="0" ky="0" algn="b" rotWithShape="0" blurRad="76200" dist="0" dir="18900000">
                <a:srgbClr val="000000">
                  <a:alpha val="80000"/>
                </a:srgbClr>
              </a:outerShdw>
            </a:effectLst>
          </p:spPr>
        </p:pic>
        <p:pic>
          <p:nvPicPr>
            <p:cNvPr id="235" name="droppedImage.pdf"/>
            <p:cNvPicPr/>
            <p:nvPr/>
          </p:nvPicPr>
          <p:blipFill>
            <a:blip r:embed="rId4">
              <a:extLst/>
            </a:blip>
            <a:stretch>
              <a:fillRect/>
            </a:stretch>
          </p:blipFill>
          <p:spPr>
            <a:xfrm>
              <a:off x="22128503" y="63500"/>
              <a:ext cx="1887198" cy="1549400"/>
            </a:xfrm>
            <a:prstGeom prst="rect">
              <a:avLst/>
            </a:prstGeom>
            <a:ln w="12700" cap="flat">
              <a:noFill/>
              <a:miter lim="400000"/>
            </a:ln>
            <a:effectLst/>
          </p:spPr>
        </p:pic>
      </p:grpSp>
      <p:sp>
        <p:nvSpPr>
          <p:cNvPr id="237" name="Shape 237"/>
          <p:cNvSpPr/>
          <p:nvPr/>
        </p:nvSpPr>
        <p:spPr>
          <a:xfrm>
            <a:off x="247650" y="3305571"/>
            <a:ext cx="23888700" cy="901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a:solidFill>
                  <a:srgbClr val="1F597A"/>
                </a:solidFill>
                <a:latin typeface="Trebuchet MS"/>
                <a:ea typeface="Trebuchet MS"/>
                <a:cs typeface="Trebuchet MS"/>
                <a:sym typeface="Trebuchet MS"/>
              </a:defRPr>
            </a:lvl1pPr>
          </a:lstStyle>
          <a:p>
            <a:pPr lvl="0">
              <a:defRPr sz="1800">
                <a:solidFill>
                  <a:srgbClr val="000000"/>
                </a:solidFill>
              </a:defRPr>
            </a:pPr>
            <a:r>
              <a:rPr sz="5400">
                <a:solidFill>
                  <a:srgbClr val="1F597A"/>
                </a:solidFill>
              </a:rPr>
              <a:t>… but then we continue to do the same</a:t>
            </a:r>
          </a:p>
        </p:txBody>
      </p:sp>
      <p:sp>
        <p:nvSpPr>
          <p:cNvPr id="238" name="Shape 238"/>
          <p:cNvSpPr/>
          <p:nvPr/>
        </p:nvSpPr>
        <p:spPr>
          <a:xfrm>
            <a:off x="247650" y="4407692"/>
            <a:ext cx="23888700" cy="901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a:solidFill>
                  <a:srgbClr val="1F597A"/>
                </a:solidFill>
                <a:latin typeface="Trebuchet MS"/>
                <a:ea typeface="Trebuchet MS"/>
                <a:cs typeface="Trebuchet MS"/>
                <a:sym typeface="Trebuchet MS"/>
              </a:defRPr>
            </a:lvl1pPr>
          </a:lstStyle>
          <a:p>
            <a:pPr lvl="0">
              <a:defRPr sz="1800">
                <a:solidFill>
                  <a:srgbClr val="000000"/>
                </a:solidFill>
              </a:defRPr>
            </a:pPr>
            <a:r>
              <a:rPr sz="5400">
                <a:solidFill>
                  <a:srgbClr val="1F597A"/>
                </a:solidFill>
              </a:rPr>
              <a:t>It is time to use the lessons learnt.</a:t>
            </a:r>
          </a:p>
        </p:txBody>
      </p:sp>
      <p:sp>
        <p:nvSpPr>
          <p:cNvPr id="239" name="Shape 239"/>
          <p:cNvSpPr/>
          <p:nvPr/>
        </p:nvSpPr>
        <p:spPr>
          <a:xfrm>
            <a:off x="247650" y="5509814"/>
            <a:ext cx="16460887" cy="901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a:solidFill>
                  <a:srgbClr val="1F597A"/>
                </a:solidFill>
                <a:latin typeface="Trebuchet MS"/>
                <a:ea typeface="Trebuchet MS"/>
                <a:cs typeface="Trebuchet MS"/>
                <a:sym typeface="Trebuchet MS"/>
              </a:defRPr>
            </a:lvl1pPr>
          </a:lstStyle>
          <a:p>
            <a:pPr lvl="0">
              <a:defRPr sz="1800">
                <a:solidFill>
                  <a:srgbClr val="000000"/>
                </a:solidFill>
              </a:defRPr>
            </a:pPr>
            <a:r>
              <a:rPr sz="5400">
                <a:solidFill>
                  <a:srgbClr val="1F597A"/>
                </a:solidFill>
              </a:rPr>
              <a:t>We should make a pro-security choice.</a:t>
            </a:r>
          </a:p>
        </p:txBody>
      </p:sp>
      <p:pic>
        <p:nvPicPr>
          <p:cNvPr id="240" name="5-c433b1e0a1.jpg"/>
          <p:cNvPicPr/>
          <p:nvPr/>
        </p:nvPicPr>
        <p:blipFill>
          <a:blip r:embed="rId5">
            <a:extLst/>
          </a:blip>
          <a:stretch>
            <a:fillRect/>
          </a:stretch>
        </p:blipFill>
        <p:spPr>
          <a:xfrm>
            <a:off x="9702800" y="6408735"/>
            <a:ext cx="7672781" cy="7193233"/>
          </a:xfrm>
          <a:prstGeom prst="rect">
            <a:avLst/>
          </a:prstGeom>
          <a:ln w="12700">
            <a:miter lim="400000"/>
          </a:ln>
        </p:spPr>
      </p:pic>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232"/>
                                        </p:tgtEl>
                                        <p:attrNameLst>
                                          <p:attrName>style.visibility</p:attrName>
                                        </p:attrNameLst>
                                      </p:cBhvr>
                                      <p:to>
                                        <p:strVal val="visible"/>
                                      </p:to>
                                    </p:set>
                                    <p:animEffect filter="dissolve" transition="in">
                                      <p:cBhvr>
                                        <p:cTn id="7" dur="1000"/>
                                        <p:tgtEl>
                                          <p:spTgt spid="232"/>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9" grpId="2" fill="hold">
                                  <p:stCondLst>
                                    <p:cond delay="0"/>
                                  </p:stCondLst>
                                  <p:iterate type="el" backwards="0">
                                    <p:tmAbs val="0"/>
                                  </p:iterate>
                                  <p:childTnLst>
                                    <p:set>
                                      <p:cBhvr>
                                        <p:cTn id="11" fill="hold"/>
                                        <p:tgtEl>
                                          <p:spTgt spid="237"/>
                                        </p:tgtEl>
                                        <p:attrNameLst>
                                          <p:attrName>style.visibility</p:attrName>
                                        </p:attrNameLst>
                                      </p:cBhvr>
                                      <p:to>
                                        <p:strVal val="visible"/>
                                      </p:to>
                                    </p:set>
                                    <p:animEffect filter="dissolve" transition="in">
                                      <p:cBhvr>
                                        <p:cTn id="12" dur="1000"/>
                                        <p:tgtEl>
                                          <p:spTgt spid="237"/>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9" grpId="3" fill="hold">
                                  <p:stCondLst>
                                    <p:cond delay="0"/>
                                  </p:stCondLst>
                                  <p:iterate type="el" backwards="0">
                                    <p:tmAbs val="0"/>
                                  </p:iterate>
                                  <p:childTnLst>
                                    <p:set>
                                      <p:cBhvr>
                                        <p:cTn id="16" fill="hold"/>
                                        <p:tgtEl>
                                          <p:spTgt spid="238"/>
                                        </p:tgtEl>
                                        <p:attrNameLst>
                                          <p:attrName>style.visibility</p:attrName>
                                        </p:attrNameLst>
                                      </p:cBhvr>
                                      <p:to>
                                        <p:strVal val="visible"/>
                                      </p:to>
                                    </p:set>
                                    <p:animEffect filter="dissolve" transition="in">
                                      <p:cBhvr>
                                        <p:cTn id="17" dur="1000"/>
                                        <p:tgtEl>
                                          <p:spTgt spid="238"/>
                                        </p:tgtEl>
                                      </p:cBhvr>
                                    </p:animEffect>
                                  </p:childTnLst>
                                </p:cTn>
                              </p:par>
                            </p:childTnLst>
                          </p:cTn>
                        </p:par>
                        <p:par>
                          <p:cTn id="18" fill="hold">
                            <p:stCondLst>
                              <p:cond delay="1000"/>
                            </p:stCondLst>
                            <p:childTnLst>
                              <p:par>
                                <p:cTn id="19" nodeType="afterEffect" presetClass="entr" presetSubtype="0" presetID="10" grpId="4" fill="hold">
                                  <p:stCondLst>
                                    <p:cond delay="0"/>
                                  </p:stCondLst>
                                  <p:iterate type="el" backwards="0">
                                    <p:tmAbs val="0"/>
                                  </p:iterate>
                                  <p:childTnLst>
                                    <p:set>
                                      <p:cBhvr>
                                        <p:cTn id="20" fill="hold"/>
                                        <p:tgtEl>
                                          <p:spTgt spid="233"/>
                                        </p:tgtEl>
                                        <p:attrNameLst>
                                          <p:attrName>style.visibility</p:attrName>
                                        </p:attrNameLst>
                                      </p:cBhvr>
                                      <p:to>
                                        <p:strVal val="visible"/>
                                      </p:to>
                                    </p:set>
                                    <p:animEffect filter="fade" transition="in">
                                      <p:cBhvr>
                                        <p:cTn id="21" dur="1000"/>
                                        <p:tgtEl>
                                          <p:spTgt spid="233"/>
                                        </p:tgtEl>
                                      </p:cBhvr>
                                    </p:animEffect>
                                  </p:childTnLst>
                                </p:cTn>
                              </p:par>
                            </p:childTnLst>
                          </p:cTn>
                        </p:par>
                      </p:childTnLst>
                    </p:cTn>
                  </p:par>
                  <p:par>
                    <p:cTn id="22" fill="hold">
                      <p:stCondLst>
                        <p:cond delay="indefinite"/>
                      </p:stCondLst>
                      <p:childTnLst>
                        <p:par>
                          <p:cTn id="23" fill="hold">
                            <p:stCondLst>
                              <p:cond delay="0"/>
                            </p:stCondLst>
                            <p:childTnLst>
                              <p:par>
                                <p:cTn id="24" nodeType="clickEffect" presetClass="entr" presetSubtype="0" presetID="9" grpId="5" fill="hold">
                                  <p:stCondLst>
                                    <p:cond delay="0"/>
                                  </p:stCondLst>
                                  <p:iterate type="el" backwards="0">
                                    <p:tmAbs val="0"/>
                                  </p:iterate>
                                  <p:childTnLst>
                                    <p:set>
                                      <p:cBhvr>
                                        <p:cTn id="25" fill="hold"/>
                                        <p:tgtEl>
                                          <p:spTgt spid="239"/>
                                        </p:tgtEl>
                                        <p:attrNameLst>
                                          <p:attrName>style.visibility</p:attrName>
                                        </p:attrNameLst>
                                      </p:cBhvr>
                                      <p:to>
                                        <p:strVal val="visible"/>
                                      </p:to>
                                    </p:set>
                                    <p:animEffect filter="dissolve" transition="in">
                                      <p:cBhvr>
                                        <p:cTn id="26" dur="1000"/>
                                        <p:tgtEl>
                                          <p:spTgt spid="239"/>
                                        </p:tgtEl>
                                      </p:cBhvr>
                                    </p:animEffect>
                                  </p:childTnLst>
                                </p:cTn>
                              </p:par>
                            </p:childTnLst>
                          </p:cTn>
                        </p:par>
                        <p:par>
                          <p:cTn id="27" fill="hold">
                            <p:stCondLst>
                              <p:cond delay="1000"/>
                            </p:stCondLst>
                            <p:childTnLst>
                              <p:par>
                                <p:cTn id="28" nodeType="afterEffect" presetClass="entr" presetSubtype="0" presetID="10" grpId="6" fill="hold">
                                  <p:stCondLst>
                                    <p:cond delay="0"/>
                                  </p:stCondLst>
                                  <p:iterate type="el" backwards="0">
                                    <p:tmAbs val="0"/>
                                  </p:iterate>
                                  <p:childTnLst>
                                    <p:set>
                                      <p:cBhvr>
                                        <p:cTn id="29" fill="hold"/>
                                        <p:tgtEl>
                                          <p:spTgt spid="240"/>
                                        </p:tgtEl>
                                        <p:attrNameLst>
                                          <p:attrName>style.visibility</p:attrName>
                                        </p:attrNameLst>
                                      </p:cBhvr>
                                      <p:to>
                                        <p:strVal val="visible"/>
                                      </p:to>
                                    </p:set>
                                    <p:animEffect filter="fade" transition="in">
                                      <p:cBhvr>
                                        <p:cTn id="30" dur="1000"/>
                                        <p:tgtEl>
                                          <p:spTgt spid="2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0" grpId="6"/>
      <p:bldP build="whole" bldLvl="1" animBg="1" rev="0" advAuto="0" spid="233" grpId="4"/>
      <p:bldP build="whole" bldLvl="1" animBg="1" rev="0" advAuto="0" spid="239" grpId="5"/>
      <p:bldP build="whole" bldLvl="1" animBg="1" rev="0" advAuto="0" spid="238" grpId="3"/>
      <p:bldP build="whole" bldLvl="1" animBg="1" rev="0" advAuto="0" spid="232" grpId="1"/>
      <p:bldP build="whole" bldLvl="1" animBg="1" rev="0" advAuto="0" spid="237" grpId="2"/>
    </p:bldLst>
  </p:timing>
</p:sld>
</file>

<file path=ppt/slides/slide18.xml><?xml version="1.0" encoding="utf-8"?>
<p:sld xmlns:a="http://schemas.openxmlformats.org/drawingml/2006/main" xmlns:r="http://schemas.openxmlformats.org/officeDocument/2006/relationships" xmlns:p="http://schemas.openxmlformats.org/presentationml/2006/main" show="0" showMasterSp="1" showMasterPhAnim="1">
  <p:cSld>
    <p:bg>
      <p:bgPr>
        <a:solidFill>
          <a:srgbClr val="FFFFFF"/>
        </a:solidFill>
      </p:bgPr>
    </p:bg>
    <p:spTree>
      <p:nvGrpSpPr>
        <p:cNvPr id="1" name=""/>
        <p:cNvGrpSpPr/>
        <p:nvPr/>
      </p:nvGrpSpPr>
      <p:grpSpPr>
        <a:xfrm>
          <a:off x="0" y="0"/>
          <a:ext cx="0" cy="0"/>
          <a:chOff x="0" y="0"/>
          <a:chExt cx="0" cy="0"/>
        </a:xfrm>
      </p:grpSpPr>
      <p:sp>
        <p:nvSpPr>
          <p:cNvPr id="242" name="Shape 242"/>
          <p:cNvSpPr/>
          <p:nvPr/>
        </p:nvSpPr>
        <p:spPr>
          <a:xfrm>
            <a:off x="13766800" y="1549400"/>
            <a:ext cx="9982200" cy="11391900"/>
          </a:xfrm>
          <a:prstGeom prst="rect">
            <a:avLst/>
          </a:prstGeom>
          <a:solidFill>
            <a:srgbClr val="F7F4FF"/>
          </a:solidFill>
          <a:ln w="12700">
            <a:miter lim="400000"/>
          </a:ln>
        </p:spPr>
        <p:txBody>
          <a:bodyPr lIns="0" tIns="0" rIns="0" bIns="0" anchor="ctr"/>
          <a:lstStyle/>
          <a:p>
            <a:pPr lvl="0" defTabSz="800100">
              <a:spcBef>
                <a:spcPts val="27100"/>
              </a:spcBef>
              <a:defRPr sz="4000">
                <a:effectLst>
                  <a:outerShdw sx="100000" sy="100000" kx="0" ky="0" algn="b" rotWithShape="0" blurRad="38100" dist="12700" dir="5400000">
                    <a:srgbClr val="000000">
                      <a:alpha val="50000"/>
                    </a:srgbClr>
                  </a:outerShdw>
                </a:effectLst>
              </a:defRPr>
            </a:pPr>
          </a:p>
        </p:txBody>
      </p:sp>
      <p:pic>
        <p:nvPicPr>
          <p:cNvPr id="243" name="gtempp_pdf_20.png"/>
          <p:cNvPicPr/>
          <p:nvPr/>
        </p:nvPicPr>
        <p:blipFill>
          <a:blip r:embed="rId2">
            <a:extLst/>
          </a:blip>
          <a:stretch>
            <a:fillRect/>
          </a:stretch>
        </p:blipFill>
        <p:spPr>
          <a:xfrm>
            <a:off x="14050467" y="7340600"/>
            <a:ext cx="9558833" cy="5600700"/>
          </a:xfrm>
          <a:prstGeom prst="rect">
            <a:avLst/>
          </a:prstGeom>
          <a:ln w="12700">
            <a:miter lim="400000"/>
          </a:ln>
        </p:spPr>
      </p:pic>
      <p:pic>
        <p:nvPicPr>
          <p:cNvPr id="244" name="gslrp_pdf_20.png"/>
          <p:cNvPicPr/>
          <p:nvPr/>
        </p:nvPicPr>
        <p:blipFill>
          <a:blip r:embed="rId3">
            <a:extLst/>
          </a:blip>
          <a:stretch>
            <a:fillRect/>
          </a:stretch>
        </p:blipFill>
        <p:spPr>
          <a:xfrm>
            <a:off x="13933766" y="1549400"/>
            <a:ext cx="9789835" cy="5664200"/>
          </a:xfrm>
          <a:prstGeom prst="rect">
            <a:avLst/>
          </a:prstGeom>
          <a:ln w="12700">
            <a:miter lim="400000"/>
          </a:ln>
        </p:spPr>
      </p:pic>
      <p:sp>
        <p:nvSpPr>
          <p:cNvPr id="245" name="Shape 245"/>
          <p:cNvSpPr/>
          <p:nvPr/>
        </p:nvSpPr>
        <p:spPr>
          <a:xfrm>
            <a:off x="18059400" y="1638300"/>
            <a:ext cx="7327900" cy="5842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defTabSz="800100">
              <a:defRPr i="1" sz="2400">
                <a:solidFill>
                  <a:srgbClr val="000000"/>
                </a:solidFill>
              </a:defRPr>
            </a:lvl1pPr>
          </a:lstStyle>
          <a:p>
            <a:pPr lvl="0">
              <a:defRPr i="0" sz="1800"/>
            </a:pPr>
            <a:r>
              <a:rPr i="1" sz="2400"/>
              <a:t>Century Global Sea Level Changes</a:t>
            </a:r>
          </a:p>
        </p:txBody>
      </p:sp>
      <p:sp>
        <p:nvSpPr>
          <p:cNvPr id="246" name="Shape 246"/>
          <p:cNvSpPr/>
          <p:nvPr/>
        </p:nvSpPr>
        <p:spPr>
          <a:xfrm>
            <a:off x="16827500" y="7239000"/>
            <a:ext cx="8115300" cy="5842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defTabSz="800100">
              <a:defRPr i="1" sz="2400">
                <a:solidFill>
                  <a:srgbClr val="000000"/>
                </a:solidFill>
              </a:defRPr>
            </a:lvl1pPr>
          </a:lstStyle>
          <a:p>
            <a:pPr lvl="0">
              <a:defRPr i="0" sz="1800"/>
            </a:pPr>
            <a:r>
              <a:rPr i="1" sz="2400"/>
              <a:t>Century Global Surface Temperature Changes</a:t>
            </a:r>
          </a:p>
        </p:txBody>
      </p:sp>
      <p:pic>
        <p:nvPicPr>
          <p:cNvPr id="247" name="hansen_f18s.png"/>
          <p:cNvPicPr/>
          <p:nvPr/>
        </p:nvPicPr>
        <p:blipFill>
          <a:blip r:embed="rId4">
            <a:extLst/>
          </a:blip>
          <a:stretch>
            <a:fillRect/>
          </a:stretch>
        </p:blipFill>
        <p:spPr>
          <a:xfrm>
            <a:off x="706210" y="2616398"/>
            <a:ext cx="11938001" cy="10296346"/>
          </a:xfrm>
          <a:prstGeom prst="rect">
            <a:avLst/>
          </a:prstGeom>
          <a:ln w="12700">
            <a:miter lim="400000"/>
          </a:ln>
        </p:spPr>
      </p:pic>
      <p:sp>
        <p:nvSpPr>
          <p:cNvPr id="248" name="Shape 248"/>
          <p:cNvSpPr/>
          <p:nvPr/>
        </p:nvSpPr>
        <p:spPr>
          <a:xfrm>
            <a:off x="7112000" y="12915900"/>
            <a:ext cx="5346700" cy="5842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defTabSz="800100">
              <a:defRPr i="1" sz="3200"/>
            </a:lvl1pPr>
          </a:lstStyle>
          <a:p>
            <a:pPr lvl="0">
              <a:defRPr i="0" sz="1800">
                <a:solidFill>
                  <a:srgbClr val="000000"/>
                </a:solidFill>
              </a:defRPr>
            </a:pPr>
            <a:r>
              <a:rPr i="1" sz="3200">
                <a:solidFill>
                  <a:srgbClr val="FFFFFF"/>
                </a:solidFill>
              </a:rPr>
              <a:t>Hansen et al. (2008)</a:t>
            </a:r>
          </a:p>
        </p:txBody>
      </p:sp>
      <p:sp>
        <p:nvSpPr>
          <p:cNvPr id="249" name="Shape 249"/>
          <p:cNvSpPr/>
          <p:nvPr/>
        </p:nvSpPr>
        <p:spPr>
          <a:xfrm>
            <a:off x="1143000" y="4432300"/>
            <a:ext cx="22098000" cy="2311400"/>
          </a:xfrm>
          <a:prstGeom prst="rect">
            <a:avLst/>
          </a:prstGeom>
          <a:solidFill>
            <a:srgbClr val="DADADA"/>
          </a:solidFill>
          <a:ln w="12700">
            <a:miter lim="400000"/>
          </a:ln>
          <a:extLst>
            <a:ext uri="{C572A759-6A51-4108-AA02-DFA0A04FC94B}">
              <ma14:wrappingTextBoxFlag xmlns:ma14="http://schemas.microsoft.com/office/mac/drawingml/2011/main" val="1"/>
            </a:ext>
          </a:extLst>
        </p:spPr>
        <p:txBody>
          <a:bodyPr lIns="0" tIns="0" rIns="0" bIns="0"/>
          <a:lstStyle/>
          <a:p>
            <a:pPr lvl="1" indent="0" defTabSz="800100">
              <a:defRPr sz="1800">
                <a:solidFill>
                  <a:srgbClr val="000000"/>
                </a:solidFill>
              </a:defRPr>
            </a:pPr>
            <a:r>
              <a:rPr sz="6400">
                <a:solidFill>
                  <a:srgbClr val="0A0700"/>
                </a:solidFill>
              </a:rPr>
              <a:t>Scientifically, we cannot exclude a large, rapid global sea level rise with large spatial variability in local sea level rise.</a:t>
            </a:r>
          </a:p>
        </p:txBody>
      </p:sp>
      <p:sp>
        <p:nvSpPr>
          <p:cNvPr id="250" name="Shape 250"/>
          <p:cNvSpPr/>
          <p:nvPr/>
        </p:nvSpPr>
        <p:spPr>
          <a:xfrm>
            <a:off x="2374900" y="508000"/>
            <a:ext cx="19621500" cy="17145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800100">
              <a:defRPr sz="1800">
                <a:solidFill>
                  <a:srgbClr val="000000"/>
                </a:solidFill>
              </a:defRPr>
            </a:pPr>
            <a:r>
              <a:rPr sz="3200">
                <a:solidFill>
                  <a:srgbClr val="FFFFFF"/>
                </a:solidFill>
              </a:rPr>
              <a:t>LONG-PERIOD LOCAL SEA LEVEL CHANGES</a:t>
            </a:r>
            <a:endParaRPr sz="3200">
              <a:solidFill>
                <a:srgbClr val="FFFFFF"/>
              </a:solidFill>
            </a:endParaRPr>
          </a:p>
          <a:p>
            <a:pPr lvl="0" defTabSz="800100">
              <a:defRPr sz="1800">
                <a:solidFill>
                  <a:srgbClr val="000000"/>
                </a:solidFill>
              </a:defRPr>
            </a:pPr>
            <a:r>
              <a:rPr sz="3200">
                <a:solidFill>
                  <a:srgbClr val="FFFFFF"/>
                </a:solidFill>
              </a:rPr>
              <a:t>- mean global and local sea level are not stationary in time  </a:t>
            </a:r>
          </a:p>
        </p:txBody>
      </p:sp>
      <p:sp>
        <p:nvSpPr>
          <p:cNvPr id="251" name="Shape 251"/>
          <p:cNvSpPr/>
          <p:nvPr/>
        </p:nvSpPr>
        <p:spPr>
          <a:xfrm>
            <a:off x="18262600" y="13017500"/>
            <a:ext cx="7327900" cy="5842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defTabSz="800100">
              <a:defRPr i="1" sz="3200">
                <a:solidFill>
                  <a:srgbClr val="EAEAEA"/>
                </a:solidFill>
              </a:defRPr>
            </a:lvl1pPr>
          </a:lstStyle>
          <a:p>
            <a:pPr lvl="0">
              <a:defRPr i="0" sz="1800">
                <a:solidFill>
                  <a:srgbClr val="000000"/>
                </a:solidFill>
              </a:defRPr>
            </a:pPr>
            <a:r>
              <a:rPr i="1" sz="3200">
                <a:solidFill>
                  <a:srgbClr val="EAEAEA"/>
                </a:solidFill>
              </a:rPr>
              <a:t>Plag and Jules-Plag (2013)</a:t>
            </a:r>
          </a:p>
        </p:txBody>
      </p:sp>
      <p:sp>
        <p:nvSpPr>
          <p:cNvPr id="252" name="Shape 252"/>
          <p:cNvSpPr/>
          <p:nvPr/>
        </p:nvSpPr>
        <p:spPr>
          <a:xfrm>
            <a:off x="19354800" y="1955800"/>
            <a:ext cx="76200" cy="4470400"/>
          </a:xfrm>
          <a:prstGeom prst="rect">
            <a:avLst/>
          </a:prstGeom>
          <a:solidFill>
            <a:srgbClr val="080708">
              <a:alpha val="24000"/>
            </a:srgbClr>
          </a:solidFill>
          <a:ln w="12700">
            <a:miter lim="400000"/>
          </a:ln>
        </p:spPr>
        <p:txBody>
          <a:bodyPr lIns="0" tIns="0" rIns="0" bIns="0" anchor="ctr"/>
          <a:lstStyle/>
          <a:p>
            <a:pPr lvl="0" defTabSz="800100">
              <a:defRPr sz="4000">
                <a:effectLst>
                  <a:outerShdw sx="100000" sy="100000" kx="0" ky="0" algn="b" rotWithShape="0" blurRad="38100" dist="12700" dir="5400000">
                    <a:srgbClr val="000000">
                      <a:alpha val="50000"/>
                    </a:srgbClr>
                  </a:outerShdw>
                </a:effectLst>
              </a:defRPr>
            </a:pPr>
          </a:p>
        </p:txBody>
      </p:sp>
      <p:sp>
        <p:nvSpPr>
          <p:cNvPr id="253" name="Shape 253"/>
          <p:cNvSpPr/>
          <p:nvPr/>
        </p:nvSpPr>
        <p:spPr>
          <a:xfrm>
            <a:off x="19354800" y="1981200"/>
            <a:ext cx="406400" cy="2921000"/>
          </a:xfrm>
          <a:prstGeom prst="rect">
            <a:avLst/>
          </a:prstGeom>
          <a:solidFill>
            <a:srgbClr val="009EED">
              <a:alpha val="22000"/>
            </a:srgbClr>
          </a:solidFill>
          <a:ln w="12700">
            <a:miter lim="400000"/>
          </a:ln>
        </p:spPr>
        <p:txBody>
          <a:bodyPr lIns="0" tIns="0" rIns="0" bIns="0" anchor="ctr"/>
          <a:lstStyle/>
          <a:p>
            <a:pPr lvl="0" defTabSz="800100">
              <a:defRPr sz="4000">
                <a:effectLst>
                  <a:outerShdw sx="100000" sy="100000" kx="0" ky="0" algn="b" rotWithShape="0" blurRad="38100" dist="12700" dir="5400000">
                    <a:srgbClr val="000000">
                      <a:alpha val="50000"/>
                    </a:srgbClr>
                  </a:outerShdw>
                </a:effectLst>
              </a:defRPr>
            </a:pPr>
          </a:p>
        </p:txBody>
      </p:sp>
      <p:sp>
        <p:nvSpPr>
          <p:cNvPr id="254" name="Shape 254"/>
          <p:cNvSpPr/>
          <p:nvPr/>
        </p:nvSpPr>
        <p:spPr>
          <a:xfrm>
            <a:off x="19507200" y="1981200"/>
            <a:ext cx="508000" cy="1574800"/>
          </a:xfrm>
          <a:prstGeom prst="rect">
            <a:avLst/>
          </a:prstGeom>
          <a:solidFill>
            <a:srgbClr val="EDB900">
              <a:alpha val="28000"/>
            </a:srgbClr>
          </a:solidFill>
          <a:ln w="12700">
            <a:miter lim="400000"/>
          </a:ln>
        </p:spPr>
        <p:txBody>
          <a:bodyPr lIns="0" tIns="0" rIns="0" bIns="0" anchor="ctr"/>
          <a:lstStyle/>
          <a:p>
            <a:pPr lvl="0" defTabSz="800100">
              <a:defRPr sz="4000">
                <a:effectLst>
                  <a:outerShdw sx="100000" sy="100000" kx="0" ky="0" algn="b" rotWithShape="0" blurRad="38100" dist="12700" dir="5400000">
                    <a:srgbClr val="000000">
                      <a:alpha val="50000"/>
                    </a:srgbClr>
                  </a:outerShdw>
                </a:effectLst>
              </a:defRPr>
            </a:pPr>
          </a:p>
        </p:txBody>
      </p:sp>
      <p:sp>
        <p:nvSpPr>
          <p:cNvPr id="255" name="Shape 255"/>
          <p:cNvSpPr/>
          <p:nvPr/>
        </p:nvSpPr>
        <p:spPr>
          <a:xfrm>
            <a:off x="17373600" y="7645400"/>
            <a:ext cx="609600" cy="4470400"/>
          </a:xfrm>
          <a:prstGeom prst="rect">
            <a:avLst/>
          </a:prstGeom>
          <a:solidFill>
            <a:srgbClr val="8F8F8E">
              <a:alpha val="22000"/>
            </a:srgbClr>
          </a:solidFill>
          <a:ln w="12700">
            <a:miter lim="400000"/>
          </a:ln>
        </p:spPr>
        <p:txBody>
          <a:bodyPr lIns="0" tIns="0" rIns="0" bIns="0" anchor="ctr"/>
          <a:lstStyle/>
          <a:p>
            <a:pPr lvl="0" defTabSz="800100">
              <a:defRPr sz="4000">
                <a:effectLst>
                  <a:outerShdw sx="100000" sy="100000" kx="0" ky="0" algn="b" rotWithShape="0" blurRad="38100" dist="12700" dir="5400000">
                    <a:srgbClr val="000000">
                      <a:alpha val="50000"/>
                    </a:srgbClr>
                  </a:outerShdw>
                </a:effectLst>
              </a:defRPr>
            </a:pPr>
          </a:p>
        </p:txBody>
      </p:sp>
      <p:sp>
        <p:nvSpPr>
          <p:cNvPr id="256" name="Shape 256"/>
          <p:cNvSpPr/>
          <p:nvPr/>
        </p:nvSpPr>
        <p:spPr>
          <a:xfrm>
            <a:off x="18643600" y="7645400"/>
            <a:ext cx="1143000" cy="4470400"/>
          </a:xfrm>
          <a:prstGeom prst="rect">
            <a:avLst/>
          </a:prstGeom>
          <a:solidFill>
            <a:srgbClr val="0098D7">
              <a:alpha val="20000"/>
            </a:srgbClr>
          </a:solidFill>
          <a:ln w="12700">
            <a:miter lim="400000"/>
          </a:ln>
        </p:spPr>
        <p:txBody>
          <a:bodyPr lIns="0" tIns="0" rIns="0" bIns="0" anchor="ctr"/>
          <a:lstStyle/>
          <a:p>
            <a:pPr lvl="0" defTabSz="800100">
              <a:defRPr sz="4000">
                <a:effectLst>
                  <a:outerShdw sx="100000" sy="100000" kx="0" ky="0" algn="b" rotWithShape="0" blurRad="38100" dist="12700" dir="5400000">
                    <a:srgbClr val="000000">
                      <a:alpha val="50000"/>
                    </a:srgbClr>
                  </a:outerShdw>
                </a:effectLst>
              </a:defRPr>
            </a:pPr>
          </a:p>
        </p:txBody>
      </p:sp>
      <p:sp>
        <p:nvSpPr>
          <p:cNvPr id="257" name="Shape 257"/>
          <p:cNvSpPr/>
          <p:nvPr/>
        </p:nvSpPr>
        <p:spPr>
          <a:xfrm>
            <a:off x="19786600" y="7658100"/>
            <a:ext cx="1498600" cy="4470400"/>
          </a:xfrm>
          <a:prstGeom prst="rect">
            <a:avLst/>
          </a:prstGeom>
          <a:solidFill>
            <a:srgbClr val="19DB00">
              <a:alpha val="18000"/>
            </a:srgbClr>
          </a:solidFill>
          <a:ln w="12700">
            <a:miter lim="400000"/>
          </a:ln>
        </p:spPr>
        <p:txBody>
          <a:bodyPr lIns="0" tIns="0" rIns="0" bIns="0" anchor="ctr"/>
          <a:lstStyle/>
          <a:p>
            <a:pPr lvl="0" defTabSz="800100">
              <a:defRPr sz="4000">
                <a:effectLst>
                  <a:outerShdw sx="100000" sy="100000" kx="0" ky="0" algn="b" rotWithShape="0" blurRad="38100" dist="12700" dir="5400000">
                    <a:srgbClr val="000000">
                      <a:alpha val="50000"/>
                    </a:srgbClr>
                  </a:outerShdw>
                </a:effectLst>
              </a:defRPr>
            </a:pPr>
          </a:p>
        </p:txBody>
      </p:sp>
      <p:sp>
        <p:nvSpPr>
          <p:cNvPr id="258" name="Shape 258"/>
          <p:cNvSpPr/>
          <p:nvPr/>
        </p:nvSpPr>
        <p:spPr>
          <a:xfrm>
            <a:off x="20942300" y="7658100"/>
            <a:ext cx="1498600" cy="4381500"/>
          </a:xfrm>
          <a:prstGeom prst="rect">
            <a:avLst/>
          </a:prstGeom>
          <a:solidFill>
            <a:srgbClr val="EB9B00">
              <a:alpha val="17000"/>
            </a:srgbClr>
          </a:solidFill>
          <a:ln w="12700">
            <a:miter lim="400000"/>
          </a:ln>
        </p:spPr>
        <p:txBody>
          <a:bodyPr lIns="0" tIns="0" rIns="0" bIns="0" anchor="ctr"/>
          <a:lstStyle/>
          <a:p>
            <a:pPr lvl="0" defTabSz="800100">
              <a:defRPr sz="4000">
                <a:effectLst>
                  <a:outerShdw sx="100000" sy="100000" kx="0" ky="0" algn="b" rotWithShape="0" blurRad="38100" dist="12700" dir="5400000">
                    <a:srgbClr val="000000">
                      <a:alpha val="50000"/>
                    </a:srgbClr>
                  </a:outerShdw>
                </a:effectLst>
              </a:defRPr>
            </a:pP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9" grpId="1" fill="hold">
                                  <p:stCondLst>
                                    <p:cond delay="0"/>
                                  </p:stCondLst>
                                  <p:iterate type="el" backwards="0">
                                    <p:tmAbs val="0"/>
                                  </p:iterate>
                                  <p:childTnLst>
                                    <p:set>
                                      <p:cBhvr>
                                        <p:cTn id="6" fill="hold"/>
                                        <p:tgtEl>
                                          <p:spTgt spid="249"/>
                                        </p:tgtEl>
                                        <p:attrNameLst>
                                          <p:attrName>style.visibility</p:attrName>
                                        </p:attrNameLst>
                                      </p:cBhvr>
                                      <p:to>
                                        <p:strVal val="visible"/>
                                      </p:to>
                                    </p:set>
                                    <p:animEffect filter="dissolve" transition="in">
                                      <p:cBhvr>
                                        <p:cTn id="7" dur="1000"/>
                                        <p:tgtEl>
                                          <p:spTgt spid="2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9" grpId="1"/>
    </p:bldLst>
  </p:timing>
</p:sld>
</file>

<file path=ppt/slides/slide19.xml><?xml version="1.0" encoding="utf-8"?>
<p:sld xmlns:a="http://schemas.openxmlformats.org/drawingml/2006/main" xmlns:r="http://schemas.openxmlformats.org/officeDocument/2006/relationships" xmlns:p="http://schemas.openxmlformats.org/presentationml/2006/main" show="0" showMasterSp="1" showMasterPhAnim="1">
  <p:cSld>
    <p:bg>
      <p:bgPr>
        <a:solidFill>
          <a:srgbClr val="C5C5C5"/>
        </a:solidFill>
      </p:bgPr>
    </p:bg>
    <p:spTree>
      <p:nvGrpSpPr>
        <p:cNvPr id="1" name=""/>
        <p:cNvGrpSpPr/>
        <p:nvPr/>
      </p:nvGrpSpPr>
      <p:grpSpPr>
        <a:xfrm>
          <a:off x="0" y="0"/>
          <a:ext cx="0" cy="0"/>
          <a:chOff x="0" y="0"/>
          <a:chExt cx="0" cy="0"/>
        </a:xfrm>
      </p:grpSpPr>
      <p:pic>
        <p:nvPicPr>
          <p:cNvPr id="260" name=""/>
          <p:cNvPicPr/>
          <p:nvPr/>
        </p:nvPicPr>
        <p:blipFill>
          <a:blip r:embed="rId2">
            <a:extLst/>
          </a:blip>
          <a:stretch>
            <a:fillRect/>
          </a:stretch>
        </p:blipFill>
        <p:spPr>
          <a:xfrm>
            <a:off x="88900" y="406400"/>
            <a:ext cx="24193500" cy="1778000"/>
          </a:xfrm>
          <a:prstGeom prst="rect">
            <a:avLst/>
          </a:prstGeom>
          <a:effectLst>
            <a:outerShdw sx="100000" sy="100000" kx="0" ky="0" algn="b" rotWithShape="0" blurRad="76200" dist="0" dir="18900000">
              <a:srgbClr val="000000">
                <a:alpha val="80000"/>
              </a:srgbClr>
            </a:outerShdw>
          </a:effectLst>
        </p:spPr>
      </p:pic>
      <p:pic>
        <p:nvPicPr>
          <p:cNvPr id="261" name="droppedImage.pdf"/>
          <p:cNvPicPr/>
          <p:nvPr/>
        </p:nvPicPr>
        <p:blipFill>
          <a:blip r:embed="rId3">
            <a:extLst/>
          </a:blip>
          <a:stretch>
            <a:fillRect/>
          </a:stretch>
        </p:blipFill>
        <p:spPr>
          <a:xfrm>
            <a:off x="22517100" y="698500"/>
            <a:ext cx="1460500" cy="1194955"/>
          </a:xfrm>
          <a:prstGeom prst="rect">
            <a:avLst/>
          </a:prstGeom>
          <a:ln w="12700">
            <a:miter lim="400000"/>
          </a:ln>
        </p:spPr>
      </p:pic>
      <p:pic>
        <p:nvPicPr>
          <p:cNvPr id="262" name="cc_impacts.png"/>
          <p:cNvPicPr/>
          <p:nvPr/>
        </p:nvPicPr>
        <p:blipFill>
          <a:blip r:embed="rId4">
            <a:extLst/>
          </a:blip>
          <a:stretch>
            <a:fillRect/>
          </a:stretch>
        </p:blipFill>
        <p:spPr>
          <a:xfrm>
            <a:off x="5168900" y="2451100"/>
            <a:ext cx="14046200" cy="10913347"/>
          </a:xfrm>
          <a:prstGeom prst="rect">
            <a:avLst/>
          </a:prstGeom>
          <a:ln w="12700">
            <a:miter lim="400000"/>
          </a:ln>
        </p:spPr>
      </p:pic>
      <p:sp>
        <p:nvSpPr>
          <p:cNvPr id="263" name="Shape 263"/>
          <p:cNvSpPr/>
          <p:nvPr/>
        </p:nvSpPr>
        <p:spPr>
          <a:xfrm>
            <a:off x="19362036" y="13182600"/>
            <a:ext cx="2377828" cy="457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175178"/>
                </a:solidFill>
              </a:defRPr>
            </a:lvl1pPr>
          </a:lstStyle>
          <a:p>
            <a:pPr lvl="0">
              <a:defRPr sz="1800">
                <a:solidFill>
                  <a:srgbClr val="000000"/>
                </a:solidFill>
              </a:defRPr>
            </a:pPr>
            <a:r>
              <a:rPr sz="2400">
                <a:solidFill>
                  <a:srgbClr val="175178"/>
                </a:solidFill>
              </a:rPr>
              <a:t>Oluwakemi Izomo</a:t>
            </a:r>
          </a:p>
        </p:txBody>
      </p:sp>
    </p:spTree>
  </p:cSld>
  <p:clrMapOvr>
    <a:masterClrMapping/>
  </p:clrMapOvr>
  <p:transition spd="slow" advClick="1">
    <p:dissolve/>
  </p:transition>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C5C5C5"/>
        </a:solidFill>
      </p:bgPr>
    </p:bg>
    <p:spTree>
      <p:nvGrpSpPr>
        <p:cNvPr id="1" name=""/>
        <p:cNvGrpSpPr/>
        <p:nvPr/>
      </p:nvGrpSpPr>
      <p:grpSpPr>
        <a:xfrm>
          <a:off x="0" y="0"/>
          <a:ext cx="0" cy="0"/>
          <a:chOff x="0" y="0"/>
          <a:chExt cx="0" cy="0"/>
        </a:xfrm>
      </p:grpSpPr>
      <p:pic>
        <p:nvPicPr>
          <p:cNvPr id="53" name=""/>
          <p:cNvPicPr/>
          <p:nvPr/>
        </p:nvPicPr>
        <p:blipFill>
          <a:blip r:embed="rId2">
            <a:extLst/>
          </a:blip>
          <a:stretch>
            <a:fillRect/>
          </a:stretch>
        </p:blipFill>
        <p:spPr>
          <a:xfrm>
            <a:off x="88900" y="406400"/>
            <a:ext cx="20383500" cy="3098800"/>
          </a:xfrm>
          <a:prstGeom prst="rect">
            <a:avLst/>
          </a:prstGeom>
          <a:effectLst>
            <a:outerShdw sx="100000" sy="100000" kx="0" ky="0" algn="b" rotWithShape="0" blurRad="76200" dist="0" dir="18900000">
              <a:srgbClr val="000000">
                <a:alpha val="80000"/>
              </a:srgbClr>
            </a:outerShdw>
          </a:effectLst>
        </p:spPr>
      </p:pic>
      <p:sp>
        <p:nvSpPr>
          <p:cNvPr id="54" name="Shape 54"/>
          <p:cNvSpPr/>
          <p:nvPr/>
        </p:nvSpPr>
        <p:spPr>
          <a:xfrm>
            <a:off x="281750" y="11722100"/>
            <a:ext cx="5511801" cy="167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5400">
                <a:solidFill>
                  <a:srgbClr val="1B527B"/>
                </a:solidFill>
              </a:rPr>
              <a:t>Hans-Peter Plag</a:t>
            </a:r>
            <a:endParaRPr sz="5400">
              <a:solidFill>
                <a:srgbClr val="1B527B"/>
              </a:solidFill>
            </a:endParaRPr>
          </a:p>
          <a:p>
            <a:pPr lvl="0" algn="l">
              <a:defRPr sz="1800">
                <a:solidFill>
                  <a:srgbClr val="000000"/>
                </a:solidFill>
              </a:defRPr>
            </a:pPr>
            <a:r>
              <a:rPr sz="5400">
                <a:solidFill>
                  <a:srgbClr val="1B527B"/>
                </a:solidFill>
              </a:rPr>
              <a:t>August 11, 2015</a:t>
            </a:r>
          </a:p>
        </p:txBody>
      </p:sp>
      <p:pic>
        <p:nvPicPr>
          <p:cNvPr id="55" name="flooding.png"/>
          <p:cNvPicPr/>
          <p:nvPr/>
        </p:nvPicPr>
        <p:blipFill>
          <a:blip r:embed="rId3">
            <a:extLst/>
          </a:blip>
          <a:stretch>
            <a:fillRect/>
          </a:stretch>
        </p:blipFill>
        <p:spPr>
          <a:xfrm>
            <a:off x="139700" y="3733800"/>
            <a:ext cx="4460729" cy="7531100"/>
          </a:xfrm>
          <a:prstGeom prst="rect">
            <a:avLst/>
          </a:prstGeom>
          <a:ln w="12700">
            <a:miter lim="400000"/>
          </a:ln>
        </p:spPr>
      </p:pic>
      <p:pic>
        <p:nvPicPr>
          <p:cNvPr id="56" name="Mari_Logo1.jpg"/>
          <p:cNvPicPr/>
          <p:nvPr/>
        </p:nvPicPr>
        <p:blipFill>
          <a:blip r:embed="rId4">
            <a:extLst/>
          </a:blip>
          <a:stretch>
            <a:fillRect/>
          </a:stretch>
        </p:blipFill>
        <p:spPr>
          <a:xfrm>
            <a:off x="20623855" y="396775"/>
            <a:ext cx="3777053" cy="3098801"/>
          </a:xfrm>
          <a:prstGeom prst="rect">
            <a:avLst/>
          </a:prstGeom>
          <a:ln w="12700">
            <a:miter lim="400000"/>
          </a:ln>
        </p:spPr>
      </p:pic>
      <p:sp>
        <p:nvSpPr>
          <p:cNvPr id="57" name="Shape 57"/>
          <p:cNvSpPr/>
          <p:nvPr/>
        </p:nvSpPr>
        <p:spPr>
          <a:xfrm>
            <a:off x="5715000" y="5930900"/>
            <a:ext cx="18288000" cy="901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a:solidFill>
                  <a:srgbClr val="204D7A"/>
                </a:solidFill>
                <a:latin typeface="Trebuchet MS"/>
                <a:ea typeface="Trebuchet MS"/>
                <a:cs typeface="Trebuchet MS"/>
                <a:sym typeface="Trebuchet MS"/>
              </a:defRPr>
            </a:lvl1pPr>
          </a:lstStyle>
          <a:p>
            <a:pPr lvl="0">
              <a:defRPr sz="1800">
                <a:solidFill>
                  <a:srgbClr val="000000"/>
                </a:solidFill>
              </a:defRPr>
            </a:pPr>
            <a:r>
              <a:rPr sz="5400">
                <a:solidFill>
                  <a:srgbClr val="204D7A"/>
                </a:solidFill>
              </a:rPr>
              <a:t>Foreseeability: Extracting the Signals from Noise</a:t>
            </a:r>
          </a:p>
        </p:txBody>
      </p:sp>
      <p:sp>
        <p:nvSpPr>
          <p:cNvPr id="58" name="Shape 58"/>
          <p:cNvSpPr/>
          <p:nvPr/>
        </p:nvSpPr>
        <p:spPr>
          <a:xfrm>
            <a:off x="5715000" y="4876800"/>
            <a:ext cx="18288000" cy="901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a:solidFill>
                  <a:srgbClr val="204D7A"/>
                </a:solidFill>
                <a:latin typeface="Trebuchet MS"/>
                <a:ea typeface="Trebuchet MS"/>
                <a:cs typeface="Trebuchet MS"/>
                <a:sym typeface="Trebuchet MS"/>
              </a:defRPr>
            </a:lvl1pPr>
          </a:lstStyle>
          <a:p>
            <a:pPr lvl="0">
              <a:defRPr sz="1800">
                <a:solidFill>
                  <a:srgbClr val="000000"/>
                </a:solidFill>
              </a:defRPr>
            </a:pPr>
            <a:r>
              <a:rPr sz="5400">
                <a:solidFill>
                  <a:srgbClr val="204D7A"/>
                </a:solidFill>
              </a:rPr>
              <a:t>DMUU: Using Uncertainties to Delay Action</a:t>
            </a:r>
          </a:p>
        </p:txBody>
      </p:sp>
      <p:sp>
        <p:nvSpPr>
          <p:cNvPr id="59" name="Shape 59"/>
          <p:cNvSpPr/>
          <p:nvPr/>
        </p:nvSpPr>
        <p:spPr>
          <a:xfrm>
            <a:off x="5715000" y="7048500"/>
            <a:ext cx="18288000" cy="901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a:solidFill>
                  <a:srgbClr val="204D7A"/>
                </a:solidFill>
                <a:latin typeface="Trebuchet MS"/>
                <a:ea typeface="Trebuchet MS"/>
                <a:cs typeface="Trebuchet MS"/>
                <a:sym typeface="Trebuchet MS"/>
              </a:defRPr>
            </a:lvl1pPr>
          </a:lstStyle>
          <a:p>
            <a:pPr lvl="0">
              <a:defRPr sz="1800">
                <a:solidFill>
                  <a:srgbClr val="000000"/>
                </a:solidFill>
              </a:defRPr>
            </a:pPr>
            <a:r>
              <a:rPr sz="5400">
                <a:solidFill>
                  <a:srgbClr val="204D7A"/>
                </a:solidFill>
              </a:rPr>
              <a:t>DMUF: Making a Pro-Security Choice</a:t>
            </a:r>
          </a:p>
        </p:txBody>
      </p:sp>
      <p:sp>
        <p:nvSpPr>
          <p:cNvPr id="60" name="Shape 60"/>
          <p:cNvSpPr/>
          <p:nvPr/>
        </p:nvSpPr>
        <p:spPr>
          <a:xfrm>
            <a:off x="5715000" y="3721100"/>
            <a:ext cx="18288000" cy="901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a:solidFill>
                  <a:srgbClr val="204D7A"/>
                </a:solidFill>
                <a:latin typeface="Trebuchet MS"/>
                <a:ea typeface="Trebuchet MS"/>
                <a:cs typeface="Trebuchet MS"/>
                <a:sym typeface="Trebuchet MS"/>
              </a:defRPr>
            </a:lvl1pPr>
          </a:lstStyle>
          <a:p>
            <a:pPr lvl="0">
              <a:defRPr sz="1800">
                <a:solidFill>
                  <a:srgbClr val="000000"/>
                </a:solidFill>
              </a:defRPr>
            </a:pPr>
            <a:r>
              <a:rPr sz="5400">
                <a:solidFill>
                  <a:srgbClr val="204D7A"/>
                </a:solidFill>
              </a:rPr>
              <a:t>Half empty or half full? Where should the focus be?</a:t>
            </a:r>
          </a:p>
        </p:txBody>
      </p:sp>
    </p:spTree>
  </p:cSld>
  <p:clrMapOvr>
    <a:masterClrMapping/>
  </p:clrMapOvr>
  <p:transition spd="slow" advClick="1">
    <p:wipe dir="l"/>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60"/>
                                        </p:tgtEl>
                                        <p:attrNameLst>
                                          <p:attrName>style.visibility</p:attrName>
                                        </p:attrNameLst>
                                      </p:cBhvr>
                                      <p:to>
                                        <p:strVal val="visible"/>
                                      </p:to>
                                    </p:set>
                                    <p:animEffect filter="dissolve" transition="in">
                                      <p:cBhvr>
                                        <p:cTn id="7" dur="10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9" grpId="2" fill="hold">
                                  <p:stCondLst>
                                    <p:cond delay="0"/>
                                  </p:stCondLst>
                                  <p:iterate type="el" backwards="0">
                                    <p:tmAbs val="0"/>
                                  </p:iterate>
                                  <p:childTnLst>
                                    <p:set>
                                      <p:cBhvr>
                                        <p:cTn id="11" fill="hold"/>
                                        <p:tgtEl>
                                          <p:spTgt spid="58"/>
                                        </p:tgtEl>
                                        <p:attrNameLst>
                                          <p:attrName>style.visibility</p:attrName>
                                        </p:attrNameLst>
                                      </p:cBhvr>
                                      <p:to>
                                        <p:strVal val="visible"/>
                                      </p:to>
                                    </p:set>
                                    <p:animEffect filter="dissolve" transition="in">
                                      <p:cBhvr>
                                        <p:cTn id="12" dur="10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9" grpId="3" fill="hold">
                                  <p:stCondLst>
                                    <p:cond delay="0"/>
                                  </p:stCondLst>
                                  <p:iterate type="el" backwards="0">
                                    <p:tmAbs val="0"/>
                                  </p:iterate>
                                  <p:childTnLst>
                                    <p:set>
                                      <p:cBhvr>
                                        <p:cTn id="16" fill="hold"/>
                                        <p:tgtEl>
                                          <p:spTgt spid="57"/>
                                        </p:tgtEl>
                                        <p:attrNameLst>
                                          <p:attrName>style.visibility</p:attrName>
                                        </p:attrNameLst>
                                      </p:cBhvr>
                                      <p:to>
                                        <p:strVal val="visible"/>
                                      </p:to>
                                    </p:set>
                                    <p:animEffect filter="dissolve" transition="in">
                                      <p:cBhvr>
                                        <p:cTn id="17" dur="10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9" grpId="4" fill="hold">
                                  <p:stCondLst>
                                    <p:cond delay="0"/>
                                  </p:stCondLst>
                                  <p:iterate type="el" backwards="0">
                                    <p:tmAbs val="0"/>
                                  </p:iterate>
                                  <p:childTnLst>
                                    <p:set>
                                      <p:cBhvr>
                                        <p:cTn id="21" fill="hold"/>
                                        <p:tgtEl>
                                          <p:spTgt spid="59"/>
                                        </p:tgtEl>
                                        <p:attrNameLst>
                                          <p:attrName>style.visibility</p:attrName>
                                        </p:attrNameLst>
                                      </p:cBhvr>
                                      <p:to>
                                        <p:strVal val="visible"/>
                                      </p:to>
                                    </p:set>
                                    <p:animEffect filter="dissolve" transition="in">
                                      <p:cBhvr>
                                        <p:cTn id="22" dur="1000"/>
                                        <p:tgtEl>
                                          <p:spTgt spid="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0" grpId="1"/>
      <p:bldP build="whole" bldLvl="1" animBg="1" rev="0" advAuto="0" spid="58" grpId="2"/>
      <p:bldP build="whole" bldLvl="1" animBg="1" rev="0" advAuto="0" spid="57" grpId="3"/>
      <p:bldP build="whole" bldLvl="1" animBg="1" rev="0" advAuto="0" spid="59" grpId="4"/>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C5C5C5"/>
        </a:solidFill>
      </p:bgPr>
    </p:bg>
    <p:spTree>
      <p:nvGrpSpPr>
        <p:cNvPr id="1" name=""/>
        <p:cNvGrpSpPr/>
        <p:nvPr/>
      </p:nvGrpSpPr>
      <p:grpSpPr>
        <a:xfrm>
          <a:off x="0" y="0"/>
          <a:ext cx="0" cy="0"/>
          <a:chOff x="0" y="0"/>
          <a:chExt cx="0" cy="0"/>
        </a:xfrm>
      </p:grpSpPr>
      <p:pic>
        <p:nvPicPr>
          <p:cNvPr id="62" name=""/>
          <p:cNvPicPr/>
          <p:nvPr/>
        </p:nvPicPr>
        <p:blipFill>
          <a:blip r:embed="rId2">
            <a:extLst/>
          </a:blip>
          <a:stretch>
            <a:fillRect/>
          </a:stretch>
        </p:blipFill>
        <p:spPr>
          <a:xfrm>
            <a:off x="88900" y="406400"/>
            <a:ext cx="24193500" cy="1778000"/>
          </a:xfrm>
          <a:prstGeom prst="rect">
            <a:avLst/>
          </a:prstGeom>
          <a:effectLst>
            <a:outerShdw sx="100000" sy="100000" kx="0" ky="0" algn="b" rotWithShape="0" blurRad="76200" dist="0" dir="18900000">
              <a:srgbClr val="000000">
                <a:alpha val="80000"/>
              </a:srgbClr>
            </a:outerShdw>
          </a:effectLst>
        </p:spPr>
      </p:pic>
      <p:pic>
        <p:nvPicPr>
          <p:cNvPr id="63" name="droppedImage.pdf"/>
          <p:cNvPicPr/>
          <p:nvPr/>
        </p:nvPicPr>
        <p:blipFill>
          <a:blip r:embed="rId3">
            <a:extLst/>
          </a:blip>
          <a:stretch>
            <a:fillRect/>
          </a:stretch>
        </p:blipFill>
        <p:spPr>
          <a:xfrm>
            <a:off x="22517100" y="698500"/>
            <a:ext cx="1460500" cy="1194955"/>
          </a:xfrm>
          <a:prstGeom prst="rect">
            <a:avLst/>
          </a:prstGeom>
          <a:ln w="12700">
            <a:miter lim="400000"/>
          </a:ln>
        </p:spPr>
      </p:pic>
      <p:sp>
        <p:nvSpPr>
          <p:cNvPr id="64" name="Shape 64"/>
          <p:cNvSpPr/>
          <p:nvPr/>
        </p:nvSpPr>
        <p:spPr>
          <a:xfrm>
            <a:off x="177800" y="8759678"/>
            <a:ext cx="24028401" cy="23082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R="457200" algn="l" defTabSz="457200">
              <a:spcBef>
                <a:spcPts val="500"/>
              </a:spcBef>
              <a:defRPr sz="1800">
                <a:solidFill>
                  <a:srgbClr val="000000"/>
                </a:solidFill>
              </a:defRPr>
            </a:pPr>
            <a:r>
              <a:rPr sz="4800">
                <a:latin typeface="Trebuchet MS"/>
                <a:ea typeface="Trebuchet MS"/>
                <a:cs typeface="Trebuchet MS"/>
                <a:sym typeface="Trebuchet MS"/>
              </a:rPr>
              <a:t>Risk assessment:</a:t>
            </a:r>
            <a:endParaRPr sz="4800">
              <a:latin typeface="Trebuchet MS"/>
              <a:ea typeface="Trebuchet MS"/>
              <a:cs typeface="Trebuchet MS"/>
              <a:sym typeface="Trebuchet MS"/>
            </a:endParaRPr>
          </a:p>
          <a:p>
            <a:pPr lvl="0" marL="825500" marR="457200" indent="-508000" algn="l" defTabSz="457200">
              <a:spcBef>
                <a:spcPts val="500"/>
              </a:spcBef>
              <a:buSzPct val="171000"/>
              <a:buChar char="•"/>
              <a:defRPr sz="1800">
                <a:solidFill>
                  <a:srgbClr val="000000"/>
                </a:solidFill>
              </a:defRPr>
            </a:pPr>
            <a:r>
              <a:rPr sz="4800">
                <a:latin typeface="Trebuchet MS"/>
                <a:ea typeface="Trebuchet MS"/>
                <a:cs typeface="Trebuchet MS"/>
                <a:sym typeface="Trebuchet MS"/>
              </a:rPr>
              <a:t>“The glass is 1/3 empty”: focus on uncertainties, what we do not know: We don’t know enough to make decisions and take action</a:t>
            </a:r>
          </a:p>
        </p:txBody>
      </p:sp>
      <p:pic>
        <p:nvPicPr>
          <p:cNvPr id="65" name="220px-Glass-of-water.jpg"/>
          <p:cNvPicPr/>
          <p:nvPr/>
        </p:nvPicPr>
        <p:blipFill>
          <a:blip r:embed="rId4">
            <a:extLst/>
          </a:blip>
          <a:stretch>
            <a:fillRect/>
          </a:stretch>
        </p:blipFill>
        <p:spPr>
          <a:xfrm>
            <a:off x="762000" y="2425700"/>
            <a:ext cx="4162700" cy="6092679"/>
          </a:xfrm>
          <a:prstGeom prst="rect">
            <a:avLst/>
          </a:prstGeom>
          <a:ln w="12700">
            <a:miter lim="400000"/>
          </a:ln>
        </p:spPr>
      </p:pic>
      <p:sp>
        <p:nvSpPr>
          <p:cNvPr id="66" name="Shape 66"/>
          <p:cNvSpPr/>
          <p:nvPr/>
        </p:nvSpPr>
        <p:spPr>
          <a:xfrm>
            <a:off x="5105400" y="2460624"/>
            <a:ext cx="19048314" cy="23812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R="457200" algn="l" defTabSz="457200">
              <a:spcBef>
                <a:spcPts val="500"/>
              </a:spcBef>
              <a:defRPr sz="1800">
                <a:solidFill>
                  <a:srgbClr val="000000"/>
                </a:solidFill>
              </a:defRPr>
            </a:pPr>
            <a:r>
              <a:rPr sz="4800">
                <a:latin typeface="Trebuchet MS"/>
                <a:ea typeface="Trebuchet MS"/>
                <a:cs typeface="Trebuchet MS"/>
                <a:sym typeface="Trebuchet MS"/>
              </a:rPr>
              <a:t>Focus on:</a:t>
            </a:r>
            <a:endParaRPr sz="4800">
              <a:latin typeface="Trebuchet MS"/>
              <a:ea typeface="Trebuchet MS"/>
              <a:cs typeface="Trebuchet MS"/>
              <a:sym typeface="Trebuchet MS"/>
            </a:endParaRPr>
          </a:p>
          <a:p>
            <a:pPr lvl="0" marL="825500" marR="457200" indent="-508000" algn="l" defTabSz="457200">
              <a:spcBef>
                <a:spcPts val="500"/>
              </a:spcBef>
              <a:buSzPct val="171000"/>
              <a:buChar char="•"/>
              <a:defRPr sz="1800">
                <a:solidFill>
                  <a:srgbClr val="000000"/>
                </a:solidFill>
              </a:defRPr>
            </a:pPr>
            <a:r>
              <a:rPr sz="4800">
                <a:latin typeface="Trebuchet MS"/>
                <a:ea typeface="Trebuchet MS"/>
                <a:cs typeface="Trebuchet MS"/>
                <a:sym typeface="Trebuchet MS"/>
              </a:rPr>
              <a:t>“The glass is 1/2 empty”</a:t>
            </a:r>
            <a:endParaRPr sz="4800">
              <a:latin typeface="Trebuchet MS"/>
              <a:ea typeface="Trebuchet MS"/>
              <a:cs typeface="Trebuchet MS"/>
              <a:sym typeface="Trebuchet MS"/>
            </a:endParaRPr>
          </a:p>
          <a:p>
            <a:pPr lvl="0" marL="825500" marR="457200" indent="-508000" algn="l" defTabSz="457200">
              <a:spcBef>
                <a:spcPts val="500"/>
              </a:spcBef>
              <a:buSzPct val="171000"/>
              <a:buChar char="•"/>
              <a:defRPr sz="1800">
                <a:solidFill>
                  <a:srgbClr val="000000"/>
                </a:solidFill>
              </a:defRPr>
            </a:pPr>
            <a:r>
              <a:rPr sz="4800">
                <a:latin typeface="Trebuchet MS"/>
                <a:ea typeface="Trebuchet MS"/>
                <a:cs typeface="Trebuchet MS"/>
                <a:sym typeface="Trebuchet MS"/>
              </a:rPr>
              <a:t>“The glass is 1/2 full” </a:t>
            </a:r>
          </a:p>
        </p:txBody>
      </p:sp>
      <p:sp>
        <p:nvSpPr>
          <p:cNvPr id="67" name="Shape 67"/>
          <p:cNvSpPr/>
          <p:nvPr/>
        </p:nvSpPr>
        <p:spPr>
          <a:xfrm>
            <a:off x="177800" y="11309203"/>
            <a:ext cx="24028401" cy="152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825500" marR="457200" indent="-508000" algn="l" defTabSz="457200">
              <a:spcBef>
                <a:spcPts val="500"/>
              </a:spcBef>
              <a:buSzPct val="171000"/>
              <a:buChar char="•"/>
              <a:defRPr sz="4800">
                <a:solidFill>
                  <a:srgbClr val="000000"/>
                </a:solidFill>
                <a:latin typeface="Trebuchet MS"/>
                <a:ea typeface="Trebuchet MS"/>
                <a:cs typeface="Trebuchet MS"/>
                <a:sym typeface="Trebuchet MS"/>
              </a:defRPr>
            </a:lvl1pPr>
          </a:lstStyle>
          <a:p>
            <a:pPr lvl="0">
              <a:defRPr sz="1800"/>
            </a:pPr>
            <a:r>
              <a:rPr sz="4800"/>
              <a:t>“The glass is 2/3 full”: focus on what is foreseeable risk, what we know: We acknowledge the risk and aim to manage and reduce it. </a:t>
            </a: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65"/>
                                        </p:tgtEl>
                                        <p:attrNameLst>
                                          <p:attrName>style.visibility</p:attrName>
                                        </p:attrNameLst>
                                      </p:cBhvr>
                                      <p:to>
                                        <p:strVal val="visible"/>
                                      </p:to>
                                    </p:set>
                                    <p:animEffect filter="fade" transition="in">
                                      <p:cBhvr>
                                        <p:cTn id="7" dur="1000"/>
                                        <p:tgtEl>
                                          <p:spTgt spid="65"/>
                                        </p:tgtEl>
                                      </p:cBhvr>
                                    </p:animEffect>
                                  </p:childTnLst>
                                </p:cTn>
                              </p:par>
                            </p:childTnLst>
                          </p:cTn>
                        </p:par>
                        <p:par>
                          <p:cTn id="8" fill="hold">
                            <p:stCondLst>
                              <p:cond delay="1000"/>
                            </p:stCondLst>
                            <p:childTnLst>
                              <p:par>
                                <p:cTn id="9" nodeType="afterEffect" presetClass="entr" presetSubtype="0" presetID="9" grpId="2" fill="hold">
                                  <p:stCondLst>
                                    <p:cond delay="0"/>
                                  </p:stCondLst>
                                  <p:iterate type="el" backwards="0">
                                    <p:tmAbs val="0"/>
                                  </p:iterate>
                                  <p:childTnLst>
                                    <p:set>
                                      <p:cBhvr>
                                        <p:cTn id="10" fill="hold"/>
                                        <p:tgtEl>
                                          <p:spTgt spid="66"/>
                                        </p:tgtEl>
                                        <p:attrNameLst>
                                          <p:attrName>style.visibility</p:attrName>
                                        </p:attrNameLst>
                                      </p:cBhvr>
                                      <p:to>
                                        <p:strVal val="visible"/>
                                      </p:to>
                                    </p:set>
                                    <p:animEffect filter="dissolve" transition="in">
                                      <p:cBhvr>
                                        <p:cTn id="11" dur="1000"/>
                                        <p:tgtEl>
                                          <p:spTgt spid="66"/>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9" grpId="3" fill="hold">
                                  <p:stCondLst>
                                    <p:cond delay="0"/>
                                  </p:stCondLst>
                                  <p:iterate type="el" backwards="0">
                                    <p:tmAbs val="0"/>
                                  </p:iterate>
                                  <p:childTnLst>
                                    <p:set>
                                      <p:cBhvr>
                                        <p:cTn id="15" fill="hold"/>
                                        <p:tgtEl>
                                          <p:spTgt spid="64"/>
                                        </p:tgtEl>
                                        <p:attrNameLst>
                                          <p:attrName>style.visibility</p:attrName>
                                        </p:attrNameLst>
                                      </p:cBhvr>
                                      <p:to>
                                        <p:strVal val="visible"/>
                                      </p:to>
                                    </p:set>
                                    <p:animEffect filter="dissolve" transition="in">
                                      <p:cBhvr>
                                        <p:cTn id="16" dur="1000"/>
                                        <p:tgtEl>
                                          <p:spTgt spid="64"/>
                                        </p:tgtEl>
                                      </p:cBhvr>
                                    </p:animEffec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9" grpId="4" fill="hold">
                                  <p:stCondLst>
                                    <p:cond delay="0"/>
                                  </p:stCondLst>
                                  <p:iterate type="el" backwards="0">
                                    <p:tmAbs val="0"/>
                                  </p:iterate>
                                  <p:childTnLst>
                                    <p:set>
                                      <p:cBhvr>
                                        <p:cTn id="20" fill="hold"/>
                                        <p:tgtEl>
                                          <p:spTgt spid="67"/>
                                        </p:tgtEl>
                                        <p:attrNameLst>
                                          <p:attrName>style.visibility</p:attrName>
                                        </p:attrNameLst>
                                      </p:cBhvr>
                                      <p:to>
                                        <p:strVal val="visible"/>
                                      </p:to>
                                    </p:set>
                                    <p:animEffect filter="dissolve" transition="in">
                                      <p:cBhvr>
                                        <p:cTn id="21" dur="1000"/>
                                        <p:tgtEl>
                                          <p:spTgt spid="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5" grpId="1"/>
      <p:bldP build="whole" bldLvl="1" animBg="1" rev="0" advAuto="0" spid="66" grpId="2"/>
      <p:bldP build="whole" bldLvl="1" animBg="1" rev="0" advAuto="0" spid="67" grpId="4"/>
      <p:bldP build="whole" bldLvl="1" animBg="1" rev="0" advAuto="0" spid="64" grpId="3"/>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pic>
        <p:nvPicPr>
          <p:cNvPr id="69" name="temp_21st.png"/>
          <p:cNvPicPr/>
          <p:nvPr/>
        </p:nvPicPr>
        <p:blipFill>
          <a:blip r:embed="rId2">
            <a:extLst/>
          </a:blip>
          <a:stretch>
            <a:fillRect/>
          </a:stretch>
        </p:blipFill>
        <p:spPr>
          <a:xfrm>
            <a:off x="-102543" y="3141017"/>
            <a:ext cx="13811648" cy="6824366"/>
          </a:xfrm>
          <a:prstGeom prst="rect">
            <a:avLst/>
          </a:prstGeom>
          <a:ln>
            <a:round/>
          </a:ln>
        </p:spPr>
      </p:pic>
      <p:sp>
        <p:nvSpPr>
          <p:cNvPr id="70" name="Shape 70"/>
          <p:cNvSpPr/>
          <p:nvPr/>
        </p:nvSpPr>
        <p:spPr>
          <a:xfrm>
            <a:off x="21844009" y="13093700"/>
            <a:ext cx="2514601" cy="63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spcBef>
                <a:spcPts val="1400"/>
              </a:spcBef>
              <a:defRPr sz="3600">
                <a:solidFill>
                  <a:srgbClr val="1E5E7B"/>
                </a:solidFill>
                <a:latin typeface="Trebuchet MS"/>
                <a:ea typeface="Trebuchet MS"/>
                <a:cs typeface="Trebuchet MS"/>
                <a:sym typeface="Trebuchet MS"/>
              </a:defRPr>
            </a:lvl1pPr>
          </a:lstStyle>
          <a:p>
            <a:pPr lvl="0">
              <a:defRPr sz="1800">
                <a:solidFill>
                  <a:srgbClr val="000000"/>
                </a:solidFill>
              </a:defRPr>
            </a:pPr>
            <a:r>
              <a:rPr sz="3600">
                <a:solidFill>
                  <a:srgbClr val="1E5E7B"/>
                </a:solidFill>
              </a:rPr>
              <a:t>IPCC, 2013</a:t>
            </a:r>
          </a:p>
        </p:txBody>
      </p:sp>
      <p:grpSp>
        <p:nvGrpSpPr>
          <p:cNvPr id="73" name="Group 73"/>
          <p:cNvGrpSpPr/>
          <p:nvPr/>
        </p:nvGrpSpPr>
        <p:grpSpPr>
          <a:xfrm>
            <a:off x="88900" y="63500"/>
            <a:ext cx="24193500" cy="1778000"/>
            <a:chOff x="-50800" y="-50800"/>
            <a:chExt cx="24193500" cy="1778000"/>
          </a:xfrm>
        </p:grpSpPr>
        <p:pic>
          <p:nvPicPr>
            <p:cNvPr id="71" name=""/>
            <p:cNvPicPr/>
            <p:nvPr/>
          </p:nvPicPr>
          <p:blipFill>
            <a:blip r:embed="rId3">
              <a:extLst/>
            </a:blip>
            <a:stretch>
              <a:fillRect/>
            </a:stretch>
          </p:blipFill>
          <p:spPr>
            <a:xfrm>
              <a:off x="-50800" y="-50800"/>
              <a:ext cx="24193500" cy="1778000"/>
            </a:xfrm>
            <a:prstGeom prst="rect">
              <a:avLst/>
            </a:prstGeom>
            <a:effectLst>
              <a:outerShdw sx="100000" sy="100000" kx="0" ky="0" algn="b" rotWithShape="0" blurRad="76200" dist="0" dir="18900000">
                <a:srgbClr val="000000">
                  <a:alpha val="80000"/>
                </a:srgbClr>
              </a:outerShdw>
            </a:effectLst>
          </p:spPr>
        </p:pic>
        <p:pic>
          <p:nvPicPr>
            <p:cNvPr id="72" name="droppedImage.pdf"/>
            <p:cNvPicPr/>
            <p:nvPr/>
          </p:nvPicPr>
          <p:blipFill>
            <a:blip r:embed="rId4">
              <a:extLst/>
            </a:blip>
            <a:stretch>
              <a:fillRect/>
            </a:stretch>
          </p:blipFill>
          <p:spPr>
            <a:xfrm>
              <a:off x="22128503" y="63500"/>
              <a:ext cx="1887198" cy="1549400"/>
            </a:xfrm>
            <a:prstGeom prst="rect">
              <a:avLst/>
            </a:prstGeom>
            <a:ln w="12700" cap="flat">
              <a:noFill/>
              <a:miter lim="400000"/>
            </a:ln>
            <a:effectLst/>
          </p:spPr>
        </p:pic>
      </p:grpSp>
      <p:pic>
        <p:nvPicPr>
          <p:cNvPr id="74" name="gsl_2100.png"/>
          <p:cNvPicPr/>
          <p:nvPr/>
        </p:nvPicPr>
        <p:blipFill>
          <a:blip r:embed="rId5">
            <a:extLst/>
          </a:blip>
          <a:stretch>
            <a:fillRect/>
          </a:stretch>
        </p:blipFill>
        <p:spPr>
          <a:xfrm>
            <a:off x="14832314" y="3695269"/>
            <a:ext cx="8173753" cy="6325462"/>
          </a:xfrm>
          <a:prstGeom prst="rect">
            <a:avLst/>
          </a:prstGeom>
          <a:ln>
            <a:round/>
          </a:ln>
        </p:spPr>
      </p:pic>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70"/>
                                        </p:tgtEl>
                                        <p:attrNameLst>
                                          <p:attrName>style.visibility</p:attrName>
                                        </p:attrNameLst>
                                      </p:cBhvr>
                                      <p:to>
                                        <p:strVal val="visible"/>
                                      </p:to>
                                    </p:set>
                                    <p:animEffect filter="dissolve" transition="in">
                                      <p:cBhvr>
                                        <p:cTn id="7" dur="1000"/>
                                        <p:tgtEl>
                                          <p:spTgt spid="70"/>
                                        </p:tgtEl>
                                      </p:cBhvr>
                                    </p:animEffect>
                                  </p:childTnLst>
                                </p:cTn>
                              </p:par>
                            </p:childTnLst>
                          </p:cTn>
                        </p:par>
                        <p:par>
                          <p:cTn id="8" fill="hold">
                            <p:stCondLst>
                              <p:cond delay="1000"/>
                            </p:stCondLst>
                            <p:childTnLst>
                              <p:par>
                                <p:cTn id="9" nodeType="afterEffect" presetClass="entr" presetSubtype="0" presetID="10" grpId="2" fill="hold">
                                  <p:stCondLst>
                                    <p:cond delay="0"/>
                                  </p:stCondLst>
                                  <p:iterate type="el" backwards="0">
                                    <p:tmAbs val="0"/>
                                  </p:iterate>
                                  <p:childTnLst>
                                    <p:set>
                                      <p:cBhvr>
                                        <p:cTn id="10" fill="hold"/>
                                        <p:tgtEl>
                                          <p:spTgt spid="69"/>
                                        </p:tgtEl>
                                        <p:attrNameLst>
                                          <p:attrName>style.visibility</p:attrName>
                                        </p:attrNameLst>
                                      </p:cBhvr>
                                      <p:to>
                                        <p:strVal val="visible"/>
                                      </p:to>
                                    </p:set>
                                    <p:animEffect filter="fade" transition="in">
                                      <p:cBhvr>
                                        <p:cTn id="11" dur="1000"/>
                                        <p:tgtEl>
                                          <p:spTgt spid="69"/>
                                        </p:tgtEl>
                                      </p:cBhvr>
                                    </p:animEffect>
                                  </p:childTnLst>
                                </p:cTn>
                              </p:par>
                            </p:childTnLst>
                          </p:cTn>
                        </p:par>
                        <p:par>
                          <p:cTn id="12" fill="hold">
                            <p:stCondLst>
                              <p:cond delay="2000"/>
                            </p:stCondLst>
                            <p:childTnLst>
                              <p:par>
                                <p:cTn id="13" nodeType="afterEffect" presetClass="entr" presetSubtype="0" presetID="10" grpId="3" fill="hold">
                                  <p:stCondLst>
                                    <p:cond delay="0"/>
                                  </p:stCondLst>
                                  <p:iterate type="el" backwards="0">
                                    <p:tmAbs val="0"/>
                                  </p:iterate>
                                  <p:childTnLst>
                                    <p:set>
                                      <p:cBhvr>
                                        <p:cTn id="14" fill="hold"/>
                                        <p:tgtEl>
                                          <p:spTgt spid="74"/>
                                        </p:tgtEl>
                                        <p:attrNameLst>
                                          <p:attrName>style.visibility</p:attrName>
                                        </p:attrNameLst>
                                      </p:cBhvr>
                                      <p:to>
                                        <p:strVal val="visible"/>
                                      </p:to>
                                    </p:set>
                                    <p:animEffect filter="fade" transition="in">
                                      <p:cBhvr>
                                        <p:cTn id="15" dur="1000"/>
                                        <p:tgtEl>
                                          <p:spTgt spid="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0" grpId="1"/>
      <p:bldP build="whole" bldLvl="1" animBg="1" rev="0" advAuto="0" spid="69" grpId="2"/>
      <p:bldP build="whole" bldLvl="1" animBg="1" rev="0" advAuto="0" spid="74" grpId="3"/>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76" name="Shape 76"/>
          <p:cNvSpPr/>
          <p:nvPr/>
        </p:nvSpPr>
        <p:spPr>
          <a:xfrm>
            <a:off x="12395200" y="2540000"/>
            <a:ext cx="10083800" cy="1689100"/>
          </a:xfrm>
          <a:prstGeom prst="rect">
            <a:avLst/>
          </a:prstGeom>
          <a:ln>
            <a:round/>
          </a:ln>
          <a:extLst>
            <a:ext uri="{C572A759-6A51-4108-AA02-DFA0A04FC94B}">
              <ma14:wrappingTextBoxFlag xmlns:ma14="http://schemas.microsoft.com/office/mac/drawingml/2011/main" val="1"/>
            </a:ext>
          </a:extLst>
        </p:spPr>
        <p:txBody>
          <a:bodyPr lIns="0" tIns="0" rIns="0" bIns="0">
            <a:spAutoFit/>
          </a:bodyPr>
          <a:lstStyle/>
          <a:p>
            <a:pPr lvl="0" algn="l" defTabSz="655174">
              <a:lnSpc>
                <a:spcPct val="80000"/>
              </a:lnSpc>
              <a:spcBef>
                <a:spcPts val="900"/>
              </a:spcBef>
              <a:buClr>
                <a:srgbClr val="FDFBFD"/>
              </a:buClr>
              <a:buFont typeface="Arial"/>
              <a:tabLst>
                <a:tab pos="647700" algn="l"/>
                <a:tab pos="1320800" algn="l"/>
                <a:tab pos="1968500" algn="l"/>
                <a:tab pos="2616200" algn="l"/>
                <a:tab pos="3276600" algn="l"/>
                <a:tab pos="3924300" algn="l"/>
                <a:tab pos="4597400" algn="l"/>
                <a:tab pos="5245100" algn="l"/>
                <a:tab pos="5892800" algn="l"/>
                <a:tab pos="6553200" algn="l"/>
                <a:tab pos="7200900" algn="l"/>
                <a:tab pos="7848600" algn="l"/>
                <a:tab pos="8521700" algn="l"/>
                <a:tab pos="9169400" algn="l"/>
                <a:tab pos="9829800" algn="l"/>
                <a:tab pos="10477500" algn="l"/>
                <a:tab pos="11125200" algn="l"/>
                <a:tab pos="11798300" algn="l"/>
                <a:tab pos="12446000" algn="l"/>
                <a:tab pos="13093700" algn="l"/>
                <a:tab pos="13119100" algn="l"/>
              </a:tabLst>
              <a:defRPr sz="1800">
                <a:solidFill>
                  <a:srgbClr val="000000"/>
                </a:solidFill>
              </a:defRPr>
            </a:pPr>
            <a:r>
              <a:rPr b="1" sz="4400">
                <a:solidFill>
                  <a:srgbClr val="1A5475"/>
                </a:solidFill>
                <a:uFill>
                  <a:solidFill>
                    <a:srgbClr val="1A5475"/>
                  </a:solidFill>
                </a:uFill>
                <a:latin typeface="Trebuchet MS"/>
                <a:ea typeface="Trebuchet MS"/>
                <a:cs typeface="Trebuchet MS"/>
                <a:sym typeface="Trebuchet MS"/>
              </a:rPr>
              <a:t>Note</a:t>
            </a:r>
            <a:r>
              <a:rPr sz="4400">
                <a:solidFill>
                  <a:srgbClr val="1A5475"/>
                </a:solidFill>
                <a:uFill>
                  <a:solidFill>
                    <a:srgbClr val="1A5475"/>
                  </a:solidFill>
                </a:uFill>
                <a:latin typeface="Trebuchet MS"/>
                <a:ea typeface="Trebuchet MS"/>
                <a:cs typeface="Trebuchet MS"/>
                <a:sym typeface="Trebuchet MS"/>
              </a:rPr>
              <a:t>: No accelerated contribution from Greenland and Antarctic ice sheets considered</a:t>
            </a:r>
          </a:p>
        </p:txBody>
      </p:sp>
      <p:pic>
        <p:nvPicPr>
          <p:cNvPr id="77" name="gsl_2100.png"/>
          <p:cNvPicPr/>
          <p:nvPr/>
        </p:nvPicPr>
        <p:blipFill>
          <a:blip r:embed="rId2">
            <a:extLst/>
          </a:blip>
          <a:stretch>
            <a:fillRect/>
          </a:stretch>
        </p:blipFill>
        <p:spPr>
          <a:xfrm>
            <a:off x="40640" y="2371762"/>
            <a:ext cx="11950701" cy="9248348"/>
          </a:xfrm>
          <a:prstGeom prst="rect">
            <a:avLst/>
          </a:prstGeom>
          <a:ln>
            <a:round/>
          </a:ln>
        </p:spPr>
      </p:pic>
      <p:sp>
        <p:nvSpPr>
          <p:cNvPr id="78" name="Shape 78"/>
          <p:cNvSpPr/>
          <p:nvPr/>
        </p:nvSpPr>
        <p:spPr>
          <a:xfrm>
            <a:off x="9575809" y="10833100"/>
            <a:ext cx="2514601" cy="63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spcBef>
                <a:spcPts val="1400"/>
              </a:spcBef>
              <a:defRPr sz="3600">
                <a:solidFill>
                  <a:srgbClr val="1E5E7B"/>
                </a:solidFill>
                <a:latin typeface="Trebuchet MS"/>
                <a:ea typeface="Trebuchet MS"/>
                <a:cs typeface="Trebuchet MS"/>
                <a:sym typeface="Trebuchet MS"/>
              </a:defRPr>
            </a:lvl1pPr>
          </a:lstStyle>
          <a:p>
            <a:pPr lvl="0">
              <a:defRPr sz="1800">
                <a:solidFill>
                  <a:srgbClr val="000000"/>
                </a:solidFill>
              </a:defRPr>
            </a:pPr>
            <a:r>
              <a:rPr sz="3600">
                <a:solidFill>
                  <a:srgbClr val="1E5E7B"/>
                </a:solidFill>
              </a:rPr>
              <a:t>IPCC, 2013</a:t>
            </a:r>
          </a:p>
        </p:txBody>
      </p:sp>
      <p:pic>
        <p:nvPicPr>
          <p:cNvPr id="79" name="ipcc_proj Corrected.tiff"/>
          <p:cNvPicPr/>
          <p:nvPr/>
        </p:nvPicPr>
        <p:blipFill>
          <a:blip r:embed="rId3">
            <a:extLst/>
          </a:blip>
          <a:stretch>
            <a:fillRect/>
          </a:stretch>
        </p:blipFill>
        <p:spPr>
          <a:xfrm>
            <a:off x="12132732" y="2356048"/>
            <a:ext cx="12310535" cy="9232901"/>
          </a:xfrm>
          <a:prstGeom prst="rect">
            <a:avLst/>
          </a:prstGeom>
          <a:ln w="12700">
            <a:solidFill/>
            <a:miter lim="400000"/>
          </a:ln>
        </p:spPr>
      </p:pic>
      <p:sp>
        <p:nvSpPr>
          <p:cNvPr id="80" name="Shape 80"/>
          <p:cNvSpPr/>
          <p:nvPr/>
        </p:nvSpPr>
        <p:spPr>
          <a:xfrm>
            <a:off x="18021300" y="10972800"/>
            <a:ext cx="7048500" cy="7112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defTabSz="800100">
              <a:defRPr i="1" sz="3200">
                <a:solidFill>
                  <a:srgbClr val="000000"/>
                </a:solidFill>
              </a:defRPr>
            </a:lvl1pPr>
          </a:lstStyle>
          <a:p>
            <a:pPr lvl="0">
              <a:defRPr i="0" sz="1800"/>
            </a:pPr>
            <a:r>
              <a:rPr i="1" sz="3200"/>
              <a:t>Modified from Church et al. (2010)</a:t>
            </a:r>
          </a:p>
        </p:txBody>
      </p:sp>
      <p:grpSp>
        <p:nvGrpSpPr>
          <p:cNvPr id="83" name="Group 83"/>
          <p:cNvGrpSpPr/>
          <p:nvPr/>
        </p:nvGrpSpPr>
        <p:grpSpPr>
          <a:xfrm>
            <a:off x="88900" y="63500"/>
            <a:ext cx="24193500" cy="1778000"/>
            <a:chOff x="-50800" y="-50800"/>
            <a:chExt cx="24193500" cy="1778000"/>
          </a:xfrm>
        </p:grpSpPr>
        <p:pic>
          <p:nvPicPr>
            <p:cNvPr id="81" name=""/>
            <p:cNvPicPr/>
            <p:nvPr/>
          </p:nvPicPr>
          <p:blipFill>
            <a:blip r:embed="rId4">
              <a:extLst/>
            </a:blip>
            <a:stretch>
              <a:fillRect/>
            </a:stretch>
          </p:blipFill>
          <p:spPr>
            <a:xfrm>
              <a:off x="-50800" y="-50800"/>
              <a:ext cx="24193500" cy="1778000"/>
            </a:xfrm>
            <a:prstGeom prst="rect">
              <a:avLst/>
            </a:prstGeom>
            <a:effectLst>
              <a:outerShdw sx="100000" sy="100000" kx="0" ky="0" algn="b" rotWithShape="0" blurRad="76200" dist="0" dir="18900000">
                <a:srgbClr val="000000">
                  <a:alpha val="80000"/>
                </a:srgbClr>
              </a:outerShdw>
            </a:effectLst>
          </p:spPr>
        </p:pic>
        <p:pic>
          <p:nvPicPr>
            <p:cNvPr id="82" name="droppedImage.pdf"/>
            <p:cNvPicPr/>
            <p:nvPr/>
          </p:nvPicPr>
          <p:blipFill>
            <a:blip r:embed="rId5">
              <a:extLst/>
            </a:blip>
            <a:stretch>
              <a:fillRect/>
            </a:stretch>
          </p:blipFill>
          <p:spPr>
            <a:xfrm>
              <a:off x="22128503" y="63500"/>
              <a:ext cx="1887198" cy="1549400"/>
            </a:xfrm>
            <a:prstGeom prst="rect">
              <a:avLst/>
            </a:prstGeom>
            <a:ln w="12700" cap="flat">
              <a:noFill/>
              <a:miter lim="400000"/>
            </a:ln>
            <a:effectLst/>
          </p:spPr>
        </p:pic>
      </p:grpSp>
      <p:sp>
        <p:nvSpPr>
          <p:cNvPr id="84" name="Shape 84"/>
          <p:cNvSpPr/>
          <p:nvPr/>
        </p:nvSpPr>
        <p:spPr>
          <a:xfrm>
            <a:off x="20827999" y="2222500"/>
            <a:ext cx="3327401" cy="84201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ln w="114300">
            <a:solidFill>
              <a:srgbClr val="921400"/>
            </a:solidFill>
            <a:miter lim="400000"/>
          </a:ln>
        </p:spPr>
        <p:txBody>
          <a:bodyPr lIns="0" tIns="0" rIns="0" bIns="0" anchor="ctr"/>
          <a:lstStyle/>
          <a:p>
            <a:pPr lvl="0" defTabSz="800100">
              <a:defRPr sz="4000">
                <a:effectLst>
                  <a:outerShdw sx="100000" sy="100000" kx="0" ky="0" algn="b" rotWithShape="0" blurRad="38100" dist="12700" dir="5400000">
                    <a:srgbClr val="000000">
                      <a:alpha val="50000"/>
                    </a:srgbClr>
                  </a:outerShdw>
                </a:effectLst>
              </a:defRPr>
            </a:pPr>
          </a:p>
        </p:txBody>
      </p:sp>
    </p:spTree>
  </p:cSld>
  <p:clrMapOvr>
    <a:masterClrMapping/>
  </p:clrMapOvr>
  <p:transition spd="slow"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77"/>
                                        </p:tgtEl>
                                        <p:attrNameLst>
                                          <p:attrName>style.visibility</p:attrName>
                                        </p:attrNameLst>
                                      </p:cBhvr>
                                      <p:to>
                                        <p:strVal val="visible"/>
                                      </p:to>
                                    </p:set>
                                    <p:animEffect filter="fade" transition="in">
                                      <p:cBhvr>
                                        <p:cTn id="7" dur="1000"/>
                                        <p:tgtEl>
                                          <p:spTgt spid="77"/>
                                        </p:tgtEl>
                                      </p:cBhvr>
                                    </p:animEffect>
                                  </p:childTnLst>
                                </p:cTn>
                              </p:par>
                            </p:childTnLst>
                          </p:cTn>
                        </p:par>
                        <p:par>
                          <p:cTn id="8" fill="hold">
                            <p:stCondLst>
                              <p:cond delay="1000"/>
                            </p:stCondLst>
                            <p:childTnLst>
                              <p:par>
                                <p:cTn id="9" nodeType="afterEffect" presetClass="entr" presetSubtype="0" presetID="9" grpId="2" fill="hold">
                                  <p:stCondLst>
                                    <p:cond delay="0"/>
                                  </p:stCondLst>
                                  <p:iterate type="el" backwards="0">
                                    <p:tmAbs val="0"/>
                                  </p:iterate>
                                  <p:childTnLst>
                                    <p:set>
                                      <p:cBhvr>
                                        <p:cTn id="10" fill="hold"/>
                                        <p:tgtEl>
                                          <p:spTgt spid="78"/>
                                        </p:tgtEl>
                                        <p:attrNameLst>
                                          <p:attrName>style.visibility</p:attrName>
                                        </p:attrNameLst>
                                      </p:cBhvr>
                                      <p:to>
                                        <p:strVal val="visible"/>
                                      </p:to>
                                    </p:set>
                                    <p:animEffect filter="dissolve" transition="in">
                                      <p:cBhvr>
                                        <p:cTn id="11" dur="1000"/>
                                        <p:tgtEl>
                                          <p:spTgt spid="78"/>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9" grpId="3" fill="hold">
                                  <p:stCondLst>
                                    <p:cond delay="0"/>
                                  </p:stCondLst>
                                  <p:iterate type="el" backwards="0">
                                    <p:tmAbs val="0"/>
                                  </p:iterate>
                                  <p:childTnLst>
                                    <p:set>
                                      <p:cBhvr>
                                        <p:cTn id="15" fill="hold"/>
                                        <p:tgtEl>
                                          <p:spTgt spid="76"/>
                                        </p:tgtEl>
                                        <p:attrNameLst>
                                          <p:attrName>style.visibility</p:attrName>
                                        </p:attrNameLst>
                                      </p:cBhvr>
                                      <p:to>
                                        <p:strVal val="visible"/>
                                      </p:to>
                                    </p:set>
                                    <p:animEffect filter="dissolve" transition="in">
                                      <p:cBhvr>
                                        <p:cTn id="16" dur="1000"/>
                                        <p:tgtEl>
                                          <p:spTgt spid="76"/>
                                        </p:tgtEl>
                                      </p:cBhvr>
                                    </p:animEffec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0" grpId="4" fill="hold">
                                  <p:stCondLst>
                                    <p:cond delay="0"/>
                                  </p:stCondLst>
                                  <p:iterate type="el" backwards="0">
                                    <p:tmAbs val="0"/>
                                  </p:iterate>
                                  <p:childTnLst>
                                    <p:set>
                                      <p:cBhvr>
                                        <p:cTn id="20" fill="hold"/>
                                        <p:tgtEl>
                                          <p:spTgt spid="79"/>
                                        </p:tgtEl>
                                        <p:attrNameLst>
                                          <p:attrName>style.visibility</p:attrName>
                                        </p:attrNameLst>
                                      </p:cBhvr>
                                      <p:to>
                                        <p:strVal val="visible"/>
                                      </p:to>
                                    </p:set>
                                    <p:animEffect filter="fade" transition="in">
                                      <p:cBhvr>
                                        <p:cTn id="21" dur="1000"/>
                                        <p:tgtEl>
                                          <p:spTgt spid="79"/>
                                        </p:tgtEl>
                                      </p:cBhvr>
                                    </p:animEffect>
                                  </p:childTnLst>
                                </p:cTn>
                              </p:par>
                            </p:childTnLst>
                          </p:cTn>
                        </p:par>
                        <p:par>
                          <p:cTn id="22" fill="hold">
                            <p:stCondLst>
                              <p:cond delay="1000"/>
                            </p:stCondLst>
                            <p:childTnLst>
                              <p:par>
                                <p:cTn id="23" nodeType="afterEffect" presetClass="entr" presetSubtype="0" presetID="9" grpId="5" fill="hold">
                                  <p:stCondLst>
                                    <p:cond delay="0"/>
                                  </p:stCondLst>
                                  <p:iterate type="el" backwards="0">
                                    <p:tmAbs val="0"/>
                                  </p:iterate>
                                  <p:childTnLst>
                                    <p:set>
                                      <p:cBhvr>
                                        <p:cTn id="24" fill="hold"/>
                                        <p:tgtEl>
                                          <p:spTgt spid="80"/>
                                        </p:tgtEl>
                                        <p:attrNameLst>
                                          <p:attrName>style.visibility</p:attrName>
                                        </p:attrNameLst>
                                      </p:cBhvr>
                                      <p:to>
                                        <p:strVal val="visible"/>
                                      </p:to>
                                    </p:set>
                                    <p:animEffect filter="dissolve" transition="in">
                                      <p:cBhvr>
                                        <p:cTn id="25" dur="1000"/>
                                        <p:tgtEl>
                                          <p:spTgt spid="80"/>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0" presetID="9" grpId="6" fill="hold">
                                  <p:stCondLst>
                                    <p:cond delay="0"/>
                                  </p:stCondLst>
                                  <p:iterate type="el" backwards="0">
                                    <p:tmAbs val="0"/>
                                  </p:iterate>
                                  <p:childTnLst>
                                    <p:set>
                                      <p:cBhvr>
                                        <p:cTn id="29" fill="hold"/>
                                        <p:tgtEl>
                                          <p:spTgt spid="84"/>
                                        </p:tgtEl>
                                        <p:attrNameLst>
                                          <p:attrName>style.visibility</p:attrName>
                                        </p:attrNameLst>
                                      </p:cBhvr>
                                      <p:to>
                                        <p:strVal val="visible"/>
                                      </p:to>
                                    </p:set>
                                    <p:animEffect filter="dissolve" transition="in">
                                      <p:cBhvr>
                                        <p:cTn id="30" dur="1000"/>
                                        <p:tgtEl>
                                          <p:spTgt spid="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6" grpId="3"/>
      <p:bldP build="whole" bldLvl="1" animBg="1" rev="0" advAuto="0" spid="78" grpId="2"/>
      <p:bldP build="whole" bldLvl="1" animBg="1" rev="0" advAuto="0" spid="84" grpId="6"/>
      <p:bldP build="whole" bldLvl="1" animBg="1" rev="0" advAuto="0" spid="79" grpId="4"/>
      <p:bldP build="whole" bldLvl="1" animBg="1" rev="0" advAuto="0" spid="80" grpId="5"/>
      <p:bldP build="whole" bldLvl="1" animBg="1" rev="0" advAuto="0" spid="77"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C5C5C5"/>
        </a:solidFill>
      </p:bgPr>
    </p:bg>
    <p:spTree>
      <p:nvGrpSpPr>
        <p:cNvPr id="1" name=""/>
        <p:cNvGrpSpPr/>
        <p:nvPr/>
      </p:nvGrpSpPr>
      <p:grpSpPr>
        <a:xfrm>
          <a:off x="0" y="0"/>
          <a:ext cx="0" cy="0"/>
          <a:chOff x="0" y="0"/>
          <a:chExt cx="0" cy="0"/>
        </a:xfrm>
      </p:grpSpPr>
      <p:grpSp>
        <p:nvGrpSpPr>
          <p:cNvPr id="88" name="Group 88"/>
          <p:cNvGrpSpPr/>
          <p:nvPr/>
        </p:nvGrpSpPr>
        <p:grpSpPr>
          <a:xfrm>
            <a:off x="88900" y="406400"/>
            <a:ext cx="24193500" cy="1778000"/>
            <a:chOff x="-50800" y="-50800"/>
            <a:chExt cx="24193500" cy="1778000"/>
          </a:xfrm>
        </p:grpSpPr>
        <p:pic>
          <p:nvPicPr>
            <p:cNvPr id="86" name=""/>
            <p:cNvPicPr/>
            <p:nvPr/>
          </p:nvPicPr>
          <p:blipFill>
            <a:blip r:embed="rId2">
              <a:extLst/>
            </a:blip>
            <a:stretch>
              <a:fillRect/>
            </a:stretch>
          </p:blipFill>
          <p:spPr>
            <a:xfrm>
              <a:off x="-50800" y="-50800"/>
              <a:ext cx="24193500" cy="1778000"/>
            </a:xfrm>
            <a:prstGeom prst="rect">
              <a:avLst/>
            </a:prstGeom>
            <a:effectLst>
              <a:outerShdw sx="100000" sy="100000" kx="0" ky="0" algn="b" rotWithShape="0" blurRad="76200" dist="0" dir="18900000">
                <a:srgbClr val="000000">
                  <a:alpha val="80000"/>
                </a:srgbClr>
              </a:outerShdw>
            </a:effectLst>
          </p:spPr>
        </p:pic>
        <p:pic>
          <p:nvPicPr>
            <p:cNvPr id="87" name="droppedImage.pdf"/>
            <p:cNvPicPr/>
            <p:nvPr/>
          </p:nvPicPr>
          <p:blipFill>
            <a:blip r:embed="rId3">
              <a:extLst/>
            </a:blip>
            <a:stretch>
              <a:fillRect/>
            </a:stretch>
          </p:blipFill>
          <p:spPr>
            <a:xfrm>
              <a:off x="22377400" y="241300"/>
              <a:ext cx="1460500" cy="1194955"/>
            </a:xfrm>
            <a:prstGeom prst="rect">
              <a:avLst/>
            </a:prstGeom>
            <a:ln w="12700" cap="flat">
              <a:noFill/>
              <a:miter lim="400000"/>
            </a:ln>
            <a:effectLst/>
          </p:spPr>
        </p:pic>
      </p:grpSp>
      <p:sp>
        <p:nvSpPr>
          <p:cNvPr id="89" name="Shape 89"/>
          <p:cNvSpPr/>
          <p:nvPr/>
        </p:nvSpPr>
        <p:spPr>
          <a:xfrm>
            <a:off x="204480" y="2628900"/>
            <a:ext cx="23975040" cy="10845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defTabSz="457200">
              <a:defRPr sz="1800">
                <a:solidFill>
                  <a:srgbClr val="000000"/>
                </a:solidFill>
              </a:defRPr>
            </a:pPr>
            <a:r>
              <a:rPr b="1" sz="4000">
                <a:solidFill>
                  <a:srgbClr val="404040"/>
                </a:solidFill>
                <a:latin typeface="Trebuchet MS"/>
                <a:ea typeface="Trebuchet MS"/>
                <a:cs typeface="Trebuchet MS"/>
                <a:sym typeface="Trebuchet MS"/>
              </a:rPr>
              <a:t>Foreseeability</a:t>
            </a:r>
            <a:endParaRPr sz="4000">
              <a:solidFill>
                <a:srgbClr val="404040"/>
              </a:solidFill>
              <a:latin typeface="Trebuchet MS"/>
              <a:ea typeface="Trebuchet MS"/>
              <a:cs typeface="Trebuchet MS"/>
              <a:sym typeface="Trebuchet MS"/>
            </a:endParaRPr>
          </a:p>
          <a:p>
            <a:pPr lvl="0" algn="l" defTabSz="457200">
              <a:defRPr sz="1800">
                <a:solidFill>
                  <a:srgbClr val="000000"/>
                </a:solidFill>
              </a:defRPr>
            </a:pPr>
            <a:endParaRPr i="1" sz="4000">
              <a:solidFill>
                <a:srgbClr val="404040"/>
              </a:solidFill>
              <a:latin typeface="Trebuchet MS"/>
              <a:ea typeface="Trebuchet MS"/>
              <a:cs typeface="Trebuchet MS"/>
              <a:sym typeface="Trebuchet MS"/>
            </a:endParaRPr>
          </a:p>
          <a:p>
            <a:pPr lvl="0" algn="l" defTabSz="457200">
              <a:defRPr sz="1800">
                <a:solidFill>
                  <a:srgbClr val="000000"/>
                </a:solidFill>
              </a:defRPr>
            </a:pPr>
            <a:r>
              <a:rPr i="1" sz="4000">
                <a:solidFill>
                  <a:srgbClr val="404040"/>
                </a:solidFill>
                <a:latin typeface="Trebuchet MS"/>
                <a:ea typeface="Trebuchet MS"/>
                <a:cs typeface="Trebuchet MS"/>
                <a:sym typeface="Trebuchet MS"/>
              </a:rPr>
              <a:t>The facility to perceive, know in advance, or reasonably anticipate that damage or injury will probably ensue from acts or omissions.</a:t>
            </a:r>
            <a:endParaRPr sz="4000">
              <a:solidFill>
                <a:srgbClr val="404040"/>
              </a:solidFill>
              <a:latin typeface="Trebuchet MS"/>
              <a:ea typeface="Trebuchet MS"/>
              <a:cs typeface="Trebuchet MS"/>
              <a:sym typeface="Trebuchet MS"/>
            </a:endParaRPr>
          </a:p>
          <a:p>
            <a:pPr lvl="0" algn="l" defTabSz="457200">
              <a:defRPr sz="1800">
                <a:solidFill>
                  <a:srgbClr val="000000"/>
                </a:solidFill>
              </a:defRPr>
            </a:pPr>
            <a:endParaRPr sz="4000">
              <a:solidFill>
                <a:srgbClr val="404040"/>
              </a:solidFill>
              <a:latin typeface="Trebuchet MS"/>
              <a:ea typeface="Trebuchet MS"/>
              <a:cs typeface="Trebuchet MS"/>
              <a:sym typeface="Trebuchet MS"/>
            </a:endParaRPr>
          </a:p>
          <a:p>
            <a:pPr lvl="0" algn="l" defTabSz="457200">
              <a:defRPr sz="1800">
                <a:solidFill>
                  <a:srgbClr val="000000"/>
                </a:solidFill>
              </a:defRPr>
            </a:pPr>
            <a:r>
              <a:rPr sz="4000">
                <a:solidFill>
                  <a:srgbClr val="404040"/>
                </a:solidFill>
                <a:latin typeface="Trebuchet MS"/>
                <a:ea typeface="Trebuchet MS"/>
                <a:cs typeface="Trebuchet MS"/>
                <a:sym typeface="Trebuchet MS"/>
              </a:rPr>
              <a:t>In the law of </a:t>
            </a:r>
            <a:r>
              <a:rPr b="1" sz="4000">
                <a:solidFill>
                  <a:srgbClr val="2484C6"/>
                </a:solidFill>
                <a:latin typeface="Trebuchet MS"/>
                <a:ea typeface="Trebuchet MS"/>
                <a:cs typeface="Trebuchet MS"/>
                <a:sym typeface="Trebuchet MS"/>
                <a:hlinkClick r:id="rId4" invalidUrl="" action="" tgtFrame="" tooltip="" history="1" highlightClick="0" endSnd="0"/>
              </a:rPr>
              <a:t>Negligence</a:t>
            </a:r>
            <a:r>
              <a:rPr sz="4000">
                <a:solidFill>
                  <a:srgbClr val="404040"/>
                </a:solidFill>
                <a:latin typeface="Trebuchet MS"/>
                <a:ea typeface="Trebuchet MS"/>
                <a:cs typeface="Trebuchet MS"/>
                <a:sym typeface="Trebuchet MS"/>
              </a:rPr>
              <a:t>, the foreseeability aspect of proximate cause—the event which is the primary cause of the injury—is established by proof that the actor, as a person of ordinary intelligence and circumspection, should reasonably have foreseen that his or her negligent act would imperil others, whether by the event that transpired or some similar occurrence, and regardless of what the actor surmised would happen in regard to the actual event or the manner of causation of injuries.</a:t>
            </a:r>
            <a:endParaRPr sz="4000">
              <a:solidFill>
                <a:srgbClr val="404040"/>
              </a:solidFill>
              <a:latin typeface="Trebuchet MS"/>
              <a:ea typeface="Trebuchet MS"/>
              <a:cs typeface="Trebuchet MS"/>
              <a:sym typeface="Trebuchet MS"/>
            </a:endParaRPr>
          </a:p>
          <a:p>
            <a:pPr lvl="0" algn="l" defTabSz="457200">
              <a:defRPr sz="1800">
                <a:solidFill>
                  <a:srgbClr val="000000"/>
                </a:solidFill>
              </a:defRPr>
            </a:pPr>
            <a:r>
              <a:rPr sz="4000">
                <a:solidFill>
                  <a:srgbClr val="404040"/>
                </a:solidFill>
                <a:latin typeface="Trebuchet MS"/>
                <a:ea typeface="Trebuchet MS"/>
                <a:cs typeface="Trebuchet MS"/>
                <a:sym typeface="Trebuchet MS"/>
              </a:rPr>
              <a:t>West's Encyclopedia of American Law, edition 2. Copyright 2008 The Gale Group, Inc. All rights reserved.</a:t>
            </a:r>
            <a:endParaRPr sz="4000">
              <a:solidFill>
                <a:srgbClr val="404040"/>
              </a:solidFill>
              <a:latin typeface="Trebuchet MS"/>
              <a:ea typeface="Trebuchet MS"/>
              <a:cs typeface="Trebuchet MS"/>
              <a:sym typeface="Trebuchet MS"/>
            </a:endParaRPr>
          </a:p>
          <a:p>
            <a:pPr lvl="0" algn="l" defTabSz="457200">
              <a:defRPr sz="1800">
                <a:solidFill>
                  <a:srgbClr val="000000"/>
                </a:solidFill>
              </a:defRPr>
            </a:pPr>
            <a:endParaRPr b="1" sz="4000">
              <a:solidFill>
                <a:srgbClr val="404040"/>
              </a:solidFill>
              <a:latin typeface="Trebuchet MS"/>
              <a:ea typeface="Trebuchet MS"/>
              <a:cs typeface="Trebuchet MS"/>
              <a:sym typeface="Trebuchet MS"/>
            </a:endParaRPr>
          </a:p>
          <a:p>
            <a:pPr lvl="0" algn="l" defTabSz="457200">
              <a:defRPr sz="1800">
                <a:solidFill>
                  <a:srgbClr val="000000"/>
                </a:solidFill>
              </a:defRPr>
            </a:pPr>
            <a:r>
              <a:rPr b="1" sz="4000">
                <a:solidFill>
                  <a:srgbClr val="404040"/>
                </a:solidFill>
                <a:latin typeface="Trebuchet MS"/>
                <a:ea typeface="Trebuchet MS"/>
                <a:cs typeface="Trebuchet MS"/>
                <a:sym typeface="Trebuchet MS"/>
              </a:rPr>
              <a:t>foreseeability</a:t>
            </a:r>
            <a:endParaRPr sz="4000">
              <a:solidFill>
                <a:srgbClr val="404040"/>
              </a:solidFill>
              <a:latin typeface="Trebuchet MS"/>
              <a:ea typeface="Trebuchet MS"/>
              <a:cs typeface="Trebuchet MS"/>
              <a:sym typeface="Trebuchet MS"/>
            </a:endParaRPr>
          </a:p>
          <a:p>
            <a:pPr lvl="0" algn="l" defTabSz="457200">
              <a:defRPr sz="1800">
                <a:solidFill>
                  <a:srgbClr val="000000"/>
                </a:solidFill>
              </a:defRPr>
            </a:pPr>
            <a:r>
              <a:rPr sz="4000">
                <a:solidFill>
                  <a:srgbClr val="404040"/>
                </a:solidFill>
                <a:latin typeface="Trebuchet MS"/>
                <a:ea typeface="Trebuchet MS"/>
                <a:cs typeface="Trebuchet MS"/>
                <a:sym typeface="Trebuchet MS"/>
              </a:rPr>
              <a:t>n. reasonable anticipation of the possible results of an action, such as what may happen if one is negligent or consequential damages resulting a from breach of a contract. (See: </a:t>
            </a:r>
            <a:r>
              <a:rPr b="1" sz="4000">
                <a:solidFill>
                  <a:srgbClr val="2484C6"/>
                </a:solidFill>
                <a:latin typeface="Trebuchet MS"/>
                <a:ea typeface="Trebuchet MS"/>
                <a:cs typeface="Trebuchet MS"/>
                <a:sym typeface="Trebuchet MS"/>
                <a:hlinkClick r:id="rId5" invalidUrl="" action="" tgtFrame="" tooltip="" history="1" highlightClick="0" endSnd="0"/>
              </a:rPr>
              <a:t>foreseeable risk</a:t>
            </a:r>
            <a:r>
              <a:rPr sz="4000">
                <a:solidFill>
                  <a:srgbClr val="404040"/>
                </a:solidFill>
                <a:latin typeface="Trebuchet MS"/>
                <a:ea typeface="Trebuchet MS"/>
                <a:cs typeface="Trebuchet MS"/>
                <a:sym typeface="Trebuchet MS"/>
              </a:rPr>
              <a:t>, </a:t>
            </a:r>
            <a:r>
              <a:rPr b="1" sz="4000">
                <a:solidFill>
                  <a:srgbClr val="2484C6"/>
                </a:solidFill>
                <a:latin typeface="Trebuchet MS"/>
                <a:ea typeface="Trebuchet MS"/>
                <a:cs typeface="Trebuchet MS"/>
                <a:sym typeface="Trebuchet MS"/>
                <a:hlinkClick r:id="rId6" invalidUrl="" action="" tgtFrame="" tooltip="" history="1" highlightClick="0" endSnd="0"/>
              </a:rPr>
              <a:t>negligence</a:t>
            </a:r>
            <a:r>
              <a:rPr sz="4000">
                <a:solidFill>
                  <a:srgbClr val="404040"/>
                </a:solidFill>
                <a:latin typeface="Trebuchet MS"/>
                <a:ea typeface="Trebuchet MS"/>
                <a:cs typeface="Trebuchet MS"/>
                <a:sym typeface="Trebuchet MS"/>
              </a:rPr>
              <a:t>)</a:t>
            </a:r>
            <a:endParaRPr sz="4000">
              <a:solidFill>
                <a:srgbClr val="404040"/>
              </a:solidFill>
              <a:latin typeface="Trebuchet MS"/>
              <a:ea typeface="Trebuchet MS"/>
              <a:cs typeface="Trebuchet MS"/>
              <a:sym typeface="Trebuchet MS"/>
            </a:endParaRPr>
          </a:p>
          <a:p>
            <a:pPr lvl="0" algn="l" defTabSz="457200">
              <a:defRPr sz="1800">
                <a:solidFill>
                  <a:srgbClr val="000000"/>
                </a:solidFill>
              </a:defRPr>
            </a:pPr>
            <a:endParaRPr sz="4000">
              <a:solidFill>
                <a:srgbClr val="404040"/>
              </a:solidFill>
              <a:latin typeface="Trebuchet MS"/>
              <a:ea typeface="Trebuchet MS"/>
              <a:cs typeface="Trebuchet MS"/>
              <a:sym typeface="Trebuchet MS"/>
            </a:endParaRPr>
          </a:p>
          <a:p>
            <a:pPr lvl="0" algn="l" defTabSz="457200">
              <a:defRPr sz="1800">
                <a:solidFill>
                  <a:srgbClr val="000000"/>
                </a:solidFill>
              </a:defRPr>
            </a:pPr>
            <a:r>
              <a:rPr sz="4000">
                <a:solidFill>
                  <a:srgbClr val="404040"/>
                </a:solidFill>
                <a:latin typeface="Trebuchet MS"/>
                <a:ea typeface="Trebuchet MS"/>
                <a:cs typeface="Trebuchet MS"/>
                <a:sym typeface="Trebuchet MS"/>
              </a:rPr>
              <a:t>From: </a:t>
            </a:r>
            <a:r>
              <a:rPr sz="4000" u="sng">
                <a:solidFill>
                  <a:srgbClr val="404040"/>
                </a:solidFill>
                <a:latin typeface="Trebuchet MS"/>
                <a:ea typeface="Trebuchet MS"/>
                <a:cs typeface="Trebuchet MS"/>
                <a:sym typeface="Trebuchet MS"/>
                <a:hlinkClick r:id="rId7" invalidUrl="" action="" tgtFrame="" tooltip="" history="1" highlightClick="0" endSnd="0"/>
              </a:rPr>
              <a:t>http://legal-dictionary.thefreedictionary.com/Foreseeability</a:t>
            </a:r>
          </a:p>
        </p:txBody>
      </p:sp>
    </p:spTree>
  </p:cSld>
  <p:clrMapOvr>
    <a:masterClrMapping/>
  </p:clrMapOvr>
  <p:transition spd="slow" advClick="1">
    <p:wipe dir="d"/>
  </p:transition>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pic>
        <p:nvPicPr>
          <p:cNvPr id="91" name="droppedImage.pdf"/>
          <p:cNvPicPr/>
          <p:nvPr/>
        </p:nvPicPr>
        <p:blipFill>
          <a:blip r:embed="rId2">
            <a:extLst/>
          </a:blip>
          <a:stretch>
            <a:fillRect/>
          </a:stretch>
        </p:blipFill>
        <p:spPr>
          <a:xfrm>
            <a:off x="22517100" y="698500"/>
            <a:ext cx="1460500" cy="1194955"/>
          </a:xfrm>
          <a:prstGeom prst="rect">
            <a:avLst/>
          </a:prstGeom>
          <a:ln w="12700">
            <a:miter lim="400000"/>
          </a:ln>
        </p:spPr>
      </p:pic>
      <p:grpSp>
        <p:nvGrpSpPr>
          <p:cNvPr id="94" name="Group 94"/>
          <p:cNvGrpSpPr/>
          <p:nvPr/>
        </p:nvGrpSpPr>
        <p:grpSpPr>
          <a:xfrm>
            <a:off x="88900" y="63500"/>
            <a:ext cx="24193500" cy="1778000"/>
            <a:chOff x="-50800" y="-50800"/>
            <a:chExt cx="24193500" cy="1778000"/>
          </a:xfrm>
        </p:grpSpPr>
        <p:pic>
          <p:nvPicPr>
            <p:cNvPr id="92" name=""/>
            <p:cNvPicPr/>
            <p:nvPr/>
          </p:nvPicPr>
          <p:blipFill>
            <a:blip r:embed="rId3">
              <a:extLst/>
            </a:blip>
            <a:stretch>
              <a:fillRect/>
            </a:stretch>
          </p:blipFill>
          <p:spPr>
            <a:xfrm>
              <a:off x="-50800" y="-50800"/>
              <a:ext cx="24193500" cy="1778000"/>
            </a:xfrm>
            <a:prstGeom prst="rect">
              <a:avLst/>
            </a:prstGeom>
            <a:effectLst>
              <a:outerShdw sx="100000" sy="100000" kx="0" ky="0" algn="b" rotWithShape="0" blurRad="76200" dist="0" dir="18900000">
                <a:srgbClr val="000000">
                  <a:alpha val="80000"/>
                </a:srgbClr>
              </a:outerShdw>
            </a:effectLst>
          </p:spPr>
        </p:pic>
        <p:pic>
          <p:nvPicPr>
            <p:cNvPr id="93" name="droppedImage.pdf"/>
            <p:cNvPicPr/>
            <p:nvPr/>
          </p:nvPicPr>
          <p:blipFill>
            <a:blip r:embed="rId4">
              <a:extLst/>
            </a:blip>
            <a:stretch>
              <a:fillRect/>
            </a:stretch>
          </p:blipFill>
          <p:spPr>
            <a:xfrm>
              <a:off x="22128503" y="63500"/>
              <a:ext cx="1887198" cy="1549400"/>
            </a:xfrm>
            <a:prstGeom prst="rect">
              <a:avLst/>
            </a:prstGeom>
            <a:ln w="12700" cap="flat">
              <a:noFill/>
              <a:miter lim="400000"/>
            </a:ln>
            <a:effectLst/>
          </p:spPr>
        </p:pic>
      </p:grpSp>
      <p:pic>
        <p:nvPicPr>
          <p:cNvPr id="95" name="hansen_f18s.png"/>
          <p:cNvPicPr/>
          <p:nvPr/>
        </p:nvPicPr>
        <p:blipFill>
          <a:blip r:embed="rId5">
            <a:extLst/>
          </a:blip>
          <a:stretch>
            <a:fillRect/>
          </a:stretch>
        </p:blipFill>
        <p:spPr>
          <a:xfrm>
            <a:off x="11069411" y="2272617"/>
            <a:ext cx="13195301" cy="11380748"/>
          </a:xfrm>
          <a:prstGeom prst="rect">
            <a:avLst/>
          </a:prstGeom>
          <a:ln w="12700">
            <a:miter lim="400000"/>
          </a:ln>
        </p:spPr>
      </p:pic>
      <p:grpSp>
        <p:nvGrpSpPr>
          <p:cNvPr id="98" name="Group 98"/>
          <p:cNvGrpSpPr/>
          <p:nvPr/>
        </p:nvGrpSpPr>
        <p:grpSpPr>
          <a:xfrm>
            <a:off x="140606" y="2221726"/>
            <a:ext cx="19683188" cy="11380748"/>
            <a:chOff x="0" y="0"/>
            <a:chExt cx="19683186" cy="11380746"/>
          </a:xfrm>
        </p:grpSpPr>
        <p:pic>
          <p:nvPicPr>
            <p:cNvPr id="96" name="LeavingtheHoloceneA.jpg"/>
            <p:cNvPicPr/>
            <p:nvPr/>
          </p:nvPicPr>
          <p:blipFill>
            <a:blip r:embed="rId6">
              <a:extLst/>
            </a:blip>
            <a:stretch>
              <a:fillRect/>
            </a:stretch>
          </p:blipFill>
          <p:spPr>
            <a:xfrm>
              <a:off x="0" y="0"/>
              <a:ext cx="19683187" cy="11380747"/>
            </a:xfrm>
            <a:prstGeom prst="rect">
              <a:avLst/>
            </a:prstGeom>
            <a:ln w="12700" cap="flat">
              <a:noFill/>
              <a:miter lim="400000"/>
            </a:ln>
            <a:effectLst/>
          </p:spPr>
        </p:pic>
        <p:sp>
          <p:nvSpPr>
            <p:cNvPr id="97" name="Shape 97"/>
            <p:cNvSpPr/>
            <p:nvPr/>
          </p:nvSpPr>
          <p:spPr>
            <a:xfrm>
              <a:off x="101685" y="1994673"/>
              <a:ext cx="1738909" cy="976412"/>
            </a:xfrm>
            <a:prstGeom prst="rect">
              <a:avLst/>
            </a:prstGeom>
            <a:solidFill>
              <a:srgbClr val="FFFFFF"/>
            </a:solidFill>
            <a:ln w="12700" cap="flat">
              <a:noFill/>
              <a:miter lim="400000"/>
            </a:ln>
            <a:effectLst/>
          </p:spPr>
          <p:txBody>
            <a:bodyPr wrap="square" lIns="0" tIns="0" rIns="0" bIns="0" numCol="1" anchor="ctr">
              <a:noAutofit/>
            </a:bodyPr>
            <a:lstStyle/>
            <a:p>
              <a:pPr lvl="0" defTabSz="1130300">
                <a:defRPr sz="3000">
                  <a:effectLst>
                    <a:outerShdw sx="100000" sy="100000" kx="0" ky="0" algn="b" rotWithShape="0" blurRad="25400" dist="23998" dir="2700000">
                      <a:srgbClr val="000000">
                        <a:alpha val="31034"/>
                      </a:srgbClr>
                    </a:outerShdw>
                  </a:effectLst>
                </a:defRPr>
              </a:pPr>
            </a:p>
          </p:txBody>
        </p:sp>
      </p:grpSp>
      <p:sp>
        <p:nvSpPr>
          <p:cNvPr id="99" name="Shape 99"/>
          <p:cNvSpPr/>
          <p:nvPr/>
        </p:nvSpPr>
        <p:spPr>
          <a:xfrm>
            <a:off x="342900" y="2082800"/>
            <a:ext cx="10313393" cy="3302001"/>
          </a:xfrm>
          <a:prstGeom prst="rect">
            <a:avLst/>
          </a:prstGeom>
          <a:solidFill>
            <a:srgbClr val="FFFFFF">
              <a:alpha val="67460"/>
            </a:srgbClr>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spcBef>
                <a:spcPts val="1400"/>
              </a:spcBef>
              <a:defRPr sz="1800">
                <a:solidFill>
                  <a:srgbClr val="000000"/>
                </a:solidFill>
              </a:defRPr>
            </a:pPr>
            <a:r>
              <a:rPr sz="4800">
                <a:latin typeface="Trebuchet MS"/>
                <a:ea typeface="Trebuchet MS"/>
                <a:cs typeface="Trebuchet MS"/>
                <a:sym typeface="Trebuchet MS"/>
              </a:rPr>
              <a:t>Long-term (centuries to millennia) correlations:</a:t>
            </a:r>
            <a:endParaRPr sz="4800">
              <a:latin typeface="Trebuchet MS"/>
              <a:ea typeface="Trebuchet MS"/>
              <a:cs typeface="Trebuchet MS"/>
              <a:sym typeface="Trebuchet MS"/>
            </a:endParaRPr>
          </a:p>
          <a:p>
            <a:pPr lvl="0" algn="l">
              <a:spcBef>
                <a:spcPts val="1400"/>
              </a:spcBef>
              <a:buSzPct val="125000"/>
              <a:buChar char="•"/>
              <a:defRPr sz="1800">
                <a:solidFill>
                  <a:srgbClr val="000000"/>
                </a:solidFill>
              </a:defRPr>
            </a:pPr>
            <a:r>
              <a:rPr sz="4800">
                <a:latin typeface="Trebuchet MS"/>
                <a:ea typeface="Trebuchet MS"/>
                <a:cs typeface="Trebuchet MS"/>
                <a:sym typeface="Trebuchet MS"/>
              </a:rPr>
              <a:t>130 ppm CO</a:t>
            </a:r>
            <a:r>
              <a:rPr baseline="-5999" sz="4800">
                <a:latin typeface="Trebuchet MS"/>
                <a:ea typeface="Trebuchet MS"/>
                <a:cs typeface="Trebuchet MS"/>
                <a:sym typeface="Trebuchet MS"/>
              </a:rPr>
              <a:t>2</a:t>
            </a:r>
            <a:r>
              <a:rPr sz="4800">
                <a:latin typeface="Trebuchet MS"/>
                <a:ea typeface="Trebuchet MS"/>
                <a:cs typeface="Trebuchet MS"/>
                <a:sym typeface="Trebuchet MS"/>
              </a:rPr>
              <a:t> &lt;=&gt; 5</a:t>
            </a:r>
            <a:r>
              <a:rPr baseline="31999" sz="4800">
                <a:latin typeface="Trebuchet MS"/>
                <a:ea typeface="Trebuchet MS"/>
                <a:cs typeface="Trebuchet MS"/>
                <a:sym typeface="Trebuchet MS"/>
              </a:rPr>
              <a:t>o</a:t>
            </a:r>
            <a:r>
              <a:rPr sz="4800">
                <a:latin typeface="Trebuchet MS"/>
                <a:ea typeface="Trebuchet MS"/>
                <a:cs typeface="Trebuchet MS"/>
                <a:sym typeface="Trebuchet MS"/>
              </a:rPr>
              <a:t>C </a:t>
            </a:r>
            <a:endParaRPr sz="4800">
              <a:latin typeface="Trebuchet MS"/>
              <a:ea typeface="Trebuchet MS"/>
              <a:cs typeface="Trebuchet MS"/>
              <a:sym typeface="Trebuchet MS"/>
            </a:endParaRPr>
          </a:p>
          <a:p>
            <a:pPr lvl="0" algn="l">
              <a:spcBef>
                <a:spcPts val="1400"/>
              </a:spcBef>
              <a:buSzPct val="125000"/>
              <a:buChar char="•"/>
              <a:defRPr sz="1800">
                <a:solidFill>
                  <a:srgbClr val="000000"/>
                </a:solidFill>
              </a:defRPr>
            </a:pPr>
            <a:r>
              <a:rPr sz="4800">
                <a:latin typeface="Trebuchet MS"/>
                <a:ea typeface="Trebuchet MS"/>
                <a:cs typeface="Trebuchet MS"/>
                <a:sym typeface="Trebuchet MS"/>
              </a:rPr>
              <a:t>130 ppm CO</a:t>
            </a:r>
            <a:r>
              <a:rPr baseline="-5999" sz="4800">
                <a:latin typeface="Trebuchet MS"/>
                <a:ea typeface="Trebuchet MS"/>
                <a:cs typeface="Trebuchet MS"/>
                <a:sym typeface="Trebuchet MS"/>
              </a:rPr>
              <a:t>2</a:t>
            </a:r>
            <a:r>
              <a:rPr sz="4800">
                <a:latin typeface="Trebuchet MS"/>
                <a:ea typeface="Trebuchet MS"/>
                <a:cs typeface="Trebuchet MS"/>
                <a:sym typeface="Trebuchet MS"/>
              </a:rPr>
              <a:t> &lt;=&gt; 130 m in sea level</a:t>
            </a:r>
          </a:p>
        </p:txBody>
      </p:sp>
      <p:sp>
        <p:nvSpPr>
          <p:cNvPr id="100" name="Shape 100"/>
          <p:cNvSpPr/>
          <p:nvPr/>
        </p:nvSpPr>
        <p:spPr>
          <a:xfrm>
            <a:off x="15322500" y="3213100"/>
            <a:ext cx="4011787" cy="1447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defTabSz="457200">
              <a:defRPr sz="4400">
                <a:solidFill>
                  <a:srgbClr val="000000"/>
                </a:solidFill>
                <a:latin typeface="Helvetica"/>
                <a:ea typeface="Helvetica"/>
                <a:cs typeface="Helvetica"/>
                <a:sym typeface="Helvetica"/>
              </a:defRPr>
            </a:lvl1pPr>
          </a:lstStyle>
          <a:p>
            <a:pPr lvl="0">
              <a:defRPr sz="1800"/>
            </a:pPr>
            <a:r>
              <a:rPr sz="4400"/>
              <a:t>Normal Range up to 1900</a:t>
            </a:r>
          </a:p>
        </p:txBody>
      </p:sp>
      <p:sp>
        <p:nvSpPr>
          <p:cNvPr id="101" name="Shape 101"/>
          <p:cNvSpPr/>
          <p:nvPr/>
        </p:nvSpPr>
        <p:spPr>
          <a:xfrm>
            <a:off x="22572860" y="10591835"/>
            <a:ext cx="188319" cy="115685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38100">
            <a:solidFill>
              <a:srgbClr val="921400"/>
            </a:solidFill>
            <a:miter lim="400000"/>
          </a:ln>
        </p:spPr>
        <p:txBody>
          <a:bodyPr lIns="0" tIns="0" rIns="0" bIns="0" anchor="ctr"/>
          <a:lstStyle/>
          <a:p>
            <a:pPr lvl="0" defTabSz="800100">
              <a:defRPr sz="4000">
                <a:effectLst>
                  <a:outerShdw sx="100000" sy="100000" kx="0" ky="0" algn="b" rotWithShape="0" blurRad="38100" dist="12700" dir="5400000">
                    <a:srgbClr val="000000">
                      <a:alpha val="50000"/>
                    </a:srgbClr>
                  </a:outerShdw>
                </a:effectLst>
              </a:defRPr>
            </a:pPr>
          </a:p>
        </p:txBody>
      </p:sp>
      <p:sp>
        <p:nvSpPr>
          <p:cNvPr id="102" name="Shape 102"/>
          <p:cNvSpPr/>
          <p:nvPr/>
        </p:nvSpPr>
        <p:spPr>
          <a:xfrm>
            <a:off x="11343481" y="7277100"/>
            <a:ext cx="5547519" cy="3543300"/>
          </a:xfrm>
          <a:prstGeom prst="wedgeEllipseCallout">
            <a:avLst>
              <a:gd name="adj1" fmla="val 153477"/>
              <a:gd name="adj2" fmla="val 55018"/>
            </a:avLst>
          </a:prstGeom>
          <a:solidFill>
            <a:srgbClr val="D8F949">
              <a:alpha val="54000"/>
            </a:srgbClr>
          </a:soli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0" tIns="0" rIns="0" bIns="0" anchor="ctr"/>
          <a:lstStyle>
            <a:lvl1pPr defTabSz="1130300">
              <a:defRPr sz="7800">
                <a:effectLst>
                  <a:outerShdw sx="100000" sy="100000" kx="0" ky="0" algn="b" rotWithShape="0" blurRad="25400" dist="23998" dir="2700000">
                    <a:srgbClr val="000000">
                      <a:alpha val="31034"/>
                    </a:srgbClr>
                  </a:outerShdw>
                </a:effectLst>
              </a:defRPr>
            </a:lvl1pPr>
          </a:lstStyle>
          <a:p>
            <a:pPr lvl="0">
              <a:defRPr sz="1800">
                <a:solidFill>
                  <a:srgbClr val="000000"/>
                </a:solidFill>
                <a:effectLst/>
              </a:defRPr>
            </a:pPr>
            <a:r>
              <a:rPr sz="7800">
                <a:solidFill>
                  <a:srgbClr val="FFFFFF"/>
                </a:solidFill>
                <a:effectLst>
                  <a:outerShdw sx="100000" sy="100000" kx="0" ky="0" algn="b" rotWithShape="0" blurRad="25400" dist="23998" dir="2700000">
                    <a:srgbClr val="000000">
                      <a:alpha val="31034"/>
                    </a:srgbClr>
                  </a:outerShdw>
                </a:effectLst>
              </a:rPr>
              <a:t>Holocene</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9" grpId="1" fill="hold">
                                  <p:stCondLst>
                                    <p:cond delay="0"/>
                                  </p:stCondLst>
                                  <p:iterate type="el" backwards="0">
                                    <p:tmAbs val="0"/>
                                  </p:iterate>
                                  <p:childTnLst>
                                    <p:set>
                                      <p:cBhvr>
                                        <p:cTn id="6" fill="hold"/>
                                        <p:tgtEl>
                                          <p:spTgt spid="101"/>
                                        </p:tgtEl>
                                        <p:attrNameLst>
                                          <p:attrName>style.visibility</p:attrName>
                                        </p:attrNameLst>
                                      </p:cBhvr>
                                      <p:to>
                                        <p:strVal val="visible"/>
                                      </p:to>
                                    </p:set>
                                    <p:animEffect filter="dissolve" transition="in">
                                      <p:cBhvr>
                                        <p:cTn id="7" dur="1000"/>
                                        <p:tgtEl>
                                          <p:spTgt spid="101"/>
                                        </p:tgtEl>
                                      </p:cBhvr>
                                    </p:animEffect>
                                  </p:childTnLst>
                                </p:cTn>
                              </p:par>
                            </p:childTnLst>
                          </p:cTn>
                        </p:par>
                        <p:par>
                          <p:cTn id="8" fill="hold">
                            <p:stCondLst>
                              <p:cond delay="1000"/>
                            </p:stCondLst>
                            <p:childTnLst>
                              <p:par>
                                <p:cTn id="9" nodeType="afterEffect" presetClass="entr" presetSubtype="16" presetID="23" grpId="2" fill="hold">
                                  <p:stCondLst>
                                    <p:cond delay="0"/>
                                  </p:stCondLst>
                                  <p:iterate type="el" backwards="0">
                                    <p:tmAbs val="0"/>
                                  </p:iterate>
                                  <p:childTnLst>
                                    <p:set>
                                      <p:cBhvr>
                                        <p:cTn id="10" fill="hold"/>
                                        <p:tgtEl>
                                          <p:spTgt spid="102"/>
                                        </p:tgtEl>
                                        <p:attrNameLst>
                                          <p:attrName>style.visibility</p:attrName>
                                        </p:attrNameLst>
                                      </p:cBhvr>
                                      <p:to>
                                        <p:strVal val="visible"/>
                                      </p:to>
                                    </p:set>
                                    <p:anim calcmode="lin" valueType="num">
                                      <p:cBhvr>
                                        <p:cTn id="11" dur="1000" fill="hold"/>
                                        <p:tgtEl>
                                          <p:spTgt spid="102"/>
                                        </p:tgtEl>
                                        <p:attrNameLst>
                                          <p:attrName>ppt_w</p:attrName>
                                        </p:attrNameLst>
                                      </p:cBhvr>
                                      <p:tavLst>
                                        <p:tav tm="0">
                                          <p:val>
                                            <p:fltVal val="0"/>
                                          </p:val>
                                        </p:tav>
                                        <p:tav tm="100000">
                                          <p:val>
                                            <p:strVal val="#ppt_w"/>
                                          </p:val>
                                        </p:tav>
                                      </p:tavLst>
                                    </p:anim>
                                    <p:anim calcmode="lin" valueType="num">
                                      <p:cBhvr>
                                        <p:cTn id="12" dur="1000" fill="hold"/>
                                        <p:tgtEl>
                                          <p:spTgt spid="102"/>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nodeType="clickEffect" presetClass="exit" presetSubtype="0" presetID="9" grpId="3" fill="hold">
                                  <p:stCondLst>
                                    <p:cond delay="0"/>
                                  </p:stCondLst>
                                  <p:iterate type="el" backwards="0">
                                    <p:tmAbs val="0"/>
                                  </p:iterate>
                                  <p:childTnLst>
                                    <p:animEffect filter="dissolve" transition="out">
                                      <p:cBhvr>
                                        <p:cTn id="16" dur="1000" fill="hold"/>
                                        <p:tgtEl>
                                          <p:spTgt spid="102"/>
                                        </p:tgtEl>
                                      </p:cBhvr>
                                    </p:animEffect>
                                    <p:set>
                                      <p:cBhvr>
                                        <p:cTn id="17" fill="hold">
                                          <p:stCondLst>
                                            <p:cond delay="999"/>
                                          </p:stCondLst>
                                        </p:cTn>
                                        <p:tgtEl>
                                          <p:spTgt spid="102"/>
                                        </p:tgtEl>
                                        <p:attrNameLst>
                                          <p:attrName>style.visibility</p:attrName>
                                        </p:attrNameLst>
                                      </p:cBhvr>
                                      <p:to>
                                        <p:strVal val="hidden"/>
                                      </p:to>
                                    </p:set>
                                  </p:childTnLst>
                                </p:cTn>
                              </p:par>
                            </p:childTnLst>
                          </p:cTn>
                        </p:par>
                        <p:par>
                          <p:cTn id="18" fill="hold">
                            <p:stCondLst>
                              <p:cond delay="1000"/>
                            </p:stCondLst>
                            <p:childTnLst>
                              <p:par>
                                <p:cTn id="19" nodeType="afterEffect" presetClass="exit" presetSubtype="0" presetID="9" grpId="4" fill="hold">
                                  <p:stCondLst>
                                    <p:cond delay="0"/>
                                  </p:stCondLst>
                                  <p:iterate type="el" backwards="0">
                                    <p:tmAbs val="0"/>
                                  </p:iterate>
                                  <p:childTnLst>
                                    <p:animEffect filter="dissolve" transition="out">
                                      <p:cBhvr>
                                        <p:cTn id="20" dur="1000" fill="hold"/>
                                        <p:tgtEl>
                                          <p:spTgt spid="101"/>
                                        </p:tgtEl>
                                      </p:cBhvr>
                                    </p:animEffect>
                                    <p:set>
                                      <p:cBhvr>
                                        <p:cTn id="21" fill="hold">
                                          <p:stCondLst>
                                            <p:cond delay="999"/>
                                          </p:stCondLst>
                                        </p:cTn>
                                        <p:tgtEl>
                                          <p:spTgt spid="101"/>
                                        </p:tgtEl>
                                        <p:attrNameLst>
                                          <p:attrName>style.visibility</p:attrName>
                                        </p:attrNameLst>
                                      </p:cBhvr>
                                      <p:to>
                                        <p:strVal val="hidden"/>
                                      </p:to>
                                    </p:set>
                                  </p:childTnLst>
                                </p:cTn>
                              </p:par>
                            </p:childTnLst>
                          </p:cTn>
                        </p:par>
                        <p:par>
                          <p:cTn id="22" fill="hold">
                            <p:stCondLst>
                              <p:cond delay="2000"/>
                            </p:stCondLst>
                            <p:childTnLst>
                              <p:par>
                                <p:cTn id="23" nodeType="afterEffect" presetClass="entr" presetSubtype="0" presetID="10" grpId="5" fill="hold">
                                  <p:stCondLst>
                                    <p:cond delay="0"/>
                                  </p:stCondLst>
                                  <p:iterate type="el" backwards="0">
                                    <p:tmAbs val="0"/>
                                  </p:iterate>
                                  <p:childTnLst>
                                    <p:set>
                                      <p:cBhvr>
                                        <p:cTn id="24" fill="hold"/>
                                        <p:tgtEl>
                                          <p:spTgt spid="98"/>
                                        </p:tgtEl>
                                        <p:attrNameLst>
                                          <p:attrName>style.visibility</p:attrName>
                                        </p:attrNameLst>
                                      </p:cBhvr>
                                      <p:to>
                                        <p:strVal val="visible"/>
                                      </p:to>
                                    </p:set>
                                    <p:animEffect filter="fade" transition="in">
                                      <p:cBhvr>
                                        <p:cTn id="25" dur="1000"/>
                                        <p:tgtEl>
                                          <p:spTgt spid="98"/>
                                        </p:tgtEl>
                                      </p:cBhvr>
                                    </p:animEffect>
                                  </p:childTnLst>
                                </p:cTn>
                              </p:par>
                            </p:childTnLst>
                          </p:cTn>
                        </p:par>
                        <p:par>
                          <p:cTn id="26" fill="hold">
                            <p:stCondLst>
                              <p:cond delay="3000"/>
                            </p:stCondLst>
                            <p:childTnLst>
                              <p:par>
                                <p:cTn id="27" nodeType="afterEffect" presetClass="entr" presetSubtype="0" presetID="9" grpId="6" fill="hold">
                                  <p:stCondLst>
                                    <p:cond delay="0"/>
                                  </p:stCondLst>
                                  <p:iterate type="el" backwards="0">
                                    <p:tmAbs val="0"/>
                                  </p:iterate>
                                  <p:childTnLst>
                                    <p:set>
                                      <p:cBhvr>
                                        <p:cTn id="28" fill="hold"/>
                                        <p:tgtEl>
                                          <p:spTgt spid="100"/>
                                        </p:tgtEl>
                                        <p:attrNameLst>
                                          <p:attrName>style.visibility</p:attrName>
                                        </p:attrNameLst>
                                      </p:cBhvr>
                                      <p:to>
                                        <p:strVal val="visible"/>
                                      </p:to>
                                    </p:set>
                                    <p:animEffect filter="dissolve" transition="in">
                                      <p:cBhvr>
                                        <p:cTn id="29" dur="1000"/>
                                        <p:tgtEl>
                                          <p:spTgt spid="100"/>
                                        </p:tgtEl>
                                      </p:cBhvr>
                                    </p:animEffect>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0" presetID="9" grpId="7" fill="hold">
                                  <p:stCondLst>
                                    <p:cond delay="0"/>
                                  </p:stCondLst>
                                  <p:iterate type="el" backwards="0">
                                    <p:tmAbs val="0"/>
                                  </p:iterate>
                                  <p:childTnLst>
                                    <p:set>
                                      <p:cBhvr>
                                        <p:cTn id="33" fill="hold"/>
                                        <p:tgtEl>
                                          <p:spTgt spid="99"/>
                                        </p:tgtEl>
                                        <p:attrNameLst>
                                          <p:attrName>style.visibility</p:attrName>
                                        </p:attrNameLst>
                                      </p:cBhvr>
                                      <p:to>
                                        <p:strVal val="visible"/>
                                      </p:to>
                                    </p:set>
                                    <p:animEffect filter="dissolve" transition="in">
                                      <p:cBhvr>
                                        <p:cTn id="34" dur="10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8" grpId="5"/>
      <p:bldP build="whole" bldLvl="1" animBg="1" rev="0" advAuto="0" spid="102" grpId="2"/>
      <p:bldP build="whole" bldLvl="1" animBg="1" rev="0" advAuto="0" spid="102" grpId="3"/>
      <p:bldP build="whole" bldLvl="1" animBg="1" rev="0" advAuto="0" spid="99" grpId="7"/>
      <p:bldP build="whole" bldLvl="1" animBg="1" rev="0" advAuto="0" spid="101" grpId="1"/>
      <p:bldP build="whole" bldLvl="1" animBg="1" rev="0" advAuto="0" spid="101" grpId="4"/>
      <p:bldP build="whole" bldLvl="1" animBg="1" rev="0" advAuto="0" spid="100" grpId="6"/>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grpSp>
        <p:nvGrpSpPr>
          <p:cNvPr id="106" name="Group 106"/>
          <p:cNvGrpSpPr/>
          <p:nvPr/>
        </p:nvGrpSpPr>
        <p:grpSpPr>
          <a:xfrm>
            <a:off x="88900" y="63500"/>
            <a:ext cx="24193500" cy="1778000"/>
            <a:chOff x="-50800" y="-50800"/>
            <a:chExt cx="24193500" cy="1778000"/>
          </a:xfrm>
        </p:grpSpPr>
        <p:pic>
          <p:nvPicPr>
            <p:cNvPr id="104" name=""/>
            <p:cNvPicPr/>
            <p:nvPr/>
          </p:nvPicPr>
          <p:blipFill>
            <a:blip r:embed="rId2">
              <a:extLst/>
            </a:blip>
            <a:stretch>
              <a:fillRect/>
            </a:stretch>
          </p:blipFill>
          <p:spPr>
            <a:xfrm>
              <a:off x="-50800" y="-50800"/>
              <a:ext cx="24193500" cy="1778000"/>
            </a:xfrm>
            <a:prstGeom prst="rect">
              <a:avLst/>
            </a:prstGeom>
            <a:effectLst>
              <a:outerShdw sx="100000" sy="100000" kx="0" ky="0" algn="b" rotWithShape="0" blurRad="76200" dist="0" dir="18900000">
                <a:srgbClr val="000000">
                  <a:alpha val="80000"/>
                </a:srgbClr>
              </a:outerShdw>
            </a:effectLst>
          </p:spPr>
        </p:pic>
        <p:pic>
          <p:nvPicPr>
            <p:cNvPr id="105" name="droppedImage.pdf"/>
            <p:cNvPicPr/>
            <p:nvPr/>
          </p:nvPicPr>
          <p:blipFill>
            <a:blip r:embed="rId3">
              <a:extLst/>
            </a:blip>
            <a:stretch>
              <a:fillRect/>
            </a:stretch>
          </p:blipFill>
          <p:spPr>
            <a:xfrm>
              <a:off x="22128503" y="63500"/>
              <a:ext cx="1887198" cy="1549400"/>
            </a:xfrm>
            <a:prstGeom prst="rect">
              <a:avLst/>
            </a:prstGeom>
            <a:ln w="12700" cap="flat">
              <a:noFill/>
              <a:miter lim="400000"/>
            </a:ln>
            <a:effectLst/>
          </p:spPr>
        </p:pic>
      </p:grpSp>
      <p:sp>
        <p:nvSpPr>
          <p:cNvPr id="107" name="Shape 107"/>
          <p:cNvSpPr/>
          <p:nvPr/>
        </p:nvSpPr>
        <p:spPr>
          <a:xfrm>
            <a:off x="18920618" y="8699500"/>
            <a:ext cx="4970464" cy="1701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spcBef>
                <a:spcPts val="1400"/>
              </a:spcBef>
              <a:defRPr sz="1800">
                <a:solidFill>
                  <a:srgbClr val="000000"/>
                </a:solidFill>
              </a:defRPr>
            </a:pPr>
            <a:r>
              <a:rPr sz="4800">
                <a:latin typeface="Trebuchet MS"/>
                <a:ea typeface="Trebuchet MS"/>
                <a:cs typeface="Trebuchet MS"/>
                <a:sym typeface="Trebuchet MS"/>
              </a:rPr>
              <a:t>“Normal Range”</a:t>
            </a:r>
            <a:endParaRPr sz="4800">
              <a:latin typeface="Trebuchet MS"/>
              <a:ea typeface="Trebuchet MS"/>
              <a:cs typeface="Trebuchet MS"/>
              <a:sym typeface="Trebuchet MS"/>
            </a:endParaRPr>
          </a:p>
          <a:p>
            <a:pPr lvl="0" algn="l">
              <a:spcBef>
                <a:spcPts val="1400"/>
              </a:spcBef>
              <a:defRPr sz="1800">
                <a:solidFill>
                  <a:srgbClr val="000000"/>
                </a:solidFill>
              </a:defRPr>
            </a:pPr>
            <a:r>
              <a:rPr sz="4800">
                <a:latin typeface="Trebuchet MS"/>
                <a:ea typeface="Trebuchet MS"/>
                <a:cs typeface="Trebuchet MS"/>
                <a:sym typeface="Trebuchet MS"/>
              </a:rPr>
              <a:t>(800,000 years)</a:t>
            </a:r>
          </a:p>
        </p:txBody>
      </p:sp>
      <p:sp>
        <p:nvSpPr>
          <p:cNvPr id="108" name="Shape 108"/>
          <p:cNvSpPr/>
          <p:nvPr/>
        </p:nvSpPr>
        <p:spPr>
          <a:xfrm>
            <a:off x="18920618" y="5524499"/>
            <a:ext cx="4970464" cy="812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spcBef>
                <a:spcPts val="1400"/>
              </a:spcBef>
              <a:defRPr sz="4800">
                <a:solidFill>
                  <a:srgbClr val="000000"/>
                </a:solidFill>
                <a:latin typeface="Trebuchet MS"/>
                <a:ea typeface="Trebuchet MS"/>
                <a:cs typeface="Trebuchet MS"/>
                <a:sym typeface="Trebuchet MS"/>
              </a:defRPr>
            </a:lvl1pPr>
          </a:lstStyle>
          <a:p>
            <a:pPr lvl="0">
              <a:defRPr sz="1800"/>
            </a:pPr>
            <a:r>
              <a:rPr sz="4800"/>
              <a:t>“Current State”</a:t>
            </a:r>
          </a:p>
        </p:txBody>
      </p:sp>
      <p:grpSp>
        <p:nvGrpSpPr>
          <p:cNvPr id="111" name="Group 111"/>
          <p:cNvGrpSpPr/>
          <p:nvPr/>
        </p:nvGrpSpPr>
        <p:grpSpPr>
          <a:xfrm>
            <a:off x="254000" y="2540000"/>
            <a:ext cx="18034778" cy="10280332"/>
            <a:chOff x="0" y="0"/>
            <a:chExt cx="18034777" cy="10280331"/>
          </a:xfrm>
        </p:grpSpPr>
        <p:pic>
          <p:nvPicPr>
            <p:cNvPr id="109" name="LeavingtheHoloceneA.jpg"/>
            <p:cNvPicPr/>
            <p:nvPr/>
          </p:nvPicPr>
          <p:blipFill>
            <a:blip r:embed="rId4">
              <a:extLst/>
            </a:blip>
            <a:stretch>
              <a:fillRect/>
            </a:stretch>
          </p:blipFill>
          <p:spPr>
            <a:xfrm>
              <a:off x="254777" y="0"/>
              <a:ext cx="17780001" cy="10280332"/>
            </a:xfrm>
            <a:prstGeom prst="rect">
              <a:avLst/>
            </a:prstGeom>
            <a:ln w="12700" cap="flat">
              <a:noFill/>
              <a:miter lim="400000"/>
            </a:ln>
            <a:effectLst/>
          </p:spPr>
        </p:pic>
        <p:sp>
          <p:nvSpPr>
            <p:cNvPr id="110" name="Shape 110"/>
            <p:cNvSpPr/>
            <p:nvPr/>
          </p:nvSpPr>
          <p:spPr>
            <a:xfrm>
              <a:off x="0" y="1727200"/>
              <a:ext cx="1747640" cy="1086942"/>
            </a:xfrm>
            <a:prstGeom prst="rect">
              <a:avLst/>
            </a:prstGeom>
            <a:solidFill>
              <a:srgbClr val="FFFFFF"/>
            </a:solidFill>
            <a:ln w="12700" cap="flat">
              <a:noFill/>
              <a:miter lim="400000"/>
            </a:ln>
            <a:effectLst/>
          </p:spPr>
          <p:txBody>
            <a:bodyPr wrap="square" lIns="0" tIns="0" rIns="0" bIns="0" numCol="1" anchor="ctr">
              <a:noAutofit/>
            </a:bodyPr>
            <a:lstStyle/>
            <a:p>
              <a:pPr lvl="0" defTabSz="1130300">
                <a:defRPr sz="3000">
                  <a:effectLst>
                    <a:outerShdw sx="100000" sy="100000" kx="0" ky="0" algn="b" rotWithShape="0" blurRad="25400" dist="23998" dir="2700000">
                      <a:srgbClr val="000000">
                        <a:alpha val="31034"/>
                      </a:srgbClr>
                    </a:outerShdw>
                  </a:effectLst>
                </a:defRPr>
              </a:pPr>
            </a:p>
          </p:txBody>
        </p:sp>
      </p:grpSp>
      <p:grpSp>
        <p:nvGrpSpPr>
          <p:cNvPr id="114" name="Group 114"/>
          <p:cNvGrpSpPr/>
          <p:nvPr/>
        </p:nvGrpSpPr>
        <p:grpSpPr>
          <a:xfrm>
            <a:off x="113898" y="2643387"/>
            <a:ext cx="18340381" cy="10206134"/>
            <a:chOff x="0" y="0"/>
            <a:chExt cx="18340379" cy="10206132"/>
          </a:xfrm>
        </p:grpSpPr>
        <p:pic>
          <p:nvPicPr>
            <p:cNvPr id="112" name="LeavingtheHoloceneB.jpg"/>
            <p:cNvPicPr/>
            <p:nvPr/>
          </p:nvPicPr>
          <p:blipFill>
            <a:blip r:embed="rId5">
              <a:extLst/>
            </a:blip>
            <a:stretch>
              <a:fillRect/>
            </a:stretch>
          </p:blipFill>
          <p:spPr>
            <a:xfrm>
              <a:off x="334396" y="0"/>
              <a:ext cx="18005984" cy="10206133"/>
            </a:xfrm>
            <a:prstGeom prst="rect">
              <a:avLst/>
            </a:prstGeom>
            <a:ln w="12700" cap="flat">
              <a:noFill/>
              <a:miter lim="400000"/>
            </a:ln>
            <a:effectLst/>
          </p:spPr>
        </p:pic>
        <p:sp>
          <p:nvSpPr>
            <p:cNvPr id="113" name="Shape 113"/>
            <p:cNvSpPr/>
            <p:nvPr/>
          </p:nvSpPr>
          <p:spPr>
            <a:xfrm>
              <a:off x="0" y="1498815"/>
              <a:ext cx="1853552" cy="1099652"/>
            </a:xfrm>
            <a:prstGeom prst="rect">
              <a:avLst/>
            </a:prstGeom>
            <a:solidFill>
              <a:srgbClr val="FFFFFF"/>
            </a:solidFill>
            <a:ln w="12700" cap="flat">
              <a:noFill/>
              <a:miter lim="400000"/>
            </a:ln>
            <a:effectLst/>
          </p:spPr>
          <p:txBody>
            <a:bodyPr wrap="square" lIns="0" tIns="0" rIns="0" bIns="0" numCol="1" anchor="ctr">
              <a:noAutofit/>
            </a:bodyPr>
            <a:lstStyle/>
            <a:p>
              <a:pPr lvl="0" defTabSz="1130300">
                <a:defRPr sz="3000">
                  <a:effectLst>
                    <a:outerShdw sx="100000" sy="100000" kx="0" ky="0" algn="b" rotWithShape="0" blurRad="25400" dist="23998" dir="2700000">
                      <a:srgbClr val="000000">
                        <a:alpha val="31034"/>
                      </a:srgbClr>
                    </a:outerShdw>
                  </a:effectLst>
                </a:defRPr>
              </a:pPr>
            </a:p>
          </p:txBody>
        </p:sp>
      </p:grpSp>
    </p:spTree>
  </p:cSld>
  <p:clrMapOvr>
    <a:masterClrMapping/>
  </p:clrMapOvr>
  <p:transition spd="slow"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11"/>
                                        </p:tgtEl>
                                        <p:attrNameLst>
                                          <p:attrName>style.visibility</p:attrName>
                                        </p:attrNameLst>
                                      </p:cBhvr>
                                      <p:to>
                                        <p:strVal val="visible"/>
                                      </p:to>
                                    </p:set>
                                    <p:animEffect filter="fade" transition="in">
                                      <p:cBhvr>
                                        <p:cTn id="7" dur="1000"/>
                                        <p:tgtEl>
                                          <p:spTgt spid="111"/>
                                        </p:tgtEl>
                                      </p:cBhvr>
                                    </p:animEffect>
                                  </p:childTnLst>
                                </p:cTn>
                              </p:par>
                            </p:childTnLst>
                          </p:cTn>
                        </p:par>
                        <p:par>
                          <p:cTn id="8" fill="hold">
                            <p:stCondLst>
                              <p:cond delay="1000"/>
                            </p:stCondLst>
                            <p:childTnLst>
                              <p:par>
                                <p:cTn id="9" nodeType="afterEffect" presetClass="entr" presetSubtype="0" presetID="9" grpId="2" fill="hold">
                                  <p:stCondLst>
                                    <p:cond delay="0"/>
                                  </p:stCondLst>
                                  <p:iterate type="el" backwards="0">
                                    <p:tmAbs val="0"/>
                                  </p:iterate>
                                  <p:childTnLst>
                                    <p:set>
                                      <p:cBhvr>
                                        <p:cTn id="10" fill="hold"/>
                                        <p:tgtEl>
                                          <p:spTgt spid="107"/>
                                        </p:tgtEl>
                                        <p:attrNameLst>
                                          <p:attrName>style.visibility</p:attrName>
                                        </p:attrNameLst>
                                      </p:cBhvr>
                                      <p:to>
                                        <p:strVal val="visible"/>
                                      </p:to>
                                    </p:set>
                                    <p:animEffect filter="dissolve" transition="in">
                                      <p:cBhvr>
                                        <p:cTn id="11" dur="1000"/>
                                        <p:tgtEl>
                                          <p:spTgt spid="107"/>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10" grpId="3" fill="hold">
                                  <p:stCondLst>
                                    <p:cond delay="0"/>
                                  </p:stCondLst>
                                  <p:iterate type="el" backwards="0">
                                    <p:tmAbs val="0"/>
                                  </p:iterate>
                                  <p:childTnLst>
                                    <p:set>
                                      <p:cBhvr>
                                        <p:cTn id="15" fill="hold"/>
                                        <p:tgtEl>
                                          <p:spTgt spid="114"/>
                                        </p:tgtEl>
                                        <p:attrNameLst>
                                          <p:attrName>style.visibility</p:attrName>
                                        </p:attrNameLst>
                                      </p:cBhvr>
                                      <p:to>
                                        <p:strVal val="visible"/>
                                      </p:to>
                                    </p:set>
                                    <p:animEffect filter="fade" transition="in">
                                      <p:cBhvr>
                                        <p:cTn id="16" dur="1000"/>
                                        <p:tgtEl>
                                          <p:spTgt spid="114"/>
                                        </p:tgtEl>
                                      </p:cBhvr>
                                    </p:animEffect>
                                  </p:childTnLst>
                                </p:cTn>
                              </p:par>
                            </p:childTnLst>
                          </p:cTn>
                        </p:par>
                        <p:par>
                          <p:cTn id="17" fill="hold">
                            <p:stCondLst>
                              <p:cond delay="1000"/>
                            </p:stCondLst>
                            <p:childTnLst>
                              <p:par>
                                <p:cTn id="18" nodeType="afterEffect" presetClass="entr" presetSubtype="0" presetID="9" grpId="4" fill="hold">
                                  <p:stCondLst>
                                    <p:cond delay="0"/>
                                  </p:stCondLst>
                                  <p:iterate type="el" backwards="0">
                                    <p:tmAbs val="0"/>
                                  </p:iterate>
                                  <p:childTnLst>
                                    <p:set>
                                      <p:cBhvr>
                                        <p:cTn id="19" fill="hold"/>
                                        <p:tgtEl>
                                          <p:spTgt spid="108"/>
                                        </p:tgtEl>
                                        <p:attrNameLst>
                                          <p:attrName>style.visibility</p:attrName>
                                        </p:attrNameLst>
                                      </p:cBhvr>
                                      <p:to>
                                        <p:strVal val="visible"/>
                                      </p:to>
                                    </p:set>
                                    <p:animEffect filter="dissolve" transition="in">
                                      <p:cBhvr>
                                        <p:cTn id="20" dur="1000"/>
                                        <p:tgtEl>
                                          <p:spTgt spid="1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4" grpId="3"/>
      <p:bldP build="whole" bldLvl="1" animBg="1" rev="0" advAuto="0" spid="107" grpId="2"/>
      <p:bldP build="whole" bldLvl="1" animBg="1" rev="0" advAuto="0" spid="111" grpId="1"/>
      <p:bldP build="whole" bldLvl="1" animBg="1" rev="0" advAuto="0" spid="108" grpId="4"/>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116" name="Shape 116"/>
          <p:cNvSpPr/>
          <p:nvPr/>
        </p:nvSpPr>
        <p:spPr>
          <a:xfrm>
            <a:off x="13197650" y="2235200"/>
            <a:ext cx="11010901" cy="8636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spcBef>
                <a:spcPts val="1400"/>
              </a:spcBef>
              <a:defRPr sz="1800">
                <a:solidFill>
                  <a:srgbClr val="000000"/>
                </a:solidFill>
              </a:defRPr>
            </a:pPr>
            <a:r>
              <a:rPr sz="4800">
                <a:solidFill>
                  <a:srgbClr val="1A5078"/>
                </a:solidFill>
                <a:latin typeface="Trebuchet MS"/>
                <a:ea typeface="Trebuchet MS"/>
                <a:cs typeface="Trebuchet MS"/>
                <a:sym typeface="Trebuchet MS"/>
              </a:rPr>
              <a:t>We are moving out of the Holocene and the “safe operating space for humanity” (Rockstroem et al., 2009):</a:t>
            </a:r>
            <a:endParaRPr sz="4800">
              <a:solidFill>
                <a:srgbClr val="1A5078"/>
              </a:solidFill>
              <a:latin typeface="Trebuchet MS"/>
              <a:ea typeface="Trebuchet MS"/>
              <a:cs typeface="Trebuchet MS"/>
              <a:sym typeface="Trebuchet MS"/>
            </a:endParaRPr>
          </a:p>
          <a:p>
            <a:pPr lvl="0" algn="l">
              <a:spcBef>
                <a:spcPts val="1400"/>
              </a:spcBef>
              <a:defRPr sz="1800">
                <a:solidFill>
                  <a:srgbClr val="000000"/>
                </a:solidFill>
              </a:defRPr>
            </a:pPr>
            <a:r>
              <a:rPr sz="3600">
                <a:solidFill>
                  <a:srgbClr val="1A5078"/>
                </a:solidFill>
                <a:latin typeface="Trebuchet MS"/>
                <a:ea typeface="Trebuchet MS"/>
                <a:cs typeface="Trebuchet MS"/>
                <a:sym typeface="Trebuchet MS"/>
              </a:rPr>
              <a:t>Climate Change </a:t>
            </a:r>
            <a:r>
              <a:rPr sz="3600">
                <a:solidFill>
                  <a:srgbClr val="791F11"/>
                </a:solidFill>
                <a:latin typeface="Trebuchet MS"/>
                <a:ea typeface="Trebuchet MS"/>
                <a:cs typeface="Trebuchet MS"/>
                <a:sym typeface="Trebuchet MS"/>
              </a:rPr>
              <a:t>(***)</a:t>
            </a:r>
            <a:endParaRPr sz="3600">
              <a:solidFill>
                <a:srgbClr val="1A5078"/>
              </a:solidFill>
              <a:latin typeface="Trebuchet MS"/>
              <a:ea typeface="Trebuchet MS"/>
              <a:cs typeface="Trebuchet MS"/>
              <a:sym typeface="Trebuchet MS"/>
            </a:endParaRPr>
          </a:p>
          <a:p>
            <a:pPr lvl="0" algn="l">
              <a:spcBef>
                <a:spcPts val="1400"/>
              </a:spcBef>
              <a:defRPr sz="1800">
                <a:solidFill>
                  <a:srgbClr val="000000"/>
                </a:solidFill>
              </a:defRPr>
            </a:pPr>
            <a:r>
              <a:rPr sz="3600">
                <a:solidFill>
                  <a:srgbClr val="1A5078"/>
                </a:solidFill>
                <a:latin typeface="Trebuchet MS"/>
                <a:ea typeface="Trebuchet MS"/>
                <a:cs typeface="Trebuchet MS"/>
                <a:sym typeface="Trebuchet MS"/>
              </a:rPr>
              <a:t>Ocean acidification </a:t>
            </a:r>
            <a:r>
              <a:rPr sz="3600">
                <a:solidFill>
                  <a:srgbClr val="792A17"/>
                </a:solidFill>
                <a:latin typeface="Trebuchet MS"/>
                <a:ea typeface="Trebuchet MS"/>
                <a:cs typeface="Trebuchet MS"/>
                <a:sym typeface="Trebuchet MS"/>
              </a:rPr>
              <a:t>(**)</a:t>
            </a:r>
            <a:endParaRPr sz="3600">
              <a:solidFill>
                <a:srgbClr val="1A5078"/>
              </a:solidFill>
              <a:latin typeface="Trebuchet MS"/>
              <a:ea typeface="Trebuchet MS"/>
              <a:cs typeface="Trebuchet MS"/>
              <a:sym typeface="Trebuchet MS"/>
            </a:endParaRPr>
          </a:p>
          <a:p>
            <a:pPr lvl="0" algn="l">
              <a:spcBef>
                <a:spcPts val="1400"/>
              </a:spcBef>
              <a:defRPr sz="1800">
                <a:solidFill>
                  <a:srgbClr val="000000"/>
                </a:solidFill>
              </a:defRPr>
            </a:pPr>
            <a:r>
              <a:rPr sz="3600">
                <a:solidFill>
                  <a:srgbClr val="1A5078"/>
                </a:solidFill>
                <a:latin typeface="Trebuchet MS"/>
                <a:ea typeface="Trebuchet MS"/>
                <a:cs typeface="Trebuchet MS"/>
                <a:sym typeface="Trebuchet MS"/>
              </a:rPr>
              <a:t>Stratospheric ozone depletion </a:t>
            </a:r>
            <a:r>
              <a:rPr sz="3600">
                <a:solidFill>
                  <a:srgbClr val="79361E"/>
                </a:solidFill>
                <a:latin typeface="Trebuchet MS"/>
                <a:ea typeface="Trebuchet MS"/>
                <a:cs typeface="Trebuchet MS"/>
                <a:sym typeface="Trebuchet MS"/>
              </a:rPr>
              <a:t>(*)</a:t>
            </a:r>
            <a:endParaRPr sz="3600">
              <a:solidFill>
                <a:srgbClr val="1A5078"/>
              </a:solidFill>
              <a:latin typeface="Trebuchet MS"/>
              <a:ea typeface="Trebuchet MS"/>
              <a:cs typeface="Trebuchet MS"/>
              <a:sym typeface="Trebuchet MS"/>
            </a:endParaRPr>
          </a:p>
          <a:p>
            <a:pPr lvl="0" algn="l">
              <a:spcBef>
                <a:spcPts val="1400"/>
              </a:spcBef>
              <a:defRPr sz="1800">
                <a:solidFill>
                  <a:srgbClr val="000000"/>
                </a:solidFill>
              </a:defRPr>
            </a:pPr>
            <a:r>
              <a:rPr sz="3600">
                <a:solidFill>
                  <a:srgbClr val="1A5078"/>
                </a:solidFill>
                <a:latin typeface="Trebuchet MS"/>
                <a:ea typeface="Trebuchet MS"/>
                <a:cs typeface="Trebuchet MS"/>
                <a:sym typeface="Trebuchet MS"/>
              </a:rPr>
              <a:t>Nitrogen </a:t>
            </a:r>
            <a:r>
              <a:rPr sz="3600">
                <a:solidFill>
                  <a:srgbClr val="793724"/>
                </a:solidFill>
                <a:latin typeface="Trebuchet MS"/>
                <a:ea typeface="Trebuchet MS"/>
                <a:cs typeface="Trebuchet MS"/>
                <a:sym typeface="Trebuchet MS"/>
              </a:rPr>
              <a:t>(******)</a:t>
            </a:r>
            <a:r>
              <a:rPr sz="3600">
                <a:solidFill>
                  <a:srgbClr val="1A5078"/>
                </a:solidFill>
                <a:latin typeface="Trebuchet MS"/>
                <a:ea typeface="Trebuchet MS"/>
                <a:cs typeface="Trebuchet MS"/>
                <a:sym typeface="Trebuchet MS"/>
              </a:rPr>
              <a:t> and Phosphorous cycles </a:t>
            </a:r>
            <a:r>
              <a:rPr sz="3600">
                <a:solidFill>
                  <a:srgbClr val="79331F"/>
                </a:solidFill>
                <a:latin typeface="Trebuchet MS"/>
                <a:ea typeface="Trebuchet MS"/>
                <a:cs typeface="Trebuchet MS"/>
                <a:sym typeface="Trebuchet MS"/>
              </a:rPr>
              <a:t>(**)</a:t>
            </a:r>
            <a:endParaRPr sz="3600">
              <a:solidFill>
                <a:srgbClr val="1A5078"/>
              </a:solidFill>
              <a:latin typeface="Trebuchet MS"/>
              <a:ea typeface="Trebuchet MS"/>
              <a:cs typeface="Trebuchet MS"/>
              <a:sym typeface="Trebuchet MS"/>
            </a:endParaRPr>
          </a:p>
          <a:p>
            <a:pPr lvl="0" algn="l">
              <a:spcBef>
                <a:spcPts val="1400"/>
              </a:spcBef>
              <a:defRPr sz="1800">
                <a:solidFill>
                  <a:srgbClr val="000000"/>
                </a:solidFill>
              </a:defRPr>
            </a:pPr>
            <a:r>
              <a:rPr sz="3600">
                <a:solidFill>
                  <a:srgbClr val="1A5078"/>
                </a:solidFill>
                <a:latin typeface="Trebuchet MS"/>
                <a:ea typeface="Trebuchet MS"/>
                <a:cs typeface="Trebuchet MS"/>
                <a:sym typeface="Trebuchet MS"/>
              </a:rPr>
              <a:t>Global freshwater </a:t>
            </a:r>
            <a:r>
              <a:rPr sz="3600">
                <a:solidFill>
                  <a:srgbClr val="792F1C"/>
                </a:solidFill>
                <a:latin typeface="Trebuchet MS"/>
                <a:ea typeface="Trebuchet MS"/>
                <a:cs typeface="Trebuchet MS"/>
                <a:sym typeface="Trebuchet MS"/>
              </a:rPr>
              <a:t>(*)</a:t>
            </a:r>
            <a:endParaRPr sz="3600">
              <a:solidFill>
                <a:srgbClr val="1A5078"/>
              </a:solidFill>
              <a:latin typeface="Trebuchet MS"/>
              <a:ea typeface="Trebuchet MS"/>
              <a:cs typeface="Trebuchet MS"/>
              <a:sym typeface="Trebuchet MS"/>
            </a:endParaRPr>
          </a:p>
          <a:p>
            <a:pPr lvl="0" algn="l">
              <a:spcBef>
                <a:spcPts val="1400"/>
              </a:spcBef>
              <a:defRPr sz="1800">
                <a:solidFill>
                  <a:srgbClr val="000000"/>
                </a:solidFill>
              </a:defRPr>
            </a:pPr>
            <a:r>
              <a:rPr sz="3600">
                <a:solidFill>
                  <a:srgbClr val="1A5078"/>
                </a:solidFill>
                <a:latin typeface="Trebuchet MS"/>
                <a:ea typeface="Trebuchet MS"/>
                <a:cs typeface="Trebuchet MS"/>
                <a:sym typeface="Trebuchet MS"/>
              </a:rPr>
              <a:t>Change in land use </a:t>
            </a:r>
            <a:r>
              <a:rPr sz="3600">
                <a:solidFill>
                  <a:srgbClr val="793121"/>
                </a:solidFill>
                <a:latin typeface="Trebuchet MS"/>
                <a:ea typeface="Trebuchet MS"/>
                <a:cs typeface="Trebuchet MS"/>
                <a:sym typeface="Trebuchet MS"/>
              </a:rPr>
              <a:t>(*)</a:t>
            </a:r>
            <a:endParaRPr sz="3600">
              <a:solidFill>
                <a:srgbClr val="1A5078"/>
              </a:solidFill>
              <a:latin typeface="Trebuchet MS"/>
              <a:ea typeface="Trebuchet MS"/>
              <a:cs typeface="Trebuchet MS"/>
              <a:sym typeface="Trebuchet MS"/>
            </a:endParaRPr>
          </a:p>
          <a:p>
            <a:pPr lvl="0" algn="l">
              <a:spcBef>
                <a:spcPts val="1400"/>
              </a:spcBef>
              <a:defRPr sz="1800">
                <a:solidFill>
                  <a:srgbClr val="000000"/>
                </a:solidFill>
              </a:defRPr>
            </a:pPr>
            <a:r>
              <a:rPr sz="3600">
                <a:solidFill>
                  <a:srgbClr val="1A5078"/>
                </a:solidFill>
                <a:latin typeface="Trebuchet MS"/>
                <a:ea typeface="Trebuchet MS"/>
                <a:cs typeface="Trebuchet MS"/>
                <a:sym typeface="Trebuchet MS"/>
              </a:rPr>
              <a:t>Biodiversity loss </a:t>
            </a:r>
            <a:r>
              <a:rPr sz="3600">
                <a:solidFill>
                  <a:srgbClr val="793221"/>
                </a:solidFill>
                <a:latin typeface="Trebuchet MS"/>
                <a:ea typeface="Trebuchet MS"/>
                <a:cs typeface="Trebuchet MS"/>
                <a:sym typeface="Trebuchet MS"/>
              </a:rPr>
              <a:t>(*******)</a:t>
            </a:r>
            <a:endParaRPr sz="3600">
              <a:solidFill>
                <a:srgbClr val="1A5078"/>
              </a:solidFill>
              <a:latin typeface="Trebuchet MS"/>
              <a:ea typeface="Trebuchet MS"/>
              <a:cs typeface="Trebuchet MS"/>
              <a:sym typeface="Trebuchet MS"/>
            </a:endParaRPr>
          </a:p>
          <a:p>
            <a:pPr lvl="0" algn="l">
              <a:spcBef>
                <a:spcPts val="1400"/>
              </a:spcBef>
              <a:defRPr sz="1800">
                <a:solidFill>
                  <a:srgbClr val="000000"/>
                </a:solidFill>
              </a:defRPr>
            </a:pPr>
            <a:r>
              <a:rPr sz="3600">
                <a:solidFill>
                  <a:srgbClr val="1A5078"/>
                </a:solidFill>
                <a:latin typeface="Trebuchet MS"/>
                <a:ea typeface="Trebuchet MS"/>
                <a:cs typeface="Trebuchet MS"/>
                <a:sym typeface="Trebuchet MS"/>
              </a:rPr>
              <a:t>Atmospheric aerosols </a:t>
            </a:r>
            <a:r>
              <a:rPr sz="3600">
                <a:solidFill>
                  <a:srgbClr val="793120"/>
                </a:solidFill>
                <a:latin typeface="Trebuchet MS"/>
                <a:ea typeface="Trebuchet MS"/>
                <a:cs typeface="Trebuchet MS"/>
                <a:sym typeface="Trebuchet MS"/>
              </a:rPr>
              <a:t>(?)</a:t>
            </a:r>
            <a:endParaRPr sz="3600">
              <a:solidFill>
                <a:srgbClr val="1A5078"/>
              </a:solidFill>
              <a:latin typeface="Trebuchet MS"/>
              <a:ea typeface="Trebuchet MS"/>
              <a:cs typeface="Trebuchet MS"/>
              <a:sym typeface="Trebuchet MS"/>
            </a:endParaRPr>
          </a:p>
          <a:p>
            <a:pPr lvl="0" algn="l">
              <a:spcBef>
                <a:spcPts val="1400"/>
              </a:spcBef>
              <a:defRPr sz="1800">
                <a:solidFill>
                  <a:srgbClr val="000000"/>
                </a:solidFill>
              </a:defRPr>
            </a:pPr>
            <a:r>
              <a:rPr sz="3600">
                <a:solidFill>
                  <a:srgbClr val="1A5078"/>
                </a:solidFill>
                <a:latin typeface="Trebuchet MS"/>
                <a:ea typeface="Trebuchet MS"/>
                <a:cs typeface="Trebuchet MS"/>
                <a:sym typeface="Trebuchet MS"/>
              </a:rPr>
              <a:t>Chemical pollution </a:t>
            </a:r>
            <a:r>
              <a:rPr sz="3600">
                <a:solidFill>
                  <a:srgbClr val="793823"/>
                </a:solidFill>
                <a:latin typeface="Trebuchet MS"/>
                <a:ea typeface="Trebuchet MS"/>
                <a:cs typeface="Trebuchet MS"/>
                <a:sym typeface="Trebuchet MS"/>
              </a:rPr>
              <a:t>(?)</a:t>
            </a:r>
          </a:p>
        </p:txBody>
      </p:sp>
      <p:pic>
        <p:nvPicPr>
          <p:cNvPr id="117" name="droppedImage.pdf"/>
          <p:cNvPicPr/>
          <p:nvPr/>
        </p:nvPicPr>
        <p:blipFill>
          <a:blip r:embed="rId2">
            <a:extLst/>
          </a:blip>
          <a:stretch>
            <a:fillRect/>
          </a:stretch>
        </p:blipFill>
        <p:spPr>
          <a:xfrm>
            <a:off x="177666" y="2111516"/>
            <a:ext cx="12852401" cy="11634281"/>
          </a:xfrm>
          <a:prstGeom prst="rect">
            <a:avLst/>
          </a:prstGeom>
          <a:ln w="12700">
            <a:miter lim="400000"/>
          </a:ln>
        </p:spPr>
      </p:pic>
      <p:sp>
        <p:nvSpPr>
          <p:cNvPr id="118" name="Shape 118"/>
          <p:cNvSpPr/>
          <p:nvPr/>
        </p:nvSpPr>
        <p:spPr>
          <a:xfrm>
            <a:off x="13246100" y="11214100"/>
            <a:ext cx="10909300" cy="2133600"/>
          </a:xfrm>
          <a:prstGeom prst="rect">
            <a:avLst/>
          </a:prstGeom>
          <a:solidFill>
            <a:srgbClr val="506E91"/>
          </a:solidFill>
          <a:ln>
            <a:round/>
          </a:ln>
          <a:extLst>
            <a:ext uri="{C572A759-6A51-4108-AA02-DFA0A04FC94B}">
              <ma14:wrappingTextBoxFlag xmlns:ma14="http://schemas.microsoft.com/office/mac/drawingml/2011/main" val="1"/>
            </a:ext>
          </a:extLst>
        </p:spPr>
        <p:txBody>
          <a:bodyPr lIns="0" tIns="0" rIns="0" bIns="0" anchor="ctr">
            <a:spAutoFit/>
          </a:bodyPr>
          <a:lstStyle/>
          <a:p>
            <a:pPr lvl="0" algn="l">
              <a:defRPr sz="1800">
                <a:solidFill>
                  <a:srgbClr val="000000"/>
                </a:solidFill>
              </a:defRPr>
            </a:pPr>
            <a:r>
              <a:rPr sz="4800">
                <a:solidFill>
                  <a:srgbClr val="F7F7FF"/>
                </a:solidFill>
                <a:latin typeface="Trebuchet MS"/>
                <a:ea typeface="Trebuchet MS"/>
                <a:cs typeface="Trebuchet MS"/>
                <a:sym typeface="Trebuchet MS"/>
              </a:rPr>
              <a:t>Climate change and sea level rise are symptoms, not the cause, </a:t>
            </a:r>
            <a:endParaRPr sz="4800">
              <a:solidFill>
                <a:srgbClr val="F7F7FF"/>
              </a:solidFill>
              <a:latin typeface="Trebuchet MS"/>
              <a:ea typeface="Trebuchet MS"/>
              <a:cs typeface="Trebuchet MS"/>
              <a:sym typeface="Trebuchet MS"/>
            </a:endParaRPr>
          </a:p>
          <a:p>
            <a:pPr lvl="0" algn="l">
              <a:defRPr sz="1800">
                <a:solidFill>
                  <a:srgbClr val="000000"/>
                </a:solidFill>
              </a:defRPr>
            </a:pPr>
            <a:r>
              <a:rPr sz="4800">
                <a:solidFill>
                  <a:srgbClr val="F7F7FF"/>
                </a:solidFill>
                <a:latin typeface="Trebuchet MS"/>
                <a:ea typeface="Trebuchet MS"/>
                <a:cs typeface="Trebuchet MS"/>
                <a:sym typeface="Trebuchet MS"/>
              </a:rPr>
              <a:t>the “sickness.”</a:t>
            </a:r>
          </a:p>
        </p:txBody>
      </p:sp>
      <p:grpSp>
        <p:nvGrpSpPr>
          <p:cNvPr id="121" name="Group 121"/>
          <p:cNvGrpSpPr/>
          <p:nvPr/>
        </p:nvGrpSpPr>
        <p:grpSpPr>
          <a:xfrm>
            <a:off x="88900" y="63500"/>
            <a:ext cx="24193500" cy="1778000"/>
            <a:chOff x="-50800" y="-50800"/>
            <a:chExt cx="24193500" cy="1778000"/>
          </a:xfrm>
        </p:grpSpPr>
        <p:pic>
          <p:nvPicPr>
            <p:cNvPr id="119" name=""/>
            <p:cNvPicPr/>
            <p:nvPr/>
          </p:nvPicPr>
          <p:blipFill>
            <a:blip r:embed="rId3">
              <a:extLst/>
            </a:blip>
            <a:stretch>
              <a:fillRect/>
            </a:stretch>
          </p:blipFill>
          <p:spPr>
            <a:xfrm>
              <a:off x="-50800" y="-50800"/>
              <a:ext cx="24193500" cy="1778000"/>
            </a:xfrm>
            <a:prstGeom prst="rect">
              <a:avLst/>
            </a:prstGeom>
            <a:effectLst>
              <a:outerShdw sx="100000" sy="100000" kx="0" ky="0" algn="b" rotWithShape="0" blurRad="76200" dist="0" dir="18900000">
                <a:srgbClr val="000000">
                  <a:alpha val="80000"/>
                </a:srgbClr>
              </a:outerShdw>
            </a:effectLst>
          </p:spPr>
        </p:pic>
        <p:pic>
          <p:nvPicPr>
            <p:cNvPr id="120" name="droppedImage.pdf"/>
            <p:cNvPicPr/>
            <p:nvPr/>
          </p:nvPicPr>
          <p:blipFill>
            <a:blip r:embed="rId4">
              <a:extLst/>
            </a:blip>
            <a:stretch>
              <a:fillRect/>
            </a:stretch>
          </p:blipFill>
          <p:spPr>
            <a:xfrm>
              <a:off x="22128503" y="63500"/>
              <a:ext cx="1887198" cy="1549400"/>
            </a:xfrm>
            <a:prstGeom prst="rect">
              <a:avLst/>
            </a:prstGeom>
            <a:ln w="12700" cap="flat">
              <a:noFill/>
              <a:miter lim="400000"/>
            </a:ln>
            <a:effectLst/>
          </p:spPr>
        </p:pic>
      </p:grpSp>
    </p:spTree>
  </p:cSld>
  <p:clrMapOvr>
    <a:masterClrMapping/>
  </p:clrMapOvr>
  <p:transition spd="slow"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17"/>
                                        </p:tgtEl>
                                        <p:attrNameLst>
                                          <p:attrName>style.visibility</p:attrName>
                                        </p:attrNameLst>
                                      </p:cBhvr>
                                      <p:to>
                                        <p:strVal val="visible"/>
                                      </p:to>
                                    </p:set>
                                    <p:animEffect filter="fade" transition="in">
                                      <p:cBhvr>
                                        <p:cTn id="7" dur="1000"/>
                                        <p:tgtEl>
                                          <p:spTgt spid="117"/>
                                        </p:tgtEl>
                                      </p:cBhvr>
                                    </p:animEffect>
                                  </p:childTnLst>
                                </p:cTn>
                              </p:par>
                            </p:childTnLst>
                          </p:cTn>
                        </p:par>
                        <p:par>
                          <p:cTn id="8" fill="hold">
                            <p:stCondLst>
                              <p:cond delay="1000"/>
                            </p:stCondLst>
                            <p:childTnLst>
                              <p:par>
                                <p:cTn id="9" nodeType="afterEffect" presetClass="entr" presetSubtype="0" presetID="9" grpId="2" fill="hold">
                                  <p:stCondLst>
                                    <p:cond delay="0"/>
                                  </p:stCondLst>
                                  <p:iterate type="el" backwards="0">
                                    <p:tmAbs val="0"/>
                                  </p:iterate>
                                  <p:childTnLst>
                                    <p:set>
                                      <p:cBhvr>
                                        <p:cTn id="10" fill="hold"/>
                                        <p:tgtEl>
                                          <p:spTgt spid="116"/>
                                        </p:tgtEl>
                                        <p:attrNameLst>
                                          <p:attrName>style.visibility</p:attrName>
                                        </p:attrNameLst>
                                      </p:cBhvr>
                                      <p:to>
                                        <p:strVal val="visible"/>
                                      </p:to>
                                    </p:set>
                                    <p:animEffect filter="dissolve" transition="in">
                                      <p:cBhvr>
                                        <p:cTn id="11" dur="1000"/>
                                        <p:tgtEl>
                                          <p:spTgt spid="116"/>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9" grpId="3" fill="hold">
                                  <p:stCondLst>
                                    <p:cond delay="0"/>
                                  </p:stCondLst>
                                  <p:iterate type="el" backwards="0">
                                    <p:tmAbs val="0"/>
                                  </p:iterate>
                                  <p:childTnLst>
                                    <p:set>
                                      <p:cBhvr>
                                        <p:cTn id="15" fill="hold"/>
                                        <p:tgtEl>
                                          <p:spTgt spid="118"/>
                                        </p:tgtEl>
                                        <p:attrNameLst>
                                          <p:attrName>style.visibility</p:attrName>
                                        </p:attrNameLst>
                                      </p:cBhvr>
                                      <p:to>
                                        <p:strVal val="visible"/>
                                      </p:to>
                                    </p:set>
                                    <p:animEffect filter="dissolve" transition="in">
                                      <p:cBhvr>
                                        <p:cTn id="16" dur="10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8" grpId="3"/>
      <p:bldP build="whole" bldLvl="1" animBg="1" rev="0" advAuto="0" spid="117" grpId="1"/>
      <p:bldP build="whole" bldLvl="1" animBg="1" rev="0" advAuto="0" spid="116" grpId="2"/>
    </p:bldLst>
  </p:timing>
</p:sld>
</file>

<file path=ppt/theme/theme1.xml><?xml version="1.0" encoding="utf-8"?>
<a:theme xmlns:a="http://schemas.openxmlformats.org/drawingml/2006/main" xmlns:r="http://schemas.openxmlformats.org/officeDocument/2006/relationships"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Gill Sans"/>
        <a:ea typeface="Gill Sans"/>
        <a:cs typeface="Gill Sans"/>
      </a:majorFont>
      <a:minorFont>
        <a:latin typeface="Gill Sans"/>
        <a:ea typeface="Gill Sans"/>
        <a:cs typeface="Gill Sans"/>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sx="100000" sy="100000" kx="0" ky="0" algn="b" rotWithShape="0" blurRad="76200" dist="0" dir="18900000">
            <a:srgbClr val="000000">
              <a:alpha val="8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1130300" rtl="0" fontAlgn="auto" latinLnBrk="1"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400" u="none" kumimoji="0" normalizeH="0">
            <a:ln>
              <a:noFill/>
            </a:ln>
            <a:solidFill>
              <a:srgbClr val="FFFFFF"/>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Gill Sans"/>
        <a:ea typeface="Gill Sans"/>
        <a:cs typeface="Gill Sans"/>
      </a:majorFont>
      <a:minorFont>
        <a:latin typeface="Gill Sans"/>
        <a:ea typeface="Gill Sans"/>
        <a:cs typeface="Gill Sans"/>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sx="100000" sy="100000" kx="0" ky="0" algn="b" rotWithShape="0" blurRad="76200" dist="0" dir="18900000">
            <a:srgbClr val="000000">
              <a:alpha val="8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1130300" rtl="0" fontAlgn="auto" latinLnBrk="1"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400" u="none" kumimoji="0" normalizeH="0">
            <a:ln>
              <a:noFill/>
            </a:ln>
            <a:solidFill>
              <a:srgbClr val="FFFFFF"/>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