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media/image1.jpeg" ContentType="image/jpeg"/>
  <Override PartName="/ppt/theme/theme2.xml" ContentType="application/vnd.openxmlformats-officedocument.theme+xml"/>
  <Override PartName="/ppt/media/image2.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Lst>
  <p:sldSz cx="24384000" cy="13716000"/>
  <p:notesSz cx="6858000" cy="9144000"/>
  <p:defaultTextStyle>
    <a:lvl1pPr algn="ctr" defTabSz="825500">
      <a:defRPr sz="5400">
        <a:solidFill>
          <a:srgbClr val="FFFFFF"/>
        </a:solidFill>
        <a:latin typeface="+mn-lt"/>
        <a:ea typeface="+mn-ea"/>
        <a:cs typeface="+mn-cs"/>
        <a:sym typeface="Gill Sans"/>
      </a:defRPr>
    </a:lvl1pPr>
    <a:lvl2pPr indent="342900" algn="ctr" defTabSz="825500">
      <a:defRPr sz="5400">
        <a:solidFill>
          <a:srgbClr val="FFFFFF"/>
        </a:solidFill>
        <a:latin typeface="+mn-lt"/>
        <a:ea typeface="+mn-ea"/>
        <a:cs typeface="+mn-cs"/>
        <a:sym typeface="Gill Sans"/>
      </a:defRPr>
    </a:lvl2pPr>
    <a:lvl3pPr indent="685800" algn="ctr" defTabSz="825500">
      <a:defRPr sz="5400">
        <a:solidFill>
          <a:srgbClr val="FFFFFF"/>
        </a:solidFill>
        <a:latin typeface="+mn-lt"/>
        <a:ea typeface="+mn-ea"/>
        <a:cs typeface="+mn-cs"/>
        <a:sym typeface="Gill Sans"/>
      </a:defRPr>
    </a:lvl3pPr>
    <a:lvl4pPr indent="1028700" algn="ctr" defTabSz="825500">
      <a:defRPr sz="5400">
        <a:solidFill>
          <a:srgbClr val="FFFFFF"/>
        </a:solidFill>
        <a:latin typeface="+mn-lt"/>
        <a:ea typeface="+mn-ea"/>
        <a:cs typeface="+mn-cs"/>
        <a:sym typeface="Gill Sans"/>
      </a:defRPr>
    </a:lvl4pPr>
    <a:lvl5pPr indent="1371600" algn="ctr" defTabSz="825500">
      <a:defRPr sz="5400">
        <a:solidFill>
          <a:srgbClr val="FFFFFF"/>
        </a:solidFill>
        <a:latin typeface="+mn-lt"/>
        <a:ea typeface="+mn-ea"/>
        <a:cs typeface="+mn-cs"/>
        <a:sym typeface="Gill Sans"/>
      </a:defRPr>
    </a:lvl5pPr>
    <a:lvl6pPr indent="1714500" algn="ctr" defTabSz="825500">
      <a:defRPr sz="5400">
        <a:solidFill>
          <a:srgbClr val="FFFFFF"/>
        </a:solidFill>
        <a:latin typeface="+mn-lt"/>
        <a:ea typeface="+mn-ea"/>
        <a:cs typeface="+mn-cs"/>
        <a:sym typeface="Gill Sans"/>
      </a:defRPr>
    </a:lvl6pPr>
    <a:lvl7pPr indent="2057400" algn="ctr" defTabSz="825500">
      <a:defRPr sz="5400">
        <a:solidFill>
          <a:srgbClr val="FFFFFF"/>
        </a:solidFill>
        <a:latin typeface="+mn-lt"/>
        <a:ea typeface="+mn-ea"/>
        <a:cs typeface="+mn-cs"/>
        <a:sym typeface="Gill Sans"/>
      </a:defRPr>
    </a:lvl7pPr>
    <a:lvl8pPr indent="2400300" algn="ctr" defTabSz="825500">
      <a:defRPr sz="5400">
        <a:solidFill>
          <a:srgbClr val="FFFFFF"/>
        </a:solidFill>
        <a:latin typeface="+mn-lt"/>
        <a:ea typeface="+mn-ea"/>
        <a:cs typeface="+mn-cs"/>
        <a:sym typeface="Gill Sans"/>
      </a:defRPr>
    </a:lvl8pPr>
    <a:lvl9pPr indent="2743200" algn="ctr" defTabSz="825500">
      <a:defRPr sz="5400">
        <a:solidFill>
          <a:srgbClr val="FFFFFF"/>
        </a:solidFill>
        <a:latin typeface="+mn-lt"/>
        <a:ea typeface="+mn-ea"/>
        <a:cs typeface="+mn-c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def" i="def">
        <a:font>
          <a:latin typeface="Helvetica Light"/>
          <a:ea typeface="Helvetica Light"/>
          <a:cs typeface="Helvetica Light"/>
        </a:font>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797A7C">
              <a:alpha val="30000"/>
            </a:srgbClr>
          </a:solidFill>
        </a:fill>
      </a:tcStyle>
    </a:band2H>
    <a:firstCol>
      <a:tcTxStyle b="def" i="def">
        <a:font>
          <a:latin typeface="Helvetica Light"/>
          <a:ea typeface="Helvetica Light"/>
          <a:cs typeface="Helvetica Light"/>
        </a:font>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def" i="def">
        <a:font>
          <a:latin typeface="Helvetica Light"/>
          <a:ea typeface="Helvetica Light"/>
          <a:cs typeface="Helvetica Light"/>
        </a:font>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def" i="def">
        <a:font>
          <a:latin typeface="Helvetica Light"/>
          <a:ea typeface="Helvetica Light"/>
          <a:cs typeface="Helvetica Light"/>
        </a:font>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def" i="def">
        <a:font>
          <a:latin typeface="Helvetica Light"/>
          <a:ea typeface="Helvetica Light"/>
          <a:cs typeface="Helvetica Light"/>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b="def" i="def"/>
      <a:tcStyle>
        <a:tcBdr/>
        <a:fill>
          <a:solidFill>
            <a:srgbClr val="87CED4">
              <a:alpha val="20000"/>
            </a:srgbClr>
          </a:solidFill>
        </a:fill>
      </a:tcStyle>
    </a:band2H>
    <a:firstCol>
      <a:tcTxStyle b="def" i="def">
        <a:font>
          <a:latin typeface="Helvetica Light"/>
          <a:ea typeface="Helvetica Light"/>
          <a:cs typeface="Helvetica Light"/>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def" i="def">
        <a:font>
          <a:latin typeface="Helvetica Light"/>
          <a:ea typeface="Helvetica Light"/>
          <a:cs typeface="Helvetica Light"/>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def" i="def">
        <a:font>
          <a:latin typeface="Helvetica Light"/>
          <a:ea typeface="Helvetica Light"/>
          <a:cs typeface="Helvetica Light"/>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b="def" i="def"/>
      <a:tcStyle>
        <a:tcBdr/>
        <a:fill>
          <a:solidFill>
            <a:srgbClr val="5DC123">
              <a:alpha val="19000"/>
            </a:srgbClr>
          </a:solidFill>
        </a:fill>
      </a:tcStyle>
    </a:band2H>
    <a:firstCol>
      <a:tcTxStyle b="def" i="def">
        <a:font>
          <a:latin typeface="Helvetica Light"/>
          <a:ea typeface="Helvetica Light"/>
          <a:cs typeface="Helvetica Light"/>
        </a:font>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189B1A"/>
          </a:solidFill>
        </a:fill>
      </a:tcStyle>
    </a:firstCol>
    <a:lastRow>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def" i="def">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97A7C">
              <a:alpha val="30000"/>
            </a:srgbClr>
          </a:solidFill>
        </a:fill>
      </a:tcStyle>
    </a:band2H>
    <a:firstCo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A433"/>
          </a:solidFill>
        </a:fill>
      </a:tcStyle>
    </a:firstCol>
    <a:lastRow>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rgbClr val="E8A433"/>
          </a:solidFill>
        </a:fill>
      </a:tcStyle>
    </a:firstRow>
  </a:tblStyle>
  <a:tblStyle styleId="{33BA23B1-9221-436E-865A-0063620EA4FD}" styleName="">
    <a:tblBg/>
    <a:wholeTbl>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b="def" i="def"/>
      <a:tcStyle>
        <a:tcBdr/>
        <a:fill>
          <a:solidFill>
            <a:srgbClr val="797A7C">
              <a:alpha val="30000"/>
            </a:srgbClr>
          </a:solidFill>
        </a:fill>
      </a:tcStyle>
    </a:band2H>
    <a:firstCol>
      <a:tcTxStyle b="def" i="def">
        <a:font>
          <a:latin typeface="Helvetica Light"/>
          <a:ea typeface="Helvetica Light"/>
          <a:cs typeface="Helvetica Light"/>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def" i="def">
        <a:font>
          <a:latin typeface="Helvetica Light"/>
          <a:ea typeface="Helvetica Light"/>
          <a:cs typeface="Helvetica Light"/>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def">
        <a:font>
          <a:latin typeface="Helvetica"/>
          <a:ea typeface="Helvetica"/>
          <a:cs typeface="Helvetica"/>
        </a:font>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de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de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127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 styleId="{8F44A2F1-9E1F-4B54-A3A2-5F16C0AD49E2}" styleName="">
    <a:tblBg/>
    <a:wholeTb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1A610F"/>
          </a:solidFill>
        </a:fill>
      </a:tcStyle>
    </a:firstCol>
    <a:la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gradFill>
            <a:gsLst>
              <a:gs pos="0">
                <a:srgbClr val="0066C1"/>
              </a:gs>
              <a:gs pos="100000">
                <a:srgbClr val="094593"/>
              </a:gs>
            </a:gsLst>
            <a:lin ang="5400000"/>
          </a:gradFill>
        </a:fill>
      </a:tcStyle>
    </a:lastRow>
    <a:fir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gradFill>
            <a:gsLst>
              <a:gs pos="0">
                <a:srgbClr val="0066C1"/>
              </a:gs>
              <a:gs pos="100000">
                <a:srgbClr val="094593"/>
              </a:gs>
            </a:gsLst>
            <a:lin ang="5400000"/>
          </a:gra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hape 45"/>
          <p:cNvSpPr/>
          <p:nvPr>
            <p:ph type="sldImg"/>
          </p:nvPr>
        </p:nvSpPr>
        <p:spPr>
          <a:xfrm>
            <a:off x="1143000" y="685800"/>
            <a:ext cx="4572000" cy="3429000"/>
          </a:xfrm>
          <a:prstGeom prst="rect">
            <a:avLst/>
          </a:prstGeom>
        </p:spPr>
        <p:txBody>
          <a:bodyPr/>
          <a:lstStyle/>
          <a:p>
            <a:pPr lvl="0"/>
          </a:p>
        </p:txBody>
      </p:sp>
      <p:sp>
        <p:nvSpPr>
          <p:cNvPr id="46" name="Shape 46"/>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825500">
      <a:defRPr sz="2200">
        <a:latin typeface="Lucida Grande"/>
        <a:ea typeface="Lucida Grande"/>
        <a:cs typeface="Lucida Grande"/>
        <a:sym typeface="Lucida Grande"/>
      </a:defRPr>
    </a:lvl1pPr>
    <a:lvl2pPr indent="228600" defTabSz="825500">
      <a:defRPr sz="2200">
        <a:latin typeface="Lucida Grande"/>
        <a:ea typeface="Lucida Grande"/>
        <a:cs typeface="Lucida Grande"/>
        <a:sym typeface="Lucida Grande"/>
      </a:defRPr>
    </a:lvl2pPr>
    <a:lvl3pPr indent="457200" defTabSz="825500">
      <a:defRPr sz="2200">
        <a:latin typeface="Lucida Grande"/>
        <a:ea typeface="Lucida Grande"/>
        <a:cs typeface="Lucida Grande"/>
        <a:sym typeface="Lucida Grande"/>
      </a:defRPr>
    </a:lvl3pPr>
    <a:lvl4pPr indent="685800" defTabSz="825500">
      <a:defRPr sz="2200">
        <a:latin typeface="Lucida Grande"/>
        <a:ea typeface="Lucida Grande"/>
        <a:cs typeface="Lucida Grande"/>
        <a:sym typeface="Lucida Grande"/>
      </a:defRPr>
    </a:lvl4pPr>
    <a:lvl5pPr indent="914400" defTabSz="825500">
      <a:defRPr sz="2200">
        <a:latin typeface="Lucida Grande"/>
        <a:ea typeface="Lucida Grande"/>
        <a:cs typeface="Lucida Grande"/>
        <a:sym typeface="Lucida Grande"/>
      </a:defRPr>
    </a:lvl5pPr>
    <a:lvl6pPr indent="1143000" defTabSz="825500">
      <a:defRPr sz="2200">
        <a:latin typeface="Lucida Grande"/>
        <a:ea typeface="Lucida Grande"/>
        <a:cs typeface="Lucida Grande"/>
        <a:sym typeface="Lucida Grande"/>
      </a:defRPr>
    </a:lvl6pPr>
    <a:lvl7pPr indent="1371600" defTabSz="825500">
      <a:defRPr sz="2200">
        <a:latin typeface="Lucida Grande"/>
        <a:ea typeface="Lucida Grande"/>
        <a:cs typeface="Lucida Grande"/>
        <a:sym typeface="Lucida Grande"/>
      </a:defRPr>
    </a:lvl7pPr>
    <a:lvl8pPr indent="1600200" defTabSz="825500">
      <a:defRPr sz="2200">
        <a:latin typeface="Lucida Grande"/>
        <a:ea typeface="Lucida Grande"/>
        <a:cs typeface="Lucida Grande"/>
        <a:sym typeface="Lucida Grande"/>
      </a:defRPr>
    </a:lvl8pPr>
    <a:lvl9pPr indent="1828800" defTabSz="825500">
      <a:defRPr sz="2200">
        <a:latin typeface="Lucida Grande"/>
        <a:ea typeface="Lucida Grande"/>
        <a:cs typeface="Lucida Grande"/>
        <a:sym typeface="Lucida Grand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 name="Shape 5"/>
          <p:cNvSpPr/>
          <p:nvPr>
            <p:ph type="title"/>
          </p:nvPr>
        </p:nvSpPr>
        <p:spPr>
          <a:xfrm>
            <a:off x="2387600" y="2311400"/>
            <a:ext cx="19621500" cy="4648200"/>
          </a:xfrm>
          <a:prstGeom prst="rect">
            <a:avLst/>
          </a:prstGeom>
        </p:spPr>
        <p:txBody>
          <a:bodyPr lIns="0" tIns="0" rIns="0" bIns="0" anchor="b"/>
          <a:lstStyle>
            <a:lvl1pPr defTabSz="825500">
              <a:defRPr sz="11400">
                <a:uFillTx/>
              </a:defRPr>
            </a:lvl1pPr>
          </a:lstStyle>
          <a:p>
            <a:pPr lvl="0">
              <a:defRPr sz="1800">
                <a:solidFill>
                  <a:srgbClr val="000000"/>
                </a:solidFill>
              </a:defRPr>
            </a:pPr>
            <a:r>
              <a:rPr sz="11400">
                <a:solidFill>
                  <a:srgbClr val="FFFFFF"/>
                </a:solidFill>
              </a:rPr>
              <a:t>Title Text</a:t>
            </a:r>
          </a:p>
        </p:txBody>
      </p:sp>
      <p:sp>
        <p:nvSpPr>
          <p:cNvPr id="6" name="Shape 6"/>
          <p:cNvSpPr/>
          <p:nvPr>
            <p:ph type="body" idx="1"/>
          </p:nvPr>
        </p:nvSpPr>
        <p:spPr>
          <a:xfrm>
            <a:off x="2387600" y="7073900"/>
            <a:ext cx="19621500" cy="1587500"/>
          </a:xfrm>
          <a:prstGeom prst="rect">
            <a:avLst/>
          </a:prstGeom>
        </p:spPr>
        <p:txBody>
          <a:bodyPr lIns="0" tIns="0" rIns="0" bIns="0" anchor="t"/>
          <a:lstStyle>
            <a:lvl1pPr marL="0" indent="0" algn="ctr" defTabSz="825500">
              <a:spcBef>
                <a:spcPts val="0"/>
              </a:spcBef>
              <a:buClrTx/>
              <a:buFontTx/>
              <a:defRPr sz="4800">
                <a:uFillTx/>
              </a:defRPr>
            </a:lvl1pPr>
            <a:lvl2pPr marL="0" indent="0" algn="ctr" defTabSz="825500">
              <a:spcBef>
                <a:spcPts val="0"/>
              </a:spcBef>
              <a:buClrTx/>
              <a:buFontTx/>
              <a:defRPr sz="4800">
                <a:uFillTx/>
              </a:defRPr>
            </a:lvl2pPr>
            <a:lvl3pPr marL="0" indent="0" algn="ctr" defTabSz="825500">
              <a:spcBef>
                <a:spcPts val="0"/>
              </a:spcBef>
              <a:buClrTx/>
              <a:buFontTx/>
              <a:defRPr sz="4800">
                <a:uFillTx/>
              </a:defRPr>
            </a:lvl3pPr>
            <a:lvl4pPr marL="0" indent="0" algn="ctr" defTabSz="825500">
              <a:spcBef>
                <a:spcPts val="0"/>
              </a:spcBef>
              <a:buClrTx/>
              <a:buFontTx/>
              <a:defRPr sz="4800">
                <a:uFillTx/>
              </a:defRPr>
            </a:lvl4pPr>
            <a:lvl5pPr marL="0" indent="0" algn="ctr" defTabSz="825500">
              <a:spcBef>
                <a:spcPts val="0"/>
              </a:spcBef>
              <a:buClrTx/>
              <a:buFontTx/>
              <a:defRPr sz="4800">
                <a:uFillTx/>
              </a:defRPr>
            </a:lvl5pPr>
          </a:lstStyle>
          <a:p>
            <a:pPr lvl="0">
              <a:defRPr sz="1800">
                <a:solidFill>
                  <a:srgbClr val="000000"/>
                </a:solidFill>
              </a:defRPr>
            </a:pPr>
            <a:r>
              <a:rPr sz="4800">
                <a:solidFill>
                  <a:srgbClr val="FFFFFF"/>
                </a:solidFill>
              </a:rPr>
              <a:t>Body Level One</a:t>
            </a:r>
            <a:endParaRPr sz="4800">
              <a:solidFill>
                <a:srgbClr val="FFFFFF"/>
              </a:solidFill>
            </a:endParaRPr>
          </a:p>
          <a:p>
            <a:pPr lvl="1">
              <a:defRPr sz="1800">
                <a:solidFill>
                  <a:srgbClr val="000000"/>
                </a:solidFill>
              </a:defRPr>
            </a:pPr>
            <a:r>
              <a:rPr sz="4800">
                <a:solidFill>
                  <a:srgbClr val="FFFFFF"/>
                </a:solidFill>
              </a:rPr>
              <a:t>Body Level Two</a:t>
            </a:r>
            <a:endParaRPr sz="4800">
              <a:solidFill>
                <a:srgbClr val="FFFFFF"/>
              </a:solidFill>
            </a:endParaRPr>
          </a:p>
          <a:p>
            <a:pPr lvl="2">
              <a:defRPr sz="1800">
                <a:solidFill>
                  <a:srgbClr val="000000"/>
                </a:solidFill>
              </a:defRPr>
            </a:pPr>
            <a:r>
              <a:rPr sz="4800">
                <a:solidFill>
                  <a:srgbClr val="FFFFFF"/>
                </a:solidFill>
              </a:rPr>
              <a:t>Body Level Three</a:t>
            </a:r>
            <a:endParaRPr sz="4800">
              <a:solidFill>
                <a:srgbClr val="FFFFFF"/>
              </a:solidFill>
            </a:endParaRPr>
          </a:p>
          <a:p>
            <a:pPr lvl="3">
              <a:defRPr sz="1800">
                <a:solidFill>
                  <a:srgbClr val="000000"/>
                </a:solidFill>
              </a:defRPr>
            </a:pPr>
            <a:r>
              <a:rPr sz="4800">
                <a:solidFill>
                  <a:srgbClr val="FFFFFF"/>
                </a:solidFill>
              </a:rPr>
              <a:t>Body Level Four</a:t>
            </a:r>
            <a:endParaRPr sz="4800">
              <a:solidFill>
                <a:srgbClr val="FFFFFF"/>
              </a:solidFill>
            </a:endParaRPr>
          </a:p>
          <a:p>
            <a:pPr lvl="4">
              <a:defRPr sz="1800">
                <a:solidFill>
                  <a:srgbClr val="000000"/>
                </a:solidFill>
              </a:defRPr>
            </a:pPr>
            <a:r>
              <a:rPr sz="4800">
                <a:solidFill>
                  <a:srgbClr val="FFFFFF"/>
                </a:solidFill>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5" name="Shape 25"/>
          <p:cNvSpPr/>
          <p:nvPr>
            <p:ph type="title"/>
          </p:nvPr>
        </p:nvSpPr>
        <p:spPr>
          <a:xfrm>
            <a:off x="1206500" y="2159000"/>
            <a:ext cx="11010900" cy="4648200"/>
          </a:xfrm>
          <a:prstGeom prst="rect">
            <a:avLst/>
          </a:prstGeom>
        </p:spPr>
        <p:txBody>
          <a:bodyPr lIns="0" tIns="0" rIns="0" bIns="0" anchor="b"/>
          <a:lstStyle>
            <a:lvl1pPr defTabSz="825500">
              <a:defRPr sz="9600">
                <a:uFillTx/>
              </a:defRPr>
            </a:lvl1pPr>
          </a:lstStyle>
          <a:p>
            <a:pPr lvl="0">
              <a:defRPr sz="1800">
                <a:solidFill>
                  <a:srgbClr val="000000"/>
                </a:solidFill>
              </a:defRPr>
            </a:pPr>
            <a:r>
              <a:rPr sz="9600">
                <a:solidFill>
                  <a:srgbClr val="FFFFFF"/>
                </a:solidFill>
              </a:rPr>
              <a:t>Title Text</a:t>
            </a:r>
          </a:p>
        </p:txBody>
      </p:sp>
      <p:sp>
        <p:nvSpPr>
          <p:cNvPr id="26" name="Shape 26"/>
          <p:cNvSpPr/>
          <p:nvPr>
            <p:ph type="body" idx="1"/>
          </p:nvPr>
        </p:nvSpPr>
        <p:spPr>
          <a:xfrm>
            <a:off x="1206500" y="6896100"/>
            <a:ext cx="11010900" cy="4648200"/>
          </a:xfrm>
          <a:prstGeom prst="rect">
            <a:avLst/>
          </a:prstGeom>
        </p:spPr>
        <p:txBody>
          <a:bodyPr lIns="0" tIns="0" rIns="0" bIns="0" anchor="t"/>
          <a:lstStyle>
            <a:lvl1pPr marL="0" indent="0" algn="ctr" defTabSz="825500">
              <a:spcBef>
                <a:spcPts val="0"/>
              </a:spcBef>
              <a:buClrTx/>
              <a:buFontTx/>
              <a:defRPr sz="4200">
                <a:uFillTx/>
              </a:defRPr>
            </a:lvl1pPr>
            <a:lvl2pPr marL="0" indent="0" algn="ctr" defTabSz="825500">
              <a:spcBef>
                <a:spcPts val="0"/>
              </a:spcBef>
              <a:buClrTx/>
              <a:buFontTx/>
              <a:defRPr sz="4200">
                <a:uFillTx/>
              </a:defRPr>
            </a:lvl2pPr>
            <a:lvl3pPr marL="0" indent="0" algn="ctr" defTabSz="825500">
              <a:spcBef>
                <a:spcPts val="0"/>
              </a:spcBef>
              <a:buClrTx/>
              <a:buFontTx/>
              <a:defRPr sz="4200">
                <a:uFillTx/>
              </a:defRPr>
            </a:lvl3pPr>
            <a:lvl4pPr marL="0" indent="0" algn="ctr" defTabSz="825500">
              <a:spcBef>
                <a:spcPts val="0"/>
              </a:spcBef>
              <a:buClrTx/>
              <a:buFontTx/>
              <a:defRPr sz="4200">
                <a:uFillTx/>
              </a:defRPr>
            </a:lvl4pPr>
            <a:lvl5pPr marL="0" indent="0" algn="ctr" defTabSz="825500">
              <a:spcBef>
                <a:spcPts val="0"/>
              </a:spcBef>
              <a:buClrTx/>
              <a:buFontTx/>
              <a:defRPr sz="4200">
                <a:uFillTx/>
              </a:defRPr>
            </a:lvl5pPr>
          </a:lstStyle>
          <a:p>
            <a:pPr lvl="0">
              <a:defRPr sz="1800">
                <a:solidFill>
                  <a:srgbClr val="000000"/>
                </a:solidFill>
              </a:defRPr>
            </a:pPr>
            <a:r>
              <a:rPr sz="4200">
                <a:solidFill>
                  <a:srgbClr val="FFFFFF"/>
                </a:solidFill>
              </a:rPr>
              <a:t>Body Level One</a:t>
            </a:r>
            <a:endParaRPr sz="4200">
              <a:solidFill>
                <a:srgbClr val="FFFFFF"/>
              </a:solidFill>
            </a:endParaRPr>
          </a:p>
          <a:p>
            <a:pPr lvl="1">
              <a:defRPr sz="1800">
                <a:solidFill>
                  <a:srgbClr val="000000"/>
                </a:solidFill>
              </a:defRPr>
            </a:pPr>
            <a:r>
              <a:rPr sz="4200">
                <a:solidFill>
                  <a:srgbClr val="FFFFFF"/>
                </a:solidFill>
              </a:rPr>
              <a:t>Body Level Two</a:t>
            </a:r>
            <a:endParaRPr sz="4200">
              <a:solidFill>
                <a:srgbClr val="FFFFFF"/>
              </a:solidFill>
            </a:endParaRPr>
          </a:p>
          <a:p>
            <a:pPr lvl="2">
              <a:defRPr sz="1800">
                <a:solidFill>
                  <a:srgbClr val="000000"/>
                </a:solidFill>
              </a:defRPr>
            </a:pPr>
            <a:r>
              <a:rPr sz="4200">
                <a:solidFill>
                  <a:srgbClr val="FFFFFF"/>
                </a:solidFill>
              </a:rPr>
              <a:t>Body Level Three</a:t>
            </a:r>
            <a:endParaRPr sz="4200">
              <a:solidFill>
                <a:srgbClr val="FFFFFF"/>
              </a:solidFill>
            </a:endParaRPr>
          </a:p>
          <a:p>
            <a:pPr lvl="3">
              <a:defRPr sz="1800">
                <a:solidFill>
                  <a:srgbClr val="000000"/>
                </a:solidFill>
              </a:defRPr>
            </a:pPr>
            <a:r>
              <a:rPr sz="4200">
                <a:solidFill>
                  <a:srgbClr val="FFFFFF"/>
                </a:solidFill>
              </a:rPr>
              <a:t>Body Level Four</a:t>
            </a:r>
            <a:endParaRPr sz="4200">
              <a:solidFill>
                <a:srgbClr val="FFFFFF"/>
              </a:solidFill>
            </a:endParaRPr>
          </a:p>
          <a:p>
            <a:pPr lvl="4">
              <a:defRPr sz="1800">
                <a:solidFill>
                  <a:srgbClr val="000000"/>
                </a:solidFill>
              </a:defRPr>
            </a:pPr>
            <a:r>
              <a:rPr sz="4200">
                <a:solidFill>
                  <a:srgbClr val="FFFFFF"/>
                </a:solidFill>
              </a:rPr>
              <a:t>Body Level Five</a:t>
            </a:r>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Reflec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8" name="Shape 28"/>
          <p:cNvSpPr/>
          <p:nvPr>
            <p:ph type="title"/>
          </p:nvPr>
        </p:nvSpPr>
        <p:spPr>
          <a:xfrm>
            <a:off x="1206500" y="2159000"/>
            <a:ext cx="11010900" cy="4648200"/>
          </a:xfrm>
          <a:prstGeom prst="rect">
            <a:avLst/>
          </a:prstGeom>
        </p:spPr>
        <p:txBody>
          <a:bodyPr lIns="0" tIns="0" rIns="0" bIns="0" anchor="b"/>
          <a:lstStyle>
            <a:lvl1pPr defTabSz="825500">
              <a:defRPr sz="9600">
                <a:uFillTx/>
              </a:defRPr>
            </a:lvl1pPr>
          </a:lstStyle>
          <a:p>
            <a:pPr lvl="0">
              <a:defRPr sz="1800">
                <a:solidFill>
                  <a:srgbClr val="000000"/>
                </a:solidFill>
              </a:defRPr>
            </a:pPr>
            <a:r>
              <a:rPr sz="9600">
                <a:solidFill>
                  <a:srgbClr val="FFFFFF"/>
                </a:solidFill>
              </a:rPr>
              <a:t>Title Text</a:t>
            </a:r>
          </a:p>
        </p:txBody>
      </p:sp>
      <p:sp>
        <p:nvSpPr>
          <p:cNvPr id="29" name="Shape 29"/>
          <p:cNvSpPr/>
          <p:nvPr>
            <p:ph type="body" idx="1"/>
          </p:nvPr>
        </p:nvSpPr>
        <p:spPr>
          <a:xfrm>
            <a:off x="1206500" y="6896100"/>
            <a:ext cx="11010900" cy="4648200"/>
          </a:xfrm>
          <a:prstGeom prst="rect">
            <a:avLst/>
          </a:prstGeom>
        </p:spPr>
        <p:txBody>
          <a:bodyPr lIns="0" tIns="0" rIns="0" bIns="0" anchor="t"/>
          <a:lstStyle>
            <a:lvl1pPr marL="0" indent="0" algn="ctr" defTabSz="825500">
              <a:spcBef>
                <a:spcPts val="0"/>
              </a:spcBef>
              <a:buClrTx/>
              <a:buFontTx/>
              <a:defRPr sz="4200">
                <a:uFillTx/>
              </a:defRPr>
            </a:lvl1pPr>
            <a:lvl2pPr marL="0" indent="0" algn="ctr" defTabSz="825500">
              <a:spcBef>
                <a:spcPts val="0"/>
              </a:spcBef>
              <a:buClrTx/>
              <a:buFontTx/>
              <a:defRPr sz="4200">
                <a:uFillTx/>
              </a:defRPr>
            </a:lvl2pPr>
            <a:lvl3pPr marL="0" indent="0" algn="ctr" defTabSz="825500">
              <a:spcBef>
                <a:spcPts val="0"/>
              </a:spcBef>
              <a:buClrTx/>
              <a:buFontTx/>
              <a:defRPr sz="4200">
                <a:uFillTx/>
              </a:defRPr>
            </a:lvl3pPr>
            <a:lvl4pPr marL="0" indent="0" algn="ctr" defTabSz="825500">
              <a:spcBef>
                <a:spcPts val="0"/>
              </a:spcBef>
              <a:buClrTx/>
              <a:buFontTx/>
              <a:defRPr sz="4200">
                <a:uFillTx/>
              </a:defRPr>
            </a:lvl4pPr>
            <a:lvl5pPr marL="0" indent="0" algn="ctr" defTabSz="825500">
              <a:spcBef>
                <a:spcPts val="0"/>
              </a:spcBef>
              <a:buClrTx/>
              <a:buFontTx/>
              <a:defRPr sz="4200">
                <a:uFillTx/>
              </a:defRPr>
            </a:lvl5pPr>
          </a:lstStyle>
          <a:p>
            <a:pPr lvl="0">
              <a:defRPr sz="1800">
                <a:solidFill>
                  <a:srgbClr val="000000"/>
                </a:solidFill>
              </a:defRPr>
            </a:pPr>
            <a:r>
              <a:rPr sz="4200">
                <a:solidFill>
                  <a:srgbClr val="FFFFFF"/>
                </a:solidFill>
              </a:rPr>
              <a:t>Body Level One</a:t>
            </a:r>
            <a:endParaRPr sz="4200">
              <a:solidFill>
                <a:srgbClr val="FFFFFF"/>
              </a:solidFill>
            </a:endParaRPr>
          </a:p>
          <a:p>
            <a:pPr lvl="1">
              <a:defRPr sz="1800">
                <a:solidFill>
                  <a:srgbClr val="000000"/>
                </a:solidFill>
              </a:defRPr>
            </a:pPr>
            <a:r>
              <a:rPr sz="4200">
                <a:solidFill>
                  <a:srgbClr val="FFFFFF"/>
                </a:solidFill>
              </a:rPr>
              <a:t>Body Level Two</a:t>
            </a:r>
            <a:endParaRPr sz="4200">
              <a:solidFill>
                <a:srgbClr val="FFFFFF"/>
              </a:solidFill>
            </a:endParaRPr>
          </a:p>
          <a:p>
            <a:pPr lvl="2">
              <a:defRPr sz="1800">
                <a:solidFill>
                  <a:srgbClr val="000000"/>
                </a:solidFill>
              </a:defRPr>
            </a:pPr>
            <a:r>
              <a:rPr sz="4200">
                <a:solidFill>
                  <a:srgbClr val="FFFFFF"/>
                </a:solidFill>
              </a:rPr>
              <a:t>Body Level Three</a:t>
            </a:r>
            <a:endParaRPr sz="4200">
              <a:solidFill>
                <a:srgbClr val="FFFFFF"/>
              </a:solidFill>
            </a:endParaRPr>
          </a:p>
          <a:p>
            <a:pPr lvl="3">
              <a:defRPr sz="1800">
                <a:solidFill>
                  <a:srgbClr val="000000"/>
                </a:solidFill>
              </a:defRPr>
            </a:pPr>
            <a:r>
              <a:rPr sz="4200">
                <a:solidFill>
                  <a:srgbClr val="FFFFFF"/>
                </a:solidFill>
              </a:rPr>
              <a:t>Body Level Four</a:t>
            </a:r>
            <a:endParaRPr sz="4200">
              <a:solidFill>
                <a:srgbClr val="FFFFFF"/>
              </a:solidFill>
            </a:endParaRPr>
          </a:p>
          <a:p>
            <a:pPr lvl="4">
              <a:defRPr sz="1800">
                <a:solidFill>
                  <a:srgbClr val="000000"/>
                </a:solidFill>
              </a:defRPr>
            </a:pPr>
            <a:r>
              <a:rPr sz="4200">
                <a:solidFill>
                  <a:srgbClr val="FFFFFF"/>
                </a:solidFill>
              </a:rPr>
              <a:t>Body Level Five</a:t>
            </a:r>
          </a:p>
        </p:txBody>
      </p:sp>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1" name="Shape 31"/>
          <p:cNvSpPr/>
          <p:nvPr>
            <p:ph type="title"/>
          </p:nvPr>
        </p:nvSpPr>
        <p:spPr>
          <a:xfrm>
            <a:off x="2387600" y="368300"/>
            <a:ext cx="19621500" cy="3429000"/>
          </a:xfrm>
          <a:prstGeom prst="rect">
            <a:avLst/>
          </a:prstGeom>
        </p:spPr>
        <p:txBody>
          <a:bodyPr lIns="50800" tIns="50800" rIns="50800" bIns="50800"/>
          <a:lstStyle>
            <a:lvl1pPr defTabSz="825500">
              <a:defRPr sz="11400">
                <a:uFillTx/>
              </a:defRPr>
            </a:lvl1pPr>
          </a:lstStyle>
          <a:p>
            <a:pPr lvl="0">
              <a:defRPr sz="1800">
                <a:solidFill>
                  <a:srgbClr val="000000"/>
                </a:solidFill>
              </a:defRPr>
            </a:pPr>
            <a:r>
              <a:rPr sz="11400">
                <a:solidFill>
                  <a:srgbClr val="FFFFFF"/>
                </a:solidFill>
              </a:rPr>
              <a:t>Title Text</a:t>
            </a:r>
          </a:p>
        </p:txBody>
      </p:sp>
      <p:sp>
        <p:nvSpPr>
          <p:cNvPr id="32" name="Shape 32"/>
          <p:cNvSpPr/>
          <p:nvPr>
            <p:ph type="body" idx="1"/>
          </p:nvPr>
        </p:nvSpPr>
        <p:spPr>
          <a:xfrm>
            <a:off x="2387600" y="3886200"/>
            <a:ext cx="9448800" cy="8039100"/>
          </a:xfrm>
          <a:prstGeom prst="rect">
            <a:avLst/>
          </a:prstGeom>
        </p:spPr>
        <p:txBody>
          <a:bodyPr lIns="50800" tIns="50800" rIns="50800" bIns="50800"/>
          <a:lstStyle>
            <a:lvl1pPr marL="812120" indent="-494620" defTabSz="825500">
              <a:spcBef>
                <a:spcPts val="5400"/>
              </a:spcBef>
              <a:buClrTx/>
              <a:buSzPct val="171000"/>
              <a:buFontTx/>
              <a:buChar char="•"/>
              <a:defRPr sz="4200">
                <a:uFillTx/>
              </a:defRPr>
            </a:lvl1pPr>
            <a:lvl2pPr marL="1256620" indent="-494620" defTabSz="825500">
              <a:spcBef>
                <a:spcPts val="5400"/>
              </a:spcBef>
              <a:buClrTx/>
              <a:buSzPct val="171000"/>
              <a:buFontTx/>
              <a:buChar char="•"/>
              <a:defRPr sz="4200">
                <a:uFillTx/>
              </a:defRPr>
            </a:lvl2pPr>
            <a:lvl3pPr marL="1701120" indent="-494620" defTabSz="825500">
              <a:spcBef>
                <a:spcPts val="5400"/>
              </a:spcBef>
              <a:buClrTx/>
              <a:buSzPct val="171000"/>
              <a:buFontTx/>
              <a:buChar char="•"/>
              <a:defRPr sz="4200">
                <a:uFillTx/>
              </a:defRPr>
            </a:lvl3pPr>
            <a:lvl4pPr marL="2145620" indent="-494620" defTabSz="825500">
              <a:spcBef>
                <a:spcPts val="5400"/>
              </a:spcBef>
              <a:buClrTx/>
              <a:buSzPct val="171000"/>
              <a:buFontTx/>
              <a:buChar char="•"/>
              <a:defRPr sz="4200">
                <a:uFillTx/>
              </a:defRPr>
            </a:lvl4pPr>
            <a:lvl5pPr marL="2590120" indent="-494620" defTabSz="825500">
              <a:spcBef>
                <a:spcPts val="5400"/>
              </a:spcBef>
              <a:buClrTx/>
              <a:buSzPct val="171000"/>
              <a:buFontTx/>
              <a:buChar char="•"/>
              <a:defRPr sz="4200">
                <a:uFillTx/>
              </a:defRPr>
            </a:lvl5pPr>
          </a:lstStyle>
          <a:p>
            <a:pPr lvl="0">
              <a:defRPr sz="1800">
                <a:solidFill>
                  <a:srgbClr val="000000"/>
                </a:solidFill>
              </a:defRPr>
            </a:pPr>
            <a:r>
              <a:rPr sz="4200">
                <a:solidFill>
                  <a:srgbClr val="FFFFFF"/>
                </a:solidFill>
              </a:rPr>
              <a:t>Body Level One</a:t>
            </a:r>
            <a:endParaRPr sz="4200">
              <a:solidFill>
                <a:srgbClr val="FFFFFF"/>
              </a:solidFill>
            </a:endParaRPr>
          </a:p>
          <a:p>
            <a:pPr lvl="1">
              <a:defRPr sz="1800">
                <a:solidFill>
                  <a:srgbClr val="000000"/>
                </a:solidFill>
              </a:defRPr>
            </a:pPr>
            <a:r>
              <a:rPr sz="4200">
                <a:solidFill>
                  <a:srgbClr val="FFFFFF"/>
                </a:solidFill>
              </a:rPr>
              <a:t>Body Level Two</a:t>
            </a:r>
            <a:endParaRPr sz="4200">
              <a:solidFill>
                <a:srgbClr val="FFFFFF"/>
              </a:solidFill>
            </a:endParaRPr>
          </a:p>
          <a:p>
            <a:pPr lvl="2">
              <a:defRPr sz="1800">
                <a:solidFill>
                  <a:srgbClr val="000000"/>
                </a:solidFill>
              </a:defRPr>
            </a:pPr>
            <a:r>
              <a:rPr sz="4200">
                <a:solidFill>
                  <a:srgbClr val="FFFFFF"/>
                </a:solidFill>
              </a:rPr>
              <a:t>Body Level Three</a:t>
            </a:r>
            <a:endParaRPr sz="4200">
              <a:solidFill>
                <a:srgbClr val="FFFFFF"/>
              </a:solidFill>
            </a:endParaRPr>
          </a:p>
          <a:p>
            <a:pPr lvl="3">
              <a:defRPr sz="1800">
                <a:solidFill>
                  <a:srgbClr val="000000"/>
                </a:solidFill>
              </a:defRPr>
            </a:pPr>
            <a:r>
              <a:rPr sz="4200">
                <a:solidFill>
                  <a:srgbClr val="FFFFFF"/>
                </a:solidFill>
              </a:rPr>
              <a:t>Body Level Four</a:t>
            </a:r>
            <a:endParaRPr sz="4200">
              <a:solidFill>
                <a:srgbClr val="FFFFFF"/>
              </a:solidFill>
            </a:endParaRPr>
          </a:p>
          <a:p>
            <a:pPr lvl="4">
              <a:defRPr sz="1800">
                <a:solidFill>
                  <a:srgbClr val="000000"/>
                </a:solidFill>
              </a:defRPr>
            </a:pPr>
            <a:r>
              <a:rPr sz="4200">
                <a:solidFill>
                  <a:srgbClr val="FFFFFF"/>
                </a:solidFill>
              </a:rPr>
              <a:t>Body Level Five</a:t>
            </a:r>
          </a:p>
        </p:txBody>
      </p:sp>
    </p:spTree>
  </p:cSld>
  <p:clrMapOvr>
    <a:masterClrMapping/>
  </p:clrMapOvr>
  <p:transitio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Lef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4" name="Shape 34"/>
          <p:cNvSpPr/>
          <p:nvPr>
            <p:ph type="title"/>
          </p:nvPr>
        </p:nvSpPr>
        <p:spPr>
          <a:xfrm>
            <a:off x="2387600" y="368300"/>
            <a:ext cx="19621500" cy="3429000"/>
          </a:xfrm>
          <a:prstGeom prst="rect">
            <a:avLst/>
          </a:prstGeom>
        </p:spPr>
        <p:txBody>
          <a:bodyPr lIns="50800" tIns="50800" rIns="50800" bIns="50800"/>
          <a:lstStyle>
            <a:lvl1pPr defTabSz="825500">
              <a:defRPr sz="11400">
                <a:uFillTx/>
              </a:defRPr>
            </a:lvl1pPr>
          </a:lstStyle>
          <a:p>
            <a:pPr lvl="0">
              <a:defRPr sz="1800">
                <a:solidFill>
                  <a:srgbClr val="000000"/>
                </a:solidFill>
              </a:defRPr>
            </a:pPr>
            <a:r>
              <a:rPr sz="11400">
                <a:solidFill>
                  <a:srgbClr val="FFFFFF"/>
                </a:solidFill>
              </a:rPr>
              <a:t>Title Text</a:t>
            </a:r>
          </a:p>
        </p:txBody>
      </p:sp>
      <p:sp>
        <p:nvSpPr>
          <p:cNvPr id="35" name="Shape 35"/>
          <p:cNvSpPr/>
          <p:nvPr>
            <p:ph type="body" idx="1"/>
          </p:nvPr>
        </p:nvSpPr>
        <p:spPr>
          <a:xfrm>
            <a:off x="2387600" y="3886200"/>
            <a:ext cx="9448800" cy="8039100"/>
          </a:xfrm>
          <a:prstGeom prst="rect">
            <a:avLst/>
          </a:prstGeom>
        </p:spPr>
        <p:txBody>
          <a:bodyPr lIns="50800" tIns="50800" rIns="50800" bIns="50800"/>
          <a:lstStyle>
            <a:lvl1pPr marL="812120" indent="-494620" defTabSz="825500">
              <a:spcBef>
                <a:spcPts val="5400"/>
              </a:spcBef>
              <a:buClrTx/>
              <a:buSzPct val="171000"/>
              <a:buFontTx/>
              <a:buChar char="•"/>
              <a:defRPr sz="4200">
                <a:uFillTx/>
              </a:defRPr>
            </a:lvl1pPr>
            <a:lvl2pPr marL="1256620" indent="-494620" defTabSz="825500">
              <a:spcBef>
                <a:spcPts val="5400"/>
              </a:spcBef>
              <a:buClrTx/>
              <a:buSzPct val="171000"/>
              <a:buFontTx/>
              <a:buChar char="•"/>
              <a:defRPr sz="4200">
                <a:uFillTx/>
              </a:defRPr>
            </a:lvl2pPr>
            <a:lvl3pPr marL="1701120" indent="-494620" defTabSz="825500">
              <a:spcBef>
                <a:spcPts val="5400"/>
              </a:spcBef>
              <a:buClrTx/>
              <a:buSzPct val="171000"/>
              <a:buFontTx/>
              <a:buChar char="•"/>
              <a:defRPr sz="4200">
                <a:uFillTx/>
              </a:defRPr>
            </a:lvl3pPr>
            <a:lvl4pPr marL="2145620" indent="-494620" defTabSz="825500">
              <a:spcBef>
                <a:spcPts val="5400"/>
              </a:spcBef>
              <a:buClrTx/>
              <a:buSzPct val="171000"/>
              <a:buFontTx/>
              <a:buChar char="•"/>
              <a:defRPr sz="4200">
                <a:uFillTx/>
              </a:defRPr>
            </a:lvl4pPr>
            <a:lvl5pPr marL="2590120" indent="-494620" defTabSz="825500">
              <a:spcBef>
                <a:spcPts val="5400"/>
              </a:spcBef>
              <a:buClrTx/>
              <a:buSzPct val="171000"/>
              <a:buFontTx/>
              <a:buChar char="•"/>
              <a:defRPr sz="4200">
                <a:uFillTx/>
              </a:defRPr>
            </a:lvl5pPr>
          </a:lstStyle>
          <a:p>
            <a:pPr lvl="0">
              <a:defRPr sz="1800">
                <a:solidFill>
                  <a:srgbClr val="000000"/>
                </a:solidFill>
              </a:defRPr>
            </a:pPr>
            <a:r>
              <a:rPr sz="4200">
                <a:solidFill>
                  <a:srgbClr val="FFFFFF"/>
                </a:solidFill>
              </a:rPr>
              <a:t>Body Level One</a:t>
            </a:r>
            <a:endParaRPr sz="4200">
              <a:solidFill>
                <a:srgbClr val="FFFFFF"/>
              </a:solidFill>
            </a:endParaRPr>
          </a:p>
          <a:p>
            <a:pPr lvl="1">
              <a:defRPr sz="1800">
                <a:solidFill>
                  <a:srgbClr val="000000"/>
                </a:solidFill>
              </a:defRPr>
            </a:pPr>
            <a:r>
              <a:rPr sz="4200">
                <a:solidFill>
                  <a:srgbClr val="FFFFFF"/>
                </a:solidFill>
              </a:rPr>
              <a:t>Body Level Two</a:t>
            </a:r>
            <a:endParaRPr sz="4200">
              <a:solidFill>
                <a:srgbClr val="FFFFFF"/>
              </a:solidFill>
            </a:endParaRPr>
          </a:p>
          <a:p>
            <a:pPr lvl="2">
              <a:defRPr sz="1800">
                <a:solidFill>
                  <a:srgbClr val="000000"/>
                </a:solidFill>
              </a:defRPr>
            </a:pPr>
            <a:r>
              <a:rPr sz="4200">
                <a:solidFill>
                  <a:srgbClr val="FFFFFF"/>
                </a:solidFill>
              </a:rPr>
              <a:t>Body Level Three</a:t>
            </a:r>
            <a:endParaRPr sz="4200">
              <a:solidFill>
                <a:srgbClr val="FFFFFF"/>
              </a:solidFill>
            </a:endParaRPr>
          </a:p>
          <a:p>
            <a:pPr lvl="3">
              <a:defRPr sz="1800">
                <a:solidFill>
                  <a:srgbClr val="000000"/>
                </a:solidFill>
              </a:defRPr>
            </a:pPr>
            <a:r>
              <a:rPr sz="4200">
                <a:solidFill>
                  <a:srgbClr val="FFFFFF"/>
                </a:solidFill>
              </a:rPr>
              <a:t>Body Level Four</a:t>
            </a:r>
            <a:endParaRPr sz="4200">
              <a:solidFill>
                <a:srgbClr val="FFFFFF"/>
              </a:solidFill>
            </a:endParaRPr>
          </a:p>
          <a:p>
            <a:pPr lvl="4">
              <a:defRPr sz="1800">
                <a:solidFill>
                  <a:srgbClr val="000000"/>
                </a:solidFill>
              </a:defRPr>
            </a:pPr>
            <a:r>
              <a:rPr sz="4200">
                <a:solidFill>
                  <a:srgbClr val="FFFFFF"/>
                </a:solidFill>
              </a:rPr>
              <a:t>Body Level Five</a:t>
            </a:r>
          </a:p>
        </p:txBody>
      </p:sp>
    </p:spTree>
  </p:cSld>
  <p:clrMapOvr>
    <a:masterClrMapping/>
  </p:clrMapOvr>
  <p:transitio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Righ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7" name="Shape 37"/>
          <p:cNvSpPr/>
          <p:nvPr>
            <p:ph type="title"/>
          </p:nvPr>
        </p:nvSpPr>
        <p:spPr>
          <a:xfrm>
            <a:off x="2387600" y="368300"/>
            <a:ext cx="19621500" cy="3429000"/>
          </a:xfrm>
          <a:prstGeom prst="rect">
            <a:avLst/>
          </a:prstGeom>
        </p:spPr>
        <p:txBody>
          <a:bodyPr lIns="50800" tIns="50800" rIns="50800" bIns="50800"/>
          <a:lstStyle>
            <a:lvl1pPr defTabSz="825500">
              <a:defRPr sz="11400">
                <a:uFillTx/>
              </a:defRPr>
            </a:lvl1pPr>
          </a:lstStyle>
          <a:p>
            <a:pPr lvl="0">
              <a:defRPr sz="1800">
                <a:solidFill>
                  <a:srgbClr val="000000"/>
                </a:solidFill>
              </a:defRPr>
            </a:pPr>
            <a:r>
              <a:rPr sz="11400">
                <a:solidFill>
                  <a:srgbClr val="FFFFFF"/>
                </a:solidFill>
              </a:rPr>
              <a:t>Title Text</a:t>
            </a:r>
          </a:p>
        </p:txBody>
      </p:sp>
      <p:sp>
        <p:nvSpPr>
          <p:cNvPr id="38" name="Shape 38"/>
          <p:cNvSpPr/>
          <p:nvPr>
            <p:ph type="body" idx="1"/>
          </p:nvPr>
        </p:nvSpPr>
        <p:spPr>
          <a:xfrm>
            <a:off x="14579600" y="3886200"/>
            <a:ext cx="7429500" cy="8039100"/>
          </a:xfrm>
          <a:prstGeom prst="rect">
            <a:avLst/>
          </a:prstGeom>
        </p:spPr>
        <p:txBody>
          <a:bodyPr lIns="50800" tIns="50800" rIns="50800" bIns="50800"/>
          <a:lstStyle>
            <a:lvl1pPr marL="812120" indent="-494620" defTabSz="825500">
              <a:spcBef>
                <a:spcPts val="5400"/>
              </a:spcBef>
              <a:buClrTx/>
              <a:buSzPct val="171000"/>
              <a:buFontTx/>
              <a:buChar char="•"/>
              <a:defRPr sz="4200">
                <a:uFillTx/>
              </a:defRPr>
            </a:lvl1pPr>
            <a:lvl2pPr marL="1256620" indent="-494620" defTabSz="825500">
              <a:spcBef>
                <a:spcPts val="5400"/>
              </a:spcBef>
              <a:buClrTx/>
              <a:buSzPct val="171000"/>
              <a:buFontTx/>
              <a:buChar char="•"/>
              <a:defRPr sz="4200">
                <a:uFillTx/>
              </a:defRPr>
            </a:lvl2pPr>
            <a:lvl3pPr marL="1701120" indent="-494620" defTabSz="825500">
              <a:spcBef>
                <a:spcPts val="5400"/>
              </a:spcBef>
              <a:buClrTx/>
              <a:buSzPct val="171000"/>
              <a:buFontTx/>
              <a:buChar char="•"/>
              <a:defRPr sz="4200">
                <a:uFillTx/>
              </a:defRPr>
            </a:lvl3pPr>
            <a:lvl4pPr marL="2145620" indent="-494620" defTabSz="825500">
              <a:spcBef>
                <a:spcPts val="5400"/>
              </a:spcBef>
              <a:buClrTx/>
              <a:buSzPct val="171000"/>
              <a:buFontTx/>
              <a:buChar char="•"/>
              <a:defRPr sz="4200">
                <a:uFillTx/>
              </a:defRPr>
            </a:lvl4pPr>
            <a:lvl5pPr marL="2590120" indent="-494620" defTabSz="825500">
              <a:spcBef>
                <a:spcPts val="5400"/>
              </a:spcBef>
              <a:buClrTx/>
              <a:buSzPct val="171000"/>
              <a:buFontTx/>
              <a:buChar char="•"/>
              <a:defRPr sz="4200">
                <a:uFillTx/>
              </a:defRPr>
            </a:lvl5pPr>
          </a:lstStyle>
          <a:p>
            <a:pPr lvl="0">
              <a:defRPr sz="1800">
                <a:solidFill>
                  <a:srgbClr val="000000"/>
                </a:solidFill>
              </a:defRPr>
            </a:pPr>
            <a:r>
              <a:rPr sz="4200">
                <a:solidFill>
                  <a:srgbClr val="FFFFFF"/>
                </a:solidFill>
              </a:rPr>
              <a:t>Body Level One</a:t>
            </a:r>
            <a:endParaRPr sz="4200">
              <a:solidFill>
                <a:srgbClr val="FFFFFF"/>
              </a:solidFill>
            </a:endParaRPr>
          </a:p>
          <a:p>
            <a:pPr lvl="1">
              <a:defRPr sz="1800">
                <a:solidFill>
                  <a:srgbClr val="000000"/>
                </a:solidFill>
              </a:defRPr>
            </a:pPr>
            <a:r>
              <a:rPr sz="4200">
                <a:solidFill>
                  <a:srgbClr val="FFFFFF"/>
                </a:solidFill>
              </a:rPr>
              <a:t>Body Level Two</a:t>
            </a:r>
            <a:endParaRPr sz="4200">
              <a:solidFill>
                <a:srgbClr val="FFFFFF"/>
              </a:solidFill>
            </a:endParaRPr>
          </a:p>
          <a:p>
            <a:pPr lvl="2">
              <a:defRPr sz="1800">
                <a:solidFill>
                  <a:srgbClr val="000000"/>
                </a:solidFill>
              </a:defRPr>
            </a:pPr>
            <a:r>
              <a:rPr sz="4200">
                <a:solidFill>
                  <a:srgbClr val="FFFFFF"/>
                </a:solidFill>
              </a:rPr>
              <a:t>Body Level Three</a:t>
            </a:r>
            <a:endParaRPr sz="4200">
              <a:solidFill>
                <a:srgbClr val="FFFFFF"/>
              </a:solidFill>
            </a:endParaRPr>
          </a:p>
          <a:p>
            <a:pPr lvl="3">
              <a:defRPr sz="1800">
                <a:solidFill>
                  <a:srgbClr val="000000"/>
                </a:solidFill>
              </a:defRPr>
            </a:pPr>
            <a:r>
              <a:rPr sz="4200">
                <a:solidFill>
                  <a:srgbClr val="FFFFFF"/>
                </a:solidFill>
              </a:rPr>
              <a:t>Body Level Four</a:t>
            </a:r>
            <a:endParaRPr sz="4200">
              <a:solidFill>
                <a:srgbClr val="FFFFFF"/>
              </a:solidFill>
            </a:endParaRPr>
          </a:p>
          <a:p>
            <a:pPr lvl="4">
              <a:defRPr sz="1800">
                <a:solidFill>
                  <a:srgbClr val="000000"/>
                </a:solidFill>
              </a:defRPr>
            </a:pPr>
            <a:r>
              <a:rPr sz="4200">
                <a:solidFill>
                  <a:srgbClr val="FFFFFF"/>
                </a:solidFill>
              </a:rPr>
              <a:t>Body Level Five</a:t>
            </a:r>
          </a:p>
        </p:txBody>
      </p:sp>
    </p:spTree>
  </p:cSld>
  <p:clrMapOvr>
    <a:masterClrMapping/>
  </p:clrMapOvr>
  <p:transitio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40" name="Shape 40"/>
          <p:cNvSpPr/>
          <p:nvPr>
            <p:ph type="title"/>
          </p:nvPr>
        </p:nvSpPr>
        <p:spPr>
          <a:prstGeom prst="rect">
            <a:avLst/>
          </a:prstGeom>
        </p:spPr>
        <p:txBody>
          <a:bodyPr/>
          <a:lstStyle/>
          <a:p>
            <a:pPr lvl="0">
              <a:defRPr sz="1800">
                <a:solidFill>
                  <a:srgbClr val="000000"/>
                </a:solidFill>
                <a:uFillTx/>
              </a:defRPr>
            </a:pPr>
            <a:r>
              <a:rPr sz="10600">
                <a:solidFill>
                  <a:srgbClr val="FFFFFF"/>
                </a:solidFill>
                <a:uFill>
                  <a:solidFill>
                    <a:srgbClr val="FFFFFF"/>
                  </a:solidFill>
                </a:uFill>
              </a:rPr>
              <a:t>Title Text</a:t>
            </a:r>
          </a:p>
        </p:txBody>
      </p:sp>
      <p:sp>
        <p:nvSpPr>
          <p:cNvPr id="41" name="Shape 41"/>
          <p:cNvSpPr/>
          <p:nvPr>
            <p:ph type="body" idx="1"/>
          </p:nvPr>
        </p:nvSpPr>
        <p:spPr>
          <a:prstGeom prst="rect">
            <a:avLst/>
          </a:prstGeom>
        </p:spPr>
        <p:txBody>
          <a:bodyPr/>
          <a:lstStyle>
            <a:lvl2pPr marL="1083556" indent="-410456"/>
            <a:lvl3pPr marL="1663700" indent="-330200"/>
            <a:lvl4pPr marL="2336800" indent="-330200"/>
            <a:lvl5pPr marL="2997200" indent="-330200"/>
          </a:lstStyle>
          <a:p>
            <a:pPr lvl="0">
              <a:defRPr sz="1800">
                <a:solidFill>
                  <a:srgbClr val="000000"/>
                </a:solidFill>
                <a:uFillTx/>
              </a:defRPr>
            </a:pPr>
            <a:r>
              <a:rPr sz="5200">
                <a:solidFill>
                  <a:srgbClr val="FFFFFF"/>
                </a:solidFill>
                <a:uFill>
                  <a:solidFill>
                    <a:srgbClr val="FFFFFF"/>
                  </a:solidFill>
                </a:uFill>
              </a:rPr>
              <a:t>Body Level One</a:t>
            </a:r>
            <a:endParaRPr sz="5200">
              <a:solidFill>
                <a:srgbClr val="FFFFFF"/>
              </a:solidFill>
              <a:uFill>
                <a:solidFill>
                  <a:srgbClr val="FFFFFF"/>
                </a:solidFill>
              </a:uFill>
            </a:endParaRPr>
          </a:p>
          <a:p>
            <a:pPr lvl="1">
              <a:defRPr sz="1800">
                <a:solidFill>
                  <a:srgbClr val="000000"/>
                </a:solidFill>
                <a:uFillTx/>
              </a:defRPr>
            </a:pPr>
            <a:r>
              <a:rPr sz="5200">
                <a:solidFill>
                  <a:srgbClr val="FFFFFF"/>
                </a:solidFill>
                <a:uFill>
                  <a:solidFill>
                    <a:srgbClr val="FFFFFF"/>
                  </a:solidFill>
                </a:uFill>
              </a:rPr>
              <a:t>Body Level Two</a:t>
            </a:r>
            <a:endParaRPr sz="5200">
              <a:solidFill>
                <a:srgbClr val="FFFFFF"/>
              </a:solidFill>
              <a:uFill>
                <a:solidFill>
                  <a:srgbClr val="FFFFFF"/>
                </a:solidFill>
              </a:uFill>
            </a:endParaRPr>
          </a:p>
          <a:p>
            <a:pPr lvl="2">
              <a:defRPr sz="1800">
                <a:solidFill>
                  <a:srgbClr val="000000"/>
                </a:solidFill>
                <a:uFillTx/>
              </a:defRPr>
            </a:pPr>
            <a:r>
              <a:rPr sz="5200">
                <a:solidFill>
                  <a:srgbClr val="FFFFFF"/>
                </a:solidFill>
                <a:uFill>
                  <a:solidFill>
                    <a:srgbClr val="FFFFFF"/>
                  </a:solidFill>
                </a:uFill>
              </a:rPr>
              <a:t>Body Level Three</a:t>
            </a:r>
            <a:endParaRPr sz="5200">
              <a:solidFill>
                <a:srgbClr val="FFFFFF"/>
              </a:solidFill>
              <a:uFill>
                <a:solidFill>
                  <a:srgbClr val="FFFFFF"/>
                </a:solidFill>
              </a:uFill>
            </a:endParaRPr>
          </a:p>
          <a:p>
            <a:pPr lvl="3">
              <a:defRPr sz="1800">
                <a:solidFill>
                  <a:srgbClr val="000000"/>
                </a:solidFill>
                <a:uFillTx/>
              </a:defRPr>
            </a:pPr>
            <a:r>
              <a:rPr sz="5200">
                <a:solidFill>
                  <a:srgbClr val="FFFFFF"/>
                </a:solidFill>
                <a:uFill>
                  <a:solidFill>
                    <a:srgbClr val="FFFFFF"/>
                  </a:solidFill>
                </a:uFill>
              </a:rPr>
              <a:t>Body Level Four</a:t>
            </a:r>
            <a:endParaRPr sz="5200">
              <a:solidFill>
                <a:srgbClr val="FFFFFF"/>
              </a:solidFill>
              <a:uFill>
                <a:solidFill>
                  <a:srgbClr val="FFFFFF"/>
                </a:solidFill>
              </a:uFill>
            </a:endParaRPr>
          </a:p>
          <a:p>
            <a:pPr lvl="4">
              <a:defRPr sz="1800">
                <a:solidFill>
                  <a:srgbClr val="000000"/>
                </a:solidFill>
                <a:uFillTx/>
              </a:defRPr>
            </a:pPr>
            <a:r>
              <a:rPr sz="5200">
                <a:solidFill>
                  <a:srgbClr val="FFFFFF"/>
                </a:solidFill>
                <a:uFill>
                  <a:solidFill>
                    <a:srgbClr val="FFFFFF"/>
                  </a:solidFill>
                </a:uFill>
              </a:rPr>
              <a:t>Body Level Five</a:t>
            </a:r>
          </a:p>
        </p:txBody>
      </p:sp>
    </p:spTree>
  </p:cSld>
  <p:clrMapOvr>
    <a:masterClrMapping/>
  </p:clrMapOvr>
  <p:transitio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43" name="Shape 43"/>
          <p:cNvSpPr/>
          <p:nvPr>
            <p:ph type="title"/>
          </p:nvPr>
        </p:nvSpPr>
        <p:spPr>
          <a:xfrm>
            <a:off x="2374900" y="2298700"/>
            <a:ext cx="19621500" cy="4635500"/>
          </a:xfrm>
          <a:prstGeom prst="rect">
            <a:avLst/>
          </a:prstGeom>
        </p:spPr>
        <p:txBody>
          <a:bodyPr lIns="0" tIns="0" rIns="0" bIns="0" anchor="b"/>
          <a:lstStyle>
            <a:lvl1pPr defTabSz="800100">
              <a:defRPr sz="11400">
                <a:uFillTx/>
              </a:defRPr>
            </a:lvl1pPr>
          </a:lstStyle>
          <a:p>
            <a:pPr lvl="0">
              <a:defRPr sz="1800">
                <a:solidFill>
                  <a:srgbClr val="000000"/>
                </a:solidFill>
              </a:defRPr>
            </a:pPr>
            <a:r>
              <a:rPr sz="11400">
                <a:solidFill>
                  <a:srgbClr val="FFFFFF"/>
                </a:solidFill>
              </a:rPr>
              <a:t>Title Text</a:t>
            </a:r>
          </a:p>
        </p:txBody>
      </p:sp>
      <p:sp>
        <p:nvSpPr>
          <p:cNvPr id="44" name="Shape 44"/>
          <p:cNvSpPr/>
          <p:nvPr>
            <p:ph type="body" idx="1"/>
          </p:nvPr>
        </p:nvSpPr>
        <p:spPr>
          <a:xfrm>
            <a:off x="2374900" y="7061200"/>
            <a:ext cx="19621500" cy="1587500"/>
          </a:xfrm>
          <a:prstGeom prst="rect">
            <a:avLst/>
          </a:prstGeom>
        </p:spPr>
        <p:txBody>
          <a:bodyPr lIns="0" tIns="0" rIns="0" bIns="0" anchor="t"/>
          <a:lstStyle>
            <a:lvl1pPr marL="0" indent="0" algn="ctr" defTabSz="800100">
              <a:spcBef>
                <a:spcPts val="0"/>
              </a:spcBef>
              <a:buClrTx/>
              <a:buFontTx/>
              <a:defRPr sz="4800">
                <a:uFillTx/>
              </a:defRPr>
            </a:lvl1pPr>
            <a:lvl2pPr marL="0" indent="0" algn="ctr" defTabSz="800100">
              <a:spcBef>
                <a:spcPts val="0"/>
              </a:spcBef>
              <a:buClrTx/>
              <a:buFontTx/>
              <a:defRPr sz="4800">
                <a:uFillTx/>
              </a:defRPr>
            </a:lvl2pPr>
            <a:lvl3pPr marL="0" indent="0" algn="ctr" defTabSz="800100">
              <a:spcBef>
                <a:spcPts val="0"/>
              </a:spcBef>
              <a:buClrTx/>
              <a:buFontTx/>
              <a:defRPr sz="4800">
                <a:uFillTx/>
              </a:defRPr>
            </a:lvl3pPr>
            <a:lvl4pPr marL="0" indent="0" algn="ctr" defTabSz="800100">
              <a:spcBef>
                <a:spcPts val="0"/>
              </a:spcBef>
              <a:buClrTx/>
              <a:buFontTx/>
              <a:defRPr sz="4800">
                <a:uFillTx/>
              </a:defRPr>
            </a:lvl4pPr>
            <a:lvl5pPr marL="0" indent="0" algn="ctr" defTabSz="800100">
              <a:spcBef>
                <a:spcPts val="0"/>
              </a:spcBef>
              <a:buClrTx/>
              <a:buFontTx/>
              <a:defRPr sz="4800">
                <a:uFillTx/>
              </a:defRPr>
            </a:lvl5pPr>
          </a:lstStyle>
          <a:p>
            <a:pPr lvl="0">
              <a:defRPr sz="1800">
                <a:solidFill>
                  <a:srgbClr val="000000"/>
                </a:solidFill>
              </a:defRPr>
            </a:pPr>
            <a:r>
              <a:rPr sz="4800">
                <a:solidFill>
                  <a:srgbClr val="FFFFFF"/>
                </a:solidFill>
              </a:rPr>
              <a:t>Body Level One</a:t>
            </a:r>
            <a:endParaRPr sz="4800">
              <a:solidFill>
                <a:srgbClr val="FFFFFF"/>
              </a:solidFill>
            </a:endParaRPr>
          </a:p>
          <a:p>
            <a:pPr lvl="1">
              <a:defRPr sz="1800">
                <a:solidFill>
                  <a:srgbClr val="000000"/>
                </a:solidFill>
              </a:defRPr>
            </a:pPr>
            <a:r>
              <a:rPr sz="4800">
                <a:solidFill>
                  <a:srgbClr val="FFFFFF"/>
                </a:solidFill>
              </a:rPr>
              <a:t>Body Level Two</a:t>
            </a:r>
            <a:endParaRPr sz="4800">
              <a:solidFill>
                <a:srgbClr val="FFFFFF"/>
              </a:solidFill>
            </a:endParaRPr>
          </a:p>
          <a:p>
            <a:pPr lvl="2">
              <a:defRPr sz="1800">
                <a:solidFill>
                  <a:srgbClr val="000000"/>
                </a:solidFill>
              </a:defRPr>
            </a:pPr>
            <a:r>
              <a:rPr sz="4800">
                <a:solidFill>
                  <a:srgbClr val="FFFFFF"/>
                </a:solidFill>
              </a:rPr>
              <a:t>Body Level Three</a:t>
            </a:r>
            <a:endParaRPr sz="4800">
              <a:solidFill>
                <a:srgbClr val="FFFFFF"/>
              </a:solidFill>
            </a:endParaRPr>
          </a:p>
          <a:p>
            <a:pPr lvl="3">
              <a:defRPr sz="1800">
                <a:solidFill>
                  <a:srgbClr val="000000"/>
                </a:solidFill>
              </a:defRPr>
            </a:pPr>
            <a:r>
              <a:rPr sz="4800">
                <a:solidFill>
                  <a:srgbClr val="FFFFFF"/>
                </a:solidFill>
              </a:rPr>
              <a:t>Body Level Four</a:t>
            </a:r>
            <a:endParaRPr sz="4800">
              <a:solidFill>
                <a:srgbClr val="FFFFFF"/>
              </a:solidFill>
            </a:endParaRPr>
          </a:p>
          <a:p>
            <a:pPr lvl="4">
              <a:defRPr sz="1800">
                <a:solidFill>
                  <a:srgbClr val="000000"/>
                </a:solidFill>
              </a:defRPr>
            </a:pPr>
            <a:r>
              <a:rPr sz="4800">
                <a:solidFill>
                  <a:srgbClr val="FFFFFF"/>
                </a:solidFill>
              </a:rPr>
              <a:t>Body Level Five</a:t>
            </a:r>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 name="Shape 8"/>
          <p:cNvSpPr/>
          <p:nvPr>
            <p:ph type="title"/>
          </p:nvPr>
        </p:nvSpPr>
        <p:spPr>
          <a:xfrm>
            <a:off x="2387600" y="368300"/>
            <a:ext cx="19621500" cy="3429000"/>
          </a:xfrm>
          <a:prstGeom prst="rect">
            <a:avLst/>
          </a:prstGeom>
        </p:spPr>
        <p:txBody>
          <a:bodyPr lIns="50800" tIns="50800" rIns="50800" bIns="50800"/>
          <a:lstStyle>
            <a:lvl1pPr defTabSz="825500">
              <a:defRPr sz="11400">
                <a:uFillTx/>
              </a:defRPr>
            </a:lvl1pPr>
          </a:lstStyle>
          <a:p>
            <a:pPr lvl="0">
              <a:defRPr sz="1800">
                <a:solidFill>
                  <a:srgbClr val="000000"/>
                </a:solidFill>
              </a:defRPr>
            </a:pPr>
            <a:r>
              <a:rPr sz="11400">
                <a:solidFill>
                  <a:srgbClr val="FFFFFF"/>
                </a:solidFill>
              </a:rPr>
              <a:t>Title Text</a:t>
            </a:r>
          </a:p>
        </p:txBody>
      </p:sp>
      <p:sp>
        <p:nvSpPr>
          <p:cNvPr id="9" name="Shape 9"/>
          <p:cNvSpPr/>
          <p:nvPr>
            <p:ph type="body" idx="1"/>
          </p:nvPr>
        </p:nvSpPr>
        <p:spPr>
          <a:xfrm>
            <a:off x="2387600" y="3886200"/>
            <a:ext cx="19621500" cy="8039100"/>
          </a:xfrm>
          <a:prstGeom prst="rect">
            <a:avLst/>
          </a:prstGeom>
        </p:spPr>
        <p:txBody>
          <a:bodyPr lIns="50800" tIns="50800" rIns="50800" bIns="50800"/>
          <a:lstStyle>
            <a:lvl1pPr marL="889000" indent="-571500" defTabSz="825500">
              <a:spcBef>
                <a:spcPts val="3500"/>
              </a:spcBef>
              <a:buClrTx/>
              <a:buSzPct val="171000"/>
              <a:buFontTx/>
              <a:buChar char="•"/>
              <a:defRPr sz="5400">
                <a:uFillTx/>
              </a:defRPr>
            </a:lvl1pPr>
            <a:lvl2pPr marL="1333500" indent="-571500" defTabSz="825500">
              <a:spcBef>
                <a:spcPts val="3500"/>
              </a:spcBef>
              <a:buClrTx/>
              <a:buSzPct val="171000"/>
              <a:buFontTx/>
              <a:buChar char="•"/>
              <a:defRPr sz="5400">
                <a:uFillTx/>
              </a:defRPr>
            </a:lvl2pPr>
            <a:lvl3pPr marL="1778000" indent="-571500" defTabSz="825500">
              <a:spcBef>
                <a:spcPts val="3500"/>
              </a:spcBef>
              <a:buClrTx/>
              <a:buSzPct val="171000"/>
              <a:buFontTx/>
              <a:buChar char="•"/>
              <a:defRPr sz="5400">
                <a:uFillTx/>
              </a:defRPr>
            </a:lvl3pPr>
            <a:lvl4pPr marL="2222500" indent="-571500" defTabSz="825500">
              <a:spcBef>
                <a:spcPts val="3500"/>
              </a:spcBef>
              <a:buClrTx/>
              <a:buSzPct val="171000"/>
              <a:buFontTx/>
              <a:buChar char="•"/>
              <a:defRPr sz="5400">
                <a:uFillTx/>
              </a:defRPr>
            </a:lvl4pPr>
            <a:lvl5pPr marL="2667000" indent="-571500" defTabSz="825500">
              <a:spcBef>
                <a:spcPts val="3500"/>
              </a:spcBef>
              <a:buClrTx/>
              <a:buSzPct val="171000"/>
              <a:buFontTx/>
              <a:buChar char="•"/>
              <a:defRPr sz="5400">
                <a:uFillTx/>
              </a:defRPr>
            </a:lvl5pPr>
          </a:lstStyle>
          <a:p>
            <a:pPr lvl="0">
              <a:defRPr sz="1800">
                <a:solidFill>
                  <a:srgbClr val="000000"/>
                </a:solidFill>
              </a:defRPr>
            </a:pPr>
            <a:r>
              <a:rPr sz="5400">
                <a:solidFill>
                  <a:srgbClr val="FFFFFF"/>
                </a:solidFill>
              </a:rPr>
              <a:t>Body Level One</a:t>
            </a:r>
            <a:endParaRPr sz="5400">
              <a:solidFill>
                <a:srgbClr val="FFFFFF"/>
              </a:solidFill>
            </a:endParaRPr>
          </a:p>
          <a:p>
            <a:pPr lvl="1">
              <a:defRPr sz="1800">
                <a:solidFill>
                  <a:srgbClr val="000000"/>
                </a:solidFill>
              </a:defRPr>
            </a:pPr>
            <a:r>
              <a:rPr sz="5400">
                <a:solidFill>
                  <a:srgbClr val="FFFFFF"/>
                </a:solidFill>
              </a:rPr>
              <a:t>Body Level Two</a:t>
            </a:r>
            <a:endParaRPr sz="5400">
              <a:solidFill>
                <a:srgbClr val="FFFFFF"/>
              </a:solidFill>
            </a:endParaRPr>
          </a:p>
          <a:p>
            <a:pPr lvl="2">
              <a:defRPr sz="1800">
                <a:solidFill>
                  <a:srgbClr val="000000"/>
                </a:solidFill>
              </a:defRPr>
            </a:pPr>
            <a:r>
              <a:rPr sz="5400">
                <a:solidFill>
                  <a:srgbClr val="FFFFFF"/>
                </a:solidFill>
              </a:rPr>
              <a:t>Body Level Three</a:t>
            </a:r>
            <a:endParaRPr sz="5400">
              <a:solidFill>
                <a:srgbClr val="FFFFFF"/>
              </a:solidFill>
            </a:endParaRPr>
          </a:p>
          <a:p>
            <a:pPr lvl="3">
              <a:defRPr sz="1800">
                <a:solidFill>
                  <a:srgbClr val="000000"/>
                </a:solidFill>
              </a:defRPr>
            </a:pPr>
            <a:r>
              <a:rPr sz="5400">
                <a:solidFill>
                  <a:srgbClr val="FFFFFF"/>
                </a:solidFill>
              </a:rPr>
              <a:t>Body Level Four</a:t>
            </a:r>
            <a:endParaRPr sz="5400">
              <a:solidFill>
                <a:srgbClr val="FFFFFF"/>
              </a:solidFill>
            </a:endParaRPr>
          </a:p>
          <a:p>
            <a:pPr lvl="4">
              <a:defRPr sz="1800">
                <a:solidFill>
                  <a:srgbClr val="000000"/>
                </a:solidFill>
              </a:defRPr>
            </a:pPr>
            <a:r>
              <a:rPr sz="5400">
                <a:solidFill>
                  <a:srgbClr val="FFFFFF"/>
                </a:solid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2 Colum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Shape 11"/>
          <p:cNvSpPr/>
          <p:nvPr>
            <p:ph type="title"/>
          </p:nvPr>
        </p:nvSpPr>
        <p:spPr>
          <a:xfrm>
            <a:off x="2387600" y="368300"/>
            <a:ext cx="19621500" cy="3429000"/>
          </a:xfrm>
          <a:prstGeom prst="rect">
            <a:avLst/>
          </a:prstGeom>
        </p:spPr>
        <p:txBody>
          <a:bodyPr lIns="50800" tIns="50800" rIns="50800" bIns="50800"/>
          <a:lstStyle>
            <a:lvl1pPr defTabSz="825500">
              <a:defRPr sz="11400">
                <a:uFillTx/>
              </a:defRPr>
            </a:lvl1pPr>
          </a:lstStyle>
          <a:p>
            <a:pPr lvl="0">
              <a:defRPr sz="1800">
                <a:solidFill>
                  <a:srgbClr val="000000"/>
                </a:solidFill>
              </a:defRPr>
            </a:pPr>
            <a:r>
              <a:rPr sz="11400">
                <a:solidFill>
                  <a:srgbClr val="FFFFFF"/>
                </a:solidFill>
              </a:rPr>
              <a:t>Title Text</a:t>
            </a:r>
          </a:p>
        </p:txBody>
      </p:sp>
      <p:sp>
        <p:nvSpPr>
          <p:cNvPr id="12" name="Shape 12"/>
          <p:cNvSpPr/>
          <p:nvPr>
            <p:ph type="body" idx="1"/>
          </p:nvPr>
        </p:nvSpPr>
        <p:spPr>
          <a:xfrm>
            <a:off x="2387600" y="3886200"/>
            <a:ext cx="19621500" cy="8039100"/>
          </a:xfrm>
          <a:prstGeom prst="rect">
            <a:avLst/>
          </a:prstGeom>
        </p:spPr>
        <p:txBody>
          <a:bodyPr lIns="0" tIns="0" rIns="0" bIns="0" numCol="2" spcCol="981075" anchor="t"/>
          <a:lstStyle>
            <a:lvl1pPr marL="812120" indent="-494620" defTabSz="825500">
              <a:spcBef>
                <a:spcPts val="5400"/>
              </a:spcBef>
              <a:buClrTx/>
              <a:buSzPct val="171000"/>
              <a:buFontTx/>
              <a:buChar char="•"/>
              <a:defRPr sz="4200">
                <a:uFillTx/>
              </a:defRPr>
            </a:lvl1pPr>
            <a:lvl2pPr marL="1256620" indent="-494620" defTabSz="825500">
              <a:spcBef>
                <a:spcPts val="5400"/>
              </a:spcBef>
              <a:buClrTx/>
              <a:buSzPct val="171000"/>
              <a:buFontTx/>
              <a:buChar char="•"/>
              <a:defRPr sz="4200">
                <a:uFillTx/>
              </a:defRPr>
            </a:lvl2pPr>
            <a:lvl3pPr marL="1701120" indent="-494620" defTabSz="825500">
              <a:spcBef>
                <a:spcPts val="5400"/>
              </a:spcBef>
              <a:buClrTx/>
              <a:buSzPct val="171000"/>
              <a:buFontTx/>
              <a:buChar char="•"/>
              <a:defRPr sz="4200">
                <a:uFillTx/>
              </a:defRPr>
            </a:lvl3pPr>
            <a:lvl4pPr marL="2145620" indent="-494620" defTabSz="825500">
              <a:spcBef>
                <a:spcPts val="5400"/>
              </a:spcBef>
              <a:buClrTx/>
              <a:buSzPct val="171000"/>
              <a:buFontTx/>
              <a:buChar char="•"/>
              <a:defRPr sz="4200">
                <a:uFillTx/>
              </a:defRPr>
            </a:lvl4pPr>
            <a:lvl5pPr marL="2590120" indent="-494620" defTabSz="825500">
              <a:spcBef>
                <a:spcPts val="5400"/>
              </a:spcBef>
              <a:buClrTx/>
              <a:buSzPct val="171000"/>
              <a:buFontTx/>
              <a:buChar char="•"/>
              <a:defRPr sz="4200">
                <a:uFillTx/>
              </a:defRPr>
            </a:lvl5pPr>
          </a:lstStyle>
          <a:p>
            <a:pPr lvl="0">
              <a:defRPr sz="1800">
                <a:solidFill>
                  <a:srgbClr val="000000"/>
                </a:solidFill>
              </a:defRPr>
            </a:pPr>
            <a:r>
              <a:rPr sz="4200">
                <a:solidFill>
                  <a:srgbClr val="FFFFFF"/>
                </a:solidFill>
              </a:rPr>
              <a:t>Body Level One</a:t>
            </a:r>
            <a:endParaRPr sz="4200">
              <a:solidFill>
                <a:srgbClr val="FFFFFF"/>
              </a:solidFill>
            </a:endParaRPr>
          </a:p>
          <a:p>
            <a:pPr lvl="1">
              <a:defRPr sz="1800">
                <a:solidFill>
                  <a:srgbClr val="000000"/>
                </a:solidFill>
              </a:defRPr>
            </a:pPr>
            <a:r>
              <a:rPr sz="4200">
                <a:solidFill>
                  <a:srgbClr val="FFFFFF"/>
                </a:solidFill>
              </a:rPr>
              <a:t>Body Level Two</a:t>
            </a:r>
            <a:endParaRPr sz="4200">
              <a:solidFill>
                <a:srgbClr val="FFFFFF"/>
              </a:solidFill>
            </a:endParaRPr>
          </a:p>
          <a:p>
            <a:pPr lvl="2">
              <a:defRPr sz="1800">
                <a:solidFill>
                  <a:srgbClr val="000000"/>
                </a:solidFill>
              </a:defRPr>
            </a:pPr>
            <a:r>
              <a:rPr sz="4200">
                <a:solidFill>
                  <a:srgbClr val="FFFFFF"/>
                </a:solidFill>
              </a:rPr>
              <a:t>Body Level Three</a:t>
            </a:r>
            <a:endParaRPr sz="4200">
              <a:solidFill>
                <a:srgbClr val="FFFFFF"/>
              </a:solidFill>
            </a:endParaRPr>
          </a:p>
          <a:p>
            <a:pPr lvl="3">
              <a:defRPr sz="1800">
                <a:solidFill>
                  <a:srgbClr val="000000"/>
                </a:solidFill>
              </a:defRPr>
            </a:pPr>
            <a:r>
              <a:rPr sz="4200">
                <a:solidFill>
                  <a:srgbClr val="FFFFFF"/>
                </a:solidFill>
              </a:rPr>
              <a:t>Body Level Four</a:t>
            </a:r>
            <a:endParaRPr sz="4200">
              <a:solidFill>
                <a:srgbClr val="FFFFFF"/>
              </a:solidFill>
            </a:endParaRPr>
          </a:p>
          <a:p>
            <a:pPr lvl="4">
              <a:defRPr sz="1800">
                <a:solidFill>
                  <a:srgbClr val="000000"/>
                </a:solidFill>
              </a:defRPr>
            </a:pPr>
            <a:r>
              <a:rPr sz="4200">
                <a:solidFill>
                  <a:srgbClr val="FFFFFF"/>
                </a:solidFill>
              </a:rPr>
              <a:t>Body Level Five</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 name="Shape 14"/>
          <p:cNvSpPr/>
          <p:nvPr>
            <p:ph type="body" idx="1"/>
          </p:nvPr>
        </p:nvSpPr>
        <p:spPr>
          <a:xfrm>
            <a:off x="2387600" y="1790700"/>
            <a:ext cx="19621500" cy="10160000"/>
          </a:xfrm>
          <a:prstGeom prst="rect">
            <a:avLst/>
          </a:prstGeom>
        </p:spPr>
        <p:txBody>
          <a:bodyPr lIns="50800" tIns="50800" rIns="50800" bIns="50800"/>
          <a:lstStyle>
            <a:lvl1pPr marL="889000" indent="-571500" defTabSz="825500">
              <a:spcBef>
                <a:spcPts val="6800"/>
              </a:spcBef>
              <a:buClrTx/>
              <a:buSzPct val="171000"/>
              <a:buFontTx/>
              <a:buChar char="•"/>
              <a:defRPr sz="5400">
                <a:uFillTx/>
              </a:defRPr>
            </a:lvl1pPr>
            <a:lvl2pPr marL="1333500" indent="-571500" defTabSz="825500">
              <a:spcBef>
                <a:spcPts val="6800"/>
              </a:spcBef>
              <a:buClrTx/>
              <a:buSzPct val="171000"/>
              <a:buFontTx/>
              <a:buChar char="•"/>
              <a:defRPr sz="5400">
                <a:uFillTx/>
              </a:defRPr>
            </a:lvl2pPr>
            <a:lvl3pPr marL="1778000" indent="-571500" defTabSz="825500">
              <a:spcBef>
                <a:spcPts val="6800"/>
              </a:spcBef>
              <a:buClrTx/>
              <a:buSzPct val="171000"/>
              <a:buFontTx/>
              <a:buChar char="•"/>
              <a:defRPr sz="5400">
                <a:uFillTx/>
              </a:defRPr>
            </a:lvl3pPr>
            <a:lvl4pPr marL="2222500" indent="-571500" defTabSz="825500">
              <a:spcBef>
                <a:spcPts val="6800"/>
              </a:spcBef>
              <a:buClrTx/>
              <a:buSzPct val="171000"/>
              <a:buFontTx/>
              <a:buChar char="•"/>
              <a:defRPr sz="5400">
                <a:uFillTx/>
              </a:defRPr>
            </a:lvl4pPr>
            <a:lvl5pPr marL="2667000" indent="-571500" defTabSz="825500">
              <a:spcBef>
                <a:spcPts val="6800"/>
              </a:spcBef>
              <a:buClrTx/>
              <a:buSzPct val="171000"/>
              <a:buFontTx/>
              <a:buChar char="•"/>
              <a:defRPr sz="5400">
                <a:uFillTx/>
              </a:defRPr>
            </a:lvl5pPr>
          </a:lstStyle>
          <a:p>
            <a:pPr lvl="0">
              <a:defRPr sz="1800">
                <a:solidFill>
                  <a:srgbClr val="000000"/>
                </a:solidFill>
              </a:defRPr>
            </a:pPr>
            <a:r>
              <a:rPr sz="5400">
                <a:solidFill>
                  <a:srgbClr val="FFFFFF"/>
                </a:solidFill>
              </a:rPr>
              <a:t>Body Level One</a:t>
            </a:r>
            <a:endParaRPr sz="5400">
              <a:solidFill>
                <a:srgbClr val="FFFFFF"/>
              </a:solidFill>
            </a:endParaRPr>
          </a:p>
          <a:p>
            <a:pPr lvl="1">
              <a:defRPr sz="1800">
                <a:solidFill>
                  <a:srgbClr val="000000"/>
                </a:solidFill>
              </a:defRPr>
            </a:pPr>
            <a:r>
              <a:rPr sz="5400">
                <a:solidFill>
                  <a:srgbClr val="FFFFFF"/>
                </a:solidFill>
              </a:rPr>
              <a:t>Body Level Two</a:t>
            </a:r>
            <a:endParaRPr sz="5400">
              <a:solidFill>
                <a:srgbClr val="FFFFFF"/>
              </a:solidFill>
            </a:endParaRPr>
          </a:p>
          <a:p>
            <a:pPr lvl="2">
              <a:defRPr sz="1800">
                <a:solidFill>
                  <a:srgbClr val="000000"/>
                </a:solidFill>
              </a:defRPr>
            </a:pPr>
            <a:r>
              <a:rPr sz="5400">
                <a:solidFill>
                  <a:srgbClr val="FFFFFF"/>
                </a:solidFill>
              </a:rPr>
              <a:t>Body Level Three</a:t>
            </a:r>
            <a:endParaRPr sz="5400">
              <a:solidFill>
                <a:srgbClr val="FFFFFF"/>
              </a:solidFill>
            </a:endParaRPr>
          </a:p>
          <a:p>
            <a:pPr lvl="3">
              <a:defRPr sz="1800">
                <a:solidFill>
                  <a:srgbClr val="000000"/>
                </a:solidFill>
              </a:defRPr>
            </a:pPr>
            <a:r>
              <a:rPr sz="5400">
                <a:solidFill>
                  <a:srgbClr val="FFFFFF"/>
                </a:solidFill>
              </a:rPr>
              <a:t>Body Level Four</a:t>
            </a:r>
            <a:endParaRPr sz="5400">
              <a:solidFill>
                <a:srgbClr val="FFFFFF"/>
              </a:solidFill>
            </a:endParaRPr>
          </a:p>
          <a:p>
            <a:pPr lvl="4">
              <a:defRPr sz="1800">
                <a:solidFill>
                  <a:srgbClr val="000000"/>
                </a:solidFill>
              </a:defRPr>
            </a:pPr>
            <a:r>
              <a:rPr sz="5400">
                <a:solidFill>
                  <a:srgbClr val="FFFFFF"/>
                </a:solidFill>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 To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7" name="Shape 17"/>
          <p:cNvSpPr/>
          <p:nvPr>
            <p:ph type="title"/>
          </p:nvPr>
        </p:nvSpPr>
        <p:spPr>
          <a:xfrm>
            <a:off x="2387600" y="368300"/>
            <a:ext cx="19621500" cy="3429000"/>
          </a:xfrm>
          <a:prstGeom prst="rect">
            <a:avLst/>
          </a:prstGeom>
        </p:spPr>
        <p:txBody>
          <a:bodyPr lIns="50800" tIns="50800" rIns="50800" bIns="50800"/>
          <a:lstStyle>
            <a:lvl1pPr defTabSz="825500">
              <a:defRPr sz="11400">
                <a:uFillTx/>
              </a:defRPr>
            </a:lvl1pPr>
          </a:lstStyle>
          <a:p>
            <a:pPr lvl="0">
              <a:defRPr sz="1800">
                <a:solidFill>
                  <a:srgbClr val="000000"/>
                </a:solidFill>
              </a:defRPr>
            </a:pPr>
            <a:r>
              <a:rPr sz="11400">
                <a:solidFill>
                  <a:srgbClr val="FFFFFF"/>
                </a:solidFill>
              </a:rPr>
              <a:t>Title Text</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9" name="Shape 19"/>
          <p:cNvSpPr/>
          <p:nvPr>
            <p:ph type="title"/>
          </p:nvPr>
        </p:nvSpPr>
        <p:spPr>
          <a:xfrm>
            <a:off x="2387600" y="4178300"/>
            <a:ext cx="19621500" cy="5359400"/>
          </a:xfrm>
          <a:prstGeom prst="rect">
            <a:avLst/>
          </a:prstGeom>
        </p:spPr>
        <p:txBody>
          <a:bodyPr lIns="50800" tIns="50800" rIns="50800" bIns="50800"/>
          <a:lstStyle>
            <a:lvl1pPr defTabSz="825500">
              <a:defRPr sz="11400">
                <a:uFillTx/>
              </a:defRPr>
            </a:lvl1pPr>
          </a:lstStyle>
          <a:p>
            <a:pPr lvl="0">
              <a:defRPr sz="1800">
                <a:solidFill>
                  <a:srgbClr val="000000"/>
                </a:solidFill>
              </a:defRPr>
            </a:pPr>
            <a:r>
              <a:rPr sz="11400">
                <a:solidFill>
                  <a:srgbClr val="FFFFFF"/>
                </a:solidFill>
              </a:rPr>
              <a:t>Title Text</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1" name="Shape 21"/>
          <p:cNvSpPr/>
          <p:nvPr>
            <p:ph type="title"/>
          </p:nvPr>
        </p:nvSpPr>
        <p:spPr>
          <a:xfrm>
            <a:off x="2387600" y="10363200"/>
            <a:ext cx="19621500" cy="2400300"/>
          </a:xfrm>
          <a:prstGeom prst="rect">
            <a:avLst/>
          </a:prstGeom>
        </p:spPr>
        <p:txBody>
          <a:bodyPr lIns="50800" tIns="50800" rIns="50800" bIns="50800"/>
          <a:lstStyle>
            <a:lvl1pPr defTabSz="825500">
              <a:defRPr sz="11400">
                <a:uFillTx/>
              </a:defRPr>
            </a:lvl1pPr>
          </a:lstStyle>
          <a:p>
            <a:pPr lvl="0">
              <a:defRPr sz="1800">
                <a:solidFill>
                  <a:srgbClr val="000000"/>
                </a:solidFill>
              </a:defRPr>
            </a:pPr>
            <a:r>
              <a:rPr sz="11400">
                <a:solidFill>
                  <a:srgbClr val="FFFFFF"/>
                </a:solidFill>
              </a:rPr>
              <a:t>Title Text</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Reflec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3" name="Shape 23"/>
          <p:cNvSpPr/>
          <p:nvPr>
            <p:ph type="title"/>
          </p:nvPr>
        </p:nvSpPr>
        <p:spPr>
          <a:xfrm>
            <a:off x="2387600" y="10363200"/>
            <a:ext cx="19621500" cy="2400300"/>
          </a:xfrm>
          <a:prstGeom prst="rect">
            <a:avLst/>
          </a:prstGeom>
        </p:spPr>
        <p:txBody>
          <a:bodyPr lIns="50800" tIns="50800" rIns="50800" bIns="50800"/>
          <a:lstStyle>
            <a:lvl1pPr defTabSz="825500">
              <a:defRPr sz="11400">
                <a:uFillTx/>
              </a:defRPr>
            </a:lvl1pPr>
          </a:lstStyle>
          <a:p>
            <a:pPr lvl="0">
              <a:defRPr sz="1800">
                <a:solidFill>
                  <a:srgbClr val="000000"/>
                </a:solidFill>
              </a:defRPr>
            </a:pPr>
            <a:r>
              <a:rPr sz="11400">
                <a:solidFill>
                  <a:srgbClr val="FFFFFF"/>
                </a:solidFill>
              </a:rPr>
              <a:t>Title Text</a:t>
            </a:r>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title"/>
          </p:nvPr>
        </p:nvSpPr>
        <p:spPr>
          <a:xfrm>
            <a:off x="2374900" y="326231"/>
            <a:ext cx="19610061" cy="3495676"/>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p>
            <a:pPr lvl="0">
              <a:defRPr sz="1800">
                <a:solidFill>
                  <a:srgbClr val="000000"/>
                </a:solidFill>
                <a:uFillTx/>
              </a:defRPr>
            </a:pPr>
            <a:r>
              <a:rPr sz="10600">
                <a:solidFill>
                  <a:srgbClr val="FFFFFF"/>
                </a:solidFill>
                <a:uFill>
                  <a:solidFill>
                    <a:srgbClr val="FFFFFF"/>
                  </a:solidFill>
                </a:uFill>
              </a:rPr>
              <a:t>Title Text</a:t>
            </a:r>
          </a:p>
        </p:txBody>
      </p:sp>
      <p:sp>
        <p:nvSpPr>
          <p:cNvPr id="3" name="Shape 3"/>
          <p:cNvSpPr/>
          <p:nvPr>
            <p:ph type="body" idx="1"/>
          </p:nvPr>
        </p:nvSpPr>
        <p:spPr>
          <a:xfrm>
            <a:off x="2374900" y="2469356"/>
            <a:ext cx="19610061" cy="10872789"/>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lvl2pPr marL="1083556" indent="-410456"/>
            <a:lvl3pPr marL="1663700" indent="-330200"/>
            <a:lvl4pPr marL="2336800" indent="-330200"/>
            <a:lvl5pPr marL="2997200" indent="-330200"/>
          </a:lstStyle>
          <a:p>
            <a:pPr lvl="0">
              <a:defRPr sz="1800">
                <a:solidFill>
                  <a:srgbClr val="000000"/>
                </a:solidFill>
                <a:uFillTx/>
              </a:defRPr>
            </a:pPr>
            <a:r>
              <a:rPr sz="5200">
                <a:solidFill>
                  <a:srgbClr val="FFFFFF"/>
                </a:solidFill>
                <a:uFill>
                  <a:solidFill>
                    <a:srgbClr val="FFFFFF"/>
                  </a:solidFill>
                </a:uFill>
              </a:rPr>
              <a:t>Body Level One</a:t>
            </a:r>
            <a:endParaRPr sz="5200">
              <a:solidFill>
                <a:srgbClr val="FFFFFF"/>
              </a:solidFill>
              <a:uFill>
                <a:solidFill>
                  <a:srgbClr val="FFFFFF"/>
                </a:solidFill>
              </a:uFill>
            </a:endParaRPr>
          </a:p>
          <a:p>
            <a:pPr lvl="1">
              <a:defRPr sz="1800">
                <a:solidFill>
                  <a:srgbClr val="000000"/>
                </a:solidFill>
                <a:uFillTx/>
              </a:defRPr>
            </a:pPr>
            <a:r>
              <a:rPr sz="5200">
                <a:solidFill>
                  <a:srgbClr val="FFFFFF"/>
                </a:solidFill>
                <a:uFill>
                  <a:solidFill>
                    <a:srgbClr val="FFFFFF"/>
                  </a:solidFill>
                </a:uFill>
              </a:rPr>
              <a:t>Body Level Two</a:t>
            </a:r>
            <a:endParaRPr sz="5200">
              <a:solidFill>
                <a:srgbClr val="FFFFFF"/>
              </a:solidFill>
              <a:uFill>
                <a:solidFill>
                  <a:srgbClr val="FFFFFF"/>
                </a:solidFill>
              </a:uFill>
            </a:endParaRPr>
          </a:p>
          <a:p>
            <a:pPr lvl="2">
              <a:defRPr sz="1800">
                <a:solidFill>
                  <a:srgbClr val="000000"/>
                </a:solidFill>
                <a:uFillTx/>
              </a:defRPr>
            </a:pPr>
            <a:r>
              <a:rPr sz="5200">
                <a:solidFill>
                  <a:srgbClr val="FFFFFF"/>
                </a:solidFill>
                <a:uFill>
                  <a:solidFill>
                    <a:srgbClr val="FFFFFF"/>
                  </a:solidFill>
                </a:uFill>
              </a:rPr>
              <a:t>Body Level Three</a:t>
            </a:r>
            <a:endParaRPr sz="5200">
              <a:solidFill>
                <a:srgbClr val="FFFFFF"/>
              </a:solidFill>
              <a:uFill>
                <a:solidFill>
                  <a:srgbClr val="FFFFFF"/>
                </a:solidFill>
              </a:uFill>
            </a:endParaRPr>
          </a:p>
          <a:p>
            <a:pPr lvl="3">
              <a:defRPr sz="1800">
                <a:solidFill>
                  <a:srgbClr val="000000"/>
                </a:solidFill>
                <a:uFillTx/>
              </a:defRPr>
            </a:pPr>
            <a:r>
              <a:rPr sz="5200">
                <a:solidFill>
                  <a:srgbClr val="FFFFFF"/>
                </a:solidFill>
                <a:uFill>
                  <a:solidFill>
                    <a:srgbClr val="FFFFFF"/>
                  </a:solidFill>
                </a:uFill>
              </a:rPr>
              <a:t>Body Level Four</a:t>
            </a:r>
            <a:endParaRPr sz="5200">
              <a:solidFill>
                <a:srgbClr val="FFFFFF"/>
              </a:solidFill>
              <a:uFill>
                <a:solidFill>
                  <a:srgbClr val="FFFFFF"/>
                </a:solidFill>
              </a:uFill>
            </a:endParaRPr>
          </a:p>
          <a:p>
            <a:pPr lvl="4">
              <a:defRPr sz="1800">
                <a:solidFill>
                  <a:srgbClr val="000000"/>
                </a:solidFill>
                <a:uFillTx/>
              </a:defRPr>
            </a:pPr>
            <a:r>
              <a:rPr sz="5200">
                <a:solidFill>
                  <a:srgbClr val="FFFFFF"/>
                </a:solidFill>
                <a:uFill>
                  <a:solidFill>
                    <a:srgbClr val="FFFFFF"/>
                  </a:solidFill>
                </a:uFill>
              </a:rPr>
              <a:t>Body Level Five</a:t>
            </a:r>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spd="med" advClick="1"/>
  <p:txStyles>
    <p:titleStyle>
      <a:lvl1pPr algn="ctr" defTabSz="655174">
        <a:defRPr sz="10600">
          <a:solidFill>
            <a:srgbClr val="FFFFFF"/>
          </a:solidFill>
          <a:uFill>
            <a:solidFill>
              <a:srgbClr val="FFFFFF"/>
            </a:solidFill>
          </a:uFill>
          <a:latin typeface="+mn-lt"/>
          <a:ea typeface="+mn-ea"/>
          <a:cs typeface="+mn-cs"/>
          <a:sym typeface="Gill Sans"/>
        </a:defRPr>
      </a:lvl1pPr>
      <a:lvl2pPr indent="228600" algn="ctr" defTabSz="655174">
        <a:defRPr sz="10600">
          <a:solidFill>
            <a:srgbClr val="FFFFFF"/>
          </a:solidFill>
          <a:uFill>
            <a:solidFill>
              <a:srgbClr val="FFFFFF"/>
            </a:solidFill>
          </a:uFill>
          <a:latin typeface="+mn-lt"/>
          <a:ea typeface="+mn-ea"/>
          <a:cs typeface="+mn-cs"/>
          <a:sym typeface="Gill Sans"/>
        </a:defRPr>
      </a:lvl2pPr>
      <a:lvl3pPr indent="457200" algn="ctr" defTabSz="655174">
        <a:defRPr sz="10600">
          <a:solidFill>
            <a:srgbClr val="FFFFFF"/>
          </a:solidFill>
          <a:uFill>
            <a:solidFill>
              <a:srgbClr val="FFFFFF"/>
            </a:solidFill>
          </a:uFill>
          <a:latin typeface="+mn-lt"/>
          <a:ea typeface="+mn-ea"/>
          <a:cs typeface="+mn-cs"/>
          <a:sym typeface="Gill Sans"/>
        </a:defRPr>
      </a:lvl3pPr>
      <a:lvl4pPr indent="685800" algn="ctr" defTabSz="655174">
        <a:defRPr sz="10600">
          <a:solidFill>
            <a:srgbClr val="FFFFFF"/>
          </a:solidFill>
          <a:uFill>
            <a:solidFill>
              <a:srgbClr val="FFFFFF"/>
            </a:solidFill>
          </a:uFill>
          <a:latin typeface="+mn-lt"/>
          <a:ea typeface="+mn-ea"/>
          <a:cs typeface="+mn-cs"/>
          <a:sym typeface="Gill Sans"/>
        </a:defRPr>
      </a:lvl4pPr>
      <a:lvl5pPr indent="914400" algn="ctr" defTabSz="655174">
        <a:defRPr sz="10600">
          <a:solidFill>
            <a:srgbClr val="FFFFFF"/>
          </a:solidFill>
          <a:uFill>
            <a:solidFill>
              <a:srgbClr val="FFFFFF"/>
            </a:solidFill>
          </a:uFill>
          <a:latin typeface="+mn-lt"/>
          <a:ea typeface="+mn-ea"/>
          <a:cs typeface="+mn-cs"/>
          <a:sym typeface="Gill Sans"/>
        </a:defRPr>
      </a:lvl5pPr>
      <a:lvl6pPr indent="1143000" algn="ctr" defTabSz="655174">
        <a:defRPr sz="10600">
          <a:solidFill>
            <a:srgbClr val="FFFFFF"/>
          </a:solidFill>
          <a:uFill>
            <a:solidFill>
              <a:srgbClr val="FFFFFF"/>
            </a:solidFill>
          </a:uFill>
          <a:latin typeface="+mn-lt"/>
          <a:ea typeface="+mn-ea"/>
          <a:cs typeface="+mn-cs"/>
          <a:sym typeface="Gill Sans"/>
        </a:defRPr>
      </a:lvl6pPr>
      <a:lvl7pPr indent="1371600" algn="ctr" defTabSz="655174">
        <a:defRPr sz="10600">
          <a:solidFill>
            <a:srgbClr val="FFFFFF"/>
          </a:solidFill>
          <a:uFill>
            <a:solidFill>
              <a:srgbClr val="FFFFFF"/>
            </a:solidFill>
          </a:uFill>
          <a:latin typeface="+mn-lt"/>
          <a:ea typeface="+mn-ea"/>
          <a:cs typeface="+mn-cs"/>
          <a:sym typeface="Gill Sans"/>
        </a:defRPr>
      </a:lvl7pPr>
      <a:lvl8pPr indent="1600200" algn="ctr" defTabSz="655174">
        <a:defRPr sz="10600">
          <a:solidFill>
            <a:srgbClr val="FFFFFF"/>
          </a:solidFill>
          <a:uFill>
            <a:solidFill>
              <a:srgbClr val="FFFFFF"/>
            </a:solidFill>
          </a:uFill>
          <a:latin typeface="+mn-lt"/>
          <a:ea typeface="+mn-ea"/>
          <a:cs typeface="+mn-cs"/>
          <a:sym typeface="Gill Sans"/>
        </a:defRPr>
      </a:lvl8pPr>
      <a:lvl9pPr indent="1828800" algn="ctr" defTabSz="655174">
        <a:defRPr sz="10600">
          <a:solidFill>
            <a:srgbClr val="FFFFFF"/>
          </a:solidFill>
          <a:uFill>
            <a:solidFill>
              <a:srgbClr val="FFFFFF"/>
            </a:solidFill>
          </a:uFill>
          <a:latin typeface="+mn-lt"/>
          <a:ea typeface="+mn-ea"/>
          <a:cs typeface="+mn-cs"/>
          <a:sym typeface="Gill Sans"/>
        </a:defRPr>
      </a:lvl9pPr>
    </p:titleStyle>
    <p:bodyStyle>
      <a:lvl1pPr marL="495300" indent="-495300" defTabSz="655174">
        <a:spcBef>
          <a:spcPts val="3200"/>
        </a:spcBef>
        <a:buClr>
          <a:srgbClr val="000000"/>
        </a:buClr>
        <a:buFont typeface="Times New Roman"/>
        <a:defRPr sz="5200">
          <a:solidFill>
            <a:srgbClr val="FFFFFF"/>
          </a:solidFill>
          <a:uFill>
            <a:solidFill>
              <a:srgbClr val="FFFFFF"/>
            </a:solidFill>
          </a:uFill>
          <a:latin typeface="+mn-lt"/>
          <a:ea typeface="+mn-ea"/>
          <a:cs typeface="+mn-cs"/>
          <a:sym typeface="Gill Sans"/>
        </a:defRPr>
      </a:lvl1pPr>
      <a:lvl2pPr marL="495300" indent="-495300" defTabSz="655174">
        <a:spcBef>
          <a:spcPts val="3200"/>
        </a:spcBef>
        <a:buClr>
          <a:srgbClr val="000000"/>
        </a:buClr>
        <a:buFont typeface="Times New Roman"/>
        <a:defRPr sz="5200">
          <a:solidFill>
            <a:srgbClr val="FFFFFF"/>
          </a:solidFill>
          <a:uFill>
            <a:solidFill>
              <a:srgbClr val="FFFFFF"/>
            </a:solidFill>
          </a:uFill>
          <a:latin typeface="+mn-lt"/>
          <a:ea typeface="+mn-ea"/>
          <a:cs typeface="+mn-cs"/>
          <a:sym typeface="Gill Sans"/>
        </a:defRPr>
      </a:lvl2pPr>
      <a:lvl3pPr marL="495300" indent="-495300" defTabSz="655174">
        <a:spcBef>
          <a:spcPts val="3200"/>
        </a:spcBef>
        <a:buClr>
          <a:srgbClr val="000000"/>
        </a:buClr>
        <a:buFont typeface="Times New Roman"/>
        <a:defRPr sz="5200">
          <a:solidFill>
            <a:srgbClr val="FFFFFF"/>
          </a:solidFill>
          <a:uFill>
            <a:solidFill>
              <a:srgbClr val="FFFFFF"/>
            </a:solidFill>
          </a:uFill>
          <a:latin typeface="+mn-lt"/>
          <a:ea typeface="+mn-ea"/>
          <a:cs typeface="+mn-cs"/>
          <a:sym typeface="Gill Sans"/>
        </a:defRPr>
      </a:lvl3pPr>
      <a:lvl4pPr marL="495300" indent="-495300" defTabSz="655174">
        <a:spcBef>
          <a:spcPts val="3200"/>
        </a:spcBef>
        <a:buClr>
          <a:srgbClr val="000000"/>
        </a:buClr>
        <a:buFont typeface="Times New Roman"/>
        <a:defRPr sz="5200">
          <a:solidFill>
            <a:srgbClr val="FFFFFF"/>
          </a:solidFill>
          <a:uFill>
            <a:solidFill>
              <a:srgbClr val="FFFFFF"/>
            </a:solidFill>
          </a:uFill>
          <a:latin typeface="+mn-lt"/>
          <a:ea typeface="+mn-ea"/>
          <a:cs typeface="+mn-cs"/>
          <a:sym typeface="Gill Sans"/>
        </a:defRPr>
      </a:lvl4pPr>
      <a:lvl5pPr marL="495300" indent="-495300" defTabSz="655174">
        <a:spcBef>
          <a:spcPts val="3200"/>
        </a:spcBef>
        <a:buClr>
          <a:srgbClr val="000000"/>
        </a:buClr>
        <a:buFont typeface="Times New Roman"/>
        <a:defRPr sz="5200">
          <a:solidFill>
            <a:srgbClr val="FFFFFF"/>
          </a:solidFill>
          <a:uFill>
            <a:solidFill>
              <a:srgbClr val="FFFFFF"/>
            </a:solidFill>
          </a:uFill>
          <a:latin typeface="+mn-lt"/>
          <a:ea typeface="+mn-ea"/>
          <a:cs typeface="+mn-cs"/>
          <a:sym typeface="Gill Sans"/>
        </a:defRPr>
      </a:lvl5pPr>
      <a:lvl6pPr marL="495300" indent="-495300" defTabSz="655174">
        <a:spcBef>
          <a:spcPts val="3200"/>
        </a:spcBef>
        <a:buClr>
          <a:srgbClr val="000000"/>
        </a:buClr>
        <a:buFont typeface="Times New Roman"/>
        <a:defRPr sz="5200">
          <a:solidFill>
            <a:srgbClr val="FFFFFF"/>
          </a:solidFill>
          <a:uFill>
            <a:solidFill>
              <a:srgbClr val="FFFFFF"/>
            </a:solidFill>
          </a:uFill>
          <a:latin typeface="+mn-lt"/>
          <a:ea typeface="+mn-ea"/>
          <a:cs typeface="+mn-cs"/>
          <a:sym typeface="Gill Sans"/>
        </a:defRPr>
      </a:lvl6pPr>
      <a:lvl7pPr marL="495300" indent="-495300" defTabSz="655174">
        <a:spcBef>
          <a:spcPts val="3200"/>
        </a:spcBef>
        <a:buClr>
          <a:srgbClr val="000000"/>
        </a:buClr>
        <a:buFont typeface="Times New Roman"/>
        <a:defRPr sz="5200">
          <a:solidFill>
            <a:srgbClr val="FFFFFF"/>
          </a:solidFill>
          <a:uFill>
            <a:solidFill>
              <a:srgbClr val="FFFFFF"/>
            </a:solidFill>
          </a:uFill>
          <a:latin typeface="+mn-lt"/>
          <a:ea typeface="+mn-ea"/>
          <a:cs typeface="+mn-cs"/>
          <a:sym typeface="Gill Sans"/>
        </a:defRPr>
      </a:lvl7pPr>
      <a:lvl8pPr marL="495300" indent="-495300" defTabSz="655174">
        <a:spcBef>
          <a:spcPts val="3200"/>
        </a:spcBef>
        <a:buClr>
          <a:srgbClr val="000000"/>
        </a:buClr>
        <a:buFont typeface="Times New Roman"/>
        <a:defRPr sz="5200">
          <a:solidFill>
            <a:srgbClr val="FFFFFF"/>
          </a:solidFill>
          <a:uFill>
            <a:solidFill>
              <a:srgbClr val="FFFFFF"/>
            </a:solidFill>
          </a:uFill>
          <a:latin typeface="+mn-lt"/>
          <a:ea typeface="+mn-ea"/>
          <a:cs typeface="+mn-cs"/>
          <a:sym typeface="Gill Sans"/>
        </a:defRPr>
      </a:lvl8pPr>
      <a:lvl9pPr marL="495300" indent="-495300" defTabSz="655174">
        <a:spcBef>
          <a:spcPts val="3200"/>
        </a:spcBef>
        <a:buClr>
          <a:srgbClr val="000000"/>
        </a:buClr>
        <a:buFont typeface="Times New Roman"/>
        <a:defRPr sz="5200">
          <a:solidFill>
            <a:srgbClr val="FFFFFF"/>
          </a:solidFill>
          <a:uFill>
            <a:solidFill>
              <a:srgbClr val="FFFFFF"/>
            </a:solidFill>
          </a:uFill>
          <a:latin typeface="+mn-lt"/>
          <a:ea typeface="+mn-ea"/>
          <a:cs typeface="+mn-cs"/>
          <a:sym typeface="Gill Sans"/>
        </a:defRPr>
      </a:lvl9pPr>
    </p:bodyStyle>
    <p:otherStyle>
      <a:lvl1pPr algn="ctr" defTabSz="850900">
        <a:defRPr sz="1600">
          <a:solidFill>
            <a:schemeClr val="tx1"/>
          </a:solidFill>
          <a:uFill>
            <a:solidFill>
              <a:srgbClr val="FFFFFF"/>
            </a:solidFill>
          </a:uFill>
          <a:latin typeface="+mn-lt"/>
          <a:ea typeface="+mn-ea"/>
          <a:cs typeface="+mn-cs"/>
          <a:sym typeface="American Typewriter"/>
        </a:defRPr>
      </a:lvl1pPr>
      <a:lvl2pPr indent="228600" algn="ctr" defTabSz="850900">
        <a:defRPr sz="1600">
          <a:solidFill>
            <a:schemeClr val="tx1"/>
          </a:solidFill>
          <a:uFill>
            <a:solidFill>
              <a:srgbClr val="FFFFFF"/>
            </a:solidFill>
          </a:uFill>
          <a:latin typeface="+mn-lt"/>
          <a:ea typeface="+mn-ea"/>
          <a:cs typeface="+mn-cs"/>
          <a:sym typeface="American Typewriter"/>
        </a:defRPr>
      </a:lvl2pPr>
      <a:lvl3pPr indent="457200" algn="ctr" defTabSz="850900">
        <a:defRPr sz="1600">
          <a:solidFill>
            <a:schemeClr val="tx1"/>
          </a:solidFill>
          <a:uFill>
            <a:solidFill>
              <a:srgbClr val="FFFFFF"/>
            </a:solidFill>
          </a:uFill>
          <a:latin typeface="+mn-lt"/>
          <a:ea typeface="+mn-ea"/>
          <a:cs typeface="+mn-cs"/>
          <a:sym typeface="American Typewriter"/>
        </a:defRPr>
      </a:lvl3pPr>
      <a:lvl4pPr indent="685800" algn="ctr" defTabSz="850900">
        <a:defRPr sz="1600">
          <a:solidFill>
            <a:schemeClr val="tx1"/>
          </a:solidFill>
          <a:uFill>
            <a:solidFill>
              <a:srgbClr val="FFFFFF"/>
            </a:solidFill>
          </a:uFill>
          <a:latin typeface="+mn-lt"/>
          <a:ea typeface="+mn-ea"/>
          <a:cs typeface="+mn-cs"/>
          <a:sym typeface="American Typewriter"/>
        </a:defRPr>
      </a:lvl4pPr>
      <a:lvl5pPr indent="914400" algn="ctr" defTabSz="850900">
        <a:defRPr sz="1600">
          <a:solidFill>
            <a:schemeClr val="tx1"/>
          </a:solidFill>
          <a:uFill>
            <a:solidFill>
              <a:srgbClr val="FFFFFF"/>
            </a:solidFill>
          </a:uFill>
          <a:latin typeface="+mn-lt"/>
          <a:ea typeface="+mn-ea"/>
          <a:cs typeface="+mn-cs"/>
          <a:sym typeface="American Typewriter"/>
        </a:defRPr>
      </a:lvl5pPr>
      <a:lvl6pPr indent="1143000" algn="ctr" defTabSz="850900">
        <a:defRPr sz="1600">
          <a:solidFill>
            <a:schemeClr val="tx1"/>
          </a:solidFill>
          <a:uFill>
            <a:solidFill>
              <a:srgbClr val="FFFFFF"/>
            </a:solidFill>
          </a:uFill>
          <a:latin typeface="+mn-lt"/>
          <a:ea typeface="+mn-ea"/>
          <a:cs typeface="+mn-cs"/>
          <a:sym typeface="American Typewriter"/>
        </a:defRPr>
      </a:lvl6pPr>
      <a:lvl7pPr indent="1371600" algn="ctr" defTabSz="850900">
        <a:defRPr sz="1600">
          <a:solidFill>
            <a:schemeClr val="tx1"/>
          </a:solidFill>
          <a:uFill>
            <a:solidFill>
              <a:srgbClr val="FFFFFF"/>
            </a:solidFill>
          </a:uFill>
          <a:latin typeface="+mn-lt"/>
          <a:ea typeface="+mn-ea"/>
          <a:cs typeface="+mn-cs"/>
          <a:sym typeface="American Typewriter"/>
        </a:defRPr>
      </a:lvl7pPr>
      <a:lvl8pPr indent="1600200" algn="ctr" defTabSz="850900">
        <a:defRPr sz="1600">
          <a:solidFill>
            <a:schemeClr val="tx1"/>
          </a:solidFill>
          <a:uFill>
            <a:solidFill>
              <a:srgbClr val="FFFFFF"/>
            </a:solidFill>
          </a:uFill>
          <a:latin typeface="+mn-lt"/>
          <a:ea typeface="+mn-ea"/>
          <a:cs typeface="+mn-cs"/>
          <a:sym typeface="American Typewriter"/>
        </a:defRPr>
      </a:lvl8pPr>
      <a:lvl9pPr indent="1828800" algn="ctr" defTabSz="850900">
        <a:defRPr sz="1600">
          <a:solidFill>
            <a:schemeClr val="tx1"/>
          </a:solidFill>
          <a:uFill>
            <a:solidFill>
              <a:srgbClr val="FFFFFF"/>
            </a:solidFill>
          </a:uFill>
          <a:latin typeface="+mn-lt"/>
          <a:ea typeface="+mn-ea"/>
          <a:cs typeface="+mn-cs"/>
          <a:sym typeface="American Typewriter"/>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2.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4.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8.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pic>
        <p:nvPicPr>
          <p:cNvPr id="48" name=""/>
          <p:cNvPicPr/>
          <p:nvPr/>
        </p:nvPicPr>
        <p:blipFill>
          <a:blip r:embed="rId2">
            <a:extLst/>
          </a:blip>
          <a:stretch>
            <a:fillRect/>
          </a:stretch>
        </p:blipFill>
        <p:spPr>
          <a:xfrm>
            <a:off x="88900" y="177800"/>
            <a:ext cx="20383500" cy="3098800"/>
          </a:xfrm>
          <a:prstGeom prst="rect">
            <a:avLst/>
          </a:prstGeom>
          <a:effectLst>
            <a:outerShdw sx="100000" sy="100000" kx="0" ky="0" algn="b" rotWithShape="0" blurRad="76200" dist="0" dir="18900000">
              <a:srgbClr val="000000">
                <a:alpha val="80000"/>
              </a:srgbClr>
            </a:outerShdw>
          </a:effectLst>
        </p:spPr>
      </p:pic>
      <p:sp>
        <p:nvSpPr>
          <p:cNvPr id="49" name="Shape 49"/>
          <p:cNvSpPr/>
          <p:nvPr/>
        </p:nvSpPr>
        <p:spPr>
          <a:xfrm>
            <a:off x="281750" y="11722100"/>
            <a:ext cx="5511801" cy="167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5400">
                <a:solidFill>
                  <a:srgbClr val="1B527B"/>
                </a:solidFill>
              </a:rPr>
              <a:t>Hans-Peter Plag</a:t>
            </a:r>
            <a:endParaRPr sz="5400">
              <a:solidFill>
                <a:srgbClr val="1B527B"/>
              </a:solidFill>
            </a:endParaRPr>
          </a:p>
          <a:p>
            <a:pPr lvl="0" algn="l">
              <a:defRPr sz="1800">
                <a:solidFill>
                  <a:srgbClr val="000000"/>
                </a:solidFill>
              </a:defRPr>
            </a:pPr>
            <a:r>
              <a:rPr sz="5400">
                <a:solidFill>
                  <a:srgbClr val="1B527B"/>
                </a:solidFill>
              </a:rPr>
              <a:t>August 12, 2015</a:t>
            </a:r>
          </a:p>
        </p:txBody>
      </p:sp>
      <p:pic>
        <p:nvPicPr>
          <p:cNvPr id="50" name="flooding.png"/>
          <p:cNvPicPr/>
          <p:nvPr/>
        </p:nvPicPr>
        <p:blipFill>
          <a:blip r:embed="rId3">
            <a:extLst/>
          </a:blip>
          <a:stretch>
            <a:fillRect/>
          </a:stretch>
        </p:blipFill>
        <p:spPr>
          <a:xfrm>
            <a:off x="139700" y="3733800"/>
            <a:ext cx="4460729" cy="7531100"/>
          </a:xfrm>
          <a:prstGeom prst="rect">
            <a:avLst/>
          </a:prstGeom>
          <a:ln w="12700">
            <a:miter lim="400000"/>
          </a:ln>
        </p:spPr>
      </p:pic>
      <p:pic>
        <p:nvPicPr>
          <p:cNvPr id="51" name="Mari_Logo1.jpg"/>
          <p:cNvPicPr/>
          <p:nvPr/>
        </p:nvPicPr>
        <p:blipFill>
          <a:blip r:embed="rId4">
            <a:extLst/>
          </a:blip>
          <a:stretch>
            <a:fillRect/>
          </a:stretch>
        </p:blipFill>
        <p:spPr>
          <a:xfrm>
            <a:off x="20623855" y="396775"/>
            <a:ext cx="3777053" cy="3098801"/>
          </a:xfrm>
          <a:prstGeom prst="rect">
            <a:avLst/>
          </a:prstGeom>
          <a:ln w="12700">
            <a:miter lim="400000"/>
          </a:ln>
        </p:spPr>
      </p:pic>
      <p:sp>
        <p:nvSpPr>
          <p:cNvPr id="52" name="Shape 52"/>
          <p:cNvSpPr/>
          <p:nvPr/>
        </p:nvSpPr>
        <p:spPr>
          <a:xfrm>
            <a:off x="5715000" y="5930900"/>
            <a:ext cx="18288000" cy="901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a:solidFill>
                  <a:srgbClr val="204D7A"/>
                </a:solidFill>
                <a:latin typeface="Trebuchet MS"/>
                <a:ea typeface="Trebuchet MS"/>
                <a:cs typeface="Trebuchet MS"/>
                <a:sym typeface="Trebuchet MS"/>
              </a:defRPr>
            </a:lvl1pPr>
          </a:lstStyle>
          <a:p>
            <a:pPr lvl="0">
              <a:defRPr sz="1800">
                <a:solidFill>
                  <a:srgbClr val="000000"/>
                </a:solidFill>
              </a:defRPr>
            </a:pPr>
            <a:r>
              <a:rPr sz="5400">
                <a:solidFill>
                  <a:srgbClr val="204D7A"/>
                </a:solidFill>
              </a:rPr>
              <a:t>Vulnerability and Risk Assessment</a:t>
            </a:r>
          </a:p>
        </p:txBody>
      </p:sp>
      <p:sp>
        <p:nvSpPr>
          <p:cNvPr id="53" name="Shape 53"/>
          <p:cNvSpPr/>
          <p:nvPr/>
        </p:nvSpPr>
        <p:spPr>
          <a:xfrm>
            <a:off x="5715000" y="4876800"/>
            <a:ext cx="18288000" cy="901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a:solidFill>
                  <a:srgbClr val="204D7A"/>
                </a:solidFill>
                <a:latin typeface="Trebuchet MS"/>
                <a:ea typeface="Trebuchet MS"/>
                <a:cs typeface="Trebuchet MS"/>
                <a:sym typeface="Trebuchet MS"/>
              </a:defRPr>
            </a:lvl1pPr>
          </a:lstStyle>
          <a:p>
            <a:pPr lvl="0">
              <a:defRPr sz="1800">
                <a:solidFill>
                  <a:srgbClr val="000000"/>
                </a:solidFill>
              </a:defRPr>
            </a:pPr>
            <a:r>
              <a:rPr sz="5400">
                <a:solidFill>
                  <a:srgbClr val="204D7A"/>
                </a:solidFill>
              </a:rPr>
              <a:t>Hazards, Early Warning and Foresight</a:t>
            </a:r>
          </a:p>
        </p:txBody>
      </p:sp>
      <p:sp>
        <p:nvSpPr>
          <p:cNvPr id="54" name="Shape 54"/>
          <p:cNvSpPr/>
          <p:nvPr/>
        </p:nvSpPr>
        <p:spPr>
          <a:xfrm>
            <a:off x="5715000" y="7048500"/>
            <a:ext cx="18288000" cy="901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a:solidFill>
                  <a:srgbClr val="204D7A"/>
                </a:solidFill>
                <a:latin typeface="Trebuchet MS"/>
                <a:ea typeface="Trebuchet MS"/>
                <a:cs typeface="Trebuchet MS"/>
                <a:sym typeface="Trebuchet MS"/>
              </a:defRPr>
            </a:lvl1pPr>
          </a:lstStyle>
          <a:p>
            <a:pPr lvl="0">
              <a:defRPr sz="1800">
                <a:solidFill>
                  <a:srgbClr val="000000"/>
                </a:solidFill>
              </a:defRPr>
            </a:pPr>
            <a:r>
              <a:rPr sz="5400">
                <a:solidFill>
                  <a:srgbClr val="204D7A"/>
                </a:solidFill>
              </a:rPr>
              <a:t>Decision Making and Options </a:t>
            </a:r>
          </a:p>
        </p:txBody>
      </p:sp>
      <p:sp>
        <p:nvSpPr>
          <p:cNvPr id="55" name="Shape 55"/>
          <p:cNvSpPr/>
          <p:nvPr/>
        </p:nvSpPr>
        <p:spPr>
          <a:xfrm>
            <a:off x="5715000" y="3721100"/>
            <a:ext cx="18288000" cy="901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a:solidFill>
                  <a:srgbClr val="204D7A"/>
                </a:solidFill>
                <a:latin typeface="Trebuchet MS"/>
                <a:ea typeface="Trebuchet MS"/>
                <a:cs typeface="Trebuchet MS"/>
                <a:sym typeface="Trebuchet MS"/>
              </a:defRPr>
            </a:lvl1pPr>
          </a:lstStyle>
          <a:p>
            <a:pPr lvl="0">
              <a:defRPr sz="1800">
                <a:solidFill>
                  <a:srgbClr val="000000"/>
                </a:solidFill>
              </a:defRPr>
            </a:pPr>
            <a:r>
              <a:rPr sz="5400">
                <a:solidFill>
                  <a:srgbClr val="204D7A"/>
                </a:solidFill>
              </a:rPr>
              <a:t>Goals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55"/>
                                        </p:tgtEl>
                                        <p:attrNameLst>
                                          <p:attrName>style.visibility</p:attrName>
                                        </p:attrNameLst>
                                      </p:cBhvr>
                                      <p:to>
                                        <p:strVal val="visible"/>
                                      </p:to>
                                    </p:set>
                                    <p:animEffect filter="dissolve" transition="in">
                                      <p:cBhvr>
                                        <p:cTn id="7" dur="10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9" grpId="2" fill="hold">
                                  <p:stCondLst>
                                    <p:cond delay="0"/>
                                  </p:stCondLst>
                                  <p:iterate type="el" backwards="0">
                                    <p:tmAbs val="0"/>
                                  </p:iterate>
                                  <p:childTnLst>
                                    <p:set>
                                      <p:cBhvr>
                                        <p:cTn id="11" fill="hold"/>
                                        <p:tgtEl>
                                          <p:spTgt spid="53"/>
                                        </p:tgtEl>
                                        <p:attrNameLst>
                                          <p:attrName>style.visibility</p:attrName>
                                        </p:attrNameLst>
                                      </p:cBhvr>
                                      <p:to>
                                        <p:strVal val="visible"/>
                                      </p:to>
                                    </p:set>
                                    <p:animEffect filter="dissolve" transition="in">
                                      <p:cBhvr>
                                        <p:cTn id="12" dur="10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9" grpId="3" fill="hold">
                                  <p:stCondLst>
                                    <p:cond delay="0"/>
                                  </p:stCondLst>
                                  <p:iterate type="el" backwards="0">
                                    <p:tmAbs val="0"/>
                                  </p:iterate>
                                  <p:childTnLst>
                                    <p:set>
                                      <p:cBhvr>
                                        <p:cTn id="16" fill="hold"/>
                                        <p:tgtEl>
                                          <p:spTgt spid="52"/>
                                        </p:tgtEl>
                                        <p:attrNameLst>
                                          <p:attrName>style.visibility</p:attrName>
                                        </p:attrNameLst>
                                      </p:cBhvr>
                                      <p:to>
                                        <p:strVal val="visible"/>
                                      </p:to>
                                    </p:set>
                                    <p:animEffect filter="dissolve" transition="in">
                                      <p:cBhvr>
                                        <p:cTn id="17" dur="10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0" presetID="9" grpId="4" fill="hold">
                                  <p:stCondLst>
                                    <p:cond delay="0"/>
                                  </p:stCondLst>
                                  <p:iterate type="el" backwards="0">
                                    <p:tmAbs val="0"/>
                                  </p:iterate>
                                  <p:childTnLst>
                                    <p:set>
                                      <p:cBhvr>
                                        <p:cTn id="21" fill="hold"/>
                                        <p:tgtEl>
                                          <p:spTgt spid="54"/>
                                        </p:tgtEl>
                                        <p:attrNameLst>
                                          <p:attrName>style.visibility</p:attrName>
                                        </p:attrNameLst>
                                      </p:cBhvr>
                                      <p:to>
                                        <p:strVal val="visible"/>
                                      </p:to>
                                    </p:set>
                                    <p:animEffect filter="dissolve" transition="in">
                                      <p:cBhvr>
                                        <p:cTn id="22" dur="1000"/>
                                        <p:tgtEl>
                                          <p:spTgt spid="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3" grpId="2"/>
      <p:bldP build="whole" bldLvl="1" animBg="1" rev="0" advAuto="0" spid="55" grpId="1"/>
      <p:bldP build="whole" bldLvl="1" animBg="1" rev="0" advAuto="0" spid="52" grpId="3"/>
      <p:bldP build="whole" bldLvl="1" animBg="1" rev="0" advAuto="0" spid="54" grpId="4"/>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grpSp>
        <p:nvGrpSpPr>
          <p:cNvPr id="59" name="Group 59"/>
          <p:cNvGrpSpPr/>
          <p:nvPr/>
        </p:nvGrpSpPr>
        <p:grpSpPr>
          <a:xfrm>
            <a:off x="88900" y="63500"/>
            <a:ext cx="24193500" cy="1778000"/>
            <a:chOff x="-50800" y="-50800"/>
            <a:chExt cx="24193500" cy="1778000"/>
          </a:xfrm>
        </p:grpSpPr>
        <p:pic>
          <p:nvPicPr>
            <p:cNvPr id="57" name=""/>
            <p:cNvPicPr/>
            <p:nvPr/>
          </p:nvPicPr>
          <p:blipFill>
            <a:blip r:embed="rId2">
              <a:extLst/>
            </a:blip>
            <a:stretch>
              <a:fillRect/>
            </a:stretch>
          </p:blipFill>
          <p:spPr>
            <a:xfrm>
              <a:off x="-50800" y="-50800"/>
              <a:ext cx="24193500" cy="1778000"/>
            </a:xfrm>
            <a:prstGeom prst="rect">
              <a:avLst/>
            </a:prstGeom>
            <a:effectLst>
              <a:outerShdw sx="100000" sy="100000" kx="0" ky="0" algn="b" rotWithShape="0" blurRad="76200" dist="0" dir="18900000">
                <a:srgbClr val="000000">
                  <a:alpha val="80000"/>
                </a:srgbClr>
              </a:outerShdw>
            </a:effectLst>
          </p:spPr>
        </p:pic>
        <p:pic>
          <p:nvPicPr>
            <p:cNvPr id="58" name="droppedImage.pdf"/>
            <p:cNvPicPr/>
            <p:nvPr/>
          </p:nvPicPr>
          <p:blipFill>
            <a:blip r:embed="rId3">
              <a:extLst/>
            </a:blip>
            <a:stretch>
              <a:fillRect/>
            </a:stretch>
          </p:blipFill>
          <p:spPr>
            <a:xfrm>
              <a:off x="22128503" y="63500"/>
              <a:ext cx="1887198" cy="1549400"/>
            </a:xfrm>
            <a:prstGeom prst="rect">
              <a:avLst/>
            </a:prstGeom>
            <a:ln w="12700" cap="flat">
              <a:noFill/>
              <a:miter lim="400000"/>
            </a:ln>
            <a:effectLst/>
          </p:spPr>
        </p:pic>
      </p:grpSp>
      <p:sp>
        <p:nvSpPr>
          <p:cNvPr id="60" name="Shape 60"/>
          <p:cNvSpPr/>
          <p:nvPr/>
        </p:nvSpPr>
        <p:spPr>
          <a:xfrm>
            <a:off x="268486" y="7404100"/>
            <a:ext cx="23948629" cy="5969001"/>
          </a:xfrm>
          <a:prstGeom prst="rect">
            <a:avLst/>
          </a:prstGeom>
          <a:solidFill>
            <a:srgbClr val="FFFFFF">
              <a:alpha val="67460"/>
            </a:srgbClr>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spcBef>
                <a:spcPts val="1400"/>
              </a:spcBef>
              <a:defRPr sz="1800">
                <a:solidFill>
                  <a:srgbClr val="000000"/>
                </a:solidFill>
              </a:defRPr>
            </a:pPr>
            <a:r>
              <a:rPr b="1" sz="4800">
                <a:latin typeface="Trebuchet MS"/>
                <a:ea typeface="Trebuchet MS"/>
                <a:cs typeface="Trebuchet MS"/>
                <a:sym typeface="Trebuchet MS"/>
              </a:rPr>
              <a:t>Objective:</a:t>
            </a:r>
            <a:endParaRPr b="1" sz="4800">
              <a:latin typeface="Trebuchet MS"/>
              <a:ea typeface="Trebuchet MS"/>
              <a:cs typeface="Trebuchet MS"/>
              <a:sym typeface="Trebuchet MS"/>
            </a:endParaRPr>
          </a:p>
          <a:p>
            <a:pPr lvl="0" algn="l">
              <a:spcBef>
                <a:spcPts val="1400"/>
              </a:spcBef>
              <a:defRPr sz="1800">
                <a:solidFill>
                  <a:srgbClr val="000000"/>
                </a:solidFill>
              </a:defRPr>
            </a:pPr>
            <a:r>
              <a:rPr sz="4800">
                <a:latin typeface="Trebuchet MS"/>
                <a:ea typeface="Trebuchet MS"/>
                <a:cs typeface="Trebuchet MS"/>
                <a:sym typeface="Trebuchet MS"/>
              </a:rPr>
              <a:t>Develop a strategic research framework for climate change impacts and sea level rise:</a:t>
            </a:r>
            <a:endParaRPr sz="4800">
              <a:latin typeface="Trebuchet MS"/>
              <a:ea typeface="Trebuchet MS"/>
              <a:cs typeface="Trebuchet MS"/>
              <a:sym typeface="Trebuchet MS"/>
            </a:endParaRPr>
          </a:p>
          <a:p>
            <a:pPr lvl="0" marL="825500" indent="-508000" algn="l">
              <a:spcBef>
                <a:spcPts val="1400"/>
              </a:spcBef>
              <a:buSzPct val="171000"/>
              <a:buChar char="•"/>
              <a:defRPr sz="1800">
                <a:solidFill>
                  <a:srgbClr val="000000"/>
                </a:solidFill>
              </a:defRPr>
            </a:pPr>
            <a:r>
              <a:rPr sz="4800">
                <a:latin typeface="Trebuchet MS"/>
                <a:ea typeface="Trebuchet MS"/>
                <a:cs typeface="Trebuchet MS"/>
                <a:sym typeface="Trebuchet MS"/>
              </a:rPr>
              <a:t>assess the knowledge on the threats from climate change and sea level rise</a:t>
            </a:r>
            <a:endParaRPr sz="4800">
              <a:latin typeface="Trebuchet MS"/>
              <a:ea typeface="Trebuchet MS"/>
              <a:cs typeface="Trebuchet MS"/>
              <a:sym typeface="Trebuchet MS"/>
            </a:endParaRPr>
          </a:p>
          <a:p>
            <a:pPr lvl="0" marL="825500" indent="-508000" algn="l">
              <a:spcBef>
                <a:spcPts val="1400"/>
              </a:spcBef>
              <a:buSzPct val="171000"/>
              <a:buChar char="•"/>
              <a:defRPr sz="1800">
                <a:solidFill>
                  <a:srgbClr val="000000"/>
                </a:solidFill>
              </a:defRPr>
            </a:pPr>
            <a:r>
              <a:rPr sz="4800">
                <a:latin typeface="Trebuchet MS"/>
                <a:ea typeface="Trebuchet MS"/>
                <a:cs typeface="Trebuchet MS"/>
                <a:sym typeface="Trebuchet MS"/>
              </a:rPr>
              <a:t>address knowledge gaps</a:t>
            </a:r>
            <a:endParaRPr sz="4800">
              <a:latin typeface="Trebuchet MS"/>
              <a:ea typeface="Trebuchet MS"/>
              <a:cs typeface="Trebuchet MS"/>
              <a:sym typeface="Trebuchet MS"/>
            </a:endParaRPr>
          </a:p>
          <a:p>
            <a:pPr lvl="0" marL="825500" indent="-508000" algn="l">
              <a:spcBef>
                <a:spcPts val="1400"/>
              </a:spcBef>
              <a:buSzPct val="171000"/>
              <a:buChar char="•"/>
              <a:defRPr sz="1800">
                <a:solidFill>
                  <a:srgbClr val="000000"/>
                </a:solidFill>
              </a:defRPr>
            </a:pPr>
            <a:r>
              <a:rPr sz="4800">
                <a:latin typeface="Trebuchet MS"/>
                <a:ea typeface="Trebuchet MS"/>
                <a:cs typeface="Trebuchet MS"/>
                <a:sym typeface="Trebuchet MS"/>
              </a:rPr>
              <a:t>deliver tactical science response to the related hazards, including the extremes</a:t>
            </a:r>
            <a:endParaRPr sz="4800">
              <a:latin typeface="Trebuchet MS"/>
              <a:ea typeface="Trebuchet MS"/>
              <a:cs typeface="Trebuchet MS"/>
              <a:sym typeface="Trebuchet MS"/>
            </a:endParaRPr>
          </a:p>
          <a:p>
            <a:pPr lvl="0" marL="825500" indent="-508000" algn="l">
              <a:spcBef>
                <a:spcPts val="1400"/>
              </a:spcBef>
              <a:buSzPct val="171000"/>
              <a:buChar char="•"/>
              <a:defRPr sz="1800">
                <a:solidFill>
                  <a:srgbClr val="000000"/>
                </a:solidFill>
              </a:defRPr>
            </a:pPr>
            <a:r>
              <a:rPr sz="4800">
                <a:latin typeface="Trebuchet MS"/>
                <a:ea typeface="Trebuchet MS"/>
                <a:cs typeface="Trebuchet MS"/>
                <a:sym typeface="Trebuchet MS"/>
              </a:rPr>
              <a:t>seamlessly integrate into warning, preparedness, mitigation and responses implemented by governments, communities, and the private sector</a:t>
            </a:r>
          </a:p>
        </p:txBody>
      </p:sp>
      <p:sp>
        <p:nvSpPr>
          <p:cNvPr id="61" name="Shape 61"/>
          <p:cNvSpPr/>
          <p:nvPr/>
        </p:nvSpPr>
        <p:spPr>
          <a:xfrm>
            <a:off x="342899" y="2197099"/>
            <a:ext cx="23698201" cy="3835401"/>
          </a:xfrm>
          <a:prstGeom prst="rect">
            <a:avLst/>
          </a:prstGeom>
          <a:solidFill>
            <a:srgbClr val="FFFFFF">
              <a:alpha val="67460"/>
            </a:srgbClr>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spcBef>
                <a:spcPts val="1400"/>
              </a:spcBef>
              <a:defRPr sz="1800">
                <a:solidFill>
                  <a:srgbClr val="000000"/>
                </a:solidFill>
              </a:defRPr>
            </a:pPr>
            <a:r>
              <a:rPr b="1" sz="4800">
                <a:latin typeface="Trebuchet MS"/>
                <a:ea typeface="Trebuchet MS"/>
                <a:cs typeface="Trebuchet MS"/>
                <a:sym typeface="Trebuchet MS"/>
              </a:rPr>
              <a:t>Goals:</a:t>
            </a:r>
            <a:r>
              <a:rPr sz="4800">
                <a:latin typeface="Trebuchet MS"/>
                <a:ea typeface="Trebuchet MS"/>
                <a:cs typeface="Trebuchet MS"/>
                <a:sym typeface="Trebuchet MS"/>
              </a:rPr>
              <a:t> </a:t>
            </a:r>
            <a:endParaRPr sz="4800">
              <a:latin typeface="Trebuchet MS"/>
              <a:ea typeface="Trebuchet MS"/>
              <a:cs typeface="Trebuchet MS"/>
              <a:sym typeface="Trebuchet MS"/>
            </a:endParaRPr>
          </a:p>
          <a:p>
            <a:pPr lvl="0" algn="l">
              <a:spcBef>
                <a:spcPts val="1400"/>
              </a:spcBef>
              <a:defRPr sz="1800">
                <a:solidFill>
                  <a:srgbClr val="000000"/>
                </a:solidFill>
              </a:defRPr>
            </a:pPr>
            <a:r>
              <a:rPr sz="4800">
                <a:latin typeface="Trebuchet MS"/>
                <a:ea typeface="Trebuchet MS"/>
                <a:cs typeface="Trebuchet MS"/>
                <a:sym typeface="Trebuchet MS"/>
              </a:rPr>
              <a:t>Provide the practice-relevant knowledge to support comprehensive risk assessment (including causes, impacts, and threats), development of options for disaster risk management and reduction, and adaptive management based on comprehensive foresight.</a:t>
            </a:r>
          </a:p>
        </p:txBody>
      </p:sp>
      <p:sp>
        <p:nvSpPr>
          <p:cNvPr id="62" name="Shape 62"/>
          <p:cNvSpPr/>
          <p:nvPr/>
        </p:nvSpPr>
        <p:spPr>
          <a:xfrm>
            <a:off x="342899" y="6210299"/>
            <a:ext cx="23698201" cy="812801"/>
          </a:xfrm>
          <a:prstGeom prst="rect">
            <a:avLst/>
          </a:prstGeom>
          <a:solidFill>
            <a:srgbClr val="FFFFFF">
              <a:alpha val="67460"/>
            </a:srgbClr>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spcBef>
                <a:spcPts val="1400"/>
              </a:spcBef>
              <a:defRPr b="1" sz="4800">
                <a:solidFill>
                  <a:srgbClr val="000000"/>
                </a:solidFill>
                <a:latin typeface="Trebuchet MS"/>
                <a:ea typeface="Trebuchet MS"/>
                <a:cs typeface="Trebuchet MS"/>
                <a:sym typeface="Trebuchet MS"/>
              </a:defRPr>
            </a:lvl1pPr>
          </a:lstStyle>
          <a:p>
            <a:pPr lvl="0">
              <a:defRPr b="0" sz="1800"/>
            </a:pPr>
            <a:r>
              <a:rPr b="1" sz="4800"/>
              <a:t>Adaptive is not the same as Reactive</a:t>
            </a:r>
          </a:p>
        </p:txBody>
      </p:sp>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9" grpId="1" fill="hold">
                                  <p:stCondLst>
                                    <p:cond delay="0"/>
                                  </p:stCondLst>
                                  <p:iterate type="el" backwards="0">
                                    <p:tmAbs val="0"/>
                                  </p:iterate>
                                  <p:childTnLst>
                                    <p:set>
                                      <p:cBhvr>
                                        <p:cTn id="6" fill="hold"/>
                                        <p:tgtEl>
                                          <p:spTgt spid="61"/>
                                        </p:tgtEl>
                                        <p:attrNameLst>
                                          <p:attrName>style.visibility</p:attrName>
                                        </p:attrNameLst>
                                      </p:cBhvr>
                                      <p:to>
                                        <p:strVal val="visible"/>
                                      </p:to>
                                    </p:set>
                                    <p:animEffect filter="dissolve" transition="in">
                                      <p:cBhvr>
                                        <p:cTn id="7" dur="10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9" grpId="2" fill="hold">
                                  <p:stCondLst>
                                    <p:cond delay="0"/>
                                  </p:stCondLst>
                                  <p:iterate type="el" backwards="0">
                                    <p:tmAbs val="0"/>
                                  </p:iterate>
                                  <p:childTnLst>
                                    <p:set>
                                      <p:cBhvr>
                                        <p:cTn id="11" fill="hold"/>
                                        <p:tgtEl>
                                          <p:spTgt spid="62"/>
                                        </p:tgtEl>
                                        <p:attrNameLst>
                                          <p:attrName>style.visibility</p:attrName>
                                        </p:attrNameLst>
                                      </p:cBhvr>
                                      <p:to>
                                        <p:strVal val="visible"/>
                                      </p:to>
                                    </p:set>
                                    <p:animEffect filter="dissolve" transition="in">
                                      <p:cBhvr>
                                        <p:cTn id="12" dur="1000"/>
                                        <p:tgtEl>
                                          <p:spTgt spid="62"/>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9" grpId="3" fill="hold">
                                  <p:stCondLst>
                                    <p:cond delay="0"/>
                                  </p:stCondLst>
                                  <p:iterate type="el" backwards="0">
                                    <p:tmAbs val="0"/>
                                  </p:iterate>
                                  <p:childTnLst>
                                    <p:set>
                                      <p:cBhvr>
                                        <p:cTn id="16" fill="hold"/>
                                        <p:tgtEl>
                                          <p:spTgt spid="60"/>
                                        </p:tgtEl>
                                        <p:attrNameLst>
                                          <p:attrName>style.visibility</p:attrName>
                                        </p:attrNameLst>
                                      </p:cBhvr>
                                      <p:to>
                                        <p:strVal val="visible"/>
                                      </p:to>
                                    </p:set>
                                    <p:animEffect filter="dissolve" transition="in">
                                      <p:cBhvr>
                                        <p:cTn id="17" dur="1000"/>
                                        <p:tgtEl>
                                          <p:spTgt spid="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1" grpId="1"/>
      <p:bldP build="whole" bldLvl="1" animBg="1" rev="0" advAuto="0" spid="62" grpId="2"/>
      <p:bldP build="whole" bldLvl="1" animBg="1" rev="0" advAuto="0" spid="60" grpId="3"/>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grpSp>
        <p:nvGrpSpPr>
          <p:cNvPr id="66" name="Group 66"/>
          <p:cNvGrpSpPr/>
          <p:nvPr/>
        </p:nvGrpSpPr>
        <p:grpSpPr>
          <a:xfrm>
            <a:off x="88900" y="63500"/>
            <a:ext cx="24193500" cy="1778000"/>
            <a:chOff x="-50800" y="-50800"/>
            <a:chExt cx="24193500" cy="1778000"/>
          </a:xfrm>
        </p:grpSpPr>
        <p:pic>
          <p:nvPicPr>
            <p:cNvPr id="64" name=""/>
            <p:cNvPicPr/>
            <p:nvPr/>
          </p:nvPicPr>
          <p:blipFill>
            <a:blip r:embed="rId2">
              <a:extLst/>
            </a:blip>
            <a:stretch>
              <a:fillRect/>
            </a:stretch>
          </p:blipFill>
          <p:spPr>
            <a:xfrm>
              <a:off x="-50800" y="-50800"/>
              <a:ext cx="24193500" cy="1778000"/>
            </a:xfrm>
            <a:prstGeom prst="rect">
              <a:avLst/>
            </a:prstGeom>
            <a:effectLst>
              <a:outerShdw sx="100000" sy="100000" kx="0" ky="0" algn="b" rotWithShape="0" blurRad="76200" dist="0" dir="18900000">
                <a:srgbClr val="000000">
                  <a:alpha val="80000"/>
                </a:srgbClr>
              </a:outerShdw>
            </a:effectLst>
          </p:spPr>
        </p:pic>
        <p:pic>
          <p:nvPicPr>
            <p:cNvPr id="65" name="droppedImage.pdf"/>
            <p:cNvPicPr/>
            <p:nvPr/>
          </p:nvPicPr>
          <p:blipFill>
            <a:blip r:embed="rId3">
              <a:extLst/>
            </a:blip>
            <a:stretch>
              <a:fillRect/>
            </a:stretch>
          </p:blipFill>
          <p:spPr>
            <a:xfrm>
              <a:off x="22128503" y="63500"/>
              <a:ext cx="1887198" cy="1549400"/>
            </a:xfrm>
            <a:prstGeom prst="rect">
              <a:avLst/>
            </a:prstGeom>
            <a:ln w="12700" cap="flat">
              <a:noFill/>
              <a:miter lim="400000"/>
            </a:ln>
            <a:effectLst/>
          </p:spPr>
        </p:pic>
      </p:grpSp>
      <p:sp>
        <p:nvSpPr>
          <p:cNvPr id="67" name="Shape 67"/>
          <p:cNvSpPr/>
          <p:nvPr/>
        </p:nvSpPr>
        <p:spPr>
          <a:xfrm>
            <a:off x="342900" y="2260599"/>
            <a:ext cx="23698200" cy="812801"/>
          </a:xfrm>
          <a:prstGeom prst="rect">
            <a:avLst/>
          </a:prstGeom>
          <a:solidFill>
            <a:srgbClr val="FFFFFF">
              <a:alpha val="67460"/>
            </a:srgbClr>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spcBef>
                <a:spcPts val="1400"/>
              </a:spcBef>
              <a:defRPr sz="4800">
                <a:solidFill>
                  <a:srgbClr val="000000"/>
                </a:solidFill>
                <a:latin typeface="Trebuchet MS"/>
                <a:ea typeface="Trebuchet MS"/>
                <a:cs typeface="Trebuchet MS"/>
                <a:sym typeface="Trebuchet MS"/>
              </a:defRPr>
            </a:lvl1pPr>
          </a:lstStyle>
          <a:p>
            <a:pPr lvl="0">
              <a:defRPr sz="1800"/>
            </a:pPr>
            <a:r>
              <a:rPr sz="4800"/>
              <a:t>Assess and improve the knowledge on climate change and sea level rise hazards</a:t>
            </a:r>
          </a:p>
        </p:txBody>
      </p:sp>
      <p:sp>
        <p:nvSpPr>
          <p:cNvPr id="68" name="Shape 68"/>
          <p:cNvSpPr/>
          <p:nvPr/>
        </p:nvSpPr>
        <p:spPr>
          <a:xfrm>
            <a:off x="342899" y="6108700"/>
            <a:ext cx="23698201" cy="3124201"/>
          </a:xfrm>
          <a:prstGeom prst="rect">
            <a:avLst/>
          </a:prstGeom>
          <a:solidFill>
            <a:srgbClr val="FFFFFF">
              <a:alpha val="67460"/>
            </a:srgbClr>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spcBef>
                <a:spcPts val="1400"/>
              </a:spcBef>
              <a:defRPr sz="4800">
                <a:solidFill>
                  <a:srgbClr val="000000"/>
                </a:solidFill>
                <a:latin typeface="Trebuchet MS"/>
                <a:ea typeface="Trebuchet MS"/>
                <a:cs typeface="Trebuchet MS"/>
                <a:sym typeface="Trebuchet MS"/>
              </a:defRPr>
            </a:lvl1pPr>
          </a:lstStyle>
          <a:p>
            <a:pPr lvl="0">
              <a:defRPr sz="1800"/>
            </a:pPr>
            <a:r>
              <a:rPr sz="4800"/>
              <a:t>Ensure comprehensive monitoring with the goal to track emerging hazards and impacts and provide early warnings of new trends in support of adaptive management and response</a:t>
            </a:r>
            <a:endParaRPr sz="4800"/>
          </a:p>
        </p:txBody>
      </p:sp>
      <p:sp>
        <p:nvSpPr>
          <p:cNvPr id="69" name="Shape 69"/>
          <p:cNvSpPr/>
          <p:nvPr/>
        </p:nvSpPr>
        <p:spPr>
          <a:xfrm>
            <a:off x="342899" y="8877299"/>
            <a:ext cx="23698201" cy="812801"/>
          </a:xfrm>
          <a:prstGeom prst="rect">
            <a:avLst/>
          </a:prstGeom>
          <a:solidFill>
            <a:srgbClr val="FFFFFF">
              <a:alpha val="67460"/>
            </a:srgbClr>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spcBef>
                <a:spcPts val="1400"/>
              </a:spcBef>
              <a:defRPr sz="4800">
                <a:solidFill>
                  <a:srgbClr val="000000"/>
                </a:solidFill>
                <a:latin typeface="Trebuchet MS"/>
                <a:ea typeface="Trebuchet MS"/>
                <a:cs typeface="Trebuchet MS"/>
                <a:sym typeface="Trebuchet MS"/>
              </a:defRPr>
            </a:lvl1pPr>
          </a:lstStyle>
          <a:p>
            <a:pPr lvl="0">
              <a:defRPr sz="1800"/>
            </a:pPr>
            <a:r>
              <a:rPr sz="4800"/>
              <a:t>Develop forecasting services for hazards (including sea level forecasting) and impacts</a:t>
            </a:r>
          </a:p>
        </p:txBody>
      </p:sp>
      <p:sp>
        <p:nvSpPr>
          <p:cNvPr id="70" name="Shape 70"/>
          <p:cNvSpPr/>
          <p:nvPr/>
        </p:nvSpPr>
        <p:spPr>
          <a:xfrm>
            <a:off x="342899" y="3543299"/>
            <a:ext cx="23698201" cy="812801"/>
          </a:xfrm>
          <a:prstGeom prst="rect">
            <a:avLst/>
          </a:prstGeom>
          <a:solidFill>
            <a:srgbClr val="FFFFFF">
              <a:alpha val="67460"/>
            </a:srgbClr>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spcBef>
                <a:spcPts val="1400"/>
              </a:spcBef>
              <a:defRPr sz="4800">
                <a:solidFill>
                  <a:srgbClr val="000000"/>
                </a:solidFill>
                <a:latin typeface="Trebuchet MS"/>
                <a:ea typeface="Trebuchet MS"/>
                <a:cs typeface="Trebuchet MS"/>
                <a:sym typeface="Trebuchet MS"/>
              </a:defRPr>
            </a:lvl1pPr>
          </a:lstStyle>
          <a:p>
            <a:pPr lvl="0">
              <a:defRPr sz="1800"/>
            </a:pPr>
            <a:r>
              <a:rPr sz="4800"/>
              <a:t>Support comprehensive risk assessments through probability density functions</a:t>
            </a:r>
          </a:p>
        </p:txBody>
      </p:sp>
      <p:sp>
        <p:nvSpPr>
          <p:cNvPr id="71" name="Shape 71"/>
          <p:cNvSpPr/>
          <p:nvPr/>
        </p:nvSpPr>
        <p:spPr>
          <a:xfrm>
            <a:off x="342899" y="4825999"/>
            <a:ext cx="23698201" cy="812801"/>
          </a:xfrm>
          <a:prstGeom prst="rect">
            <a:avLst/>
          </a:prstGeom>
          <a:solidFill>
            <a:srgbClr val="FFFFFF">
              <a:alpha val="67460"/>
            </a:srgbClr>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spcBef>
                <a:spcPts val="1400"/>
              </a:spcBef>
              <a:defRPr sz="4800">
                <a:solidFill>
                  <a:srgbClr val="000000"/>
                </a:solidFill>
                <a:latin typeface="Trebuchet MS"/>
                <a:ea typeface="Trebuchet MS"/>
                <a:cs typeface="Trebuchet MS"/>
                <a:sym typeface="Trebuchet MS"/>
              </a:defRPr>
            </a:lvl1pPr>
          </a:lstStyle>
          <a:p>
            <a:pPr lvl="0">
              <a:defRPr sz="1800"/>
            </a:pPr>
            <a:r>
              <a:rPr sz="4800"/>
              <a:t>Provide tactical support through better understanding of cascading hazards </a:t>
            </a:r>
          </a:p>
        </p:txBody>
      </p:sp>
    </p:spTree>
  </p:cSld>
  <p:clrMapOvr>
    <a:masterClrMapping/>
  </p:clrMapOvr>
  <p:transition spd="slow" advClick="1">
    <p:wipe dir="d"/>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67"/>
                                        </p:tgtEl>
                                        <p:attrNameLst>
                                          <p:attrName>style.visibility</p:attrName>
                                        </p:attrNameLst>
                                      </p:cBhvr>
                                      <p:to>
                                        <p:strVal val="visible"/>
                                      </p:to>
                                    </p:set>
                                    <p:animEffect filter="dissolve" transition="in">
                                      <p:cBhvr>
                                        <p:cTn id="7" dur="10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9" grpId="2" fill="hold">
                                  <p:stCondLst>
                                    <p:cond delay="0"/>
                                  </p:stCondLst>
                                  <p:iterate type="el" backwards="0">
                                    <p:tmAbs val="0"/>
                                  </p:iterate>
                                  <p:childTnLst>
                                    <p:set>
                                      <p:cBhvr>
                                        <p:cTn id="11" fill="hold"/>
                                        <p:tgtEl>
                                          <p:spTgt spid="70"/>
                                        </p:tgtEl>
                                        <p:attrNameLst>
                                          <p:attrName>style.visibility</p:attrName>
                                        </p:attrNameLst>
                                      </p:cBhvr>
                                      <p:to>
                                        <p:strVal val="visible"/>
                                      </p:to>
                                    </p:set>
                                    <p:animEffect filter="dissolve" transition="in">
                                      <p:cBhvr>
                                        <p:cTn id="12" dur="1000"/>
                                        <p:tgtEl>
                                          <p:spTgt spid="70"/>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9" grpId="3" fill="hold">
                                  <p:stCondLst>
                                    <p:cond delay="0"/>
                                  </p:stCondLst>
                                  <p:iterate type="el" backwards="0">
                                    <p:tmAbs val="0"/>
                                  </p:iterate>
                                  <p:childTnLst>
                                    <p:set>
                                      <p:cBhvr>
                                        <p:cTn id="16" fill="hold"/>
                                        <p:tgtEl>
                                          <p:spTgt spid="71"/>
                                        </p:tgtEl>
                                        <p:attrNameLst>
                                          <p:attrName>style.visibility</p:attrName>
                                        </p:attrNameLst>
                                      </p:cBhvr>
                                      <p:to>
                                        <p:strVal val="visible"/>
                                      </p:to>
                                    </p:set>
                                    <p:animEffect filter="dissolve" transition="in">
                                      <p:cBhvr>
                                        <p:cTn id="17" dur="10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0" presetID="9" grpId="4" fill="hold">
                                  <p:stCondLst>
                                    <p:cond delay="0"/>
                                  </p:stCondLst>
                                  <p:iterate type="el" backwards="0">
                                    <p:tmAbs val="0"/>
                                  </p:iterate>
                                  <p:childTnLst>
                                    <p:set>
                                      <p:cBhvr>
                                        <p:cTn id="21" fill="hold"/>
                                        <p:tgtEl>
                                          <p:spTgt spid="68"/>
                                        </p:tgtEl>
                                        <p:attrNameLst>
                                          <p:attrName>style.visibility</p:attrName>
                                        </p:attrNameLst>
                                      </p:cBhvr>
                                      <p:to>
                                        <p:strVal val="visible"/>
                                      </p:to>
                                    </p:set>
                                    <p:animEffect filter="dissolve" transition="in">
                                      <p:cBhvr>
                                        <p:cTn id="22" dur="1000"/>
                                        <p:tgtEl>
                                          <p:spTgt spid="68"/>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0" presetID="9" grpId="5" fill="hold">
                                  <p:stCondLst>
                                    <p:cond delay="0"/>
                                  </p:stCondLst>
                                  <p:iterate type="el" backwards="0">
                                    <p:tmAbs val="0"/>
                                  </p:iterate>
                                  <p:childTnLst>
                                    <p:set>
                                      <p:cBhvr>
                                        <p:cTn id="26" fill="hold"/>
                                        <p:tgtEl>
                                          <p:spTgt spid="69"/>
                                        </p:tgtEl>
                                        <p:attrNameLst>
                                          <p:attrName>style.visibility</p:attrName>
                                        </p:attrNameLst>
                                      </p:cBhvr>
                                      <p:to>
                                        <p:strVal val="visible"/>
                                      </p:to>
                                    </p:set>
                                    <p:animEffect filter="dissolve" transition="in">
                                      <p:cBhvr>
                                        <p:cTn id="27" dur="1000"/>
                                        <p:tgtEl>
                                          <p:spTgt spid="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8" grpId="4"/>
      <p:bldP build="whole" bldLvl="1" animBg="1" rev="0" advAuto="0" spid="70" grpId="2"/>
      <p:bldP build="whole" bldLvl="1" animBg="1" rev="0" advAuto="0" spid="67" grpId="1"/>
      <p:bldP build="whole" bldLvl="1" animBg="1" rev="0" advAuto="0" spid="71" grpId="3"/>
      <p:bldP build="whole" bldLvl="1" animBg="1" rev="0" advAuto="0" spid="69" grpId="5"/>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grpSp>
        <p:nvGrpSpPr>
          <p:cNvPr id="75" name="Group 75"/>
          <p:cNvGrpSpPr/>
          <p:nvPr/>
        </p:nvGrpSpPr>
        <p:grpSpPr>
          <a:xfrm>
            <a:off x="88900" y="63500"/>
            <a:ext cx="24193500" cy="1778000"/>
            <a:chOff x="-50800" y="-50800"/>
            <a:chExt cx="24193500" cy="1778000"/>
          </a:xfrm>
        </p:grpSpPr>
        <p:pic>
          <p:nvPicPr>
            <p:cNvPr id="73" name=""/>
            <p:cNvPicPr/>
            <p:nvPr/>
          </p:nvPicPr>
          <p:blipFill>
            <a:blip r:embed="rId2">
              <a:extLst/>
            </a:blip>
            <a:stretch>
              <a:fillRect/>
            </a:stretch>
          </p:blipFill>
          <p:spPr>
            <a:xfrm>
              <a:off x="-50800" y="-50800"/>
              <a:ext cx="24193500" cy="1778000"/>
            </a:xfrm>
            <a:prstGeom prst="rect">
              <a:avLst/>
            </a:prstGeom>
            <a:effectLst>
              <a:outerShdw sx="100000" sy="100000" kx="0" ky="0" algn="b" rotWithShape="0" blurRad="76200" dist="0" dir="18900000">
                <a:srgbClr val="000000">
                  <a:alpha val="80000"/>
                </a:srgbClr>
              </a:outerShdw>
            </a:effectLst>
          </p:spPr>
        </p:pic>
        <p:pic>
          <p:nvPicPr>
            <p:cNvPr id="74" name="droppedImage.pdf"/>
            <p:cNvPicPr/>
            <p:nvPr/>
          </p:nvPicPr>
          <p:blipFill>
            <a:blip r:embed="rId3">
              <a:extLst/>
            </a:blip>
            <a:stretch>
              <a:fillRect/>
            </a:stretch>
          </p:blipFill>
          <p:spPr>
            <a:xfrm>
              <a:off x="22128503" y="63500"/>
              <a:ext cx="1887198" cy="1549400"/>
            </a:xfrm>
            <a:prstGeom prst="rect">
              <a:avLst/>
            </a:prstGeom>
            <a:ln w="12700" cap="flat">
              <a:noFill/>
              <a:miter lim="400000"/>
            </a:ln>
            <a:effectLst/>
          </p:spPr>
        </p:pic>
      </p:grpSp>
      <p:sp>
        <p:nvSpPr>
          <p:cNvPr id="76" name="Shape 76"/>
          <p:cNvSpPr/>
          <p:nvPr/>
        </p:nvSpPr>
        <p:spPr>
          <a:xfrm>
            <a:off x="342899" y="2616199"/>
            <a:ext cx="23698201" cy="6858001"/>
          </a:xfrm>
          <a:prstGeom prst="rect">
            <a:avLst/>
          </a:prstGeom>
          <a:solidFill>
            <a:srgbClr val="FFFFFF">
              <a:alpha val="67460"/>
            </a:srgbClr>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spcBef>
                <a:spcPts val="1400"/>
              </a:spcBef>
              <a:defRPr sz="1800">
                <a:solidFill>
                  <a:srgbClr val="000000"/>
                </a:solidFill>
              </a:defRPr>
            </a:pPr>
            <a:r>
              <a:rPr sz="4800">
                <a:latin typeface="Trebuchet MS"/>
                <a:ea typeface="Trebuchet MS"/>
                <a:cs typeface="Trebuchet MS"/>
                <a:sym typeface="Trebuchet MS"/>
              </a:rPr>
              <a:t>Scenario contingency planning should be used to better understand threats and risks:</a:t>
            </a:r>
            <a:endParaRPr sz="4800">
              <a:latin typeface="Trebuchet MS"/>
              <a:ea typeface="Trebuchet MS"/>
              <a:cs typeface="Trebuchet MS"/>
              <a:sym typeface="Trebuchet MS"/>
            </a:endParaRPr>
          </a:p>
          <a:p>
            <a:pPr lvl="0" marL="825500" indent="-508000" algn="l">
              <a:spcBef>
                <a:spcPts val="1400"/>
              </a:spcBef>
              <a:buSzPct val="171000"/>
              <a:buChar char="•"/>
              <a:defRPr sz="1800">
                <a:solidFill>
                  <a:srgbClr val="000000"/>
                </a:solidFill>
              </a:defRPr>
            </a:pPr>
            <a:r>
              <a:rPr sz="4800">
                <a:latin typeface="Trebuchet MS"/>
                <a:ea typeface="Trebuchet MS"/>
                <a:cs typeface="Trebuchet MS"/>
                <a:sym typeface="Trebuchet MS"/>
              </a:rPr>
              <a:t>develop specific hazard scenarios, including worst cases, with stakeholders and decision makers;</a:t>
            </a:r>
            <a:endParaRPr sz="4800">
              <a:latin typeface="Trebuchet MS"/>
              <a:ea typeface="Trebuchet MS"/>
              <a:cs typeface="Trebuchet MS"/>
              <a:sym typeface="Trebuchet MS"/>
            </a:endParaRPr>
          </a:p>
          <a:p>
            <a:pPr lvl="0" marL="825500" indent="-508000" algn="l">
              <a:spcBef>
                <a:spcPts val="1400"/>
              </a:spcBef>
              <a:buSzPct val="171000"/>
              <a:buChar char="•"/>
              <a:defRPr sz="1800">
                <a:solidFill>
                  <a:srgbClr val="000000"/>
                </a:solidFill>
              </a:defRPr>
            </a:pPr>
            <a:r>
              <a:rPr sz="4800">
                <a:latin typeface="Trebuchet MS"/>
                <a:ea typeface="Trebuchet MS"/>
                <a:cs typeface="Trebuchet MS"/>
                <a:sym typeface="Trebuchet MS"/>
              </a:rPr>
              <a:t>work through cascading hazards and impacts;</a:t>
            </a:r>
            <a:endParaRPr sz="4800">
              <a:latin typeface="Trebuchet MS"/>
              <a:ea typeface="Trebuchet MS"/>
              <a:cs typeface="Trebuchet MS"/>
              <a:sym typeface="Trebuchet MS"/>
            </a:endParaRPr>
          </a:p>
          <a:p>
            <a:pPr lvl="0" marL="825500" indent="-508000" algn="l">
              <a:spcBef>
                <a:spcPts val="1400"/>
              </a:spcBef>
              <a:buSzPct val="171000"/>
              <a:buChar char="•"/>
              <a:defRPr sz="1800">
                <a:solidFill>
                  <a:srgbClr val="000000"/>
                </a:solidFill>
              </a:defRPr>
            </a:pPr>
            <a:r>
              <a:rPr sz="4800">
                <a:latin typeface="Trebuchet MS"/>
                <a:ea typeface="Trebuchet MS"/>
                <a:cs typeface="Trebuchet MS"/>
                <a:sym typeface="Trebuchet MS"/>
              </a:rPr>
              <a:t>fully assess the risk;</a:t>
            </a:r>
            <a:endParaRPr sz="4800">
              <a:latin typeface="Trebuchet MS"/>
              <a:ea typeface="Trebuchet MS"/>
              <a:cs typeface="Trebuchet MS"/>
              <a:sym typeface="Trebuchet MS"/>
            </a:endParaRPr>
          </a:p>
          <a:p>
            <a:pPr lvl="0" marL="825500" indent="-508000" algn="l">
              <a:spcBef>
                <a:spcPts val="1400"/>
              </a:spcBef>
              <a:buSzPct val="171000"/>
              <a:buChar char="•"/>
              <a:defRPr sz="1800">
                <a:solidFill>
                  <a:srgbClr val="000000"/>
                </a:solidFill>
              </a:defRPr>
            </a:pPr>
            <a:r>
              <a:rPr sz="4800">
                <a:latin typeface="Trebuchet MS"/>
                <a:ea typeface="Trebuchet MS"/>
                <a:cs typeface="Trebuchet MS"/>
                <a:sym typeface="Trebuchet MS"/>
              </a:rPr>
              <a:t>identify political, social, and economic constraints and opportunities;</a:t>
            </a:r>
            <a:endParaRPr sz="4800">
              <a:latin typeface="Trebuchet MS"/>
              <a:ea typeface="Trebuchet MS"/>
              <a:cs typeface="Trebuchet MS"/>
              <a:sym typeface="Trebuchet MS"/>
            </a:endParaRPr>
          </a:p>
          <a:p>
            <a:pPr lvl="0" marL="825500" indent="-508000" algn="l">
              <a:spcBef>
                <a:spcPts val="1400"/>
              </a:spcBef>
              <a:buSzPct val="171000"/>
              <a:buChar char="•"/>
              <a:defRPr sz="1800">
                <a:solidFill>
                  <a:srgbClr val="000000"/>
                </a:solidFill>
              </a:defRPr>
            </a:pPr>
            <a:r>
              <a:rPr sz="4800">
                <a:latin typeface="Trebuchet MS"/>
                <a:ea typeface="Trebuchet MS"/>
                <a:cs typeface="Trebuchet MS"/>
                <a:sym typeface="Trebuchet MS"/>
              </a:rPr>
              <a:t>develop options based on available resources</a:t>
            </a:r>
            <a:endParaRPr sz="4800">
              <a:latin typeface="Trebuchet MS"/>
              <a:ea typeface="Trebuchet MS"/>
              <a:cs typeface="Trebuchet MS"/>
              <a:sym typeface="Trebuchet MS"/>
            </a:endParaRPr>
          </a:p>
        </p:txBody>
      </p:sp>
    </p:spTree>
  </p:cSld>
  <p:clrMapOvr>
    <a:masterClrMapping/>
  </p:clrMapOvr>
  <p:transition spd="slow" advClick="1">
    <p:wipe dir="d"/>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76"/>
                                        </p:tgtEl>
                                        <p:attrNameLst>
                                          <p:attrName>style.visibility</p:attrName>
                                        </p:attrNameLst>
                                      </p:cBhvr>
                                      <p:to>
                                        <p:strVal val="visible"/>
                                      </p:to>
                                    </p:set>
                                    <p:animEffect filter="dissolve" transition="in">
                                      <p:cBhvr>
                                        <p:cTn id="7" dur="1000"/>
                                        <p:tgtEl>
                                          <p:spTgt spid="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6"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grpSp>
        <p:nvGrpSpPr>
          <p:cNvPr id="80" name="Group 80"/>
          <p:cNvGrpSpPr/>
          <p:nvPr/>
        </p:nvGrpSpPr>
        <p:grpSpPr>
          <a:xfrm>
            <a:off x="88900" y="63500"/>
            <a:ext cx="24193500" cy="1778000"/>
            <a:chOff x="-50800" y="-50800"/>
            <a:chExt cx="24193500" cy="1778000"/>
          </a:xfrm>
        </p:grpSpPr>
        <p:pic>
          <p:nvPicPr>
            <p:cNvPr id="78" name=""/>
            <p:cNvPicPr/>
            <p:nvPr/>
          </p:nvPicPr>
          <p:blipFill>
            <a:blip r:embed="rId2">
              <a:extLst/>
            </a:blip>
            <a:stretch>
              <a:fillRect/>
            </a:stretch>
          </p:blipFill>
          <p:spPr>
            <a:xfrm>
              <a:off x="-50800" y="-50800"/>
              <a:ext cx="24193500" cy="1778000"/>
            </a:xfrm>
            <a:prstGeom prst="rect">
              <a:avLst/>
            </a:prstGeom>
            <a:effectLst>
              <a:outerShdw sx="100000" sy="100000" kx="0" ky="0" algn="b" rotWithShape="0" blurRad="76200" dist="0" dir="18900000">
                <a:srgbClr val="000000">
                  <a:alpha val="80000"/>
                </a:srgbClr>
              </a:outerShdw>
            </a:effectLst>
          </p:spPr>
        </p:pic>
        <p:pic>
          <p:nvPicPr>
            <p:cNvPr id="79" name="droppedImage.pdf"/>
            <p:cNvPicPr/>
            <p:nvPr/>
          </p:nvPicPr>
          <p:blipFill>
            <a:blip r:embed="rId3">
              <a:extLst/>
            </a:blip>
            <a:stretch>
              <a:fillRect/>
            </a:stretch>
          </p:blipFill>
          <p:spPr>
            <a:xfrm>
              <a:off x="22128503" y="63500"/>
              <a:ext cx="1887198" cy="1549400"/>
            </a:xfrm>
            <a:prstGeom prst="rect">
              <a:avLst/>
            </a:prstGeom>
            <a:ln w="12700" cap="flat">
              <a:noFill/>
              <a:miter lim="400000"/>
            </a:ln>
            <a:effectLst/>
          </p:spPr>
        </p:pic>
      </p:grpSp>
      <p:pic>
        <p:nvPicPr>
          <p:cNvPr id="81" name="stock_flow.png"/>
          <p:cNvPicPr/>
          <p:nvPr/>
        </p:nvPicPr>
        <p:blipFill>
          <a:blip r:embed="rId4">
            <a:extLst/>
          </a:blip>
          <a:stretch>
            <a:fillRect/>
          </a:stretch>
        </p:blipFill>
        <p:spPr>
          <a:xfrm>
            <a:off x="4250715" y="3652200"/>
            <a:ext cx="18981370" cy="9812264"/>
          </a:xfrm>
          <a:prstGeom prst="rect">
            <a:avLst/>
          </a:prstGeom>
          <a:ln>
            <a:round/>
          </a:ln>
        </p:spPr>
      </p:pic>
      <p:sp>
        <p:nvSpPr>
          <p:cNvPr id="82" name="Shape 82"/>
          <p:cNvSpPr/>
          <p:nvPr/>
        </p:nvSpPr>
        <p:spPr>
          <a:xfrm>
            <a:off x="342899" y="2095500"/>
            <a:ext cx="23698201" cy="1701801"/>
          </a:xfrm>
          <a:prstGeom prst="rect">
            <a:avLst/>
          </a:prstGeom>
          <a:solidFill>
            <a:srgbClr val="FFFFFF">
              <a:alpha val="67460"/>
            </a:srgbClr>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spcBef>
                <a:spcPts val="1400"/>
              </a:spcBef>
              <a:defRPr sz="1800">
                <a:solidFill>
                  <a:srgbClr val="000000"/>
                </a:solidFill>
              </a:defRPr>
            </a:pPr>
            <a:r>
              <a:rPr sz="4800">
                <a:latin typeface="Trebuchet MS"/>
                <a:ea typeface="Trebuchet MS"/>
                <a:cs typeface="Trebuchet MS"/>
                <a:sym typeface="Trebuchet MS"/>
              </a:rPr>
              <a:t>Scenario contingency planning:</a:t>
            </a:r>
            <a:endParaRPr sz="4800">
              <a:latin typeface="Trebuchet MS"/>
              <a:ea typeface="Trebuchet MS"/>
              <a:cs typeface="Trebuchet MS"/>
              <a:sym typeface="Trebuchet MS"/>
            </a:endParaRPr>
          </a:p>
          <a:p>
            <a:pPr lvl="0" algn="l">
              <a:spcBef>
                <a:spcPts val="1400"/>
              </a:spcBef>
              <a:defRPr sz="1800">
                <a:solidFill>
                  <a:srgbClr val="000000"/>
                </a:solidFill>
              </a:defRPr>
            </a:pPr>
            <a:r>
              <a:rPr sz="4800">
                <a:latin typeface="Trebuchet MS"/>
                <a:ea typeface="Trebuchet MS"/>
                <a:cs typeface="Trebuchet MS"/>
                <a:sym typeface="Trebuchet MS"/>
              </a:rPr>
              <a:t>requires complex couple natural-human system models</a:t>
            </a:r>
          </a:p>
        </p:txBody>
      </p:sp>
    </p:spTree>
  </p:cSld>
  <p:clrMapOvr>
    <a:masterClrMapping/>
  </p:clrMapOvr>
  <p:transition spd="slow" advClick="1">
    <p:wipe dir="d"/>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82"/>
                                        </p:tgtEl>
                                        <p:attrNameLst>
                                          <p:attrName>style.visibility</p:attrName>
                                        </p:attrNameLst>
                                      </p:cBhvr>
                                      <p:to>
                                        <p:strVal val="visible"/>
                                      </p:to>
                                    </p:set>
                                    <p:animEffect filter="dissolve" transition="in">
                                      <p:cBhvr>
                                        <p:cTn id="7" dur="10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81"/>
                                        </p:tgtEl>
                                        <p:attrNameLst>
                                          <p:attrName>style.visibility</p:attrName>
                                        </p:attrNameLst>
                                      </p:cBhvr>
                                      <p:to>
                                        <p:strVal val="visible"/>
                                      </p:to>
                                    </p:set>
                                    <p:animEffect filter="fade" transition="in">
                                      <p:cBhvr>
                                        <p:cTn id="12" dur="1000"/>
                                        <p:tgtEl>
                                          <p:spTgt spid="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2" grpId="1"/>
      <p:bldP build="whole" bldLvl="1" animBg="1" rev="0" advAuto="0" spid="81" grpId="2"/>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grpSp>
        <p:nvGrpSpPr>
          <p:cNvPr id="86" name="Group 86"/>
          <p:cNvGrpSpPr/>
          <p:nvPr/>
        </p:nvGrpSpPr>
        <p:grpSpPr>
          <a:xfrm>
            <a:off x="88900" y="63500"/>
            <a:ext cx="24193500" cy="1778000"/>
            <a:chOff x="-50800" y="-50800"/>
            <a:chExt cx="24193500" cy="1778000"/>
          </a:xfrm>
        </p:grpSpPr>
        <p:pic>
          <p:nvPicPr>
            <p:cNvPr id="84" name=""/>
            <p:cNvPicPr/>
            <p:nvPr/>
          </p:nvPicPr>
          <p:blipFill>
            <a:blip r:embed="rId2">
              <a:extLst/>
            </a:blip>
            <a:stretch>
              <a:fillRect/>
            </a:stretch>
          </p:blipFill>
          <p:spPr>
            <a:xfrm>
              <a:off x="-50800" y="-50800"/>
              <a:ext cx="24193500" cy="1778000"/>
            </a:xfrm>
            <a:prstGeom prst="rect">
              <a:avLst/>
            </a:prstGeom>
            <a:effectLst>
              <a:outerShdw sx="100000" sy="100000" kx="0" ky="0" algn="b" rotWithShape="0" blurRad="76200" dist="0" dir="18900000">
                <a:srgbClr val="000000">
                  <a:alpha val="80000"/>
                </a:srgbClr>
              </a:outerShdw>
            </a:effectLst>
          </p:spPr>
        </p:pic>
        <p:pic>
          <p:nvPicPr>
            <p:cNvPr id="85" name="droppedImage.pdf"/>
            <p:cNvPicPr/>
            <p:nvPr/>
          </p:nvPicPr>
          <p:blipFill>
            <a:blip r:embed="rId3">
              <a:extLst/>
            </a:blip>
            <a:stretch>
              <a:fillRect/>
            </a:stretch>
          </p:blipFill>
          <p:spPr>
            <a:xfrm>
              <a:off x="22128503" y="63500"/>
              <a:ext cx="1887198" cy="1549400"/>
            </a:xfrm>
            <a:prstGeom prst="rect">
              <a:avLst/>
            </a:prstGeom>
            <a:ln w="12700" cap="flat">
              <a:noFill/>
              <a:miter lim="400000"/>
            </a:ln>
            <a:effectLst/>
          </p:spPr>
        </p:pic>
      </p:grpSp>
      <p:sp>
        <p:nvSpPr>
          <p:cNvPr id="87" name="Shape 87"/>
          <p:cNvSpPr/>
          <p:nvPr/>
        </p:nvSpPr>
        <p:spPr>
          <a:xfrm>
            <a:off x="342899" y="7594599"/>
            <a:ext cx="23698201" cy="1524001"/>
          </a:xfrm>
          <a:prstGeom prst="rect">
            <a:avLst/>
          </a:prstGeom>
          <a:solidFill>
            <a:srgbClr val="FFFFFF">
              <a:alpha val="67460"/>
            </a:srgbClr>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spcBef>
                <a:spcPts val="1400"/>
              </a:spcBef>
              <a:defRPr sz="4800">
                <a:solidFill>
                  <a:srgbClr val="000000"/>
                </a:solidFill>
                <a:latin typeface="Trebuchet MS"/>
                <a:ea typeface="Trebuchet MS"/>
                <a:cs typeface="Trebuchet MS"/>
                <a:sym typeface="Trebuchet MS"/>
              </a:defRPr>
            </a:lvl1pPr>
          </a:lstStyle>
          <a:p>
            <a:pPr lvl="0">
              <a:defRPr sz="1800"/>
            </a:pPr>
            <a:r>
              <a:rPr sz="4800"/>
              <a:t>Co-design research agenda and scenarios with stakeholders and decision makers (participatory modeling, stakeholder forums and assemblies)</a:t>
            </a:r>
          </a:p>
        </p:txBody>
      </p:sp>
      <p:sp>
        <p:nvSpPr>
          <p:cNvPr id="88" name="Shape 88"/>
          <p:cNvSpPr/>
          <p:nvPr/>
        </p:nvSpPr>
        <p:spPr>
          <a:xfrm>
            <a:off x="342899" y="2514599"/>
            <a:ext cx="23698201" cy="2235201"/>
          </a:xfrm>
          <a:prstGeom prst="rect">
            <a:avLst/>
          </a:prstGeom>
          <a:solidFill>
            <a:srgbClr val="FFFFFF">
              <a:alpha val="67460"/>
            </a:srgbClr>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spcBef>
                <a:spcPts val="1400"/>
              </a:spcBef>
              <a:defRPr sz="4800">
                <a:solidFill>
                  <a:srgbClr val="000000"/>
                </a:solidFill>
                <a:latin typeface="Trebuchet MS"/>
                <a:ea typeface="Trebuchet MS"/>
                <a:cs typeface="Trebuchet MS"/>
                <a:sym typeface="Trebuchet MS"/>
              </a:defRPr>
            </a:lvl1pPr>
          </a:lstStyle>
          <a:p>
            <a:pPr lvl="0">
              <a:defRPr sz="1800"/>
            </a:pPr>
            <a:r>
              <a:rPr sz="4800"/>
              <a:t>Effort to increase risk awareness in population through dissemination of concise and clear information on risk associated with climate change and sea level rise and through training for copying with emergency scenarios</a:t>
            </a:r>
          </a:p>
        </p:txBody>
      </p:sp>
      <p:sp>
        <p:nvSpPr>
          <p:cNvPr id="89" name="Shape 89"/>
          <p:cNvSpPr/>
          <p:nvPr/>
        </p:nvSpPr>
        <p:spPr>
          <a:xfrm>
            <a:off x="342899" y="5041899"/>
            <a:ext cx="23698201" cy="2235201"/>
          </a:xfrm>
          <a:prstGeom prst="rect">
            <a:avLst/>
          </a:prstGeom>
          <a:solidFill>
            <a:srgbClr val="FFFFFF">
              <a:alpha val="67460"/>
            </a:srgbClr>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spcBef>
                <a:spcPts val="1400"/>
              </a:spcBef>
              <a:defRPr sz="4800">
                <a:solidFill>
                  <a:srgbClr val="000000"/>
                </a:solidFill>
                <a:latin typeface="Trebuchet MS"/>
                <a:ea typeface="Trebuchet MS"/>
                <a:cs typeface="Trebuchet MS"/>
                <a:sym typeface="Trebuchet MS"/>
              </a:defRPr>
            </a:lvl1pPr>
          </a:lstStyle>
          <a:p>
            <a:pPr lvl="0">
              <a:defRPr sz="1800"/>
            </a:pPr>
            <a:r>
              <a:rPr sz="4800"/>
              <a:t>Implement a process for repeated risk assessment, including the assessment of the knowledge we have on risks and threats and the options we have for risk reduction and management</a:t>
            </a:r>
          </a:p>
        </p:txBody>
      </p:sp>
      <p:sp>
        <p:nvSpPr>
          <p:cNvPr id="90" name="Shape 90"/>
          <p:cNvSpPr/>
          <p:nvPr/>
        </p:nvSpPr>
        <p:spPr>
          <a:xfrm>
            <a:off x="342899" y="9359899"/>
            <a:ext cx="23698201" cy="1524001"/>
          </a:xfrm>
          <a:prstGeom prst="rect">
            <a:avLst/>
          </a:prstGeom>
          <a:solidFill>
            <a:srgbClr val="FFFFFF">
              <a:alpha val="67460"/>
            </a:srgbClr>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spcBef>
                <a:spcPts val="1400"/>
              </a:spcBef>
              <a:defRPr sz="4800">
                <a:solidFill>
                  <a:srgbClr val="000000"/>
                </a:solidFill>
                <a:latin typeface="Trebuchet MS"/>
                <a:ea typeface="Trebuchet MS"/>
                <a:cs typeface="Trebuchet MS"/>
                <a:sym typeface="Trebuchet MS"/>
              </a:defRPr>
            </a:lvl1pPr>
          </a:lstStyle>
          <a:p>
            <a:pPr lvl="0">
              <a:defRPr sz="1800"/>
            </a:pPr>
            <a:r>
              <a:rPr sz="4800"/>
              <a:t>Co-creation and co-usage of knowledge with stakeholders and decision makers through use cases</a:t>
            </a:r>
          </a:p>
        </p:txBody>
      </p:sp>
      <p:sp>
        <p:nvSpPr>
          <p:cNvPr id="91" name="Shape 91"/>
          <p:cNvSpPr/>
          <p:nvPr/>
        </p:nvSpPr>
        <p:spPr>
          <a:xfrm>
            <a:off x="342899" y="11036299"/>
            <a:ext cx="23698201" cy="2235201"/>
          </a:xfrm>
          <a:prstGeom prst="rect">
            <a:avLst/>
          </a:prstGeom>
          <a:solidFill>
            <a:srgbClr val="FFFFFF">
              <a:alpha val="67460"/>
            </a:srgbClr>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spcBef>
                <a:spcPts val="1400"/>
              </a:spcBef>
              <a:defRPr sz="4800">
                <a:solidFill>
                  <a:srgbClr val="000000"/>
                </a:solidFill>
                <a:latin typeface="Trebuchet MS"/>
                <a:ea typeface="Trebuchet MS"/>
                <a:cs typeface="Trebuchet MS"/>
                <a:sym typeface="Trebuchet MS"/>
              </a:defRPr>
            </a:lvl1pPr>
          </a:lstStyle>
          <a:p>
            <a:pPr lvl="0">
              <a:defRPr sz="1800"/>
            </a:pPr>
            <a:r>
              <a:rPr sz="4800"/>
              <a:t>Develop a governance structure that could respond to emerging threats and coordinate regional measures to increase preparedness and resilience and reduce risk (Pilot Project?) </a:t>
            </a:r>
          </a:p>
        </p:txBody>
      </p:sp>
    </p:spTree>
  </p:cSld>
  <p:clrMapOvr>
    <a:masterClrMapping/>
  </p:clrMapOvr>
  <p:transition spd="slow" advClick="1">
    <p:wipe dir="d"/>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88"/>
                                        </p:tgtEl>
                                        <p:attrNameLst>
                                          <p:attrName>style.visibility</p:attrName>
                                        </p:attrNameLst>
                                      </p:cBhvr>
                                      <p:to>
                                        <p:strVal val="visible"/>
                                      </p:to>
                                    </p:set>
                                    <p:animEffect filter="dissolve" transition="in">
                                      <p:cBhvr>
                                        <p:cTn id="7" dur="10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9" grpId="2" fill="hold">
                                  <p:stCondLst>
                                    <p:cond delay="0"/>
                                  </p:stCondLst>
                                  <p:iterate type="el" backwards="0">
                                    <p:tmAbs val="0"/>
                                  </p:iterate>
                                  <p:childTnLst>
                                    <p:set>
                                      <p:cBhvr>
                                        <p:cTn id="11" fill="hold"/>
                                        <p:tgtEl>
                                          <p:spTgt spid="89"/>
                                        </p:tgtEl>
                                        <p:attrNameLst>
                                          <p:attrName>style.visibility</p:attrName>
                                        </p:attrNameLst>
                                      </p:cBhvr>
                                      <p:to>
                                        <p:strVal val="visible"/>
                                      </p:to>
                                    </p:set>
                                    <p:animEffect filter="dissolve" transition="in">
                                      <p:cBhvr>
                                        <p:cTn id="12" dur="10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9" grpId="3" fill="hold">
                                  <p:stCondLst>
                                    <p:cond delay="0"/>
                                  </p:stCondLst>
                                  <p:iterate type="el" backwards="0">
                                    <p:tmAbs val="0"/>
                                  </p:iterate>
                                  <p:childTnLst>
                                    <p:set>
                                      <p:cBhvr>
                                        <p:cTn id="16" fill="hold"/>
                                        <p:tgtEl>
                                          <p:spTgt spid="87"/>
                                        </p:tgtEl>
                                        <p:attrNameLst>
                                          <p:attrName>style.visibility</p:attrName>
                                        </p:attrNameLst>
                                      </p:cBhvr>
                                      <p:to>
                                        <p:strVal val="visible"/>
                                      </p:to>
                                    </p:set>
                                    <p:animEffect filter="dissolve" transition="in">
                                      <p:cBhvr>
                                        <p:cTn id="17" dur="1000"/>
                                        <p:tgtEl>
                                          <p:spTgt spid="87"/>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0" presetID="9" grpId="4" fill="hold">
                                  <p:stCondLst>
                                    <p:cond delay="0"/>
                                  </p:stCondLst>
                                  <p:iterate type="el" backwards="0">
                                    <p:tmAbs val="0"/>
                                  </p:iterate>
                                  <p:childTnLst>
                                    <p:set>
                                      <p:cBhvr>
                                        <p:cTn id="21" fill="hold"/>
                                        <p:tgtEl>
                                          <p:spTgt spid="90"/>
                                        </p:tgtEl>
                                        <p:attrNameLst>
                                          <p:attrName>style.visibility</p:attrName>
                                        </p:attrNameLst>
                                      </p:cBhvr>
                                      <p:to>
                                        <p:strVal val="visible"/>
                                      </p:to>
                                    </p:set>
                                    <p:animEffect filter="dissolve" transition="in">
                                      <p:cBhvr>
                                        <p:cTn id="22" dur="1000"/>
                                        <p:tgtEl>
                                          <p:spTgt spid="90"/>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0" presetID="9" grpId="5" fill="hold">
                                  <p:stCondLst>
                                    <p:cond delay="0"/>
                                  </p:stCondLst>
                                  <p:iterate type="el" backwards="0">
                                    <p:tmAbs val="0"/>
                                  </p:iterate>
                                  <p:childTnLst>
                                    <p:set>
                                      <p:cBhvr>
                                        <p:cTn id="26" fill="hold"/>
                                        <p:tgtEl>
                                          <p:spTgt spid="91"/>
                                        </p:tgtEl>
                                        <p:attrNameLst>
                                          <p:attrName>style.visibility</p:attrName>
                                        </p:attrNameLst>
                                      </p:cBhvr>
                                      <p:to>
                                        <p:strVal val="visible"/>
                                      </p:to>
                                    </p:set>
                                    <p:animEffect filter="dissolve" transition="in">
                                      <p:cBhvr>
                                        <p:cTn id="27" dur="1000"/>
                                        <p:tgtEl>
                                          <p:spTgt spid="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9" grpId="2"/>
      <p:bldP build="whole" bldLvl="1" animBg="1" rev="0" advAuto="0" spid="88" grpId="1"/>
      <p:bldP build="whole" bldLvl="1" animBg="1" rev="0" advAuto="0" spid="90" grpId="4"/>
      <p:bldP build="whole" bldLvl="1" animBg="1" rev="0" advAuto="0" spid="87" grpId="3"/>
      <p:bldP build="whole" bldLvl="1" animBg="1" rev="0" advAuto="0" spid="91" grpId="5"/>
    </p:bldLst>
  </p:timing>
</p:sld>
</file>

<file path=ppt/theme/theme1.xml><?xml version="1.0" encoding="utf-8"?>
<a:theme xmlns:a="http://schemas.openxmlformats.org/drawingml/2006/main" xmlns:r="http://schemas.openxmlformats.org/officeDocument/2006/relationships" name="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Gill Sans"/>
        <a:ea typeface="Gill Sans"/>
        <a:cs typeface="Gill Sans"/>
      </a:majorFont>
      <a:minorFont>
        <a:latin typeface="Gill Sans"/>
        <a:ea typeface="Gill Sans"/>
        <a:cs typeface="Gill Sans"/>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0066C1"/>
            </a:gs>
            <a:gs pos="100000">
              <a:srgbClr val="094593"/>
            </a:gs>
          </a:gsLst>
          <a:lin ang="5400000" scaled="0"/>
        </a:gradFill>
        <a:ln w="12700" cap="flat">
          <a:noFill/>
          <a:miter lim="400000"/>
        </a:ln>
        <a:effectLst>
          <a:outerShdw sx="100000" sy="100000" kx="0" ky="0" algn="b" rotWithShape="0" blurRad="76200" dist="0" dir="18900000">
            <a:srgbClr val="000000">
              <a:alpha val="8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1130300" rtl="0" fontAlgn="auto" latinLnBrk="1"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5400" u="none" kumimoji="0" normalizeH="0">
            <a:ln>
              <a:noFill/>
            </a:ln>
            <a:solidFill>
              <a:srgbClr val="FFFFFF"/>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Gill Sans"/>
        <a:ea typeface="Gill Sans"/>
        <a:cs typeface="Gill Sans"/>
      </a:majorFont>
      <a:minorFont>
        <a:latin typeface="Gill Sans"/>
        <a:ea typeface="Gill Sans"/>
        <a:cs typeface="Gill Sans"/>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0066C1"/>
            </a:gs>
            <a:gs pos="100000">
              <a:srgbClr val="094593"/>
            </a:gs>
          </a:gsLst>
          <a:lin ang="5400000" scaled="0"/>
        </a:gradFill>
        <a:ln w="12700" cap="flat">
          <a:noFill/>
          <a:miter lim="400000"/>
        </a:ln>
        <a:effectLst>
          <a:outerShdw sx="100000" sy="100000" kx="0" ky="0" algn="b" rotWithShape="0" blurRad="76200" dist="0" dir="18900000">
            <a:srgbClr val="000000">
              <a:alpha val="8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1130300" rtl="0" fontAlgn="auto" latinLnBrk="1"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5400" u="none" kumimoji="0" normalizeH="0">
            <a:ln>
              <a:noFill/>
            </a:ln>
            <a:solidFill>
              <a:srgbClr val="FFFFFF"/>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