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media/image1.jpeg" ContentType="image/jpeg"/>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Lst>
  <p:sldSz cx="24384000" cy="13716000"/>
  <p:notesSz cx="6858000" cy="9144000"/>
  <p:defaultTextStyle>
    <a:lvl1pPr algn="ctr" defTabSz="825500">
      <a:defRPr sz="5400">
        <a:solidFill>
          <a:srgbClr val="FFFFFF"/>
        </a:solidFill>
        <a:latin typeface="+mn-lt"/>
        <a:ea typeface="+mn-ea"/>
        <a:cs typeface="+mn-cs"/>
        <a:sym typeface="Gill Sans"/>
      </a:defRPr>
    </a:lvl1pPr>
    <a:lvl2pPr indent="342900" algn="ctr" defTabSz="825500">
      <a:defRPr sz="5400">
        <a:solidFill>
          <a:srgbClr val="FFFFFF"/>
        </a:solidFill>
        <a:latin typeface="+mn-lt"/>
        <a:ea typeface="+mn-ea"/>
        <a:cs typeface="+mn-cs"/>
        <a:sym typeface="Gill Sans"/>
      </a:defRPr>
    </a:lvl2pPr>
    <a:lvl3pPr indent="685800" algn="ctr" defTabSz="825500">
      <a:defRPr sz="5400">
        <a:solidFill>
          <a:srgbClr val="FFFFFF"/>
        </a:solidFill>
        <a:latin typeface="+mn-lt"/>
        <a:ea typeface="+mn-ea"/>
        <a:cs typeface="+mn-cs"/>
        <a:sym typeface="Gill Sans"/>
      </a:defRPr>
    </a:lvl3pPr>
    <a:lvl4pPr indent="1028700" algn="ctr" defTabSz="825500">
      <a:defRPr sz="5400">
        <a:solidFill>
          <a:srgbClr val="FFFFFF"/>
        </a:solidFill>
        <a:latin typeface="+mn-lt"/>
        <a:ea typeface="+mn-ea"/>
        <a:cs typeface="+mn-cs"/>
        <a:sym typeface="Gill Sans"/>
      </a:defRPr>
    </a:lvl4pPr>
    <a:lvl5pPr indent="1371600" algn="ctr" defTabSz="825500">
      <a:defRPr sz="5400">
        <a:solidFill>
          <a:srgbClr val="FFFFFF"/>
        </a:solidFill>
        <a:latin typeface="+mn-lt"/>
        <a:ea typeface="+mn-ea"/>
        <a:cs typeface="+mn-cs"/>
        <a:sym typeface="Gill Sans"/>
      </a:defRPr>
    </a:lvl5pPr>
    <a:lvl6pPr indent="1714500" algn="ctr" defTabSz="825500">
      <a:defRPr sz="5400">
        <a:solidFill>
          <a:srgbClr val="FFFFFF"/>
        </a:solidFill>
        <a:latin typeface="+mn-lt"/>
        <a:ea typeface="+mn-ea"/>
        <a:cs typeface="+mn-cs"/>
        <a:sym typeface="Gill Sans"/>
      </a:defRPr>
    </a:lvl6pPr>
    <a:lvl7pPr indent="2057400" algn="ctr" defTabSz="825500">
      <a:defRPr sz="5400">
        <a:solidFill>
          <a:srgbClr val="FFFFFF"/>
        </a:solidFill>
        <a:latin typeface="+mn-lt"/>
        <a:ea typeface="+mn-ea"/>
        <a:cs typeface="+mn-cs"/>
        <a:sym typeface="Gill Sans"/>
      </a:defRPr>
    </a:lvl7pPr>
    <a:lvl8pPr indent="2400300" algn="ctr" defTabSz="825500">
      <a:defRPr sz="5400">
        <a:solidFill>
          <a:srgbClr val="FFFFFF"/>
        </a:solidFill>
        <a:latin typeface="+mn-lt"/>
        <a:ea typeface="+mn-ea"/>
        <a:cs typeface="+mn-cs"/>
        <a:sym typeface="Gill Sans"/>
      </a:defRPr>
    </a:lvl8pPr>
    <a:lvl9pPr indent="2743200" algn="ctr" defTabSz="825500">
      <a:defRPr sz="5400">
        <a:solidFill>
          <a:srgbClr val="FFFFFF"/>
        </a:solidFill>
        <a:latin typeface="+mn-lt"/>
        <a:ea typeface="+mn-ea"/>
        <a:cs typeface="+mn-cs"/>
        <a:sym typeface="Gill San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def" i="def">
        <a:font>
          <a:latin typeface="Helvetica Light"/>
          <a:ea typeface="Helvetica Light"/>
          <a:cs typeface="Helvetica Light"/>
        </a:font>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noFill/>
        </a:fill>
      </a:tcStyle>
    </a:wholeTbl>
    <a:band2H>
      <a:tcTxStyle b="def" i="def"/>
      <a:tcStyle>
        <a:tcBdr/>
        <a:fill>
          <a:solidFill>
            <a:srgbClr val="797A7C">
              <a:alpha val="30000"/>
            </a:srgbClr>
          </a:solidFill>
        </a:fill>
      </a:tcStyle>
    </a:band2H>
    <a:firstCol>
      <a:tcTxStyle b="def" i="def">
        <a:font>
          <a:latin typeface="Helvetica Light"/>
          <a:ea typeface="Helvetica Light"/>
          <a:cs typeface="Helvetica Light"/>
        </a:font>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0F5F0C"/>
          </a:solidFill>
        </a:fill>
      </a:tcStyle>
    </a:firstCol>
    <a:lastRow>
      <a:tcTxStyle b="def" i="def">
        <a:font>
          <a:latin typeface="Helvetica Light"/>
          <a:ea typeface="Helvetica Light"/>
          <a:cs typeface="Helvetica Light"/>
        </a:font>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0365C0"/>
          </a:solidFill>
        </a:fill>
      </a:tcStyle>
    </a:lastRow>
    <a:firstRow>
      <a:tcTxStyle b="def" i="def">
        <a:font>
          <a:latin typeface="Helvetica Light"/>
          <a:ea typeface="Helvetica Light"/>
          <a:cs typeface="Helvetica Light"/>
        </a:font>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0365C0"/>
          </a:solidFill>
        </a:fill>
      </a:tcStyle>
    </a:firstRow>
  </a:tblStyle>
  <a:tblStyle styleId="{C7B018BB-80A7-4F77-B60F-C8B233D01FF8}" styleName="">
    <a:tblBg/>
    <a:wholeTbl>
      <a:tcTxStyle b="def" i="def">
        <a:font>
          <a:latin typeface="Helvetica Light"/>
          <a:ea typeface="Helvetica Light"/>
          <a:cs typeface="Helvetica Light"/>
        </a:font>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noFill/>
        </a:fill>
      </a:tcStyle>
    </a:wholeTbl>
    <a:band2H>
      <a:tcTxStyle b="def" i="def"/>
      <a:tcStyle>
        <a:tcBdr/>
        <a:fill>
          <a:solidFill>
            <a:srgbClr val="87CED4">
              <a:alpha val="20000"/>
            </a:srgbClr>
          </a:solidFill>
        </a:fill>
      </a:tcStyle>
    </a:band2H>
    <a:firstCol>
      <a:tcTxStyle b="def" i="def">
        <a:font>
          <a:latin typeface="Helvetica Light"/>
          <a:ea typeface="Helvetica Light"/>
          <a:cs typeface="Helvetica Light"/>
        </a:font>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398CCE"/>
          </a:solidFill>
        </a:fill>
      </a:tcStyle>
    </a:firstCol>
    <a:lastRow>
      <a:tcTxStyle b="def" i="def">
        <a:font>
          <a:latin typeface="Helvetica Light"/>
          <a:ea typeface="Helvetica Light"/>
          <a:cs typeface="Helvetica Light"/>
        </a:font>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254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noFill/>
        </a:fill>
      </a:tcStyle>
    </a:lastRow>
    <a:firstRow>
      <a:tcTxStyle b="def" i="def">
        <a:font>
          <a:latin typeface="Helvetica Light"/>
          <a:ea typeface="Helvetica Light"/>
          <a:cs typeface="Helvetica Light"/>
        </a:font>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0365C0"/>
          </a:solidFill>
        </a:fill>
      </a:tcStyle>
    </a:firstRow>
  </a:tblStyle>
  <a:tblStyle styleId="{EEE7283C-3CF3-47DC-8721-378D4A62B228}" styleName="">
    <a:tblBg/>
    <a:wholeTbl>
      <a:tcTxStyle b="def" i="def">
        <a:font>
          <a:latin typeface="Helvetica Light"/>
          <a:ea typeface="Helvetica Light"/>
          <a:cs typeface="Helvetica Light"/>
        </a:font>
        <a:srgbClr val="FFFFFF"/>
      </a:tcTxStyle>
      <a:tcStyle>
        <a:tcBdr>
          <a:left>
            <a:ln w="12700" cap="flat">
              <a:noFill/>
              <a:miter lim="400000"/>
            </a:ln>
          </a:left>
          <a:right>
            <a:ln w="12700" cap="flat">
              <a:noFill/>
              <a:miter lim="400000"/>
            </a:ln>
          </a:right>
          <a:top>
            <a:ln w="12700" cap="flat">
              <a:solidFill>
                <a:srgbClr val="929292"/>
              </a:solidFill>
              <a:prstDash val="solid"/>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noFill/>
              <a:miter lim="400000"/>
            </a:ln>
          </a:insideV>
        </a:tcBdr>
        <a:fill>
          <a:noFill/>
        </a:fill>
      </a:tcStyle>
    </a:wholeTbl>
    <a:band2H>
      <a:tcTxStyle b="def" i="def"/>
      <a:tcStyle>
        <a:tcBdr/>
        <a:fill>
          <a:solidFill>
            <a:srgbClr val="5DC123">
              <a:alpha val="19000"/>
            </a:srgbClr>
          </a:solidFill>
        </a:fill>
      </a:tcStyle>
    </a:band2H>
    <a:firstCol>
      <a:tcTxStyle b="def" i="def">
        <a:font>
          <a:latin typeface="Helvetica Light"/>
          <a:ea typeface="Helvetica Light"/>
          <a:cs typeface="Helvetica Light"/>
        </a:font>
        <a:srgbClr val="FFFFFF"/>
      </a:tcTxStyle>
      <a:tcStyle>
        <a:tcBdr>
          <a:left>
            <a:ln w="12700" cap="flat">
              <a:solidFill>
                <a:srgbClr val="FFFFFF"/>
              </a:solidFill>
              <a:prstDash val="solid"/>
              <a:miter lim="400000"/>
            </a:ln>
          </a:left>
          <a:right>
            <a:ln w="25400" cap="flat">
              <a:solidFill>
                <a:srgbClr val="CBCBCB"/>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189B1A"/>
          </a:solidFill>
        </a:fill>
      </a:tcStyle>
    </a:firstCol>
    <a:lastRow>
      <a:tcTxStyle b="def" i="def">
        <a:font>
          <a:latin typeface="Helvetica Light"/>
          <a:ea typeface="Helvetica Light"/>
          <a:cs typeface="Helvetica Light"/>
        </a:font>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33632E"/>
          </a:solidFill>
        </a:fill>
      </a:tcStyle>
    </a:lastRow>
    <a:firstRow>
      <a:tcTxStyle b="def" i="def">
        <a:font>
          <a:latin typeface="Helvetica Light"/>
          <a:ea typeface="Helvetica Light"/>
          <a:cs typeface="Helvetica Light"/>
        </a:font>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33632E"/>
          </a:solidFill>
        </a:fill>
      </a:tcStyle>
    </a:firstRow>
  </a:tblStyle>
  <a:tblStyle styleId="{CF821DB8-F4EB-4A41-A1BA-3FCAFE7338EE}" styleName="">
    <a:tblBg/>
    <a:wholeTbl>
      <a:tcTxStyle b="def" i="def">
        <a:font>
          <a:latin typeface="Helvetica Light"/>
          <a:ea typeface="Helvetica Light"/>
          <a:cs typeface="Helvetica Light"/>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wholeTbl>
    <a:band2H>
      <a:tcTxStyle b="def" i="def"/>
      <a:tcStyle>
        <a:tcBdr/>
        <a:fill>
          <a:solidFill>
            <a:srgbClr val="797A7C">
              <a:alpha val="30000"/>
            </a:srgbClr>
          </a:solidFill>
        </a:fill>
      </a:tcStyle>
    </a:band2H>
    <a:firstCol>
      <a:tcTxStyle b="def" i="def">
        <a:font>
          <a:latin typeface="Helvetica Light"/>
          <a:ea typeface="Helvetica Light"/>
          <a:cs typeface="Helvetica Light"/>
        </a:font>
        <a:srgbClr val="000000"/>
      </a:tcTxStyle>
      <a:tcStyle>
        <a:tcBdr>
          <a:left>
            <a:ln w="12700" cap="flat">
              <a:solidFill>
                <a:srgbClr val="FFFFFF"/>
              </a:solidFill>
              <a:prstDash val="solid"/>
              <a:miter lim="400000"/>
            </a:ln>
          </a:left>
          <a:right>
            <a:ln w="25400" cap="flat">
              <a:solidFill>
                <a:srgbClr val="FFFFFF"/>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8A433"/>
          </a:solidFill>
        </a:fill>
      </a:tcStyle>
    </a:firstCol>
    <a:lastRow>
      <a:tcTxStyle b="def" i="def">
        <a:font>
          <a:latin typeface="Helvetica Light"/>
          <a:ea typeface="Helvetica Light"/>
          <a:cs typeface="Helvetica Light"/>
        </a:font>
        <a:srgbClr val="FFFFFF"/>
      </a:tcTxStyle>
      <a:tcStyle>
        <a:tcBdr>
          <a:left>
            <a:ln w="12700" cap="flat">
              <a:noFill/>
              <a:miter lim="400000"/>
            </a:ln>
          </a:left>
          <a:right>
            <a:ln w="12700" cap="flat">
              <a:noFill/>
              <a:miter lim="400000"/>
            </a:ln>
          </a:right>
          <a:top>
            <a:ln w="254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noFill/>
        </a:fill>
      </a:tcStyle>
    </a:lastRow>
    <a:firstRow>
      <a:tcTxStyle b="def" i="def">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solidFill>
                <a:srgbClr val="FFFFFF"/>
              </a:solidFill>
              <a:prstDash val="solid"/>
              <a:miter lim="400000"/>
            </a:ln>
          </a:top>
          <a:bottom>
            <a:ln w="25400" cap="flat">
              <a:solidFill>
                <a:srgbClr val="FFFFFF"/>
              </a:solidFill>
              <a:prstDash val="solid"/>
              <a:miter lim="400000"/>
            </a:ln>
          </a:bottom>
          <a:insideH>
            <a:ln w="12700" cap="flat">
              <a:noFill/>
              <a:miter lim="400000"/>
            </a:ln>
          </a:insideH>
          <a:insideV>
            <a:ln w="12700" cap="flat">
              <a:noFill/>
              <a:miter lim="400000"/>
            </a:ln>
          </a:insideV>
        </a:tcBdr>
        <a:fill>
          <a:solidFill>
            <a:srgbClr val="E8A433"/>
          </a:solidFill>
        </a:fill>
      </a:tcStyle>
    </a:firstRow>
  </a:tblStyle>
  <a:tblStyle styleId="{33BA23B1-9221-436E-865A-0063620EA4FD}" styleName="">
    <a:tblBg/>
    <a:wholeTbl>
      <a:tcTxStyle b="def" i="def">
        <a:font>
          <a:latin typeface="Helvetica Light"/>
          <a:ea typeface="Helvetica Light"/>
          <a:cs typeface="Helvetica Light"/>
        </a:font>
        <a:srgbClr val="FFFFFF"/>
      </a:tcTxStyle>
      <a:tcStyle>
        <a:tcBdr>
          <a:left>
            <a:ln w="12700" cap="flat">
              <a:noFill/>
              <a:miter lim="400000"/>
            </a:ln>
          </a:left>
          <a:right>
            <a:ln w="12700" cap="flat">
              <a:noFill/>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noFill/>
              <a:miter lim="400000"/>
            </a:ln>
          </a:insideV>
        </a:tcBdr>
        <a:fill>
          <a:noFill/>
        </a:fill>
      </a:tcStyle>
    </a:wholeTbl>
    <a:band2H>
      <a:tcTxStyle b="def" i="def"/>
      <a:tcStyle>
        <a:tcBdr/>
        <a:fill>
          <a:solidFill>
            <a:srgbClr val="797A7C">
              <a:alpha val="30000"/>
            </a:srgbClr>
          </a:solidFill>
        </a:fill>
      </a:tcStyle>
    </a:band2H>
    <a:firstCol>
      <a:tcTxStyle b="def" i="def">
        <a:font>
          <a:latin typeface="Helvetica Light"/>
          <a:ea typeface="Helvetica Light"/>
          <a:cs typeface="Helvetica Light"/>
        </a:font>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noFill/>
              <a:miter lim="400000"/>
            </a:ln>
          </a:insideV>
        </a:tcBdr>
        <a:fill>
          <a:solidFill>
            <a:srgbClr val="545761"/>
          </a:solidFill>
        </a:fill>
      </a:tcStyle>
    </a:firstCol>
    <a:lastRow>
      <a:tcTxStyle b="def" i="def">
        <a:font>
          <a:latin typeface="Helvetica Light"/>
          <a:ea typeface="Helvetica Light"/>
          <a:cs typeface="Helvetica Light"/>
        </a:font>
        <a:srgbClr val="FFFFFF"/>
      </a:tcTxStyle>
      <a:tcStyle>
        <a:tcBdr>
          <a:left>
            <a:ln w="12700" cap="flat">
              <a:noFill/>
              <a:miter lim="400000"/>
            </a:ln>
          </a:left>
          <a:right>
            <a:ln w="12700" cap="flat">
              <a:noFill/>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noFill/>
              <a:miter lim="400000"/>
            </a:ln>
          </a:insideH>
          <a:insideV>
            <a:ln w="12700" cap="flat">
              <a:noFill/>
              <a:miter lim="400000"/>
            </a:ln>
          </a:insideV>
        </a:tcBdr>
        <a:fill>
          <a:solidFill>
            <a:srgbClr val="777C83"/>
          </a:solidFill>
        </a:fill>
      </a:tcStyle>
    </a:lastRow>
    <a:firstRow>
      <a:tcTxStyle b="def" i="def">
        <a:font>
          <a:latin typeface="Helvetica Light"/>
          <a:ea typeface="Helvetica Light"/>
          <a:cs typeface="Helvetica Light"/>
        </a:font>
        <a:srgbClr val="FFFFFF"/>
      </a:tcTxStyle>
      <a:tcStyle>
        <a:tcBdr>
          <a:left>
            <a:ln w="12700" cap="flat">
              <a:noFill/>
              <a:miter lim="400000"/>
            </a:ln>
          </a:left>
          <a:right>
            <a:ln w="12700" cap="flat">
              <a:noFill/>
              <a:miter lim="400000"/>
            </a:ln>
          </a:right>
          <a:top>
            <a:ln w="12700" cap="flat">
              <a:solidFill>
                <a:srgbClr val="CBCBCB"/>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777C83"/>
          </a:solidFill>
        </a:fill>
      </a:tcStyle>
    </a:firstRow>
  </a:tblStyle>
  <a:tblStyle styleId="{2708684C-4D16-4618-839F-0558EEFCDFE6}" styleName="">
    <a:tblBg/>
    <a:wholeTbl>
      <a:tcTxStyle b="def" i="def">
        <a:font>
          <a:latin typeface="Helvetica Light"/>
          <a:ea typeface="Helvetica Light"/>
          <a:cs typeface="Helvetica Light"/>
        </a:font>
        <a:srgbClr val="FFFFFF"/>
      </a:tcTxStyle>
      <a:tcStyle>
        <a:tcBdr>
          <a:left>
            <a:ln w="12700" cap="flat">
              <a:solidFill>
                <a:srgbClr val="FFFFFF"/>
              </a:solidFill>
              <a:custDash>
                <a:ds d="200000" sp="200000"/>
              </a:custDash>
              <a:miter lim="400000"/>
            </a:ln>
          </a:left>
          <a:right>
            <a:ln w="12700" cap="flat">
              <a:solidFill>
                <a:srgbClr val="FFFFFF"/>
              </a:solidFill>
              <a:custDash>
                <a:ds d="200000" sp="200000"/>
              </a:custDash>
              <a:miter lim="400000"/>
            </a:ln>
          </a:right>
          <a:top>
            <a:ln w="12700" cap="flat">
              <a:solidFill>
                <a:srgbClr val="FFFFFF"/>
              </a:solidFill>
              <a:custDash>
                <a:ds d="200000" sp="200000"/>
              </a:custDash>
              <a:miter lim="400000"/>
            </a:ln>
          </a:top>
          <a:bottom>
            <a:ln w="12700" cap="flat">
              <a:solidFill>
                <a:srgbClr val="FFFFFF"/>
              </a:solidFill>
              <a:custDash>
                <a:ds d="200000" sp="200000"/>
              </a:custDash>
              <a:miter lim="400000"/>
            </a:ln>
          </a:bottom>
          <a:insideH>
            <a:ln w="12700" cap="flat">
              <a:solidFill>
                <a:srgbClr val="FFFFFF"/>
              </a:solidFill>
              <a:custDash>
                <a:ds d="200000" sp="200000"/>
              </a:custDash>
              <a:miter lim="400000"/>
            </a:ln>
          </a:insideH>
          <a:insideV>
            <a:ln w="12700" cap="flat">
              <a:solidFill>
                <a:srgbClr val="FFFFFF"/>
              </a:solidFill>
              <a:custDash>
                <a:ds d="200000" sp="200000"/>
              </a:custDash>
              <a:miter lim="400000"/>
            </a:ln>
          </a:insideV>
        </a:tcBdr>
        <a:fill>
          <a:noFill/>
        </a:fill>
      </a:tcStyle>
    </a:wholeTbl>
    <a:band2H>
      <a:tcTxStyle b="def" i="def"/>
      <a:tcStyle>
        <a:tcBdr/>
        <a:fill>
          <a:solidFill>
            <a:srgbClr val="797A7C">
              <a:alpha val="30000"/>
            </a:srgbClr>
          </a:solidFill>
        </a:fill>
      </a:tcStyle>
    </a:band2H>
    <a:firstCol>
      <a:tcTxStyle b="on" i="def">
        <a:font>
          <a:latin typeface="Helvetica"/>
          <a:ea typeface="Helvetica"/>
          <a:cs typeface="Helvetica"/>
        </a:font>
        <a:srgbClr val="FFFFFF"/>
      </a:tcTxStyle>
      <a:tcStyle>
        <a:tcBdr>
          <a:left>
            <a:ln w="12700" cap="flat">
              <a:noFill/>
              <a:miter lim="400000"/>
            </a:ln>
          </a:left>
          <a:right>
            <a:ln w="12700" cap="flat">
              <a:solidFill>
                <a:srgbClr val="FFFFFF"/>
              </a:solidFill>
              <a:prstDash val="solid"/>
              <a:miter lim="400000"/>
            </a:ln>
          </a:right>
          <a:top>
            <a:ln w="12700" cap="flat">
              <a:solidFill>
                <a:srgbClr val="FFFFFF"/>
              </a:solidFill>
              <a:custDash>
                <a:ds d="200000" sp="200000"/>
              </a:custDash>
              <a:miter lim="400000"/>
            </a:ln>
          </a:top>
          <a:bottom>
            <a:ln w="12700" cap="flat">
              <a:solidFill>
                <a:srgbClr val="FFFFFF"/>
              </a:solidFill>
              <a:custDash>
                <a:ds d="200000" sp="200000"/>
              </a:custDash>
              <a:miter lim="400000"/>
            </a:ln>
          </a:bottom>
          <a:insideH>
            <a:ln w="12700" cap="flat">
              <a:solidFill>
                <a:srgbClr val="FFFFFF"/>
              </a:solidFill>
              <a:custDash>
                <a:ds d="200000" sp="200000"/>
              </a:custDash>
              <a:miter lim="400000"/>
            </a:ln>
          </a:insideH>
          <a:insideV>
            <a:ln w="12700" cap="flat">
              <a:solidFill>
                <a:srgbClr val="FFFFFF"/>
              </a:solidFill>
              <a:custDash>
                <a:ds d="200000" sp="200000"/>
              </a:custDash>
              <a:miter lim="400000"/>
            </a:ln>
          </a:insideV>
        </a:tcBdr>
        <a:fill>
          <a:noFill/>
        </a:fill>
      </a:tcStyle>
    </a:firstCol>
    <a:lastRow>
      <a:tcTxStyle b="on" i="def">
        <a:font>
          <a:latin typeface="Helvetica"/>
          <a:ea typeface="Helvetica"/>
          <a:cs typeface="Helvetica"/>
        </a:font>
        <a:srgbClr val="FFFFFF"/>
      </a:tcTxStyle>
      <a:tcStyle>
        <a:tcBdr>
          <a:left>
            <a:ln w="12700" cap="flat">
              <a:solidFill>
                <a:srgbClr val="FFFFFF"/>
              </a:solidFill>
              <a:custDash>
                <a:ds d="200000" sp="200000"/>
              </a:custDash>
              <a:miter lim="400000"/>
            </a:ln>
          </a:left>
          <a:right>
            <a:ln w="12700" cap="flat">
              <a:solidFill>
                <a:srgbClr val="FFFFFF"/>
              </a:solidFill>
              <a:custDash>
                <a:ds d="200000" sp="200000"/>
              </a:custDash>
              <a:miter lim="400000"/>
            </a:ln>
          </a:right>
          <a:top>
            <a:ln w="12700" cap="flat">
              <a:solidFill>
                <a:srgbClr val="FFFFFF"/>
              </a:solidFill>
              <a:prstDash val="solid"/>
              <a:miter lim="400000"/>
            </a:ln>
          </a:top>
          <a:bottom>
            <a:ln w="12700" cap="flat">
              <a:noFill/>
              <a:miter lim="400000"/>
            </a:ln>
          </a:bottom>
          <a:insideH>
            <a:ln w="12700" cap="flat">
              <a:noFill/>
              <a:miter lim="400000"/>
            </a:ln>
          </a:insideH>
          <a:insideV>
            <a:ln w="12700" cap="flat">
              <a:solidFill>
                <a:srgbClr val="FFFFFF"/>
              </a:solidFill>
              <a:custDash>
                <a:ds d="200000" sp="200000"/>
              </a:custDash>
              <a:miter lim="400000"/>
            </a:ln>
          </a:insideV>
        </a:tcBdr>
        <a:fill>
          <a:noFill/>
        </a:fill>
      </a:tcStyle>
    </a:lastRow>
    <a:firstRow>
      <a:tcTxStyle b="on" i="def">
        <a:font>
          <a:latin typeface="Helvetica"/>
          <a:ea typeface="Helvetica"/>
          <a:cs typeface="Helvetica"/>
        </a:font>
        <a:srgbClr val="FFFFFF"/>
      </a:tcTxStyle>
      <a:tcStyle>
        <a:tcBdr>
          <a:left>
            <a:ln w="12700" cap="flat">
              <a:solidFill>
                <a:srgbClr val="FFFFFF"/>
              </a:solidFill>
              <a:custDash>
                <a:ds d="200000" sp="200000"/>
              </a:custDash>
              <a:miter lim="400000"/>
            </a:ln>
          </a:left>
          <a:right>
            <a:ln w="12700" cap="flat">
              <a:solidFill>
                <a:srgbClr val="FFFFFF"/>
              </a:solidFill>
              <a:custDash>
                <a:ds d="200000" sp="200000"/>
              </a:custDash>
              <a:miter lim="400000"/>
            </a:ln>
          </a:right>
          <a:top>
            <a:ln w="12700" cap="flat">
              <a:noFill/>
              <a:miter lim="400000"/>
            </a:ln>
          </a:top>
          <a:bottom>
            <a:ln w="12700" cap="flat">
              <a:solidFill>
                <a:srgbClr val="FFFFFF"/>
              </a:solidFill>
              <a:prstDash val="solid"/>
              <a:miter lim="400000"/>
            </a:ln>
          </a:bottom>
          <a:insideH>
            <a:ln w="12700" cap="flat">
              <a:noFill/>
              <a:miter lim="400000"/>
            </a:ln>
          </a:insideH>
          <a:insideV>
            <a:ln w="12700" cap="flat">
              <a:solidFill>
                <a:srgbClr val="FFFFFF"/>
              </a:solidFill>
              <a:custDash>
                <a:ds d="200000" sp="200000"/>
              </a:custDash>
              <a:miter lim="400000"/>
            </a:ln>
          </a:insideV>
        </a:tcBdr>
        <a:fill>
          <a:noFill/>
        </a:fill>
      </a:tcStyle>
    </a:firstRow>
  </a:tblStyle>
  <a:tblStyle styleId="{8F44A2F1-9E1F-4B54-A3A2-5F16C0AD49E2}" styleName="">
    <a:tblBg/>
    <a:wholeTbl>
      <a:tcTxStyle b="off" i="off">
        <a:fontRef idx="minor">
          <a:srgbClr val="FFFFFF"/>
        </a:fontRef>
        <a:srgbClr val="FFFFFF"/>
      </a:tcTxStyle>
      <a:tcStyle>
        <a:tcBdr>
          <a:left>
            <a:ln w="25400" cap="flat">
              <a:solidFill>
                <a:srgbClr val="FFFFFF"/>
              </a:solidFill>
              <a:prstDash val="solid"/>
              <a:miter lim="400000"/>
            </a:ln>
          </a:left>
          <a:right>
            <a:ln w="25400" cap="flat">
              <a:solidFill>
                <a:srgbClr val="FFFFFF"/>
              </a:solidFill>
              <a:prstDash val="solid"/>
              <a:miter lim="400000"/>
            </a:ln>
          </a:right>
          <a:top>
            <a:ln w="25400" cap="flat">
              <a:solidFill>
                <a:srgbClr val="FFFFFF"/>
              </a:solidFill>
              <a:prstDash val="solid"/>
              <a:miter lim="400000"/>
            </a:ln>
          </a:top>
          <a:bottom>
            <a:ln w="25400" cap="flat">
              <a:solidFill>
                <a:srgbClr val="FFFFFF"/>
              </a:solidFill>
              <a:prstDash val="solid"/>
              <a:miter lim="400000"/>
            </a:ln>
          </a:bottom>
          <a:insideH>
            <a:ln w="25400" cap="flat">
              <a:solidFill>
                <a:srgbClr val="FFFFFF"/>
              </a:solidFill>
              <a:prstDash val="solid"/>
              <a:miter lim="400000"/>
            </a:ln>
          </a:insideH>
          <a:insideV>
            <a:ln w="25400" cap="flat">
              <a:solidFill>
                <a:srgbClr val="FFFFFF"/>
              </a:solidFill>
              <a:prstDash val="solid"/>
              <a:miter lim="400000"/>
            </a:ln>
          </a:insideV>
        </a:tcBdr>
        <a:fill>
          <a:noFill/>
        </a:fill>
      </a:tcStyle>
    </a:wholeTbl>
    <a:band2H>
      <a:tcTxStyle b="def" i="def"/>
      <a:tcStyle>
        <a:tcBdr/>
        <a:fill>
          <a:solidFill>
            <a:srgbClr val="797A7C">
              <a:alpha val="30000"/>
            </a:srgbClr>
          </a:solidFill>
        </a:fill>
      </a:tcStyle>
    </a:band2H>
    <a:firstCol>
      <a:tcTxStyle b="off" i="off">
        <a:fontRef idx="minor">
          <a:srgbClr val="FFFFFF"/>
        </a:fontRef>
        <a:srgbClr val="FFFFFF"/>
      </a:tcTxStyle>
      <a:tcStyle>
        <a:tcBdr>
          <a:left>
            <a:ln w="25400" cap="flat">
              <a:solidFill>
                <a:srgbClr val="FFFFFF"/>
              </a:solidFill>
              <a:prstDash val="solid"/>
              <a:miter lim="400000"/>
            </a:ln>
          </a:left>
          <a:right>
            <a:ln w="25400" cap="flat">
              <a:solidFill>
                <a:srgbClr val="FFFFFF"/>
              </a:solidFill>
              <a:prstDash val="solid"/>
              <a:miter lim="400000"/>
            </a:ln>
          </a:right>
          <a:top>
            <a:ln w="25400" cap="flat">
              <a:solidFill>
                <a:srgbClr val="FFFFFF"/>
              </a:solidFill>
              <a:prstDash val="solid"/>
              <a:miter lim="400000"/>
            </a:ln>
          </a:top>
          <a:bottom>
            <a:ln w="25400" cap="flat">
              <a:solidFill>
                <a:srgbClr val="FFFFFF"/>
              </a:solidFill>
              <a:prstDash val="solid"/>
              <a:miter lim="400000"/>
            </a:ln>
          </a:bottom>
          <a:insideH>
            <a:ln w="25400" cap="flat">
              <a:solidFill>
                <a:srgbClr val="FFFFFF"/>
              </a:solidFill>
              <a:prstDash val="solid"/>
              <a:miter lim="400000"/>
            </a:ln>
          </a:insideH>
          <a:insideV>
            <a:ln w="25400" cap="flat">
              <a:solidFill>
                <a:srgbClr val="FFFFFF"/>
              </a:solidFill>
              <a:prstDash val="solid"/>
              <a:miter lim="400000"/>
            </a:ln>
          </a:insideV>
        </a:tcBdr>
        <a:fill>
          <a:solidFill>
            <a:srgbClr val="1A610F"/>
          </a:solidFill>
        </a:fill>
      </a:tcStyle>
    </a:firstCol>
    <a:lastRow>
      <a:tcTxStyle b="off" i="off">
        <a:fontRef idx="minor">
          <a:srgbClr val="FFFFFF"/>
        </a:fontRef>
        <a:srgbClr val="FFFFFF"/>
      </a:tcTxStyle>
      <a:tcStyle>
        <a:tcBdr>
          <a:left>
            <a:ln w="25400" cap="flat">
              <a:solidFill>
                <a:srgbClr val="FFFFFF"/>
              </a:solidFill>
              <a:prstDash val="solid"/>
              <a:miter lim="400000"/>
            </a:ln>
          </a:left>
          <a:right>
            <a:ln w="25400" cap="flat">
              <a:solidFill>
                <a:srgbClr val="FFFFFF"/>
              </a:solidFill>
              <a:prstDash val="solid"/>
              <a:miter lim="400000"/>
            </a:ln>
          </a:right>
          <a:top>
            <a:ln w="25400" cap="flat">
              <a:solidFill>
                <a:srgbClr val="FFFFFF"/>
              </a:solidFill>
              <a:prstDash val="solid"/>
              <a:miter lim="400000"/>
            </a:ln>
          </a:top>
          <a:bottom>
            <a:ln w="25400" cap="flat">
              <a:solidFill>
                <a:srgbClr val="FFFFFF"/>
              </a:solidFill>
              <a:prstDash val="solid"/>
              <a:miter lim="400000"/>
            </a:ln>
          </a:bottom>
          <a:insideH>
            <a:ln w="25400" cap="flat">
              <a:solidFill>
                <a:srgbClr val="FFFFFF"/>
              </a:solidFill>
              <a:prstDash val="solid"/>
              <a:miter lim="400000"/>
            </a:ln>
          </a:insideH>
          <a:insideV>
            <a:ln w="25400" cap="flat">
              <a:solidFill>
                <a:srgbClr val="FFFFFF"/>
              </a:solidFill>
              <a:prstDash val="solid"/>
              <a:miter lim="400000"/>
            </a:ln>
          </a:insideV>
        </a:tcBdr>
        <a:fill>
          <a:gradFill>
            <a:gsLst>
              <a:gs pos="0">
                <a:srgbClr val="0066C1"/>
              </a:gs>
              <a:gs pos="100000">
                <a:srgbClr val="094593"/>
              </a:gs>
            </a:gsLst>
            <a:lin ang="5400000"/>
          </a:gradFill>
        </a:fill>
      </a:tcStyle>
    </a:lastRow>
    <a:firstRow>
      <a:tcTxStyle b="off" i="off">
        <a:fontRef idx="minor">
          <a:srgbClr val="FFFFFF"/>
        </a:fontRef>
        <a:srgbClr val="FFFFFF"/>
      </a:tcTxStyle>
      <a:tcStyle>
        <a:tcBdr>
          <a:left>
            <a:ln w="25400" cap="flat">
              <a:solidFill>
                <a:srgbClr val="FFFFFF"/>
              </a:solidFill>
              <a:prstDash val="solid"/>
              <a:miter lim="400000"/>
            </a:ln>
          </a:left>
          <a:right>
            <a:ln w="25400" cap="flat">
              <a:solidFill>
                <a:srgbClr val="FFFFFF"/>
              </a:solidFill>
              <a:prstDash val="solid"/>
              <a:miter lim="400000"/>
            </a:ln>
          </a:right>
          <a:top>
            <a:ln w="25400" cap="flat">
              <a:solidFill>
                <a:srgbClr val="FFFFFF"/>
              </a:solidFill>
              <a:prstDash val="solid"/>
              <a:miter lim="400000"/>
            </a:ln>
          </a:top>
          <a:bottom>
            <a:ln w="25400" cap="flat">
              <a:solidFill>
                <a:srgbClr val="FFFFFF"/>
              </a:solidFill>
              <a:prstDash val="solid"/>
              <a:miter lim="400000"/>
            </a:ln>
          </a:bottom>
          <a:insideH>
            <a:ln w="25400" cap="flat">
              <a:solidFill>
                <a:srgbClr val="FFFFFF"/>
              </a:solidFill>
              <a:prstDash val="solid"/>
              <a:miter lim="400000"/>
            </a:ln>
          </a:insideH>
          <a:insideV>
            <a:ln w="25400" cap="flat">
              <a:solidFill>
                <a:srgbClr val="FFFFFF"/>
              </a:solidFill>
              <a:prstDash val="solid"/>
              <a:miter lim="400000"/>
            </a:ln>
          </a:insideV>
        </a:tcBdr>
        <a:fill>
          <a:gradFill>
            <a:gsLst>
              <a:gs pos="0">
                <a:srgbClr val="0066C1"/>
              </a:gs>
              <a:gs pos="100000">
                <a:srgbClr val="094593"/>
              </a:gs>
            </a:gsLst>
            <a:lin ang="5400000"/>
          </a:gra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Shape 45"/>
          <p:cNvSpPr/>
          <p:nvPr>
            <p:ph type="sldImg"/>
          </p:nvPr>
        </p:nvSpPr>
        <p:spPr>
          <a:xfrm>
            <a:off x="1143000" y="685800"/>
            <a:ext cx="4572000" cy="3429000"/>
          </a:xfrm>
          <a:prstGeom prst="rect">
            <a:avLst/>
          </a:prstGeom>
        </p:spPr>
        <p:txBody>
          <a:bodyPr/>
          <a:lstStyle/>
          <a:p>
            <a:pPr lvl="0"/>
          </a:p>
        </p:txBody>
      </p:sp>
      <p:sp>
        <p:nvSpPr>
          <p:cNvPr id="46" name="Shape 46"/>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825500">
      <a:defRPr sz="2200">
        <a:latin typeface="Lucida Grande"/>
        <a:ea typeface="Lucida Grande"/>
        <a:cs typeface="Lucida Grande"/>
        <a:sym typeface="Lucida Grande"/>
      </a:defRPr>
    </a:lvl1pPr>
    <a:lvl2pPr indent="228600" defTabSz="825500">
      <a:defRPr sz="2200">
        <a:latin typeface="Lucida Grande"/>
        <a:ea typeface="Lucida Grande"/>
        <a:cs typeface="Lucida Grande"/>
        <a:sym typeface="Lucida Grande"/>
      </a:defRPr>
    </a:lvl2pPr>
    <a:lvl3pPr indent="457200" defTabSz="825500">
      <a:defRPr sz="2200">
        <a:latin typeface="Lucida Grande"/>
        <a:ea typeface="Lucida Grande"/>
        <a:cs typeface="Lucida Grande"/>
        <a:sym typeface="Lucida Grande"/>
      </a:defRPr>
    </a:lvl3pPr>
    <a:lvl4pPr indent="685800" defTabSz="825500">
      <a:defRPr sz="2200">
        <a:latin typeface="Lucida Grande"/>
        <a:ea typeface="Lucida Grande"/>
        <a:cs typeface="Lucida Grande"/>
        <a:sym typeface="Lucida Grande"/>
      </a:defRPr>
    </a:lvl4pPr>
    <a:lvl5pPr indent="914400" defTabSz="825500">
      <a:defRPr sz="2200">
        <a:latin typeface="Lucida Grande"/>
        <a:ea typeface="Lucida Grande"/>
        <a:cs typeface="Lucida Grande"/>
        <a:sym typeface="Lucida Grande"/>
      </a:defRPr>
    </a:lvl5pPr>
    <a:lvl6pPr indent="1143000" defTabSz="825500">
      <a:defRPr sz="2200">
        <a:latin typeface="Lucida Grande"/>
        <a:ea typeface="Lucida Grande"/>
        <a:cs typeface="Lucida Grande"/>
        <a:sym typeface="Lucida Grande"/>
      </a:defRPr>
    </a:lvl6pPr>
    <a:lvl7pPr indent="1371600" defTabSz="825500">
      <a:defRPr sz="2200">
        <a:latin typeface="Lucida Grande"/>
        <a:ea typeface="Lucida Grande"/>
        <a:cs typeface="Lucida Grande"/>
        <a:sym typeface="Lucida Grande"/>
      </a:defRPr>
    </a:lvl7pPr>
    <a:lvl8pPr indent="1600200" defTabSz="825500">
      <a:defRPr sz="2200">
        <a:latin typeface="Lucida Grande"/>
        <a:ea typeface="Lucida Grande"/>
        <a:cs typeface="Lucida Grande"/>
        <a:sym typeface="Lucida Grande"/>
      </a:defRPr>
    </a:lvl8pPr>
    <a:lvl9pPr indent="1828800" defTabSz="825500">
      <a:defRPr sz="2200">
        <a:latin typeface="Lucida Grande"/>
        <a:ea typeface="Lucida Grande"/>
        <a:cs typeface="Lucida Grande"/>
        <a:sym typeface="Lucida Grand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3.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4.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Title &amp; Subtitle">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5" name="Shape 5"/>
          <p:cNvSpPr/>
          <p:nvPr>
            <p:ph type="title"/>
          </p:nvPr>
        </p:nvSpPr>
        <p:spPr>
          <a:xfrm>
            <a:off x="2387600" y="2311400"/>
            <a:ext cx="19621500" cy="4648200"/>
          </a:xfrm>
          <a:prstGeom prst="rect">
            <a:avLst/>
          </a:prstGeom>
        </p:spPr>
        <p:txBody>
          <a:bodyPr lIns="0" tIns="0" rIns="0" bIns="0" anchor="b"/>
          <a:lstStyle>
            <a:lvl1pPr defTabSz="825500">
              <a:defRPr sz="11400">
                <a:uFillTx/>
              </a:defRPr>
            </a:lvl1pPr>
          </a:lstStyle>
          <a:p>
            <a:pPr lvl="0">
              <a:defRPr sz="1800">
                <a:solidFill>
                  <a:srgbClr val="000000"/>
                </a:solidFill>
              </a:defRPr>
            </a:pPr>
            <a:r>
              <a:rPr sz="11400">
                <a:solidFill>
                  <a:srgbClr val="FFFFFF"/>
                </a:solidFill>
              </a:rPr>
              <a:t>Title Text</a:t>
            </a:r>
          </a:p>
        </p:txBody>
      </p:sp>
      <p:sp>
        <p:nvSpPr>
          <p:cNvPr id="6" name="Shape 6"/>
          <p:cNvSpPr/>
          <p:nvPr>
            <p:ph type="body" idx="1"/>
          </p:nvPr>
        </p:nvSpPr>
        <p:spPr>
          <a:xfrm>
            <a:off x="2387600" y="7073900"/>
            <a:ext cx="19621500" cy="1587500"/>
          </a:xfrm>
          <a:prstGeom prst="rect">
            <a:avLst/>
          </a:prstGeom>
        </p:spPr>
        <p:txBody>
          <a:bodyPr lIns="0" tIns="0" rIns="0" bIns="0" anchor="t"/>
          <a:lstStyle>
            <a:lvl1pPr marL="0" indent="0" algn="ctr" defTabSz="825500">
              <a:spcBef>
                <a:spcPts val="0"/>
              </a:spcBef>
              <a:buClrTx/>
              <a:buFontTx/>
              <a:defRPr sz="4800">
                <a:uFillTx/>
              </a:defRPr>
            </a:lvl1pPr>
            <a:lvl2pPr marL="0" indent="0" algn="ctr" defTabSz="825500">
              <a:spcBef>
                <a:spcPts val="0"/>
              </a:spcBef>
              <a:buClrTx/>
              <a:buFontTx/>
              <a:defRPr sz="4800">
                <a:uFillTx/>
              </a:defRPr>
            </a:lvl2pPr>
            <a:lvl3pPr marL="0" indent="0" algn="ctr" defTabSz="825500">
              <a:spcBef>
                <a:spcPts val="0"/>
              </a:spcBef>
              <a:buClrTx/>
              <a:buFontTx/>
              <a:defRPr sz="4800">
                <a:uFillTx/>
              </a:defRPr>
            </a:lvl3pPr>
            <a:lvl4pPr marL="0" indent="0" algn="ctr" defTabSz="825500">
              <a:spcBef>
                <a:spcPts val="0"/>
              </a:spcBef>
              <a:buClrTx/>
              <a:buFontTx/>
              <a:defRPr sz="4800">
                <a:uFillTx/>
              </a:defRPr>
            </a:lvl4pPr>
            <a:lvl5pPr marL="0" indent="0" algn="ctr" defTabSz="825500">
              <a:spcBef>
                <a:spcPts val="0"/>
              </a:spcBef>
              <a:buClrTx/>
              <a:buFontTx/>
              <a:defRPr sz="4800">
                <a:uFillTx/>
              </a:defRPr>
            </a:lvl5pPr>
          </a:lstStyle>
          <a:p>
            <a:pPr lvl="0">
              <a:defRPr sz="1800">
                <a:solidFill>
                  <a:srgbClr val="000000"/>
                </a:solidFill>
              </a:defRPr>
            </a:pPr>
            <a:r>
              <a:rPr sz="4800">
                <a:solidFill>
                  <a:srgbClr val="FFFFFF"/>
                </a:solidFill>
              </a:rPr>
              <a:t>Body Level One</a:t>
            </a:r>
            <a:endParaRPr sz="4800">
              <a:solidFill>
                <a:srgbClr val="FFFFFF"/>
              </a:solidFill>
            </a:endParaRPr>
          </a:p>
          <a:p>
            <a:pPr lvl="1">
              <a:defRPr sz="1800">
                <a:solidFill>
                  <a:srgbClr val="000000"/>
                </a:solidFill>
              </a:defRPr>
            </a:pPr>
            <a:r>
              <a:rPr sz="4800">
                <a:solidFill>
                  <a:srgbClr val="FFFFFF"/>
                </a:solidFill>
              </a:rPr>
              <a:t>Body Level Two</a:t>
            </a:r>
            <a:endParaRPr sz="4800">
              <a:solidFill>
                <a:srgbClr val="FFFFFF"/>
              </a:solidFill>
            </a:endParaRPr>
          </a:p>
          <a:p>
            <a:pPr lvl="2">
              <a:defRPr sz="1800">
                <a:solidFill>
                  <a:srgbClr val="000000"/>
                </a:solidFill>
              </a:defRPr>
            </a:pPr>
            <a:r>
              <a:rPr sz="4800">
                <a:solidFill>
                  <a:srgbClr val="FFFFFF"/>
                </a:solidFill>
              </a:rPr>
              <a:t>Body Level Three</a:t>
            </a:r>
            <a:endParaRPr sz="4800">
              <a:solidFill>
                <a:srgbClr val="FFFFFF"/>
              </a:solidFill>
            </a:endParaRPr>
          </a:p>
          <a:p>
            <a:pPr lvl="3">
              <a:defRPr sz="1800">
                <a:solidFill>
                  <a:srgbClr val="000000"/>
                </a:solidFill>
              </a:defRPr>
            </a:pPr>
            <a:r>
              <a:rPr sz="4800">
                <a:solidFill>
                  <a:srgbClr val="FFFFFF"/>
                </a:solidFill>
              </a:rPr>
              <a:t>Body Level Four</a:t>
            </a:r>
            <a:endParaRPr sz="4800">
              <a:solidFill>
                <a:srgbClr val="FFFFFF"/>
              </a:solidFill>
            </a:endParaRPr>
          </a:p>
          <a:p>
            <a:pPr lvl="4">
              <a:defRPr sz="1800">
                <a:solidFill>
                  <a:srgbClr val="000000"/>
                </a:solidFill>
              </a:defRPr>
            </a:pPr>
            <a:r>
              <a:rPr sz="4800">
                <a:solidFill>
                  <a:srgbClr val="FFFFFF"/>
                </a:solidFill>
              </a:rPr>
              <a:t>Body Level Five</a:t>
            </a:r>
          </a:p>
        </p:txBody>
      </p:sp>
    </p:spTree>
  </p:cSld>
  <p:clrMapOvr>
    <a:masterClrMapping/>
  </p:clrMapOvr>
  <p:transitio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Photo - Vertical">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5" name="Shape 25"/>
          <p:cNvSpPr/>
          <p:nvPr>
            <p:ph type="title"/>
          </p:nvPr>
        </p:nvSpPr>
        <p:spPr>
          <a:xfrm>
            <a:off x="1206500" y="2159000"/>
            <a:ext cx="11010900" cy="4648200"/>
          </a:xfrm>
          <a:prstGeom prst="rect">
            <a:avLst/>
          </a:prstGeom>
        </p:spPr>
        <p:txBody>
          <a:bodyPr lIns="0" tIns="0" rIns="0" bIns="0" anchor="b"/>
          <a:lstStyle>
            <a:lvl1pPr defTabSz="825500">
              <a:defRPr sz="9600">
                <a:uFillTx/>
              </a:defRPr>
            </a:lvl1pPr>
          </a:lstStyle>
          <a:p>
            <a:pPr lvl="0">
              <a:defRPr sz="1800">
                <a:solidFill>
                  <a:srgbClr val="000000"/>
                </a:solidFill>
              </a:defRPr>
            </a:pPr>
            <a:r>
              <a:rPr sz="9600">
                <a:solidFill>
                  <a:srgbClr val="FFFFFF"/>
                </a:solidFill>
              </a:rPr>
              <a:t>Title Text</a:t>
            </a:r>
          </a:p>
        </p:txBody>
      </p:sp>
      <p:sp>
        <p:nvSpPr>
          <p:cNvPr id="26" name="Shape 26"/>
          <p:cNvSpPr/>
          <p:nvPr>
            <p:ph type="body" idx="1"/>
          </p:nvPr>
        </p:nvSpPr>
        <p:spPr>
          <a:xfrm>
            <a:off x="1206500" y="6896100"/>
            <a:ext cx="11010900" cy="4648200"/>
          </a:xfrm>
          <a:prstGeom prst="rect">
            <a:avLst/>
          </a:prstGeom>
        </p:spPr>
        <p:txBody>
          <a:bodyPr lIns="0" tIns="0" rIns="0" bIns="0" anchor="t"/>
          <a:lstStyle>
            <a:lvl1pPr marL="0" indent="0" algn="ctr" defTabSz="825500">
              <a:spcBef>
                <a:spcPts val="0"/>
              </a:spcBef>
              <a:buClrTx/>
              <a:buFontTx/>
              <a:defRPr sz="4200">
                <a:uFillTx/>
              </a:defRPr>
            </a:lvl1pPr>
            <a:lvl2pPr marL="0" indent="0" algn="ctr" defTabSz="825500">
              <a:spcBef>
                <a:spcPts val="0"/>
              </a:spcBef>
              <a:buClrTx/>
              <a:buFontTx/>
              <a:defRPr sz="4200">
                <a:uFillTx/>
              </a:defRPr>
            </a:lvl2pPr>
            <a:lvl3pPr marL="0" indent="0" algn="ctr" defTabSz="825500">
              <a:spcBef>
                <a:spcPts val="0"/>
              </a:spcBef>
              <a:buClrTx/>
              <a:buFontTx/>
              <a:defRPr sz="4200">
                <a:uFillTx/>
              </a:defRPr>
            </a:lvl3pPr>
            <a:lvl4pPr marL="0" indent="0" algn="ctr" defTabSz="825500">
              <a:spcBef>
                <a:spcPts val="0"/>
              </a:spcBef>
              <a:buClrTx/>
              <a:buFontTx/>
              <a:defRPr sz="4200">
                <a:uFillTx/>
              </a:defRPr>
            </a:lvl4pPr>
            <a:lvl5pPr marL="0" indent="0" algn="ctr" defTabSz="825500">
              <a:spcBef>
                <a:spcPts val="0"/>
              </a:spcBef>
              <a:buClrTx/>
              <a:buFontTx/>
              <a:defRPr sz="4200">
                <a:uFillTx/>
              </a:defRPr>
            </a:lvl5pPr>
          </a:lstStyle>
          <a:p>
            <a:pPr lvl="0">
              <a:defRPr sz="1800">
                <a:solidFill>
                  <a:srgbClr val="000000"/>
                </a:solidFill>
              </a:defRPr>
            </a:pPr>
            <a:r>
              <a:rPr sz="4200">
                <a:solidFill>
                  <a:srgbClr val="FFFFFF"/>
                </a:solidFill>
              </a:rPr>
              <a:t>Body Level One</a:t>
            </a:r>
            <a:endParaRPr sz="4200">
              <a:solidFill>
                <a:srgbClr val="FFFFFF"/>
              </a:solidFill>
            </a:endParaRPr>
          </a:p>
          <a:p>
            <a:pPr lvl="1">
              <a:defRPr sz="1800">
                <a:solidFill>
                  <a:srgbClr val="000000"/>
                </a:solidFill>
              </a:defRPr>
            </a:pPr>
            <a:r>
              <a:rPr sz="4200">
                <a:solidFill>
                  <a:srgbClr val="FFFFFF"/>
                </a:solidFill>
              </a:rPr>
              <a:t>Body Level Two</a:t>
            </a:r>
            <a:endParaRPr sz="4200">
              <a:solidFill>
                <a:srgbClr val="FFFFFF"/>
              </a:solidFill>
            </a:endParaRPr>
          </a:p>
          <a:p>
            <a:pPr lvl="2">
              <a:defRPr sz="1800">
                <a:solidFill>
                  <a:srgbClr val="000000"/>
                </a:solidFill>
              </a:defRPr>
            </a:pPr>
            <a:r>
              <a:rPr sz="4200">
                <a:solidFill>
                  <a:srgbClr val="FFFFFF"/>
                </a:solidFill>
              </a:rPr>
              <a:t>Body Level Three</a:t>
            </a:r>
            <a:endParaRPr sz="4200">
              <a:solidFill>
                <a:srgbClr val="FFFFFF"/>
              </a:solidFill>
            </a:endParaRPr>
          </a:p>
          <a:p>
            <a:pPr lvl="3">
              <a:defRPr sz="1800">
                <a:solidFill>
                  <a:srgbClr val="000000"/>
                </a:solidFill>
              </a:defRPr>
            </a:pPr>
            <a:r>
              <a:rPr sz="4200">
                <a:solidFill>
                  <a:srgbClr val="FFFFFF"/>
                </a:solidFill>
              </a:rPr>
              <a:t>Body Level Four</a:t>
            </a:r>
            <a:endParaRPr sz="4200">
              <a:solidFill>
                <a:srgbClr val="FFFFFF"/>
              </a:solidFill>
            </a:endParaRPr>
          </a:p>
          <a:p>
            <a:pPr lvl="4">
              <a:defRPr sz="1800">
                <a:solidFill>
                  <a:srgbClr val="000000"/>
                </a:solidFill>
              </a:defRPr>
            </a:pPr>
            <a:r>
              <a:rPr sz="4200">
                <a:solidFill>
                  <a:srgbClr val="FFFFFF"/>
                </a:solidFill>
              </a:rPr>
              <a:t>Body Level Five</a:t>
            </a:r>
          </a:p>
        </p:txBody>
      </p:sp>
    </p:spTree>
  </p:cSld>
  <p:clrMapOvr>
    <a:masterClrMapping/>
  </p:clrMapOvr>
  <p:transitio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Photo - Vertical Reflection">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8" name="Shape 28"/>
          <p:cNvSpPr/>
          <p:nvPr>
            <p:ph type="title"/>
          </p:nvPr>
        </p:nvSpPr>
        <p:spPr>
          <a:xfrm>
            <a:off x="1206500" y="2159000"/>
            <a:ext cx="11010900" cy="4648200"/>
          </a:xfrm>
          <a:prstGeom prst="rect">
            <a:avLst/>
          </a:prstGeom>
        </p:spPr>
        <p:txBody>
          <a:bodyPr lIns="0" tIns="0" rIns="0" bIns="0" anchor="b"/>
          <a:lstStyle>
            <a:lvl1pPr defTabSz="825500">
              <a:defRPr sz="9600">
                <a:uFillTx/>
              </a:defRPr>
            </a:lvl1pPr>
          </a:lstStyle>
          <a:p>
            <a:pPr lvl="0">
              <a:defRPr sz="1800">
                <a:solidFill>
                  <a:srgbClr val="000000"/>
                </a:solidFill>
              </a:defRPr>
            </a:pPr>
            <a:r>
              <a:rPr sz="9600">
                <a:solidFill>
                  <a:srgbClr val="FFFFFF"/>
                </a:solidFill>
              </a:rPr>
              <a:t>Title Text</a:t>
            </a:r>
          </a:p>
        </p:txBody>
      </p:sp>
      <p:sp>
        <p:nvSpPr>
          <p:cNvPr id="29" name="Shape 29"/>
          <p:cNvSpPr/>
          <p:nvPr>
            <p:ph type="body" idx="1"/>
          </p:nvPr>
        </p:nvSpPr>
        <p:spPr>
          <a:xfrm>
            <a:off x="1206500" y="6896100"/>
            <a:ext cx="11010900" cy="4648200"/>
          </a:xfrm>
          <a:prstGeom prst="rect">
            <a:avLst/>
          </a:prstGeom>
        </p:spPr>
        <p:txBody>
          <a:bodyPr lIns="0" tIns="0" rIns="0" bIns="0" anchor="t"/>
          <a:lstStyle>
            <a:lvl1pPr marL="0" indent="0" algn="ctr" defTabSz="825500">
              <a:spcBef>
                <a:spcPts val="0"/>
              </a:spcBef>
              <a:buClrTx/>
              <a:buFontTx/>
              <a:defRPr sz="4200">
                <a:uFillTx/>
              </a:defRPr>
            </a:lvl1pPr>
            <a:lvl2pPr marL="0" indent="0" algn="ctr" defTabSz="825500">
              <a:spcBef>
                <a:spcPts val="0"/>
              </a:spcBef>
              <a:buClrTx/>
              <a:buFontTx/>
              <a:defRPr sz="4200">
                <a:uFillTx/>
              </a:defRPr>
            </a:lvl2pPr>
            <a:lvl3pPr marL="0" indent="0" algn="ctr" defTabSz="825500">
              <a:spcBef>
                <a:spcPts val="0"/>
              </a:spcBef>
              <a:buClrTx/>
              <a:buFontTx/>
              <a:defRPr sz="4200">
                <a:uFillTx/>
              </a:defRPr>
            </a:lvl3pPr>
            <a:lvl4pPr marL="0" indent="0" algn="ctr" defTabSz="825500">
              <a:spcBef>
                <a:spcPts val="0"/>
              </a:spcBef>
              <a:buClrTx/>
              <a:buFontTx/>
              <a:defRPr sz="4200">
                <a:uFillTx/>
              </a:defRPr>
            </a:lvl4pPr>
            <a:lvl5pPr marL="0" indent="0" algn="ctr" defTabSz="825500">
              <a:spcBef>
                <a:spcPts val="0"/>
              </a:spcBef>
              <a:buClrTx/>
              <a:buFontTx/>
              <a:defRPr sz="4200">
                <a:uFillTx/>
              </a:defRPr>
            </a:lvl5pPr>
          </a:lstStyle>
          <a:p>
            <a:pPr lvl="0">
              <a:defRPr sz="1800">
                <a:solidFill>
                  <a:srgbClr val="000000"/>
                </a:solidFill>
              </a:defRPr>
            </a:pPr>
            <a:r>
              <a:rPr sz="4200">
                <a:solidFill>
                  <a:srgbClr val="FFFFFF"/>
                </a:solidFill>
              </a:rPr>
              <a:t>Body Level One</a:t>
            </a:r>
            <a:endParaRPr sz="4200">
              <a:solidFill>
                <a:srgbClr val="FFFFFF"/>
              </a:solidFill>
            </a:endParaRPr>
          </a:p>
          <a:p>
            <a:pPr lvl="1">
              <a:defRPr sz="1800">
                <a:solidFill>
                  <a:srgbClr val="000000"/>
                </a:solidFill>
              </a:defRPr>
            </a:pPr>
            <a:r>
              <a:rPr sz="4200">
                <a:solidFill>
                  <a:srgbClr val="FFFFFF"/>
                </a:solidFill>
              </a:rPr>
              <a:t>Body Level Two</a:t>
            </a:r>
            <a:endParaRPr sz="4200">
              <a:solidFill>
                <a:srgbClr val="FFFFFF"/>
              </a:solidFill>
            </a:endParaRPr>
          </a:p>
          <a:p>
            <a:pPr lvl="2">
              <a:defRPr sz="1800">
                <a:solidFill>
                  <a:srgbClr val="000000"/>
                </a:solidFill>
              </a:defRPr>
            </a:pPr>
            <a:r>
              <a:rPr sz="4200">
                <a:solidFill>
                  <a:srgbClr val="FFFFFF"/>
                </a:solidFill>
              </a:rPr>
              <a:t>Body Level Three</a:t>
            </a:r>
            <a:endParaRPr sz="4200">
              <a:solidFill>
                <a:srgbClr val="FFFFFF"/>
              </a:solidFill>
            </a:endParaRPr>
          </a:p>
          <a:p>
            <a:pPr lvl="3">
              <a:defRPr sz="1800">
                <a:solidFill>
                  <a:srgbClr val="000000"/>
                </a:solidFill>
              </a:defRPr>
            </a:pPr>
            <a:r>
              <a:rPr sz="4200">
                <a:solidFill>
                  <a:srgbClr val="FFFFFF"/>
                </a:solidFill>
              </a:rPr>
              <a:t>Body Level Four</a:t>
            </a:r>
            <a:endParaRPr sz="4200">
              <a:solidFill>
                <a:srgbClr val="FFFFFF"/>
              </a:solidFill>
            </a:endParaRPr>
          </a:p>
          <a:p>
            <a:pPr lvl="4">
              <a:defRPr sz="1800">
                <a:solidFill>
                  <a:srgbClr val="000000"/>
                </a:solidFill>
              </a:defRPr>
            </a:pPr>
            <a:r>
              <a:rPr sz="4200">
                <a:solidFill>
                  <a:srgbClr val="FFFFFF"/>
                </a:solidFill>
              </a:rPr>
              <a:t>Body Level Five</a:t>
            </a:r>
          </a:p>
        </p:txBody>
      </p:sp>
    </p:spTree>
  </p:cSld>
  <p:clrMapOvr>
    <a:masterClrMapping/>
  </p:clrMapOvr>
  <p:transitio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Title, Bullets &amp; Photo">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31" name="Shape 31"/>
          <p:cNvSpPr/>
          <p:nvPr>
            <p:ph type="title"/>
          </p:nvPr>
        </p:nvSpPr>
        <p:spPr>
          <a:xfrm>
            <a:off x="2387600" y="368300"/>
            <a:ext cx="19621500" cy="3429000"/>
          </a:xfrm>
          <a:prstGeom prst="rect">
            <a:avLst/>
          </a:prstGeom>
        </p:spPr>
        <p:txBody>
          <a:bodyPr lIns="50800" tIns="50800" rIns="50800" bIns="50800"/>
          <a:lstStyle>
            <a:lvl1pPr defTabSz="825500">
              <a:defRPr sz="11400">
                <a:uFillTx/>
              </a:defRPr>
            </a:lvl1pPr>
          </a:lstStyle>
          <a:p>
            <a:pPr lvl="0">
              <a:defRPr sz="1800">
                <a:solidFill>
                  <a:srgbClr val="000000"/>
                </a:solidFill>
              </a:defRPr>
            </a:pPr>
            <a:r>
              <a:rPr sz="11400">
                <a:solidFill>
                  <a:srgbClr val="FFFFFF"/>
                </a:solidFill>
              </a:rPr>
              <a:t>Title Text</a:t>
            </a:r>
          </a:p>
        </p:txBody>
      </p:sp>
      <p:sp>
        <p:nvSpPr>
          <p:cNvPr id="32" name="Shape 32"/>
          <p:cNvSpPr/>
          <p:nvPr>
            <p:ph type="body" idx="1"/>
          </p:nvPr>
        </p:nvSpPr>
        <p:spPr>
          <a:xfrm>
            <a:off x="2387600" y="3886200"/>
            <a:ext cx="9448800" cy="8039100"/>
          </a:xfrm>
          <a:prstGeom prst="rect">
            <a:avLst/>
          </a:prstGeom>
        </p:spPr>
        <p:txBody>
          <a:bodyPr lIns="50800" tIns="50800" rIns="50800" bIns="50800"/>
          <a:lstStyle>
            <a:lvl1pPr marL="812120" indent="-494620" defTabSz="825500">
              <a:spcBef>
                <a:spcPts val="5400"/>
              </a:spcBef>
              <a:buClrTx/>
              <a:buSzPct val="171000"/>
              <a:buFontTx/>
              <a:buChar char="•"/>
              <a:defRPr sz="4200">
                <a:uFillTx/>
              </a:defRPr>
            </a:lvl1pPr>
            <a:lvl2pPr marL="1256620" indent="-494620" defTabSz="825500">
              <a:spcBef>
                <a:spcPts val="5400"/>
              </a:spcBef>
              <a:buClrTx/>
              <a:buSzPct val="171000"/>
              <a:buFontTx/>
              <a:buChar char="•"/>
              <a:defRPr sz="4200">
                <a:uFillTx/>
              </a:defRPr>
            </a:lvl2pPr>
            <a:lvl3pPr marL="1701120" indent="-494620" defTabSz="825500">
              <a:spcBef>
                <a:spcPts val="5400"/>
              </a:spcBef>
              <a:buClrTx/>
              <a:buSzPct val="171000"/>
              <a:buFontTx/>
              <a:buChar char="•"/>
              <a:defRPr sz="4200">
                <a:uFillTx/>
              </a:defRPr>
            </a:lvl3pPr>
            <a:lvl4pPr marL="2145620" indent="-494620" defTabSz="825500">
              <a:spcBef>
                <a:spcPts val="5400"/>
              </a:spcBef>
              <a:buClrTx/>
              <a:buSzPct val="171000"/>
              <a:buFontTx/>
              <a:buChar char="•"/>
              <a:defRPr sz="4200">
                <a:uFillTx/>
              </a:defRPr>
            </a:lvl4pPr>
            <a:lvl5pPr marL="2590120" indent="-494620" defTabSz="825500">
              <a:spcBef>
                <a:spcPts val="5400"/>
              </a:spcBef>
              <a:buClrTx/>
              <a:buSzPct val="171000"/>
              <a:buFontTx/>
              <a:buChar char="•"/>
              <a:defRPr sz="4200">
                <a:uFillTx/>
              </a:defRPr>
            </a:lvl5pPr>
          </a:lstStyle>
          <a:p>
            <a:pPr lvl="0">
              <a:defRPr sz="1800">
                <a:solidFill>
                  <a:srgbClr val="000000"/>
                </a:solidFill>
              </a:defRPr>
            </a:pPr>
            <a:r>
              <a:rPr sz="4200">
                <a:solidFill>
                  <a:srgbClr val="FFFFFF"/>
                </a:solidFill>
              </a:rPr>
              <a:t>Body Level One</a:t>
            </a:r>
            <a:endParaRPr sz="4200">
              <a:solidFill>
                <a:srgbClr val="FFFFFF"/>
              </a:solidFill>
            </a:endParaRPr>
          </a:p>
          <a:p>
            <a:pPr lvl="1">
              <a:defRPr sz="1800">
                <a:solidFill>
                  <a:srgbClr val="000000"/>
                </a:solidFill>
              </a:defRPr>
            </a:pPr>
            <a:r>
              <a:rPr sz="4200">
                <a:solidFill>
                  <a:srgbClr val="FFFFFF"/>
                </a:solidFill>
              </a:rPr>
              <a:t>Body Level Two</a:t>
            </a:r>
            <a:endParaRPr sz="4200">
              <a:solidFill>
                <a:srgbClr val="FFFFFF"/>
              </a:solidFill>
            </a:endParaRPr>
          </a:p>
          <a:p>
            <a:pPr lvl="2">
              <a:defRPr sz="1800">
                <a:solidFill>
                  <a:srgbClr val="000000"/>
                </a:solidFill>
              </a:defRPr>
            </a:pPr>
            <a:r>
              <a:rPr sz="4200">
                <a:solidFill>
                  <a:srgbClr val="FFFFFF"/>
                </a:solidFill>
              </a:rPr>
              <a:t>Body Level Three</a:t>
            </a:r>
            <a:endParaRPr sz="4200">
              <a:solidFill>
                <a:srgbClr val="FFFFFF"/>
              </a:solidFill>
            </a:endParaRPr>
          </a:p>
          <a:p>
            <a:pPr lvl="3">
              <a:defRPr sz="1800">
                <a:solidFill>
                  <a:srgbClr val="000000"/>
                </a:solidFill>
              </a:defRPr>
            </a:pPr>
            <a:r>
              <a:rPr sz="4200">
                <a:solidFill>
                  <a:srgbClr val="FFFFFF"/>
                </a:solidFill>
              </a:rPr>
              <a:t>Body Level Four</a:t>
            </a:r>
            <a:endParaRPr sz="4200">
              <a:solidFill>
                <a:srgbClr val="FFFFFF"/>
              </a:solidFill>
            </a:endParaRPr>
          </a:p>
          <a:p>
            <a:pPr lvl="4">
              <a:defRPr sz="1800">
                <a:solidFill>
                  <a:srgbClr val="000000"/>
                </a:solidFill>
              </a:defRPr>
            </a:pPr>
            <a:r>
              <a:rPr sz="4200">
                <a:solidFill>
                  <a:srgbClr val="FFFFFF"/>
                </a:solidFill>
              </a:rPr>
              <a:t>Body Level Five</a:t>
            </a:r>
          </a:p>
        </p:txBody>
      </p:sp>
    </p:spTree>
  </p:cSld>
  <p:clrMapOvr>
    <a:masterClrMapping/>
  </p:clrMapOvr>
  <p:transitio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 Left">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34" name="Shape 34"/>
          <p:cNvSpPr/>
          <p:nvPr>
            <p:ph type="title"/>
          </p:nvPr>
        </p:nvSpPr>
        <p:spPr>
          <a:xfrm>
            <a:off x="2387600" y="368300"/>
            <a:ext cx="19621500" cy="3429000"/>
          </a:xfrm>
          <a:prstGeom prst="rect">
            <a:avLst/>
          </a:prstGeom>
        </p:spPr>
        <p:txBody>
          <a:bodyPr lIns="50800" tIns="50800" rIns="50800" bIns="50800"/>
          <a:lstStyle>
            <a:lvl1pPr defTabSz="825500">
              <a:defRPr sz="11400">
                <a:uFillTx/>
              </a:defRPr>
            </a:lvl1pPr>
          </a:lstStyle>
          <a:p>
            <a:pPr lvl="0">
              <a:defRPr sz="1800">
                <a:solidFill>
                  <a:srgbClr val="000000"/>
                </a:solidFill>
              </a:defRPr>
            </a:pPr>
            <a:r>
              <a:rPr sz="11400">
                <a:solidFill>
                  <a:srgbClr val="FFFFFF"/>
                </a:solidFill>
              </a:rPr>
              <a:t>Title Text</a:t>
            </a:r>
          </a:p>
        </p:txBody>
      </p:sp>
      <p:sp>
        <p:nvSpPr>
          <p:cNvPr id="35" name="Shape 35"/>
          <p:cNvSpPr/>
          <p:nvPr>
            <p:ph type="body" idx="1"/>
          </p:nvPr>
        </p:nvSpPr>
        <p:spPr>
          <a:xfrm>
            <a:off x="2387600" y="3886200"/>
            <a:ext cx="9448800" cy="8039100"/>
          </a:xfrm>
          <a:prstGeom prst="rect">
            <a:avLst/>
          </a:prstGeom>
        </p:spPr>
        <p:txBody>
          <a:bodyPr lIns="50800" tIns="50800" rIns="50800" bIns="50800"/>
          <a:lstStyle>
            <a:lvl1pPr marL="812120" indent="-494620" defTabSz="825500">
              <a:spcBef>
                <a:spcPts val="5400"/>
              </a:spcBef>
              <a:buClrTx/>
              <a:buSzPct val="171000"/>
              <a:buFontTx/>
              <a:buChar char="•"/>
              <a:defRPr sz="4200">
                <a:uFillTx/>
              </a:defRPr>
            </a:lvl1pPr>
            <a:lvl2pPr marL="1256620" indent="-494620" defTabSz="825500">
              <a:spcBef>
                <a:spcPts val="5400"/>
              </a:spcBef>
              <a:buClrTx/>
              <a:buSzPct val="171000"/>
              <a:buFontTx/>
              <a:buChar char="•"/>
              <a:defRPr sz="4200">
                <a:uFillTx/>
              </a:defRPr>
            </a:lvl2pPr>
            <a:lvl3pPr marL="1701120" indent="-494620" defTabSz="825500">
              <a:spcBef>
                <a:spcPts val="5400"/>
              </a:spcBef>
              <a:buClrTx/>
              <a:buSzPct val="171000"/>
              <a:buFontTx/>
              <a:buChar char="•"/>
              <a:defRPr sz="4200">
                <a:uFillTx/>
              </a:defRPr>
            </a:lvl3pPr>
            <a:lvl4pPr marL="2145620" indent="-494620" defTabSz="825500">
              <a:spcBef>
                <a:spcPts val="5400"/>
              </a:spcBef>
              <a:buClrTx/>
              <a:buSzPct val="171000"/>
              <a:buFontTx/>
              <a:buChar char="•"/>
              <a:defRPr sz="4200">
                <a:uFillTx/>
              </a:defRPr>
            </a:lvl4pPr>
            <a:lvl5pPr marL="2590120" indent="-494620" defTabSz="825500">
              <a:spcBef>
                <a:spcPts val="5400"/>
              </a:spcBef>
              <a:buClrTx/>
              <a:buSzPct val="171000"/>
              <a:buFontTx/>
              <a:buChar char="•"/>
              <a:defRPr sz="4200">
                <a:uFillTx/>
              </a:defRPr>
            </a:lvl5pPr>
          </a:lstStyle>
          <a:p>
            <a:pPr lvl="0">
              <a:defRPr sz="1800">
                <a:solidFill>
                  <a:srgbClr val="000000"/>
                </a:solidFill>
              </a:defRPr>
            </a:pPr>
            <a:r>
              <a:rPr sz="4200">
                <a:solidFill>
                  <a:srgbClr val="FFFFFF"/>
                </a:solidFill>
              </a:rPr>
              <a:t>Body Level One</a:t>
            </a:r>
            <a:endParaRPr sz="4200">
              <a:solidFill>
                <a:srgbClr val="FFFFFF"/>
              </a:solidFill>
            </a:endParaRPr>
          </a:p>
          <a:p>
            <a:pPr lvl="1">
              <a:defRPr sz="1800">
                <a:solidFill>
                  <a:srgbClr val="000000"/>
                </a:solidFill>
              </a:defRPr>
            </a:pPr>
            <a:r>
              <a:rPr sz="4200">
                <a:solidFill>
                  <a:srgbClr val="FFFFFF"/>
                </a:solidFill>
              </a:rPr>
              <a:t>Body Level Two</a:t>
            </a:r>
            <a:endParaRPr sz="4200">
              <a:solidFill>
                <a:srgbClr val="FFFFFF"/>
              </a:solidFill>
            </a:endParaRPr>
          </a:p>
          <a:p>
            <a:pPr lvl="2">
              <a:defRPr sz="1800">
                <a:solidFill>
                  <a:srgbClr val="000000"/>
                </a:solidFill>
              </a:defRPr>
            </a:pPr>
            <a:r>
              <a:rPr sz="4200">
                <a:solidFill>
                  <a:srgbClr val="FFFFFF"/>
                </a:solidFill>
              </a:rPr>
              <a:t>Body Level Three</a:t>
            </a:r>
            <a:endParaRPr sz="4200">
              <a:solidFill>
                <a:srgbClr val="FFFFFF"/>
              </a:solidFill>
            </a:endParaRPr>
          </a:p>
          <a:p>
            <a:pPr lvl="3">
              <a:defRPr sz="1800">
                <a:solidFill>
                  <a:srgbClr val="000000"/>
                </a:solidFill>
              </a:defRPr>
            </a:pPr>
            <a:r>
              <a:rPr sz="4200">
                <a:solidFill>
                  <a:srgbClr val="FFFFFF"/>
                </a:solidFill>
              </a:rPr>
              <a:t>Body Level Four</a:t>
            </a:r>
            <a:endParaRPr sz="4200">
              <a:solidFill>
                <a:srgbClr val="FFFFFF"/>
              </a:solidFill>
            </a:endParaRPr>
          </a:p>
          <a:p>
            <a:pPr lvl="4">
              <a:defRPr sz="1800">
                <a:solidFill>
                  <a:srgbClr val="000000"/>
                </a:solidFill>
              </a:defRPr>
            </a:pPr>
            <a:r>
              <a:rPr sz="4200">
                <a:solidFill>
                  <a:srgbClr val="FFFFFF"/>
                </a:solidFill>
              </a:rPr>
              <a:t>Body Level Five</a:t>
            </a:r>
          </a:p>
        </p:txBody>
      </p:sp>
    </p:spTree>
  </p:cSld>
  <p:clrMapOvr>
    <a:masterClrMapping/>
  </p:clrMapOvr>
  <p:transitio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 Right">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37" name="Shape 37"/>
          <p:cNvSpPr/>
          <p:nvPr>
            <p:ph type="title"/>
          </p:nvPr>
        </p:nvSpPr>
        <p:spPr>
          <a:xfrm>
            <a:off x="2387600" y="368300"/>
            <a:ext cx="19621500" cy="3429000"/>
          </a:xfrm>
          <a:prstGeom prst="rect">
            <a:avLst/>
          </a:prstGeom>
        </p:spPr>
        <p:txBody>
          <a:bodyPr lIns="50800" tIns="50800" rIns="50800" bIns="50800"/>
          <a:lstStyle>
            <a:lvl1pPr defTabSz="825500">
              <a:defRPr sz="11400">
                <a:uFillTx/>
              </a:defRPr>
            </a:lvl1pPr>
          </a:lstStyle>
          <a:p>
            <a:pPr lvl="0">
              <a:defRPr sz="1800">
                <a:solidFill>
                  <a:srgbClr val="000000"/>
                </a:solidFill>
              </a:defRPr>
            </a:pPr>
            <a:r>
              <a:rPr sz="11400">
                <a:solidFill>
                  <a:srgbClr val="FFFFFF"/>
                </a:solidFill>
              </a:rPr>
              <a:t>Title Text</a:t>
            </a:r>
          </a:p>
        </p:txBody>
      </p:sp>
      <p:sp>
        <p:nvSpPr>
          <p:cNvPr id="38" name="Shape 38"/>
          <p:cNvSpPr/>
          <p:nvPr>
            <p:ph type="body" idx="1"/>
          </p:nvPr>
        </p:nvSpPr>
        <p:spPr>
          <a:xfrm>
            <a:off x="14579600" y="3886200"/>
            <a:ext cx="7429500" cy="8039100"/>
          </a:xfrm>
          <a:prstGeom prst="rect">
            <a:avLst/>
          </a:prstGeom>
        </p:spPr>
        <p:txBody>
          <a:bodyPr lIns="50800" tIns="50800" rIns="50800" bIns="50800"/>
          <a:lstStyle>
            <a:lvl1pPr marL="812120" indent="-494620" defTabSz="825500">
              <a:spcBef>
                <a:spcPts val="5400"/>
              </a:spcBef>
              <a:buClrTx/>
              <a:buSzPct val="171000"/>
              <a:buFontTx/>
              <a:buChar char="•"/>
              <a:defRPr sz="4200">
                <a:uFillTx/>
              </a:defRPr>
            </a:lvl1pPr>
            <a:lvl2pPr marL="1256620" indent="-494620" defTabSz="825500">
              <a:spcBef>
                <a:spcPts val="5400"/>
              </a:spcBef>
              <a:buClrTx/>
              <a:buSzPct val="171000"/>
              <a:buFontTx/>
              <a:buChar char="•"/>
              <a:defRPr sz="4200">
                <a:uFillTx/>
              </a:defRPr>
            </a:lvl2pPr>
            <a:lvl3pPr marL="1701120" indent="-494620" defTabSz="825500">
              <a:spcBef>
                <a:spcPts val="5400"/>
              </a:spcBef>
              <a:buClrTx/>
              <a:buSzPct val="171000"/>
              <a:buFontTx/>
              <a:buChar char="•"/>
              <a:defRPr sz="4200">
                <a:uFillTx/>
              </a:defRPr>
            </a:lvl3pPr>
            <a:lvl4pPr marL="2145620" indent="-494620" defTabSz="825500">
              <a:spcBef>
                <a:spcPts val="5400"/>
              </a:spcBef>
              <a:buClrTx/>
              <a:buSzPct val="171000"/>
              <a:buFontTx/>
              <a:buChar char="•"/>
              <a:defRPr sz="4200">
                <a:uFillTx/>
              </a:defRPr>
            </a:lvl4pPr>
            <a:lvl5pPr marL="2590120" indent="-494620" defTabSz="825500">
              <a:spcBef>
                <a:spcPts val="5400"/>
              </a:spcBef>
              <a:buClrTx/>
              <a:buSzPct val="171000"/>
              <a:buFontTx/>
              <a:buChar char="•"/>
              <a:defRPr sz="4200">
                <a:uFillTx/>
              </a:defRPr>
            </a:lvl5pPr>
          </a:lstStyle>
          <a:p>
            <a:pPr lvl="0">
              <a:defRPr sz="1800">
                <a:solidFill>
                  <a:srgbClr val="000000"/>
                </a:solidFill>
              </a:defRPr>
            </a:pPr>
            <a:r>
              <a:rPr sz="4200">
                <a:solidFill>
                  <a:srgbClr val="FFFFFF"/>
                </a:solidFill>
              </a:rPr>
              <a:t>Body Level One</a:t>
            </a:r>
            <a:endParaRPr sz="4200">
              <a:solidFill>
                <a:srgbClr val="FFFFFF"/>
              </a:solidFill>
            </a:endParaRPr>
          </a:p>
          <a:p>
            <a:pPr lvl="1">
              <a:defRPr sz="1800">
                <a:solidFill>
                  <a:srgbClr val="000000"/>
                </a:solidFill>
              </a:defRPr>
            </a:pPr>
            <a:r>
              <a:rPr sz="4200">
                <a:solidFill>
                  <a:srgbClr val="FFFFFF"/>
                </a:solidFill>
              </a:rPr>
              <a:t>Body Level Two</a:t>
            </a:r>
            <a:endParaRPr sz="4200">
              <a:solidFill>
                <a:srgbClr val="FFFFFF"/>
              </a:solidFill>
            </a:endParaRPr>
          </a:p>
          <a:p>
            <a:pPr lvl="2">
              <a:defRPr sz="1800">
                <a:solidFill>
                  <a:srgbClr val="000000"/>
                </a:solidFill>
              </a:defRPr>
            </a:pPr>
            <a:r>
              <a:rPr sz="4200">
                <a:solidFill>
                  <a:srgbClr val="FFFFFF"/>
                </a:solidFill>
              </a:rPr>
              <a:t>Body Level Three</a:t>
            </a:r>
            <a:endParaRPr sz="4200">
              <a:solidFill>
                <a:srgbClr val="FFFFFF"/>
              </a:solidFill>
            </a:endParaRPr>
          </a:p>
          <a:p>
            <a:pPr lvl="3">
              <a:defRPr sz="1800">
                <a:solidFill>
                  <a:srgbClr val="000000"/>
                </a:solidFill>
              </a:defRPr>
            </a:pPr>
            <a:r>
              <a:rPr sz="4200">
                <a:solidFill>
                  <a:srgbClr val="FFFFFF"/>
                </a:solidFill>
              </a:rPr>
              <a:t>Body Level Four</a:t>
            </a:r>
            <a:endParaRPr sz="4200">
              <a:solidFill>
                <a:srgbClr val="FFFFFF"/>
              </a:solidFill>
            </a:endParaRPr>
          </a:p>
          <a:p>
            <a:pPr lvl="4">
              <a:defRPr sz="1800">
                <a:solidFill>
                  <a:srgbClr val="000000"/>
                </a:solidFill>
              </a:defRPr>
            </a:pPr>
            <a:r>
              <a:rPr sz="4200">
                <a:solidFill>
                  <a:srgbClr val="FFFFFF"/>
                </a:solidFill>
              </a:rPr>
              <a:t>Body Level Five</a:t>
            </a:r>
          </a:p>
        </p:txBody>
      </p:sp>
    </p:spTree>
  </p:cSld>
  <p:clrMapOvr>
    <a:masterClrMapping/>
  </p:clrMapOvr>
  <p:transitio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p:spTree>
      <p:nvGrpSpPr>
        <p:cNvPr id="1" name=""/>
        <p:cNvGrpSpPr/>
        <p:nvPr/>
      </p:nvGrpSpPr>
      <p:grpSpPr>
        <a:xfrm>
          <a:off x="0" y="0"/>
          <a:ext cx="0" cy="0"/>
          <a:chOff x="0" y="0"/>
          <a:chExt cx="0" cy="0"/>
        </a:xfrm>
      </p:grpSpPr>
      <p:sp>
        <p:nvSpPr>
          <p:cNvPr id="40" name="Shape 40"/>
          <p:cNvSpPr/>
          <p:nvPr>
            <p:ph type="title"/>
          </p:nvPr>
        </p:nvSpPr>
        <p:spPr>
          <a:prstGeom prst="rect">
            <a:avLst/>
          </a:prstGeom>
        </p:spPr>
        <p:txBody>
          <a:bodyPr/>
          <a:lstStyle/>
          <a:p>
            <a:pPr lvl="0">
              <a:defRPr sz="1800">
                <a:solidFill>
                  <a:srgbClr val="000000"/>
                </a:solidFill>
                <a:uFillTx/>
              </a:defRPr>
            </a:pPr>
            <a:r>
              <a:rPr sz="10600">
                <a:solidFill>
                  <a:srgbClr val="FFFFFF"/>
                </a:solidFill>
                <a:uFill>
                  <a:solidFill>
                    <a:srgbClr val="FFFFFF"/>
                  </a:solidFill>
                </a:uFill>
              </a:rPr>
              <a:t>Title Text</a:t>
            </a:r>
          </a:p>
        </p:txBody>
      </p:sp>
      <p:sp>
        <p:nvSpPr>
          <p:cNvPr id="41" name="Shape 41"/>
          <p:cNvSpPr/>
          <p:nvPr>
            <p:ph type="body" idx="1"/>
          </p:nvPr>
        </p:nvSpPr>
        <p:spPr>
          <a:prstGeom prst="rect">
            <a:avLst/>
          </a:prstGeom>
        </p:spPr>
        <p:txBody>
          <a:bodyPr/>
          <a:lstStyle>
            <a:lvl2pPr marL="1083556" indent="-410456"/>
            <a:lvl3pPr marL="1663700" indent="-330200"/>
            <a:lvl4pPr marL="2336800" indent="-330200"/>
            <a:lvl5pPr marL="2997200" indent="-330200"/>
          </a:lstStyle>
          <a:p>
            <a:pPr lvl="0">
              <a:defRPr sz="1800">
                <a:solidFill>
                  <a:srgbClr val="000000"/>
                </a:solidFill>
                <a:uFillTx/>
              </a:defRPr>
            </a:pPr>
            <a:r>
              <a:rPr sz="5200">
                <a:solidFill>
                  <a:srgbClr val="FFFFFF"/>
                </a:solidFill>
                <a:uFill>
                  <a:solidFill>
                    <a:srgbClr val="FFFFFF"/>
                  </a:solidFill>
                </a:uFill>
              </a:rPr>
              <a:t>Body Level One</a:t>
            </a:r>
            <a:endParaRPr sz="5200">
              <a:solidFill>
                <a:srgbClr val="FFFFFF"/>
              </a:solidFill>
              <a:uFill>
                <a:solidFill>
                  <a:srgbClr val="FFFFFF"/>
                </a:solidFill>
              </a:uFill>
            </a:endParaRPr>
          </a:p>
          <a:p>
            <a:pPr lvl="1">
              <a:defRPr sz="1800">
                <a:solidFill>
                  <a:srgbClr val="000000"/>
                </a:solidFill>
                <a:uFillTx/>
              </a:defRPr>
            </a:pPr>
            <a:r>
              <a:rPr sz="5200">
                <a:solidFill>
                  <a:srgbClr val="FFFFFF"/>
                </a:solidFill>
                <a:uFill>
                  <a:solidFill>
                    <a:srgbClr val="FFFFFF"/>
                  </a:solidFill>
                </a:uFill>
              </a:rPr>
              <a:t>Body Level Two</a:t>
            </a:r>
            <a:endParaRPr sz="5200">
              <a:solidFill>
                <a:srgbClr val="FFFFFF"/>
              </a:solidFill>
              <a:uFill>
                <a:solidFill>
                  <a:srgbClr val="FFFFFF"/>
                </a:solidFill>
              </a:uFill>
            </a:endParaRPr>
          </a:p>
          <a:p>
            <a:pPr lvl="2">
              <a:defRPr sz="1800">
                <a:solidFill>
                  <a:srgbClr val="000000"/>
                </a:solidFill>
                <a:uFillTx/>
              </a:defRPr>
            </a:pPr>
            <a:r>
              <a:rPr sz="5200">
                <a:solidFill>
                  <a:srgbClr val="FFFFFF"/>
                </a:solidFill>
                <a:uFill>
                  <a:solidFill>
                    <a:srgbClr val="FFFFFF"/>
                  </a:solidFill>
                </a:uFill>
              </a:rPr>
              <a:t>Body Level Three</a:t>
            </a:r>
            <a:endParaRPr sz="5200">
              <a:solidFill>
                <a:srgbClr val="FFFFFF"/>
              </a:solidFill>
              <a:uFill>
                <a:solidFill>
                  <a:srgbClr val="FFFFFF"/>
                </a:solidFill>
              </a:uFill>
            </a:endParaRPr>
          </a:p>
          <a:p>
            <a:pPr lvl="3">
              <a:defRPr sz="1800">
                <a:solidFill>
                  <a:srgbClr val="000000"/>
                </a:solidFill>
                <a:uFillTx/>
              </a:defRPr>
            </a:pPr>
            <a:r>
              <a:rPr sz="5200">
                <a:solidFill>
                  <a:srgbClr val="FFFFFF"/>
                </a:solidFill>
                <a:uFill>
                  <a:solidFill>
                    <a:srgbClr val="FFFFFF"/>
                  </a:solidFill>
                </a:uFill>
              </a:rPr>
              <a:t>Body Level Four</a:t>
            </a:r>
            <a:endParaRPr sz="5200">
              <a:solidFill>
                <a:srgbClr val="FFFFFF"/>
              </a:solidFill>
              <a:uFill>
                <a:solidFill>
                  <a:srgbClr val="FFFFFF"/>
                </a:solidFill>
              </a:uFill>
            </a:endParaRPr>
          </a:p>
          <a:p>
            <a:pPr lvl="4">
              <a:defRPr sz="1800">
                <a:solidFill>
                  <a:srgbClr val="000000"/>
                </a:solidFill>
                <a:uFillTx/>
              </a:defRPr>
            </a:pPr>
            <a:r>
              <a:rPr sz="5200">
                <a:solidFill>
                  <a:srgbClr val="FFFFFF"/>
                </a:solidFill>
                <a:uFill>
                  <a:solidFill>
                    <a:srgbClr val="FFFFFF"/>
                  </a:solidFill>
                </a:uFill>
              </a:rPr>
              <a:t>Body Level Five</a:t>
            </a:r>
          </a:p>
        </p:txBody>
      </p:sp>
    </p:spTree>
  </p:cSld>
  <p:clrMapOvr>
    <a:masterClrMapping/>
  </p:clrMapOvr>
  <p:transitio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type="tx" showMasterSp="1" showMasterPhAnim="1">
  <p:cSld name="Title &amp; Subtitle">
    <p:spTree>
      <p:nvGrpSpPr>
        <p:cNvPr id="1" name=""/>
        <p:cNvGrpSpPr/>
        <p:nvPr/>
      </p:nvGrpSpPr>
      <p:grpSpPr>
        <a:xfrm>
          <a:off x="0" y="0"/>
          <a:ext cx="0" cy="0"/>
          <a:chOff x="0" y="0"/>
          <a:chExt cx="0" cy="0"/>
        </a:xfrm>
      </p:grpSpPr>
      <p:sp>
        <p:nvSpPr>
          <p:cNvPr id="43" name="Shape 43"/>
          <p:cNvSpPr/>
          <p:nvPr>
            <p:ph type="title"/>
          </p:nvPr>
        </p:nvSpPr>
        <p:spPr>
          <a:xfrm>
            <a:off x="2374900" y="2298700"/>
            <a:ext cx="19621500" cy="4635500"/>
          </a:xfrm>
          <a:prstGeom prst="rect">
            <a:avLst/>
          </a:prstGeom>
        </p:spPr>
        <p:txBody>
          <a:bodyPr lIns="0" tIns="0" rIns="0" bIns="0" anchor="b"/>
          <a:lstStyle>
            <a:lvl1pPr defTabSz="800100">
              <a:defRPr sz="11400">
                <a:uFillTx/>
              </a:defRPr>
            </a:lvl1pPr>
          </a:lstStyle>
          <a:p>
            <a:pPr lvl="0">
              <a:defRPr sz="1800">
                <a:solidFill>
                  <a:srgbClr val="000000"/>
                </a:solidFill>
              </a:defRPr>
            </a:pPr>
            <a:r>
              <a:rPr sz="11400">
                <a:solidFill>
                  <a:srgbClr val="FFFFFF"/>
                </a:solidFill>
              </a:rPr>
              <a:t>Title Text</a:t>
            </a:r>
          </a:p>
        </p:txBody>
      </p:sp>
      <p:sp>
        <p:nvSpPr>
          <p:cNvPr id="44" name="Shape 44"/>
          <p:cNvSpPr/>
          <p:nvPr>
            <p:ph type="body" idx="1"/>
          </p:nvPr>
        </p:nvSpPr>
        <p:spPr>
          <a:xfrm>
            <a:off x="2374900" y="7061200"/>
            <a:ext cx="19621500" cy="1587500"/>
          </a:xfrm>
          <a:prstGeom prst="rect">
            <a:avLst/>
          </a:prstGeom>
        </p:spPr>
        <p:txBody>
          <a:bodyPr lIns="0" tIns="0" rIns="0" bIns="0" anchor="t"/>
          <a:lstStyle>
            <a:lvl1pPr marL="0" indent="0" algn="ctr" defTabSz="800100">
              <a:spcBef>
                <a:spcPts val="0"/>
              </a:spcBef>
              <a:buClrTx/>
              <a:buFontTx/>
              <a:defRPr sz="4800">
                <a:uFillTx/>
              </a:defRPr>
            </a:lvl1pPr>
            <a:lvl2pPr marL="0" indent="0" algn="ctr" defTabSz="800100">
              <a:spcBef>
                <a:spcPts val="0"/>
              </a:spcBef>
              <a:buClrTx/>
              <a:buFontTx/>
              <a:defRPr sz="4800">
                <a:uFillTx/>
              </a:defRPr>
            </a:lvl2pPr>
            <a:lvl3pPr marL="0" indent="0" algn="ctr" defTabSz="800100">
              <a:spcBef>
                <a:spcPts val="0"/>
              </a:spcBef>
              <a:buClrTx/>
              <a:buFontTx/>
              <a:defRPr sz="4800">
                <a:uFillTx/>
              </a:defRPr>
            </a:lvl3pPr>
            <a:lvl4pPr marL="0" indent="0" algn="ctr" defTabSz="800100">
              <a:spcBef>
                <a:spcPts val="0"/>
              </a:spcBef>
              <a:buClrTx/>
              <a:buFontTx/>
              <a:defRPr sz="4800">
                <a:uFillTx/>
              </a:defRPr>
            </a:lvl4pPr>
            <a:lvl5pPr marL="0" indent="0" algn="ctr" defTabSz="800100">
              <a:spcBef>
                <a:spcPts val="0"/>
              </a:spcBef>
              <a:buClrTx/>
              <a:buFontTx/>
              <a:defRPr sz="4800">
                <a:uFillTx/>
              </a:defRPr>
            </a:lvl5pPr>
          </a:lstStyle>
          <a:p>
            <a:pPr lvl="0">
              <a:defRPr sz="1800">
                <a:solidFill>
                  <a:srgbClr val="000000"/>
                </a:solidFill>
              </a:defRPr>
            </a:pPr>
            <a:r>
              <a:rPr sz="4800">
                <a:solidFill>
                  <a:srgbClr val="FFFFFF"/>
                </a:solidFill>
              </a:rPr>
              <a:t>Body Level One</a:t>
            </a:r>
            <a:endParaRPr sz="4800">
              <a:solidFill>
                <a:srgbClr val="FFFFFF"/>
              </a:solidFill>
            </a:endParaRPr>
          </a:p>
          <a:p>
            <a:pPr lvl="1">
              <a:defRPr sz="1800">
                <a:solidFill>
                  <a:srgbClr val="000000"/>
                </a:solidFill>
              </a:defRPr>
            </a:pPr>
            <a:r>
              <a:rPr sz="4800">
                <a:solidFill>
                  <a:srgbClr val="FFFFFF"/>
                </a:solidFill>
              </a:rPr>
              <a:t>Body Level Two</a:t>
            </a:r>
            <a:endParaRPr sz="4800">
              <a:solidFill>
                <a:srgbClr val="FFFFFF"/>
              </a:solidFill>
            </a:endParaRPr>
          </a:p>
          <a:p>
            <a:pPr lvl="2">
              <a:defRPr sz="1800">
                <a:solidFill>
                  <a:srgbClr val="000000"/>
                </a:solidFill>
              </a:defRPr>
            </a:pPr>
            <a:r>
              <a:rPr sz="4800">
                <a:solidFill>
                  <a:srgbClr val="FFFFFF"/>
                </a:solidFill>
              </a:rPr>
              <a:t>Body Level Three</a:t>
            </a:r>
            <a:endParaRPr sz="4800">
              <a:solidFill>
                <a:srgbClr val="FFFFFF"/>
              </a:solidFill>
            </a:endParaRPr>
          </a:p>
          <a:p>
            <a:pPr lvl="3">
              <a:defRPr sz="1800">
                <a:solidFill>
                  <a:srgbClr val="000000"/>
                </a:solidFill>
              </a:defRPr>
            </a:pPr>
            <a:r>
              <a:rPr sz="4800">
                <a:solidFill>
                  <a:srgbClr val="FFFFFF"/>
                </a:solidFill>
              </a:rPr>
              <a:t>Body Level Four</a:t>
            </a:r>
            <a:endParaRPr sz="4800">
              <a:solidFill>
                <a:srgbClr val="FFFFFF"/>
              </a:solidFill>
            </a:endParaRPr>
          </a:p>
          <a:p>
            <a:pPr lvl="4">
              <a:defRPr sz="1800">
                <a:solidFill>
                  <a:srgbClr val="000000"/>
                </a:solidFill>
              </a:defRPr>
            </a:pPr>
            <a:r>
              <a:rPr sz="4800">
                <a:solidFill>
                  <a:srgbClr val="FFFFFF"/>
                </a:solidFill>
              </a:rPr>
              <a:t>Body Level Five</a:t>
            </a:r>
          </a:p>
        </p:txBody>
      </p:sp>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8" name="Shape 8"/>
          <p:cNvSpPr/>
          <p:nvPr>
            <p:ph type="title"/>
          </p:nvPr>
        </p:nvSpPr>
        <p:spPr>
          <a:xfrm>
            <a:off x="2387600" y="368300"/>
            <a:ext cx="19621500" cy="3429000"/>
          </a:xfrm>
          <a:prstGeom prst="rect">
            <a:avLst/>
          </a:prstGeom>
        </p:spPr>
        <p:txBody>
          <a:bodyPr lIns="50800" tIns="50800" rIns="50800" bIns="50800"/>
          <a:lstStyle>
            <a:lvl1pPr defTabSz="825500">
              <a:defRPr sz="11400">
                <a:uFillTx/>
              </a:defRPr>
            </a:lvl1pPr>
          </a:lstStyle>
          <a:p>
            <a:pPr lvl="0">
              <a:defRPr sz="1800">
                <a:solidFill>
                  <a:srgbClr val="000000"/>
                </a:solidFill>
              </a:defRPr>
            </a:pPr>
            <a:r>
              <a:rPr sz="11400">
                <a:solidFill>
                  <a:srgbClr val="FFFFFF"/>
                </a:solidFill>
              </a:rPr>
              <a:t>Title Text</a:t>
            </a:r>
          </a:p>
        </p:txBody>
      </p:sp>
      <p:sp>
        <p:nvSpPr>
          <p:cNvPr id="9" name="Shape 9"/>
          <p:cNvSpPr/>
          <p:nvPr>
            <p:ph type="body" idx="1"/>
          </p:nvPr>
        </p:nvSpPr>
        <p:spPr>
          <a:xfrm>
            <a:off x="2387600" y="3886200"/>
            <a:ext cx="19621500" cy="8039100"/>
          </a:xfrm>
          <a:prstGeom prst="rect">
            <a:avLst/>
          </a:prstGeom>
        </p:spPr>
        <p:txBody>
          <a:bodyPr lIns="50800" tIns="50800" rIns="50800" bIns="50800"/>
          <a:lstStyle>
            <a:lvl1pPr marL="889000" indent="-571500" defTabSz="825500">
              <a:spcBef>
                <a:spcPts val="3500"/>
              </a:spcBef>
              <a:buClrTx/>
              <a:buSzPct val="171000"/>
              <a:buFontTx/>
              <a:buChar char="•"/>
              <a:defRPr sz="5400">
                <a:uFillTx/>
              </a:defRPr>
            </a:lvl1pPr>
            <a:lvl2pPr marL="1333500" indent="-571500" defTabSz="825500">
              <a:spcBef>
                <a:spcPts val="3500"/>
              </a:spcBef>
              <a:buClrTx/>
              <a:buSzPct val="171000"/>
              <a:buFontTx/>
              <a:buChar char="•"/>
              <a:defRPr sz="5400">
                <a:uFillTx/>
              </a:defRPr>
            </a:lvl2pPr>
            <a:lvl3pPr marL="1778000" indent="-571500" defTabSz="825500">
              <a:spcBef>
                <a:spcPts val="3500"/>
              </a:spcBef>
              <a:buClrTx/>
              <a:buSzPct val="171000"/>
              <a:buFontTx/>
              <a:buChar char="•"/>
              <a:defRPr sz="5400">
                <a:uFillTx/>
              </a:defRPr>
            </a:lvl3pPr>
            <a:lvl4pPr marL="2222500" indent="-571500" defTabSz="825500">
              <a:spcBef>
                <a:spcPts val="3500"/>
              </a:spcBef>
              <a:buClrTx/>
              <a:buSzPct val="171000"/>
              <a:buFontTx/>
              <a:buChar char="•"/>
              <a:defRPr sz="5400">
                <a:uFillTx/>
              </a:defRPr>
            </a:lvl4pPr>
            <a:lvl5pPr marL="2667000" indent="-571500" defTabSz="825500">
              <a:spcBef>
                <a:spcPts val="3500"/>
              </a:spcBef>
              <a:buClrTx/>
              <a:buSzPct val="171000"/>
              <a:buFontTx/>
              <a:buChar char="•"/>
              <a:defRPr sz="5400">
                <a:uFillTx/>
              </a:defRPr>
            </a:lvl5pPr>
          </a:lstStyle>
          <a:p>
            <a:pPr lvl="0">
              <a:defRPr sz="1800">
                <a:solidFill>
                  <a:srgbClr val="000000"/>
                </a:solidFill>
              </a:defRPr>
            </a:pPr>
            <a:r>
              <a:rPr sz="5400">
                <a:solidFill>
                  <a:srgbClr val="FFFFFF"/>
                </a:solidFill>
              </a:rPr>
              <a:t>Body Level One</a:t>
            </a:r>
            <a:endParaRPr sz="5400">
              <a:solidFill>
                <a:srgbClr val="FFFFFF"/>
              </a:solidFill>
            </a:endParaRPr>
          </a:p>
          <a:p>
            <a:pPr lvl="1">
              <a:defRPr sz="1800">
                <a:solidFill>
                  <a:srgbClr val="000000"/>
                </a:solidFill>
              </a:defRPr>
            </a:pPr>
            <a:r>
              <a:rPr sz="5400">
                <a:solidFill>
                  <a:srgbClr val="FFFFFF"/>
                </a:solidFill>
              </a:rPr>
              <a:t>Body Level Two</a:t>
            </a:r>
            <a:endParaRPr sz="5400">
              <a:solidFill>
                <a:srgbClr val="FFFFFF"/>
              </a:solidFill>
            </a:endParaRPr>
          </a:p>
          <a:p>
            <a:pPr lvl="2">
              <a:defRPr sz="1800">
                <a:solidFill>
                  <a:srgbClr val="000000"/>
                </a:solidFill>
              </a:defRPr>
            </a:pPr>
            <a:r>
              <a:rPr sz="5400">
                <a:solidFill>
                  <a:srgbClr val="FFFFFF"/>
                </a:solidFill>
              </a:rPr>
              <a:t>Body Level Three</a:t>
            </a:r>
            <a:endParaRPr sz="5400">
              <a:solidFill>
                <a:srgbClr val="FFFFFF"/>
              </a:solidFill>
            </a:endParaRPr>
          </a:p>
          <a:p>
            <a:pPr lvl="3">
              <a:defRPr sz="1800">
                <a:solidFill>
                  <a:srgbClr val="000000"/>
                </a:solidFill>
              </a:defRPr>
            </a:pPr>
            <a:r>
              <a:rPr sz="5400">
                <a:solidFill>
                  <a:srgbClr val="FFFFFF"/>
                </a:solidFill>
              </a:rPr>
              <a:t>Body Level Four</a:t>
            </a:r>
            <a:endParaRPr sz="5400">
              <a:solidFill>
                <a:srgbClr val="FFFFFF"/>
              </a:solidFill>
            </a:endParaRPr>
          </a:p>
          <a:p>
            <a:pPr lvl="4">
              <a:defRPr sz="1800">
                <a:solidFill>
                  <a:srgbClr val="000000"/>
                </a:solidFill>
              </a:defRPr>
            </a:pPr>
            <a:r>
              <a:rPr sz="5400">
                <a:solidFill>
                  <a:srgbClr val="FFFFFF"/>
                </a:solidFill>
              </a:rPr>
              <a:t>Body Level Five</a:t>
            </a:r>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 2 Column">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1" name="Shape 11"/>
          <p:cNvSpPr/>
          <p:nvPr>
            <p:ph type="title"/>
          </p:nvPr>
        </p:nvSpPr>
        <p:spPr>
          <a:xfrm>
            <a:off x="2387600" y="368300"/>
            <a:ext cx="19621500" cy="3429000"/>
          </a:xfrm>
          <a:prstGeom prst="rect">
            <a:avLst/>
          </a:prstGeom>
        </p:spPr>
        <p:txBody>
          <a:bodyPr lIns="50800" tIns="50800" rIns="50800" bIns="50800"/>
          <a:lstStyle>
            <a:lvl1pPr defTabSz="825500">
              <a:defRPr sz="11400">
                <a:uFillTx/>
              </a:defRPr>
            </a:lvl1pPr>
          </a:lstStyle>
          <a:p>
            <a:pPr lvl="0">
              <a:defRPr sz="1800">
                <a:solidFill>
                  <a:srgbClr val="000000"/>
                </a:solidFill>
              </a:defRPr>
            </a:pPr>
            <a:r>
              <a:rPr sz="11400">
                <a:solidFill>
                  <a:srgbClr val="FFFFFF"/>
                </a:solidFill>
              </a:rPr>
              <a:t>Title Text</a:t>
            </a:r>
          </a:p>
        </p:txBody>
      </p:sp>
      <p:sp>
        <p:nvSpPr>
          <p:cNvPr id="12" name="Shape 12"/>
          <p:cNvSpPr/>
          <p:nvPr>
            <p:ph type="body" idx="1"/>
          </p:nvPr>
        </p:nvSpPr>
        <p:spPr>
          <a:xfrm>
            <a:off x="2387600" y="3886200"/>
            <a:ext cx="19621500" cy="8039100"/>
          </a:xfrm>
          <a:prstGeom prst="rect">
            <a:avLst/>
          </a:prstGeom>
        </p:spPr>
        <p:txBody>
          <a:bodyPr lIns="0" tIns="0" rIns="0" bIns="0" numCol="2" spcCol="981075" anchor="t"/>
          <a:lstStyle>
            <a:lvl1pPr marL="812120" indent="-494620" defTabSz="825500">
              <a:spcBef>
                <a:spcPts val="5400"/>
              </a:spcBef>
              <a:buClrTx/>
              <a:buSzPct val="171000"/>
              <a:buFontTx/>
              <a:buChar char="•"/>
              <a:defRPr sz="4200">
                <a:uFillTx/>
              </a:defRPr>
            </a:lvl1pPr>
            <a:lvl2pPr marL="1256620" indent="-494620" defTabSz="825500">
              <a:spcBef>
                <a:spcPts val="5400"/>
              </a:spcBef>
              <a:buClrTx/>
              <a:buSzPct val="171000"/>
              <a:buFontTx/>
              <a:buChar char="•"/>
              <a:defRPr sz="4200">
                <a:uFillTx/>
              </a:defRPr>
            </a:lvl2pPr>
            <a:lvl3pPr marL="1701120" indent="-494620" defTabSz="825500">
              <a:spcBef>
                <a:spcPts val="5400"/>
              </a:spcBef>
              <a:buClrTx/>
              <a:buSzPct val="171000"/>
              <a:buFontTx/>
              <a:buChar char="•"/>
              <a:defRPr sz="4200">
                <a:uFillTx/>
              </a:defRPr>
            </a:lvl3pPr>
            <a:lvl4pPr marL="2145620" indent="-494620" defTabSz="825500">
              <a:spcBef>
                <a:spcPts val="5400"/>
              </a:spcBef>
              <a:buClrTx/>
              <a:buSzPct val="171000"/>
              <a:buFontTx/>
              <a:buChar char="•"/>
              <a:defRPr sz="4200">
                <a:uFillTx/>
              </a:defRPr>
            </a:lvl4pPr>
            <a:lvl5pPr marL="2590120" indent="-494620" defTabSz="825500">
              <a:spcBef>
                <a:spcPts val="5400"/>
              </a:spcBef>
              <a:buClrTx/>
              <a:buSzPct val="171000"/>
              <a:buFontTx/>
              <a:buChar char="•"/>
              <a:defRPr sz="4200">
                <a:uFillTx/>
              </a:defRPr>
            </a:lvl5pPr>
          </a:lstStyle>
          <a:p>
            <a:pPr lvl="0">
              <a:defRPr sz="1800">
                <a:solidFill>
                  <a:srgbClr val="000000"/>
                </a:solidFill>
              </a:defRPr>
            </a:pPr>
            <a:r>
              <a:rPr sz="4200">
                <a:solidFill>
                  <a:srgbClr val="FFFFFF"/>
                </a:solidFill>
              </a:rPr>
              <a:t>Body Level One</a:t>
            </a:r>
            <a:endParaRPr sz="4200">
              <a:solidFill>
                <a:srgbClr val="FFFFFF"/>
              </a:solidFill>
            </a:endParaRPr>
          </a:p>
          <a:p>
            <a:pPr lvl="1">
              <a:defRPr sz="1800">
                <a:solidFill>
                  <a:srgbClr val="000000"/>
                </a:solidFill>
              </a:defRPr>
            </a:pPr>
            <a:r>
              <a:rPr sz="4200">
                <a:solidFill>
                  <a:srgbClr val="FFFFFF"/>
                </a:solidFill>
              </a:rPr>
              <a:t>Body Level Two</a:t>
            </a:r>
            <a:endParaRPr sz="4200">
              <a:solidFill>
                <a:srgbClr val="FFFFFF"/>
              </a:solidFill>
            </a:endParaRPr>
          </a:p>
          <a:p>
            <a:pPr lvl="2">
              <a:defRPr sz="1800">
                <a:solidFill>
                  <a:srgbClr val="000000"/>
                </a:solidFill>
              </a:defRPr>
            </a:pPr>
            <a:r>
              <a:rPr sz="4200">
                <a:solidFill>
                  <a:srgbClr val="FFFFFF"/>
                </a:solidFill>
              </a:rPr>
              <a:t>Body Level Three</a:t>
            </a:r>
            <a:endParaRPr sz="4200">
              <a:solidFill>
                <a:srgbClr val="FFFFFF"/>
              </a:solidFill>
            </a:endParaRPr>
          </a:p>
          <a:p>
            <a:pPr lvl="3">
              <a:defRPr sz="1800">
                <a:solidFill>
                  <a:srgbClr val="000000"/>
                </a:solidFill>
              </a:defRPr>
            </a:pPr>
            <a:r>
              <a:rPr sz="4200">
                <a:solidFill>
                  <a:srgbClr val="FFFFFF"/>
                </a:solidFill>
              </a:rPr>
              <a:t>Body Level Four</a:t>
            </a:r>
            <a:endParaRPr sz="4200">
              <a:solidFill>
                <a:srgbClr val="FFFFFF"/>
              </a:solidFill>
            </a:endParaRPr>
          </a:p>
          <a:p>
            <a:pPr lvl="4">
              <a:defRPr sz="1800">
                <a:solidFill>
                  <a:srgbClr val="000000"/>
                </a:solidFill>
              </a:defRPr>
            </a:pPr>
            <a:r>
              <a:rPr sz="4200">
                <a:solidFill>
                  <a:srgbClr val="FFFFFF"/>
                </a:solidFill>
              </a:rPr>
              <a:t>Body Level Five</a:t>
            </a:r>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Bullets">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4" name="Shape 14"/>
          <p:cNvSpPr/>
          <p:nvPr>
            <p:ph type="body" idx="1"/>
          </p:nvPr>
        </p:nvSpPr>
        <p:spPr>
          <a:xfrm>
            <a:off x="2387600" y="1790700"/>
            <a:ext cx="19621500" cy="10160000"/>
          </a:xfrm>
          <a:prstGeom prst="rect">
            <a:avLst/>
          </a:prstGeom>
        </p:spPr>
        <p:txBody>
          <a:bodyPr lIns="50800" tIns="50800" rIns="50800" bIns="50800"/>
          <a:lstStyle>
            <a:lvl1pPr marL="889000" indent="-571500" defTabSz="825500">
              <a:spcBef>
                <a:spcPts val="6800"/>
              </a:spcBef>
              <a:buClrTx/>
              <a:buSzPct val="171000"/>
              <a:buFontTx/>
              <a:buChar char="•"/>
              <a:defRPr sz="5400">
                <a:uFillTx/>
              </a:defRPr>
            </a:lvl1pPr>
            <a:lvl2pPr marL="1333500" indent="-571500" defTabSz="825500">
              <a:spcBef>
                <a:spcPts val="6800"/>
              </a:spcBef>
              <a:buClrTx/>
              <a:buSzPct val="171000"/>
              <a:buFontTx/>
              <a:buChar char="•"/>
              <a:defRPr sz="5400">
                <a:uFillTx/>
              </a:defRPr>
            </a:lvl2pPr>
            <a:lvl3pPr marL="1778000" indent="-571500" defTabSz="825500">
              <a:spcBef>
                <a:spcPts val="6800"/>
              </a:spcBef>
              <a:buClrTx/>
              <a:buSzPct val="171000"/>
              <a:buFontTx/>
              <a:buChar char="•"/>
              <a:defRPr sz="5400">
                <a:uFillTx/>
              </a:defRPr>
            </a:lvl3pPr>
            <a:lvl4pPr marL="2222500" indent="-571500" defTabSz="825500">
              <a:spcBef>
                <a:spcPts val="6800"/>
              </a:spcBef>
              <a:buClrTx/>
              <a:buSzPct val="171000"/>
              <a:buFontTx/>
              <a:buChar char="•"/>
              <a:defRPr sz="5400">
                <a:uFillTx/>
              </a:defRPr>
            </a:lvl4pPr>
            <a:lvl5pPr marL="2667000" indent="-571500" defTabSz="825500">
              <a:spcBef>
                <a:spcPts val="6800"/>
              </a:spcBef>
              <a:buClrTx/>
              <a:buSzPct val="171000"/>
              <a:buFontTx/>
              <a:buChar char="•"/>
              <a:defRPr sz="5400">
                <a:uFillTx/>
              </a:defRPr>
            </a:lvl5pPr>
          </a:lstStyle>
          <a:p>
            <a:pPr lvl="0">
              <a:defRPr sz="1800">
                <a:solidFill>
                  <a:srgbClr val="000000"/>
                </a:solidFill>
              </a:defRPr>
            </a:pPr>
            <a:r>
              <a:rPr sz="5400">
                <a:solidFill>
                  <a:srgbClr val="FFFFFF"/>
                </a:solidFill>
              </a:rPr>
              <a:t>Body Level One</a:t>
            </a:r>
            <a:endParaRPr sz="5400">
              <a:solidFill>
                <a:srgbClr val="FFFFFF"/>
              </a:solidFill>
            </a:endParaRPr>
          </a:p>
          <a:p>
            <a:pPr lvl="1">
              <a:defRPr sz="1800">
                <a:solidFill>
                  <a:srgbClr val="000000"/>
                </a:solidFill>
              </a:defRPr>
            </a:pPr>
            <a:r>
              <a:rPr sz="5400">
                <a:solidFill>
                  <a:srgbClr val="FFFFFF"/>
                </a:solidFill>
              </a:rPr>
              <a:t>Body Level Two</a:t>
            </a:r>
            <a:endParaRPr sz="5400">
              <a:solidFill>
                <a:srgbClr val="FFFFFF"/>
              </a:solidFill>
            </a:endParaRPr>
          </a:p>
          <a:p>
            <a:pPr lvl="2">
              <a:defRPr sz="1800">
                <a:solidFill>
                  <a:srgbClr val="000000"/>
                </a:solidFill>
              </a:defRPr>
            </a:pPr>
            <a:r>
              <a:rPr sz="5400">
                <a:solidFill>
                  <a:srgbClr val="FFFFFF"/>
                </a:solidFill>
              </a:rPr>
              <a:t>Body Level Three</a:t>
            </a:r>
            <a:endParaRPr sz="5400">
              <a:solidFill>
                <a:srgbClr val="FFFFFF"/>
              </a:solidFill>
            </a:endParaRPr>
          </a:p>
          <a:p>
            <a:pPr lvl="3">
              <a:defRPr sz="1800">
                <a:solidFill>
                  <a:srgbClr val="000000"/>
                </a:solidFill>
              </a:defRPr>
            </a:pPr>
            <a:r>
              <a:rPr sz="5400">
                <a:solidFill>
                  <a:srgbClr val="FFFFFF"/>
                </a:solidFill>
              </a:rPr>
              <a:t>Body Level Four</a:t>
            </a:r>
            <a:endParaRPr sz="5400">
              <a:solidFill>
                <a:srgbClr val="FFFFFF"/>
              </a:solidFill>
            </a:endParaRPr>
          </a:p>
          <a:p>
            <a:pPr lvl="4">
              <a:defRPr sz="1800">
                <a:solidFill>
                  <a:srgbClr val="000000"/>
                </a:solidFill>
              </a:defRPr>
            </a:pPr>
            <a:r>
              <a:rPr sz="5400">
                <a:solidFill>
                  <a:srgbClr val="FFFFFF"/>
                </a:solidFill>
              </a:rPr>
              <a:t>Body Level Five</a:t>
            </a:r>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Blank">
    <p:bg>
      <p:bgPr>
        <a:blipFill rotWithShape="1">
          <a:blip r:embed="rId2"/>
          <a:srcRect l="0" t="0" r="0" b="0"/>
          <a:stretch>
            <a:fillRect/>
          </a:stretch>
        </a:blipFill>
      </p:bgPr>
    </p:bg>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 Top">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7" name="Shape 17"/>
          <p:cNvSpPr/>
          <p:nvPr>
            <p:ph type="title"/>
          </p:nvPr>
        </p:nvSpPr>
        <p:spPr>
          <a:xfrm>
            <a:off x="2387600" y="368300"/>
            <a:ext cx="19621500" cy="3429000"/>
          </a:xfrm>
          <a:prstGeom prst="rect">
            <a:avLst/>
          </a:prstGeom>
        </p:spPr>
        <p:txBody>
          <a:bodyPr lIns="50800" tIns="50800" rIns="50800" bIns="50800"/>
          <a:lstStyle>
            <a:lvl1pPr defTabSz="825500">
              <a:defRPr sz="11400">
                <a:uFillTx/>
              </a:defRPr>
            </a:lvl1pPr>
          </a:lstStyle>
          <a:p>
            <a:pPr lvl="0">
              <a:defRPr sz="1800">
                <a:solidFill>
                  <a:srgbClr val="000000"/>
                </a:solidFill>
              </a:defRPr>
            </a:pPr>
            <a:r>
              <a:rPr sz="11400">
                <a:solidFill>
                  <a:srgbClr val="FFFFFF"/>
                </a:solidFill>
              </a:rPr>
              <a:t>Title Text</a:t>
            </a:r>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le - Center">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9" name="Shape 19"/>
          <p:cNvSpPr/>
          <p:nvPr>
            <p:ph type="title"/>
          </p:nvPr>
        </p:nvSpPr>
        <p:spPr>
          <a:xfrm>
            <a:off x="2387600" y="4178300"/>
            <a:ext cx="19621500" cy="5359400"/>
          </a:xfrm>
          <a:prstGeom prst="rect">
            <a:avLst/>
          </a:prstGeom>
        </p:spPr>
        <p:txBody>
          <a:bodyPr lIns="50800" tIns="50800" rIns="50800" bIns="50800"/>
          <a:lstStyle>
            <a:lvl1pPr defTabSz="825500">
              <a:defRPr sz="11400">
                <a:uFillTx/>
              </a:defRPr>
            </a:lvl1pPr>
          </a:lstStyle>
          <a:p>
            <a:pPr lvl="0">
              <a:defRPr sz="1800">
                <a:solidFill>
                  <a:srgbClr val="000000"/>
                </a:solidFill>
              </a:defRPr>
            </a:pPr>
            <a:r>
              <a:rPr sz="11400">
                <a:solidFill>
                  <a:srgbClr val="FFFFFF"/>
                </a:solidFill>
              </a:rPr>
              <a:t>Title Text</a:t>
            </a:r>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Photo - Horizontal">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1" name="Shape 21"/>
          <p:cNvSpPr/>
          <p:nvPr>
            <p:ph type="title"/>
          </p:nvPr>
        </p:nvSpPr>
        <p:spPr>
          <a:xfrm>
            <a:off x="2387600" y="10363200"/>
            <a:ext cx="19621500" cy="2400300"/>
          </a:xfrm>
          <a:prstGeom prst="rect">
            <a:avLst/>
          </a:prstGeom>
        </p:spPr>
        <p:txBody>
          <a:bodyPr lIns="50800" tIns="50800" rIns="50800" bIns="50800"/>
          <a:lstStyle>
            <a:lvl1pPr defTabSz="825500">
              <a:defRPr sz="11400">
                <a:uFillTx/>
              </a:defRPr>
            </a:lvl1pPr>
          </a:lstStyle>
          <a:p>
            <a:pPr lvl="0">
              <a:defRPr sz="1800">
                <a:solidFill>
                  <a:srgbClr val="000000"/>
                </a:solidFill>
              </a:defRPr>
            </a:pPr>
            <a:r>
              <a:rPr sz="11400">
                <a:solidFill>
                  <a:srgbClr val="FFFFFF"/>
                </a:solidFill>
              </a:rPr>
              <a:t>Title Text</a:t>
            </a:r>
          </a:p>
        </p:txBody>
      </p:sp>
    </p:spTree>
  </p:cSld>
  <p:clrMapOvr>
    <a:masterClrMapping/>
  </p:clrMapOvr>
  <p:transitio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Photo - Horizontal Reflection">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3" name="Shape 23"/>
          <p:cNvSpPr/>
          <p:nvPr>
            <p:ph type="title"/>
          </p:nvPr>
        </p:nvSpPr>
        <p:spPr>
          <a:xfrm>
            <a:off x="2387600" y="10363200"/>
            <a:ext cx="19621500" cy="2400300"/>
          </a:xfrm>
          <a:prstGeom prst="rect">
            <a:avLst/>
          </a:prstGeom>
        </p:spPr>
        <p:txBody>
          <a:bodyPr lIns="50800" tIns="50800" rIns="50800" bIns="50800"/>
          <a:lstStyle>
            <a:lvl1pPr defTabSz="825500">
              <a:defRPr sz="11400">
                <a:uFillTx/>
              </a:defRPr>
            </a:lvl1pPr>
          </a:lstStyle>
          <a:p>
            <a:pPr lvl="0">
              <a:defRPr sz="1800">
                <a:solidFill>
                  <a:srgbClr val="000000"/>
                </a:solidFill>
              </a:defRPr>
            </a:pPr>
            <a:r>
              <a:rPr sz="11400">
                <a:solidFill>
                  <a:srgbClr val="FFFFFF"/>
                </a:solidFill>
              </a:rPr>
              <a:t>Title Text</a:t>
            </a:r>
          </a:p>
        </p:txBody>
      </p:sp>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 Id="rId17"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p:bgPr>
    </p:bg>
    <p:spTree>
      <p:nvGrpSpPr>
        <p:cNvPr id="1" name=""/>
        <p:cNvGrpSpPr/>
        <p:nvPr/>
      </p:nvGrpSpPr>
      <p:grpSpPr>
        <a:xfrm>
          <a:off x="0" y="0"/>
          <a:ext cx="0" cy="0"/>
          <a:chOff x="0" y="0"/>
          <a:chExt cx="0" cy="0"/>
        </a:xfrm>
      </p:grpSpPr>
      <p:sp>
        <p:nvSpPr>
          <p:cNvPr id="2" name="Shape 2"/>
          <p:cNvSpPr/>
          <p:nvPr>
            <p:ph type="title"/>
          </p:nvPr>
        </p:nvSpPr>
        <p:spPr>
          <a:xfrm>
            <a:off x="2374900" y="326231"/>
            <a:ext cx="19610061" cy="3495676"/>
          </a:xfrm>
          <a:prstGeom prst="rect">
            <a:avLst/>
          </a:prstGeom>
          <a:ln w="12700">
            <a:miter lim="400000"/>
          </a:ln>
          <a:extLst>
            <a:ext uri="{C572A759-6A51-4108-AA02-DFA0A04FC94B}">
              <ma14:wrappingTextBoxFlag xmlns:ma14="http://schemas.microsoft.com/office/mac/drawingml/2011/main" val="1"/>
            </a:ext>
          </a:extLst>
        </p:spPr>
        <p:txBody>
          <a:bodyPr lIns="38100" tIns="38100" rIns="38100" bIns="38100" anchor="ctr"/>
          <a:lstStyle/>
          <a:p>
            <a:pPr lvl="0">
              <a:defRPr sz="1800">
                <a:solidFill>
                  <a:srgbClr val="000000"/>
                </a:solidFill>
                <a:uFillTx/>
              </a:defRPr>
            </a:pPr>
            <a:r>
              <a:rPr sz="10600">
                <a:solidFill>
                  <a:srgbClr val="FFFFFF"/>
                </a:solidFill>
                <a:uFill>
                  <a:solidFill>
                    <a:srgbClr val="FFFFFF"/>
                  </a:solidFill>
                </a:uFill>
              </a:rPr>
              <a:t>Title Text</a:t>
            </a:r>
          </a:p>
        </p:txBody>
      </p:sp>
      <p:sp>
        <p:nvSpPr>
          <p:cNvPr id="3" name="Shape 3"/>
          <p:cNvSpPr/>
          <p:nvPr>
            <p:ph type="body" idx="1"/>
          </p:nvPr>
        </p:nvSpPr>
        <p:spPr>
          <a:xfrm>
            <a:off x="2374900" y="2469356"/>
            <a:ext cx="19610061" cy="10872789"/>
          </a:xfrm>
          <a:prstGeom prst="rect">
            <a:avLst/>
          </a:prstGeom>
          <a:ln w="12700">
            <a:miter lim="400000"/>
          </a:ln>
          <a:extLst>
            <a:ext uri="{C572A759-6A51-4108-AA02-DFA0A04FC94B}">
              <ma14:wrappingTextBoxFlag xmlns:ma14="http://schemas.microsoft.com/office/mac/drawingml/2011/main" val="1"/>
            </a:ext>
          </a:extLst>
        </p:spPr>
        <p:txBody>
          <a:bodyPr lIns="38100" tIns="38100" rIns="38100" bIns="38100" anchor="ctr"/>
          <a:lstStyle>
            <a:lvl2pPr marL="1083556" indent="-410456"/>
            <a:lvl3pPr marL="1663700" indent="-330200"/>
            <a:lvl4pPr marL="2336800" indent="-330200"/>
            <a:lvl5pPr marL="2997200" indent="-330200"/>
          </a:lstStyle>
          <a:p>
            <a:pPr lvl="0">
              <a:defRPr sz="1800">
                <a:solidFill>
                  <a:srgbClr val="000000"/>
                </a:solidFill>
                <a:uFillTx/>
              </a:defRPr>
            </a:pPr>
            <a:r>
              <a:rPr sz="5200">
                <a:solidFill>
                  <a:srgbClr val="FFFFFF"/>
                </a:solidFill>
                <a:uFill>
                  <a:solidFill>
                    <a:srgbClr val="FFFFFF"/>
                  </a:solidFill>
                </a:uFill>
              </a:rPr>
              <a:t>Body Level One</a:t>
            </a:r>
            <a:endParaRPr sz="5200">
              <a:solidFill>
                <a:srgbClr val="FFFFFF"/>
              </a:solidFill>
              <a:uFill>
                <a:solidFill>
                  <a:srgbClr val="FFFFFF"/>
                </a:solidFill>
              </a:uFill>
            </a:endParaRPr>
          </a:p>
          <a:p>
            <a:pPr lvl="1">
              <a:defRPr sz="1800">
                <a:solidFill>
                  <a:srgbClr val="000000"/>
                </a:solidFill>
                <a:uFillTx/>
              </a:defRPr>
            </a:pPr>
            <a:r>
              <a:rPr sz="5200">
                <a:solidFill>
                  <a:srgbClr val="FFFFFF"/>
                </a:solidFill>
                <a:uFill>
                  <a:solidFill>
                    <a:srgbClr val="FFFFFF"/>
                  </a:solidFill>
                </a:uFill>
              </a:rPr>
              <a:t>Body Level Two</a:t>
            </a:r>
            <a:endParaRPr sz="5200">
              <a:solidFill>
                <a:srgbClr val="FFFFFF"/>
              </a:solidFill>
              <a:uFill>
                <a:solidFill>
                  <a:srgbClr val="FFFFFF"/>
                </a:solidFill>
              </a:uFill>
            </a:endParaRPr>
          </a:p>
          <a:p>
            <a:pPr lvl="2">
              <a:defRPr sz="1800">
                <a:solidFill>
                  <a:srgbClr val="000000"/>
                </a:solidFill>
                <a:uFillTx/>
              </a:defRPr>
            </a:pPr>
            <a:r>
              <a:rPr sz="5200">
                <a:solidFill>
                  <a:srgbClr val="FFFFFF"/>
                </a:solidFill>
                <a:uFill>
                  <a:solidFill>
                    <a:srgbClr val="FFFFFF"/>
                  </a:solidFill>
                </a:uFill>
              </a:rPr>
              <a:t>Body Level Three</a:t>
            </a:r>
            <a:endParaRPr sz="5200">
              <a:solidFill>
                <a:srgbClr val="FFFFFF"/>
              </a:solidFill>
              <a:uFill>
                <a:solidFill>
                  <a:srgbClr val="FFFFFF"/>
                </a:solidFill>
              </a:uFill>
            </a:endParaRPr>
          </a:p>
          <a:p>
            <a:pPr lvl="3">
              <a:defRPr sz="1800">
                <a:solidFill>
                  <a:srgbClr val="000000"/>
                </a:solidFill>
                <a:uFillTx/>
              </a:defRPr>
            </a:pPr>
            <a:r>
              <a:rPr sz="5200">
                <a:solidFill>
                  <a:srgbClr val="FFFFFF"/>
                </a:solidFill>
                <a:uFill>
                  <a:solidFill>
                    <a:srgbClr val="FFFFFF"/>
                  </a:solidFill>
                </a:uFill>
              </a:rPr>
              <a:t>Body Level Four</a:t>
            </a:r>
            <a:endParaRPr sz="5200">
              <a:solidFill>
                <a:srgbClr val="FFFFFF"/>
              </a:solidFill>
              <a:uFill>
                <a:solidFill>
                  <a:srgbClr val="FFFFFF"/>
                </a:solidFill>
              </a:uFill>
            </a:endParaRPr>
          </a:p>
          <a:p>
            <a:pPr lvl="4">
              <a:defRPr sz="1800">
                <a:solidFill>
                  <a:srgbClr val="000000"/>
                </a:solidFill>
                <a:uFillTx/>
              </a:defRPr>
            </a:pPr>
            <a:r>
              <a:rPr sz="5200">
                <a:solidFill>
                  <a:srgbClr val="FFFFFF"/>
                </a:solidFill>
                <a:uFill>
                  <a:solidFill>
                    <a:srgbClr val="FFFFFF"/>
                  </a:solidFill>
                </a:uFill>
              </a:rPr>
              <a:t>Body Level Five</a:t>
            </a:r>
          </a:p>
        </p:txBody>
      </p:sp>
    </p:spTree>
  </p:cSld>
  <p:clrMap bg1="dk1" tx1="lt1" bg2="dk2" tx2="lt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Lst>
  <p:transition spd="med" advClick="1"/>
  <p:txStyles>
    <p:titleStyle>
      <a:lvl1pPr algn="ctr" defTabSz="655174">
        <a:defRPr sz="10600">
          <a:solidFill>
            <a:srgbClr val="FFFFFF"/>
          </a:solidFill>
          <a:uFill>
            <a:solidFill>
              <a:srgbClr val="FFFFFF"/>
            </a:solidFill>
          </a:uFill>
          <a:latin typeface="+mn-lt"/>
          <a:ea typeface="+mn-ea"/>
          <a:cs typeface="+mn-cs"/>
          <a:sym typeface="Gill Sans"/>
        </a:defRPr>
      </a:lvl1pPr>
      <a:lvl2pPr indent="228600" algn="ctr" defTabSz="655174">
        <a:defRPr sz="10600">
          <a:solidFill>
            <a:srgbClr val="FFFFFF"/>
          </a:solidFill>
          <a:uFill>
            <a:solidFill>
              <a:srgbClr val="FFFFFF"/>
            </a:solidFill>
          </a:uFill>
          <a:latin typeface="+mn-lt"/>
          <a:ea typeface="+mn-ea"/>
          <a:cs typeface="+mn-cs"/>
          <a:sym typeface="Gill Sans"/>
        </a:defRPr>
      </a:lvl2pPr>
      <a:lvl3pPr indent="457200" algn="ctr" defTabSz="655174">
        <a:defRPr sz="10600">
          <a:solidFill>
            <a:srgbClr val="FFFFFF"/>
          </a:solidFill>
          <a:uFill>
            <a:solidFill>
              <a:srgbClr val="FFFFFF"/>
            </a:solidFill>
          </a:uFill>
          <a:latin typeface="+mn-lt"/>
          <a:ea typeface="+mn-ea"/>
          <a:cs typeface="+mn-cs"/>
          <a:sym typeface="Gill Sans"/>
        </a:defRPr>
      </a:lvl3pPr>
      <a:lvl4pPr indent="685800" algn="ctr" defTabSz="655174">
        <a:defRPr sz="10600">
          <a:solidFill>
            <a:srgbClr val="FFFFFF"/>
          </a:solidFill>
          <a:uFill>
            <a:solidFill>
              <a:srgbClr val="FFFFFF"/>
            </a:solidFill>
          </a:uFill>
          <a:latin typeface="+mn-lt"/>
          <a:ea typeface="+mn-ea"/>
          <a:cs typeface="+mn-cs"/>
          <a:sym typeface="Gill Sans"/>
        </a:defRPr>
      </a:lvl4pPr>
      <a:lvl5pPr indent="914400" algn="ctr" defTabSz="655174">
        <a:defRPr sz="10600">
          <a:solidFill>
            <a:srgbClr val="FFFFFF"/>
          </a:solidFill>
          <a:uFill>
            <a:solidFill>
              <a:srgbClr val="FFFFFF"/>
            </a:solidFill>
          </a:uFill>
          <a:latin typeface="+mn-lt"/>
          <a:ea typeface="+mn-ea"/>
          <a:cs typeface="+mn-cs"/>
          <a:sym typeface="Gill Sans"/>
        </a:defRPr>
      </a:lvl5pPr>
      <a:lvl6pPr indent="1143000" algn="ctr" defTabSz="655174">
        <a:defRPr sz="10600">
          <a:solidFill>
            <a:srgbClr val="FFFFFF"/>
          </a:solidFill>
          <a:uFill>
            <a:solidFill>
              <a:srgbClr val="FFFFFF"/>
            </a:solidFill>
          </a:uFill>
          <a:latin typeface="+mn-lt"/>
          <a:ea typeface="+mn-ea"/>
          <a:cs typeface="+mn-cs"/>
          <a:sym typeface="Gill Sans"/>
        </a:defRPr>
      </a:lvl6pPr>
      <a:lvl7pPr indent="1371600" algn="ctr" defTabSz="655174">
        <a:defRPr sz="10600">
          <a:solidFill>
            <a:srgbClr val="FFFFFF"/>
          </a:solidFill>
          <a:uFill>
            <a:solidFill>
              <a:srgbClr val="FFFFFF"/>
            </a:solidFill>
          </a:uFill>
          <a:latin typeface="+mn-lt"/>
          <a:ea typeface="+mn-ea"/>
          <a:cs typeface="+mn-cs"/>
          <a:sym typeface="Gill Sans"/>
        </a:defRPr>
      </a:lvl7pPr>
      <a:lvl8pPr indent="1600200" algn="ctr" defTabSz="655174">
        <a:defRPr sz="10600">
          <a:solidFill>
            <a:srgbClr val="FFFFFF"/>
          </a:solidFill>
          <a:uFill>
            <a:solidFill>
              <a:srgbClr val="FFFFFF"/>
            </a:solidFill>
          </a:uFill>
          <a:latin typeface="+mn-lt"/>
          <a:ea typeface="+mn-ea"/>
          <a:cs typeface="+mn-cs"/>
          <a:sym typeface="Gill Sans"/>
        </a:defRPr>
      </a:lvl8pPr>
      <a:lvl9pPr indent="1828800" algn="ctr" defTabSz="655174">
        <a:defRPr sz="10600">
          <a:solidFill>
            <a:srgbClr val="FFFFFF"/>
          </a:solidFill>
          <a:uFill>
            <a:solidFill>
              <a:srgbClr val="FFFFFF"/>
            </a:solidFill>
          </a:uFill>
          <a:latin typeface="+mn-lt"/>
          <a:ea typeface="+mn-ea"/>
          <a:cs typeface="+mn-cs"/>
          <a:sym typeface="Gill Sans"/>
        </a:defRPr>
      </a:lvl9pPr>
    </p:titleStyle>
    <p:bodyStyle>
      <a:lvl1pPr marL="495300" indent="-495300" defTabSz="655174">
        <a:spcBef>
          <a:spcPts val="3200"/>
        </a:spcBef>
        <a:buClr>
          <a:srgbClr val="000000"/>
        </a:buClr>
        <a:buFont typeface="Times New Roman"/>
        <a:defRPr sz="5200">
          <a:solidFill>
            <a:srgbClr val="FFFFFF"/>
          </a:solidFill>
          <a:uFill>
            <a:solidFill>
              <a:srgbClr val="FFFFFF"/>
            </a:solidFill>
          </a:uFill>
          <a:latin typeface="+mn-lt"/>
          <a:ea typeface="+mn-ea"/>
          <a:cs typeface="+mn-cs"/>
          <a:sym typeface="Gill Sans"/>
        </a:defRPr>
      </a:lvl1pPr>
      <a:lvl2pPr marL="495300" indent="-495300" defTabSz="655174">
        <a:spcBef>
          <a:spcPts val="3200"/>
        </a:spcBef>
        <a:buClr>
          <a:srgbClr val="000000"/>
        </a:buClr>
        <a:buFont typeface="Times New Roman"/>
        <a:defRPr sz="5200">
          <a:solidFill>
            <a:srgbClr val="FFFFFF"/>
          </a:solidFill>
          <a:uFill>
            <a:solidFill>
              <a:srgbClr val="FFFFFF"/>
            </a:solidFill>
          </a:uFill>
          <a:latin typeface="+mn-lt"/>
          <a:ea typeface="+mn-ea"/>
          <a:cs typeface="+mn-cs"/>
          <a:sym typeface="Gill Sans"/>
        </a:defRPr>
      </a:lvl2pPr>
      <a:lvl3pPr marL="495300" indent="-495300" defTabSz="655174">
        <a:spcBef>
          <a:spcPts val="3200"/>
        </a:spcBef>
        <a:buClr>
          <a:srgbClr val="000000"/>
        </a:buClr>
        <a:buFont typeface="Times New Roman"/>
        <a:defRPr sz="5200">
          <a:solidFill>
            <a:srgbClr val="FFFFFF"/>
          </a:solidFill>
          <a:uFill>
            <a:solidFill>
              <a:srgbClr val="FFFFFF"/>
            </a:solidFill>
          </a:uFill>
          <a:latin typeface="+mn-lt"/>
          <a:ea typeface="+mn-ea"/>
          <a:cs typeface="+mn-cs"/>
          <a:sym typeface="Gill Sans"/>
        </a:defRPr>
      </a:lvl3pPr>
      <a:lvl4pPr marL="495300" indent="-495300" defTabSz="655174">
        <a:spcBef>
          <a:spcPts val="3200"/>
        </a:spcBef>
        <a:buClr>
          <a:srgbClr val="000000"/>
        </a:buClr>
        <a:buFont typeface="Times New Roman"/>
        <a:defRPr sz="5200">
          <a:solidFill>
            <a:srgbClr val="FFFFFF"/>
          </a:solidFill>
          <a:uFill>
            <a:solidFill>
              <a:srgbClr val="FFFFFF"/>
            </a:solidFill>
          </a:uFill>
          <a:latin typeface="+mn-lt"/>
          <a:ea typeface="+mn-ea"/>
          <a:cs typeface="+mn-cs"/>
          <a:sym typeface="Gill Sans"/>
        </a:defRPr>
      </a:lvl4pPr>
      <a:lvl5pPr marL="495300" indent="-495300" defTabSz="655174">
        <a:spcBef>
          <a:spcPts val="3200"/>
        </a:spcBef>
        <a:buClr>
          <a:srgbClr val="000000"/>
        </a:buClr>
        <a:buFont typeface="Times New Roman"/>
        <a:defRPr sz="5200">
          <a:solidFill>
            <a:srgbClr val="FFFFFF"/>
          </a:solidFill>
          <a:uFill>
            <a:solidFill>
              <a:srgbClr val="FFFFFF"/>
            </a:solidFill>
          </a:uFill>
          <a:latin typeface="+mn-lt"/>
          <a:ea typeface="+mn-ea"/>
          <a:cs typeface="+mn-cs"/>
          <a:sym typeface="Gill Sans"/>
        </a:defRPr>
      </a:lvl5pPr>
      <a:lvl6pPr marL="495300" indent="-495300" defTabSz="655174">
        <a:spcBef>
          <a:spcPts val="3200"/>
        </a:spcBef>
        <a:buClr>
          <a:srgbClr val="000000"/>
        </a:buClr>
        <a:buFont typeface="Times New Roman"/>
        <a:defRPr sz="5200">
          <a:solidFill>
            <a:srgbClr val="FFFFFF"/>
          </a:solidFill>
          <a:uFill>
            <a:solidFill>
              <a:srgbClr val="FFFFFF"/>
            </a:solidFill>
          </a:uFill>
          <a:latin typeface="+mn-lt"/>
          <a:ea typeface="+mn-ea"/>
          <a:cs typeface="+mn-cs"/>
          <a:sym typeface="Gill Sans"/>
        </a:defRPr>
      </a:lvl6pPr>
      <a:lvl7pPr marL="495300" indent="-495300" defTabSz="655174">
        <a:spcBef>
          <a:spcPts val="3200"/>
        </a:spcBef>
        <a:buClr>
          <a:srgbClr val="000000"/>
        </a:buClr>
        <a:buFont typeface="Times New Roman"/>
        <a:defRPr sz="5200">
          <a:solidFill>
            <a:srgbClr val="FFFFFF"/>
          </a:solidFill>
          <a:uFill>
            <a:solidFill>
              <a:srgbClr val="FFFFFF"/>
            </a:solidFill>
          </a:uFill>
          <a:latin typeface="+mn-lt"/>
          <a:ea typeface="+mn-ea"/>
          <a:cs typeface="+mn-cs"/>
          <a:sym typeface="Gill Sans"/>
        </a:defRPr>
      </a:lvl7pPr>
      <a:lvl8pPr marL="495300" indent="-495300" defTabSz="655174">
        <a:spcBef>
          <a:spcPts val="3200"/>
        </a:spcBef>
        <a:buClr>
          <a:srgbClr val="000000"/>
        </a:buClr>
        <a:buFont typeface="Times New Roman"/>
        <a:defRPr sz="5200">
          <a:solidFill>
            <a:srgbClr val="FFFFFF"/>
          </a:solidFill>
          <a:uFill>
            <a:solidFill>
              <a:srgbClr val="FFFFFF"/>
            </a:solidFill>
          </a:uFill>
          <a:latin typeface="+mn-lt"/>
          <a:ea typeface="+mn-ea"/>
          <a:cs typeface="+mn-cs"/>
          <a:sym typeface="Gill Sans"/>
        </a:defRPr>
      </a:lvl8pPr>
      <a:lvl9pPr marL="495300" indent="-495300" defTabSz="655174">
        <a:spcBef>
          <a:spcPts val="3200"/>
        </a:spcBef>
        <a:buClr>
          <a:srgbClr val="000000"/>
        </a:buClr>
        <a:buFont typeface="Times New Roman"/>
        <a:defRPr sz="5200">
          <a:solidFill>
            <a:srgbClr val="FFFFFF"/>
          </a:solidFill>
          <a:uFill>
            <a:solidFill>
              <a:srgbClr val="FFFFFF"/>
            </a:solidFill>
          </a:uFill>
          <a:latin typeface="+mn-lt"/>
          <a:ea typeface="+mn-ea"/>
          <a:cs typeface="+mn-cs"/>
          <a:sym typeface="Gill Sans"/>
        </a:defRPr>
      </a:lvl9pPr>
    </p:bodyStyle>
    <p:otherStyle>
      <a:lvl1pPr algn="ctr" defTabSz="850900">
        <a:defRPr sz="1600">
          <a:solidFill>
            <a:schemeClr val="tx1"/>
          </a:solidFill>
          <a:uFill>
            <a:solidFill>
              <a:srgbClr val="FFFFFF"/>
            </a:solidFill>
          </a:uFill>
          <a:latin typeface="+mn-lt"/>
          <a:ea typeface="+mn-ea"/>
          <a:cs typeface="+mn-cs"/>
          <a:sym typeface="American Typewriter"/>
        </a:defRPr>
      </a:lvl1pPr>
      <a:lvl2pPr indent="228600" algn="ctr" defTabSz="850900">
        <a:defRPr sz="1600">
          <a:solidFill>
            <a:schemeClr val="tx1"/>
          </a:solidFill>
          <a:uFill>
            <a:solidFill>
              <a:srgbClr val="FFFFFF"/>
            </a:solidFill>
          </a:uFill>
          <a:latin typeface="+mn-lt"/>
          <a:ea typeface="+mn-ea"/>
          <a:cs typeface="+mn-cs"/>
          <a:sym typeface="American Typewriter"/>
        </a:defRPr>
      </a:lvl2pPr>
      <a:lvl3pPr indent="457200" algn="ctr" defTabSz="850900">
        <a:defRPr sz="1600">
          <a:solidFill>
            <a:schemeClr val="tx1"/>
          </a:solidFill>
          <a:uFill>
            <a:solidFill>
              <a:srgbClr val="FFFFFF"/>
            </a:solidFill>
          </a:uFill>
          <a:latin typeface="+mn-lt"/>
          <a:ea typeface="+mn-ea"/>
          <a:cs typeface="+mn-cs"/>
          <a:sym typeface="American Typewriter"/>
        </a:defRPr>
      </a:lvl3pPr>
      <a:lvl4pPr indent="685800" algn="ctr" defTabSz="850900">
        <a:defRPr sz="1600">
          <a:solidFill>
            <a:schemeClr val="tx1"/>
          </a:solidFill>
          <a:uFill>
            <a:solidFill>
              <a:srgbClr val="FFFFFF"/>
            </a:solidFill>
          </a:uFill>
          <a:latin typeface="+mn-lt"/>
          <a:ea typeface="+mn-ea"/>
          <a:cs typeface="+mn-cs"/>
          <a:sym typeface="American Typewriter"/>
        </a:defRPr>
      </a:lvl4pPr>
      <a:lvl5pPr indent="914400" algn="ctr" defTabSz="850900">
        <a:defRPr sz="1600">
          <a:solidFill>
            <a:schemeClr val="tx1"/>
          </a:solidFill>
          <a:uFill>
            <a:solidFill>
              <a:srgbClr val="FFFFFF"/>
            </a:solidFill>
          </a:uFill>
          <a:latin typeface="+mn-lt"/>
          <a:ea typeface="+mn-ea"/>
          <a:cs typeface="+mn-cs"/>
          <a:sym typeface="American Typewriter"/>
        </a:defRPr>
      </a:lvl5pPr>
      <a:lvl6pPr indent="1143000" algn="ctr" defTabSz="850900">
        <a:defRPr sz="1600">
          <a:solidFill>
            <a:schemeClr val="tx1"/>
          </a:solidFill>
          <a:uFill>
            <a:solidFill>
              <a:srgbClr val="FFFFFF"/>
            </a:solidFill>
          </a:uFill>
          <a:latin typeface="+mn-lt"/>
          <a:ea typeface="+mn-ea"/>
          <a:cs typeface="+mn-cs"/>
          <a:sym typeface="American Typewriter"/>
        </a:defRPr>
      </a:lvl6pPr>
      <a:lvl7pPr indent="1371600" algn="ctr" defTabSz="850900">
        <a:defRPr sz="1600">
          <a:solidFill>
            <a:schemeClr val="tx1"/>
          </a:solidFill>
          <a:uFill>
            <a:solidFill>
              <a:srgbClr val="FFFFFF"/>
            </a:solidFill>
          </a:uFill>
          <a:latin typeface="+mn-lt"/>
          <a:ea typeface="+mn-ea"/>
          <a:cs typeface="+mn-cs"/>
          <a:sym typeface="American Typewriter"/>
        </a:defRPr>
      </a:lvl7pPr>
      <a:lvl8pPr indent="1600200" algn="ctr" defTabSz="850900">
        <a:defRPr sz="1600">
          <a:solidFill>
            <a:schemeClr val="tx1"/>
          </a:solidFill>
          <a:uFill>
            <a:solidFill>
              <a:srgbClr val="FFFFFF"/>
            </a:solidFill>
          </a:uFill>
          <a:latin typeface="+mn-lt"/>
          <a:ea typeface="+mn-ea"/>
          <a:cs typeface="+mn-cs"/>
          <a:sym typeface="American Typewriter"/>
        </a:defRPr>
      </a:lvl8pPr>
      <a:lvl9pPr indent="1828800" algn="ctr" defTabSz="850900">
        <a:defRPr sz="1600">
          <a:solidFill>
            <a:schemeClr val="tx1"/>
          </a:solidFill>
          <a:uFill>
            <a:solidFill>
              <a:srgbClr val="FFFFFF"/>
            </a:solidFill>
          </a:uFill>
          <a:latin typeface="+mn-lt"/>
          <a:ea typeface="+mn-ea"/>
          <a:cs typeface="+mn-cs"/>
          <a:sym typeface="American Typewriter"/>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image" Target="../media/image2.png"/></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2.png"/></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 Id="rId3" Type="http://schemas.openxmlformats.org/officeDocument/2006/relationships/image" Target="../media/image2.pn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bg>
      <p:bgPr>
        <a:solidFill>
          <a:srgbClr val="FFFFFF"/>
        </a:solidFill>
      </p:bgPr>
    </p:bg>
    <p:spTree>
      <p:nvGrpSpPr>
        <p:cNvPr id="1" name=""/>
        <p:cNvGrpSpPr/>
        <p:nvPr/>
      </p:nvGrpSpPr>
      <p:grpSpPr>
        <a:xfrm>
          <a:off x="0" y="0"/>
          <a:ext cx="0" cy="0"/>
          <a:chOff x="0" y="0"/>
          <a:chExt cx="0" cy="0"/>
        </a:xfrm>
      </p:grpSpPr>
      <p:grpSp>
        <p:nvGrpSpPr>
          <p:cNvPr id="50" name="Group 50"/>
          <p:cNvGrpSpPr/>
          <p:nvPr/>
        </p:nvGrpSpPr>
        <p:grpSpPr>
          <a:xfrm>
            <a:off x="88900" y="63500"/>
            <a:ext cx="24193500" cy="1778000"/>
            <a:chOff x="-50800" y="-50800"/>
            <a:chExt cx="24193500" cy="1778000"/>
          </a:xfrm>
        </p:grpSpPr>
        <p:pic>
          <p:nvPicPr>
            <p:cNvPr id="48" name=""/>
            <p:cNvPicPr/>
            <p:nvPr/>
          </p:nvPicPr>
          <p:blipFill>
            <a:blip r:embed="rId2">
              <a:extLst/>
            </a:blip>
            <a:stretch>
              <a:fillRect/>
            </a:stretch>
          </p:blipFill>
          <p:spPr>
            <a:xfrm>
              <a:off x="-50800" y="-50800"/>
              <a:ext cx="24193500" cy="1778000"/>
            </a:xfrm>
            <a:prstGeom prst="rect">
              <a:avLst/>
            </a:prstGeom>
            <a:effectLst>
              <a:outerShdw sx="100000" sy="100000" kx="0" ky="0" algn="b" rotWithShape="0" blurRad="76200" dist="0" dir="18900000">
                <a:srgbClr val="000000">
                  <a:alpha val="80000"/>
                </a:srgbClr>
              </a:outerShdw>
            </a:effectLst>
          </p:spPr>
        </p:pic>
        <p:pic>
          <p:nvPicPr>
            <p:cNvPr id="49" name="droppedImage.pdf"/>
            <p:cNvPicPr/>
            <p:nvPr/>
          </p:nvPicPr>
          <p:blipFill>
            <a:blip r:embed="rId3">
              <a:extLst/>
            </a:blip>
            <a:stretch>
              <a:fillRect/>
            </a:stretch>
          </p:blipFill>
          <p:spPr>
            <a:xfrm>
              <a:off x="22128503" y="63500"/>
              <a:ext cx="1887198" cy="1549400"/>
            </a:xfrm>
            <a:prstGeom prst="rect">
              <a:avLst/>
            </a:prstGeom>
            <a:ln w="12700" cap="flat">
              <a:noFill/>
              <a:miter lim="400000"/>
            </a:ln>
            <a:effectLst/>
          </p:spPr>
        </p:pic>
      </p:grpSp>
      <p:sp>
        <p:nvSpPr>
          <p:cNvPr id="51" name="Shape 51"/>
          <p:cNvSpPr/>
          <p:nvPr/>
        </p:nvSpPr>
        <p:spPr>
          <a:xfrm>
            <a:off x="342899" y="2000249"/>
            <a:ext cx="23698201" cy="6807201"/>
          </a:xfrm>
          <a:prstGeom prst="rect">
            <a:avLst/>
          </a:prstGeom>
          <a:solidFill>
            <a:srgbClr val="FFFFFF">
              <a:alpha val="67460"/>
            </a:srgbClr>
          </a:solidFill>
          <a:ln w="12700">
            <a:miter lim="400000"/>
          </a:ln>
          <a:extLst>
            <a:ext uri="{C572A759-6A51-4108-AA02-DFA0A04FC94B}">
              <ma14:wrappingTextBoxFlag xmlns:ma14="http://schemas.microsoft.com/office/mac/drawingml/2011/main" val="1"/>
            </a:ext>
          </a:extLst>
        </p:spPr>
        <p:txBody>
          <a:bodyPr lIns="0" tIns="0" rIns="0" bIns="0" anchor="ctr">
            <a:spAutoFit/>
          </a:bodyPr>
          <a:lstStyle/>
          <a:p>
            <a:pPr lvl="0" algn="l" defTabSz="457200">
              <a:defRPr sz="1800">
                <a:solidFill>
                  <a:srgbClr val="000000"/>
                </a:solidFill>
              </a:defRPr>
            </a:pPr>
            <a:r>
              <a:rPr sz="5400">
                <a:latin typeface="Times"/>
                <a:ea typeface="Times"/>
                <a:cs typeface="Times"/>
                <a:sym typeface="Times"/>
              </a:rPr>
              <a:t>Questions:</a:t>
            </a:r>
            <a:endParaRPr sz="5400">
              <a:latin typeface="Times"/>
              <a:ea typeface="Times"/>
              <a:cs typeface="Times"/>
              <a:sym typeface="Times"/>
            </a:endParaRPr>
          </a:p>
          <a:p>
            <a:pPr lvl="0" marL="889000" indent="-571500" algn="l" defTabSz="457200">
              <a:buSzPct val="171000"/>
              <a:buChar char="•"/>
              <a:defRPr sz="1800">
                <a:solidFill>
                  <a:srgbClr val="000000"/>
                </a:solidFill>
              </a:defRPr>
            </a:pPr>
            <a:r>
              <a:rPr sz="5400">
                <a:latin typeface="Times"/>
                <a:ea typeface="Times"/>
                <a:cs typeface="Times"/>
                <a:sym typeface="Times"/>
              </a:rPr>
              <a:t>Do we have an overview of </a:t>
            </a:r>
            <a:endParaRPr sz="5400">
              <a:latin typeface="Times"/>
              <a:ea typeface="Times"/>
              <a:cs typeface="Times"/>
              <a:sym typeface="Times"/>
            </a:endParaRPr>
          </a:p>
          <a:p>
            <a:pPr lvl="0" algn="l" defTabSz="457200">
              <a:defRPr sz="1800">
                <a:solidFill>
                  <a:srgbClr val="000000"/>
                </a:solidFill>
              </a:defRPr>
            </a:pPr>
            <a:r>
              <a:rPr sz="5400">
                <a:latin typeface="Times"/>
                <a:ea typeface="Times"/>
                <a:cs typeface="Times"/>
                <a:sym typeface="Times"/>
              </a:rPr>
              <a:t>     breakout 1: the full CC and SLR hazard spectrum </a:t>
            </a:r>
            <a:endParaRPr sz="5400">
              <a:latin typeface="Times"/>
              <a:ea typeface="Times"/>
              <a:cs typeface="Times"/>
              <a:sym typeface="Times"/>
            </a:endParaRPr>
          </a:p>
          <a:p>
            <a:pPr lvl="0" algn="l" defTabSz="457200">
              <a:defRPr sz="1800">
                <a:solidFill>
                  <a:srgbClr val="000000"/>
                </a:solidFill>
              </a:defRPr>
            </a:pPr>
            <a:r>
              <a:rPr sz="5400">
                <a:latin typeface="Times"/>
                <a:ea typeface="Times"/>
                <a:cs typeface="Times"/>
                <a:sym typeface="Times"/>
              </a:rPr>
              <a:t>     breakout 2: our vulnerability and </a:t>
            </a:r>
            <a:endParaRPr sz="5400">
              <a:latin typeface="Times"/>
              <a:ea typeface="Times"/>
              <a:cs typeface="Times"/>
              <a:sym typeface="Times"/>
            </a:endParaRPr>
          </a:p>
          <a:p>
            <a:pPr lvl="0" algn="l" defTabSz="457200">
              <a:defRPr sz="1800">
                <a:solidFill>
                  <a:srgbClr val="000000"/>
                </a:solidFill>
              </a:defRPr>
            </a:pPr>
            <a:r>
              <a:rPr sz="5400">
                <a:latin typeface="Times"/>
                <a:ea typeface="Times"/>
                <a:cs typeface="Times"/>
                <a:sym typeface="Times"/>
              </a:rPr>
              <a:t>     breakout 3: the quality of our foresight?</a:t>
            </a:r>
            <a:endParaRPr sz="5400">
              <a:latin typeface="Times"/>
              <a:ea typeface="Times"/>
              <a:cs typeface="Times"/>
              <a:sym typeface="Times"/>
            </a:endParaRPr>
          </a:p>
          <a:p>
            <a:pPr lvl="0" marL="889000" indent="-571500" algn="l" defTabSz="457200">
              <a:buSzPct val="171000"/>
              <a:buChar char="•"/>
              <a:defRPr sz="1800">
                <a:solidFill>
                  <a:srgbClr val="000000"/>
                </a:solidFill>
              </a:defRPr>
            </a:pPr>
            <a:r>
              <a:rPr sz="5400">
                <a:latin typeface="Times"/>
                <a:ea typeface="Times"/>
                <a:cs typeface="Times"/>
                <a:sym typeface="Times"/>
              </a:rPr>
              <a:t>What are the main gaps in the knowledge that limit societal decision makers most?</a:t>
            </a:r>
            <a:endParaRPr sz="5400">
              <a:latin typeface="Times"/>
              <a:ea typeface="Times"/>
              <a:cs typeface="Times"/>
              <a:sym typeface="Times"/>
            </a:endParaRPr>
          </a:p>
          <a:p>
            <a:pPr lvl="0" marL="889000" indent="-571500" algn="l" defTabSz="457200">
              <a:buSzPct val="171000"/>
              <a:buChar char="•"/>
              <a:defRPr sz="1800">
                <a:solidFill>
                  <a:srgbClr val="000000"/>
                </a:solidFill>
              </a:defRPr>
            </a:pPr>
            <a:r>
              <a:rPr sz="5400">
                <a:latin typeface="Times"/>
                <a:ea typeface="Times"/>
                <a:cs typeface="Times"/>
                <a:sym typeface="Times"/>
              </a:rPr>
              <a:t>What research should be prioritized to close the knowledge gaps?</a:t>
            </a:r>
          </a:p>
        </p:txBody>
      </p:sp>
      <p:sp>
        <p:nvSpPr>
          <p:cNvPr id="52" name="Shape 52"/>
          <p:cNvSpPr/>
          <p:nvPr/>
        </p:nvSpPr>
        <p:spPr>
          <a:xfrm>
            <a:off x="901699" y="9321800"/>
            <a:ext cx="23698201" cy="1892301"/>
          </a:xfrm>
          <a:prstGeom prst="rect">
            <a:avLst/>
          </a:prstGeom>
          <a:solidFill>
            <a:srgbClr val="FFFFFF">
              <a:alpha val="67460"/>
            </a:srgbClr>
          </a:solidFill>
          <a:ln w="12700">
            <a:miter lim="400000"/>
          </a:ln>
          <a:extLst>
            <a:ext uri="{C572A759-6A51-4108-AA02-DFA0A04FC94B}">
              <ma14:wrappingTextBoxFlag xmlns:ma14="http://schemas.microsoft.com/office/mac/drawingml/2011/main" val="1"/>
            </a:ext>
          </a:extLst>
        </p:spPr>
        <p:txBody>
          <a:bodyPr lIns="0" tIns="0" rIns="0" bIns="0" anchor="ctr">
            <a:spAutoFit/>
          </a:bodyPr>
          <a:lstStyle/>
          <a:p>
            <a:pPr lvl="0" algn="l" defTabSz="457200">
              <a:defRPr sz="1800">
                <a:solidFill>
                  <a:srgbClr val="000000"/>
                </a:solidFill>
              </a:defRPr>
            </a:pPr>
            <a:r>
              <a:rPr sz="3900">
                <a:latin typeface="Courier"/>
                <a:ea typeface="Courier"/>
                <a:cs typeface="Courier"/>
                <a:sym typeface="Courier"/>
              </a:rPr>
              <a:t>B1: Hazards            Lead: Michael Allen               </a:t>
            </a:r>
            <a:endParaRPr sz="3900">
              <a:latin typeface="Courier"/>
              <a:ea typeface="Courier"/>
              <a:cs typeface="Courier"/>
              <a:sym typeface="Courier"/>
            </a:endParaRPr>
          </a:p>
          <a:p>
            <a:pPr lvl="0" algn="l" defTabSz="457200">
              <a:defRPr sz="1800">
                <a:solidFill>
                  <a:srgbClr val="000000"/>
                </a:solidFill>
              </a:defRPr>
            </a:pPr>
            <a:r>
              <a:rPr sz="3900">
                <a:latin typeface="Courier"/>
                <a:ea typeface="Courier"/>
                <a:cs typeface="Courier"/>
                <a:sym typeface="Courier"/>
              </a:rPr>
              <a:t>B2: Vulnerabilities    Lead: NN                </a:t>
            </a:r>
            <a:endParaRPr sz="3900">
              <a:latin typeface="Courier"/>
              <a:ea typeface="Courier"/>
              <a:cs typeface="Courier"/>
              <a:sym typeface="Courier"/>
            </a:endParaRPr>
          </a:p>
          <a:p>
            <a:pPr lvl="0" algn="l" defTabSz="457200">
              <a:defRPr sz="1800">
                <a:solidFill>
                  <a:srgbClr val="000000"/>
                </a:solidFill>
              </a:defRPr>
            </a:pPr>
            <a:r>
              <a:rPr sz="3900">
                <a:latin typeface="Courier"/>
                <a:ea typeface="Courier"/>
                <a:cs typeface="Courier"/>
                <a:sym typeface="Courier"/>
              </a:rPr>
              <a:t>B1: Foresight          Lead: Hans-Peter Plag</a:t>
            </a:r>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bg>
      <p:bgPr>
        <a:solidFill>
          <a:srgbClr val="FFFFFF"/>
        </a:solidFill>
      </p:bgPr>
    </p:bg>
    <p:spTree>
      <p:nvGrpSpPr>
        <p:cNvPr id="1" name=""/>
        <p:cNvGrpSpPr/>
        <p:nvPr/>
      </p:nvGrpSpPr>
      <p:grpSpPr>
        <a:xfrm>
          <a:off x="0" y="0"/>
          <a:ext cx="0" cy="0"/>
          <a:chOff x="0" y="0"/>
          <a:chExt cx="0" cy="0"/>
        </a:xfrm>
      </p:grpSpPr>
      <p:grpSp>
        <p:nvGrpSpPr>
          <p:cNvPr id="56" name="Group 56"/>
          <p:cNvGrpSpPr/>
          <p:nvPr/>
        </p:nvGrpSpPr>
        <p:grpSpPr>
          <a:xfrm>
            <a:off x="88900" y="63500"/>
            <a:ext cx="24193500" cy="1778000"/>
            <a:chOff x="-50800" y="-50800"/>
            <a:chExt cx="24193500" cy="1778000"/>
          </a:xfrm>
        </p:grpSpPr>
        <p:pic>
          <p:nvPicPr>
            <p:cNvPr id="54" name=""/>
            <p:cNvPicPr/>
            <p:nvPr/>
          </p:nvPicPr>
          <p:blipFill>
            <a:blip r:embed="rId2">
              <a:extLst/>
            </a:blip>
            <a:stretch>
              <a:fillRect/>
            </a:stretch>
          </p:blipFill>
          <p:spPr>
            <a:xfrm>
              <a:off x="-50800" y="-50800"/>
              <a:ext cx="24193500" cy="1778000"/>
            </a:xfrm>
            <a:prstGeom prst="rect">
              <a:avLst/>
            </a:prstGeom>
            <a:effectLst>
              <a:outerShdw sx="100000" sy="100000" kx="0" ky="0" algn="b" rotWithShape="0" blurRad="76200" dist="0" dir="18900000">
                <a:srgbClr val="000000">
                  <a:alpha val="80000"/>
                </a:srgbClr>
              </a:outerShdw>
            </a:effectLst>
          </p:spPr>
        </p:pic>
        <p:pic>
          <p:nvPicPr>
            <p:cNvPr id="55" name="droppedImage.pdf"/>
            <p:cNvPicPr/>
            <p:nvPr/>
          </p:nvPicPr>
          <p:blipFill>
            <a:blip r:embed="rId3">
              <a:extLst/>
            </a:blip>
            <a:stretch>
              <a:fillRect/>
            </a:stretch>
          </p:blipFill>
          <p:spPr>
            <a:xfrm>
              <a:off x="22128503" y="63500"/>
              <a:ext cx="1887198" cy="1549400"/>
            </a:xfrm>
            <a:prstGeom prst="rect">
              <a:avLst/>
            </a:prstGeom>
            <a:ln w="12700" cap="flat">
              <a:noFill/>
              <a:miter lim="400000"/>
            </a:ln>
            <a:effectLst/>
          </p:spPr>
        </p:pic>
      </p:grpSp>
      <p:sp>
        <p:nvSpPr>
          <p:cNvPr id="57" name="Shape 57"/>
          <p:cNvSpPr/>
          <p:nvPr/>
        </p:nvSpPr>
        <p:spPr>
          <a:xfrm>
            <a:off x="342899" y="2387599"/>
            <a:ext cx="23698201" cy="8940801"/>
          </a:xfrm>
          <a:prstGeom prst="rect">
            <a:avLst/>
          </a:prstGeom>
          <a:solidFill>
            <a:srgbClr val="FFFFFF">
              <a:alpha val="67460"/>
            </a:srgbClr>
          </a:solidFill>
          <a:ln w="12700">
            <a:miter lim="400000"/>
          </a:ln>
          <a:extLst>
            <a:ext uri="{C572A759-6A51-4108-AA02-DFA0A04FC94B}">
              <ma14:wrappingTextBoxFlag xmlns:ma14="http://schemas.microsoft.com/office/mac/drawingml/2011/main" val="1"/>
            </a:ext>
          </a:extLst>
        </p:spPr>
        <p:txBody>
          <a:bodyPr lIns="0" tIns="0" rIns="0" bIns="0" anchor="ctr">
            <a:spAutoFit/>
          </a:bodyPr>
          <a:lstStyle/>
          <a:p>
            <a:pPr lvl="0" algn="l" defTabSz="457200">
              <a:defRPr sz="1800">
                <a:solidFill>
                  <a:srgbClr val="000000"/>
                </a:solidFill>
              </a:defRPr>
            </a:pPr>
            <a:r>
              <a:rPr sz="5400">
                <a:latin typeface="Times"/>
                <a:ea typeface="Times"/>
                <a:cs typeface="Times"/>
                <a:sym typeface="Times"/>
              </a:rPr>
              <a:t>For all hazards, the short-term and long-term characteristics need to be consider.</a:t>
            </a:r>
            <a:endParaRPr sz="5400">
              <a:latin typeface="Times"/>
              <a:ea typeface="Times"/>
              <a:cs typeface="Times"/>
              <a:sym typeface="Times"/>
            </a:endParaRPr>
          </a:p>
          <a:p>
            <a:pPr lvl="0" algn="l" defTabSz="457200">
              <a:defRPr sz="1800">
                <a:solidFill>
                  <a:srgbClr val="000000"/>
                </a:solidFill>
              </a:defRPr>
            </a:pPr>
            <a:endParaRPr sz="3800">
              <a:latin typeface="Times"/>
              <a:ea typeface="Times"/>
              <a:cs typeface="Times"/>
              <a:sym typeface="Times"/>
            </a:endParaRPr>
          </a:p>
          <a:p>
            <a:pPr lvl="0" algn="l" defTabSz="457200">
              <a:defRPr sz="1800">
                <a:solidFill>
                  <a:srgbClr val="000000"/>
                </a:solidFill>
              </a:defRPr>
            </a:pPr>
            <a:r>
              <a:rPr sz="5400">
                <a:latin typeface="Times"/>
                <a:ea typeface="Times"/>
                <a:cs typeface="Times"/>
                <a:sym typeface="Times"/>
              </a:rPr>
              <a:t>Hazards relevant to Virginia:                                                            </a:t>
            </a:r>
            <a:endParaRPr sz="5400">
              <a:latin typeface="Times"/>
              <a:ea typeface="Times"/>
              <a:cs typeface="Times"/>
              <a:sym typeface="Times"/>
            </a:endParaRPr>
          </a:p>
          <a:p>
            <a:pPr lvl="0" marL="719666" indent="-402166" algn="l" defTabSz="457200">
              <a:buSzPct val="171000"/>
              <a:buChar char="•"/>
              <a:defRPr sz="1800">
                <a:solidFill>
                  <a:srgbClr val="000000"/>
                </a:solidFill>
              </a:defRPr>
            </a:pPr>
            <a:r>
              <a:rPr sz="3800">
                <a:latin typeface="Times"/>
                <a:ea typeface="Times"/>
                <a:cs typeface="Times"/>
                <a:sym typeface="Times"/>
              </a:rPr>
              <a:t>storm surges/hurricanes</a:t>
            </a:r>
            <a:endParaRPr sz="3800">
              <a:latin typeface="Times"/>
              <a:ea typeface="Times"/>
              <a:cs typeface="Times"/>
              <a:sym typeface="Times"/>
            </a:endParaRPr>
          </a:p>
          <a:p>
            <a:pPr lvl="0" marL="719666" indent="-402166" algn="l" defTabSz="457200">
              <a:buSzPct val="171000"/>
              <a:buChar char="•"/>
              <a:defRPr sz="1800">
                <a:solidFill>
                  <a:srgbClr val="000000"/>
                </a:solidFill>
              </a:defRPr>
            </a:pPr>
            <a:r>
              <a:rPr sz="3800">
                <a:latin typeface="Times"/>
                <a:ea typeface="Times"/>
                <a:cs typeface="Times"/>
                <a:sym typeface="Times"/>
              </a:rPr>
              <a:t>sea level rise   </a:t>
            </a:r>
            <a:endParaRPr sz="3800">
              <a:latin typeface="Times"/>
              <a:ea typeface="Times"/>
              <a:cs typeface="Times"/>
              <a:sym typeface="Times"/>
            </a:endParaRPr>
          </a:p>
          <a:p>
            <a:pPr lvl="0" marL="719666" indent="-402166" algn="l" defTabSz="457200">
              <a:buSzPct val="171000"/>
              <a:buChar char="•"/>
              <a:defRPr sz="1800">
                <a:solidFill>
                  <a:srgbClr val="000000"/>
                </a:solidFill>
              </a:defRPr>
            </a:pPr>
            <a:r>
              <a:rPr sz="3800">
                <a:latin typeface="Times"/>
                <a:ea typeface="Times"/>
                <a:cs typeface="Times"/>
                <a:sym typeface="Times"/>
              </a:rPr>
              <a:t>hazardous ecosystem changes (including infectious diseases)</a:t>
            </a:r>
            <a:endParaRPr sz="3800">
              <a:latin typeface="Times"/>
              <a:ea typeface="Times"/>
              <a:cs typeface="Times"/>
              <a:sym typeface="Times"/>
            </a:endParaRPr>
          </a:p>
          <a:p>
            <a:pPr lvl="0" marL="719666" indent="-402166" algn="l" defTabSz="457200">
              <a:buSzPct val="171000"/>
              <a:buChar char="•"/>
              <a:defRPr sz="1800">
                <a:solidFill>
                  <a:srgbClr val="000000"/>
                </a:solidFill>
              </a:defRPr>
            </a:pPr>
            <a:r>
              <a:rPr sz="3800">
                <a:latin typeface="Times"/>
                <a:ea typeface="Times"/>
                <a:cs typeface="Times"/>
                <a:sym typeface="Times"/>
              </a:rPr>
              <a:t>changes in precipitation</a:t>
            </a:r>
            <a:endParaRPr sz="3800">
              <a:latin typeface="Times"/>
              <a:ea typeface="Times"/>
              <a:cs typeface="Times"/>
              <a:sym typeface="Times"/>
            </a:endParaRPr>
          </a:p>
          <a:p>
            <a:pPr lvl="0" marL="719666" indent="-402166" algn="l" defTabSz="457200">
              <a:buSzPct val="171000"/>
              <a:buChar char="•"/>
              <a:defRPr sz="1800">
                <a:solidFill>
                  <a:srgbClr val="000000"/>
                </a:solidFill>
              </a:defRPr>
            </a:pPr>
            <a:r>
              <a:rPr sz="3800">
                <a:latin typeface="Times"/>
                <a:ea typeface="Times"/>
                <a:cs typeface="Times"/>
                <a:sym typeface="Times"/>
              </a:rPr>
              <a:t>wind</a:t>
            </a:r>
            <a:endParaRPr sz="3800">
              <a:latin typeface="Times"/>
              <a:ea typeface="Times"/>
              <a:cs typeface="Times"/>
              <a:sym typeface="Times"/>
            </a:endParaRPr>
          </a:p>
          <a:p>
            <a:pPr lvl="0" marL="719666" indent="-402166" algn="l" defTabSz="457200">
              <a:buSzPct val="171000"/>
              <a:buChar char="•"/>
              <a:defRPr sz="1800">
                <a:solidFill>
                  <a:srgbClr val="000000"/>
                </a:solidFill>
              </a:defRPr>
            </a:pPr>
            <a:r>
              <a:rPr sz="3800">
                <a:latin typeface="Times"/>
                <a:ea typeface="Times"/>
                <a:cs typeface="Times"/>
                <a:sym typeface="Times"/>
              </a:rPr>
              <a:t>droughts</a:t>
            </a:r>
            <a:endParaRPr sz="3800">
              <a:latin typeface="Times"/>
              <a:ea typeface="Times"/>
              <a:cs typeface="Times"/>
              <a:sym typeface="Times"/>
            </a:endParaRPr>
          </a:p>
          <a:p>
            <a:pPr lvl="0" marL="719666" indent="-402166" algn="l" defTabSz="457200">
              <a:buSzPct val="171000"/>
              <a:buChar char="•"/>
              <a:defRPr sz="1800">
                <a:solidFill>
                  <a:srgbClr val="000000"/>
                </a:solidFill>
              </a:defRPr>
            </a:pPr>
            <a:r>
              <a:rPr sz="3800">
                <a:latin typeface="Times"/>
                <a:ea typeface="Times"/>
                <a:cs typeface="Times"/>
                <a:sym typeface="Times"/>
              </a:rPr>
              <a:t>tornadoes      </a:t>
            </a:r>
            <a:endParaRPr sz="3800">
              <a:latin typeface="Times"/>
              <a:ea typeface="Times"/>
              <a:cs typeface="Times"/>
              <a:sym typeface="Times"/>
            </a:endParaRPr>
          </a:p>
          <a:p>
            <a:pPr lvl="0" marL="719666" indent="-402166" algn="l" defTabSz="457200">
              <a:buSzPct val="171000"/>
              <a:buChar char="•"/>
              <a:defRPr sz="1800">
                <a:solidFill>
                  <a:srgbClr val="000000"/>
                </a:solidFill>
              </a:defRPr>
            </a:pPr>
            <a:r>
              <a:rPr sz="3800">
                <a:latin typeface="Times"/>
                <a:ea typeface="Times"/>
                <a:cs typeface="Times"/>
                <a:sym typeface="Times"/>
              </a:rPr>
              <a:t>extreme cold spells, ice storms </a:t>
            </a:r>
            <a:endParaRPr sz="3800">
              <a:latin typeface="Times"/>
              <a:ea typeface="Times"/>
              <a:cs typeface="Times"/>
              <a:sym typeface="Times"/>
            </a:endParaRPr>
          </a:p>
          <a:p>
            <a:pPr lvl="0" marL="719666" indent="-402166" algn="l" defTabSz="457200">
              <a:buSzPct val="171000"/>
              <a:buChar char="•"/>
              <a:defRPr sz="1800">
                <a:solidFill>
                  <a:srgbClr val="000000"/>
                </a:solidFill>
              </a:defRPr>
            </a:pPr>
            <a:r>
              <a:rPr sz="3800">
                <a:latin typeface="Times"/>
                <a:ea typeface="Times"/>
                <a:cs typeface="Times"/>
                <a:sym typeface="Times"/>
              </a:rPr>
              <a:t>wildfires</a:t>
            </a:r>
            <a:endParaRPr sz="3800">
              <a:latin typeface="Times"/>
              <a:ea typeface="Times"/>
              <a:cs typeface="Times"/>
              <a:sym typeface="Times"/>
            </a:endParaRPr>
          </a:p>
          <a:p>
            <a:pPr lvl="0" marL="719666" indent="-402166" algn="l" defTabSz="457200">
              <a:buSzPct val="171000"/>
              <a:buChar char="•"/>
              <a:defRPr sz="1800">
                <a:solidFill>
                  <a:srgbClr val="000000"/>
                </a:solidFill>
              </a:defRPr>
            </a:pPr>
            <a:r>
              <a:rPr sz="3800">
                <a:latin typeface="Times"/>
                <a:ea typeface="Times"/>
                <a:cs typeface="Times"/>
                <a:sym typeface="Times"/>
              </a:rPr>
              <a:t>ocean warming and acidification</a:t>
            </a:r>
            <a:endParaRPr sz="3800">
              <a:latin typeface="Times"/>
              <a:ea typeface="Times"/>
              <a:cs typeface="Times"/>
              <a:sym typeface="Times"/>
            </a:endParaRPr>
          </a:p>
        </p:txBody>
      </p:sp>
    </p:spTree>
  </p:cSld>
  <p:clrMapOvr>
    <a:masterClrMapping/>
  </p:clrMapOvr>
  <p:transition spd="slow" advClick="1">
    <p:wipe dir="d"/>
  </p:transition>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bg>
      <p:bgPr>
        <a:solidFill>
          <a:srgbClr val="FFFFFF"/>
        </a:solidFill>
      </p:bgPr>
    </p:bg>
    <p:spTree>
      <p:nvGrpSpPr>
        <p:cNvPr id="1" name=""/>
        <p:cNvGrpSpPr/>
        <p:nvPr/>
      </p:nvGrpSpPr>
      <p:grpSpPr>
        <a:xfrm>
          <a:off x="0" y="0"/>
          <a:ext cx="0" cy="0"/>
          <a:chOff x="0" y="0"/>
          <a:chExt cx="0" cy="0"/>
        </a:xfrm>
      </p:grpSpPr>
      <p:grpSp>
        <p:nvGrpSpPr>
          <p:cNvPr id="61" name="Group 61"/>
          <p:cNvGrpSpPr/>
          <p:nvPr/>
        </p:nvGrpSpPr>
        <p:grpSpPr>
          <a:xfrm>
            <a:off x="88900" y="63500"/>
            <a:ext cx="24193500" cy="1778000"/>
            <a:chOff x="-50800" y="-50800"/>
            <a:chExt cx="24193500" cy="1778000"/>
          </a:xfrm>
        </p:grpSpPr>
        <p:pic>
          <p:nvPicPr>
            <p:cNvPr id="59" name=""/>
            <p:cNvPicPr/>
            <p:nvPr/>
          </p:nvPicPr>
          <p:blipFill>
            <a:blip r:embed="rId2">
              <a:extLst/>
            </a:blip>
            <a:stretch>
              <a:fillRect/>
            </a:stretch>
          </p:blipFill>
          <p:spPr>
            <a:xfrm>
              <a:off x="-50800" y="-50800"/>
              <a:ext cx="24193500" cy="1778000"/>
            </a:xfrm>
            <a:prstGeom prst="rect">
              <a:avLst/>
            </a:prstGeom>
            <a:effectLst>
              <a:outerShdw sx="100000" sy="100000" kx="0" ky="0" algn="b" rotWithShape="0" blurRad="76200" dist="0" dir="18900000">
                <a:srgbClr val="000000">
                  <a:alpha val="80000"/>
                </a:srgbClr>
              </a:outerShdw>
            </a:effectLst>
          </p:spPr>
        </p:pic>
        <p:pic>
          <p:nvPicPr>
            <p:cNvPr id="60" name="droppedImage.pdf"/>
            <p:cNvPicPr/>
            <p:nvPr/>
          </p:nvPicPr>
          <p:blipFill>
            <a:blip r:embed="rId3">
              <a:extLst/>
            </a:blip>
            <a:stretch>
              <a:fillRect/>
            </a:stretch>
          </p:blipFill>
          <p:spPr>
            <a:xfrm>
              <a:off x="22128503" y="63500"/>
              <a:ext cx="1887198" cy="1549400"/>
            </a:xfrm>
            <a:prstGeom prst="rect">
              <a:avLst/>
            </a:prstGeom>
            <a:ln w="12700" cap="flat">
              <a:noFill/>
              <a:miter lim="400000"/>
            </a:ln>
            <a:effectLst/>
          </p:spPr>
        </p:pic>
      </p:grpSp>
      <p:sp>
        <p:nvSpPr>
          <p:cNvPr id="62" name="Shape 62"/>
          <p:cNvSpPr/>
          <p:nvPr/>
        </p:nvSpPr>
        <p:spPr>
          <a:xfrm>
            <a:off x="342899" y="2159000"/>
            <a:ext cx="23698201" cy="11506201"/>
          </a:xfrm>
          <a:prstGeom prst="rect">
            <a:avLst/>
          </a:prstGeom>
          <a:solidFill>
            <a:srgbClr val="FFFFFF">
              <a:alpha val="67460"/>
            </a:srgbClr>
          </a:solidFill>
          <a:ln w="12700">
            <a:miter lim="400000"/>
          </a:ln>
          <a:extLst>
            <a:ext uri="{C572A759-6A51-4108-AA02-DFA0A04FC94B}">
              <ma14:wrappingTextBoxFlag xmlns:ma14="http://schemas.microsoft.com/office/mac/drawingml/2011/main" val="1"/>
            </a:ext>
          </a:extLst>
        </p:spPr>
        <p:txBody>
          <a:bodyPr lIns="0" tIns="0" rIns="0" bIns="0" anchor="ctr">
            <a:spAutoFit/>
          </a:bodyPr>
          <a:lstStyle/>
          <a:p>
            <a:pPr lvl="0" algn="l" defTabSz="457200">
              <a:defRPr sz="1800">
                <a:solidFill>
                  <a:srgbClr val="000000"/>
                </a:solidFill>
              </a:defRPr>
            </a:pPr>
            <a:r>
              <a:rPr sz="4800">
                <a:latin typeface="Times"/>
                <a:ea typeface="Times"/>
                <a:cs typeface="Times"/>
                <a:sym typeface="Times"/>
              </a:rPr>
              <a:t>For all vulnerabilities, we need to consider those that have short time scales (more or less immediately in response to a hazardous event, and those that would developed on longer-terms if exposed to a hazard for a long time.</a:t>
            </a:r>
            <a:endParaRPr sz="4800">
              <a:latin typeface="Times"/>
              <a:ea typeface="Times"/>
              <a:cs typeface="Times"/>
              <a:sym typeface="Times"/>
            </a:endParaRPr>
          </a:p>
          <a:p>
            <a:pPr lvl="0" algn="l" defTabSz="457200">
              <a:defRPr sz="1800">
                <a:solidFill>
                  <a:srgbClr val="000000"/>
                </a:solidFill>
              </a:defRPr>
            </a:pPr>
            <a:r>
              <a:rPr sz="5400">
                <a:latin typeface="Times"/>
                <a:ea typeface="Times"/>
                <a:cs typeface="Times"/>
                <a:sym typeface="Times"/>
              </a:rPr>
              <a:t>Vulnerabilities: </a:t>
            </a:r>
            <a:endParaRPr sz="5400">
              <a:latin typeface="Times"/>
              <a:ea typeface="Times"/>
              <a:cs typeface="Times"/>
              <a:sym typeface="Times"/>
            </a:endParaRPr>
          </a:p>
          <a:p>
            <a:pPr lvl="0" algn="l" defTabSz="457200">
              <a:defRPr sz="1800">
                <a:solidFill>
                  <a:srgbClr val="000000"/>
                </a:solidFill>
              </a:defRPr>
            </a:pPr>
            <a:r>
              <a:rPr sz="3800">
                <a:latin typeface="Times"/>
                <a:ea typeface="Times"/>
                <a:cs typeface="Times"/>
                <a:sym typeface="Times"/>
              </a:rPr>
              <a:t>- Public services:</a:t>
            </a:r>
            <a:endParaRPr sz="3800">
              <a:latin typeface="Times"/>
              <a:ea typeface="Times"/>
              <a:cs typeface="Times"/>
              <a:sym typeface="Times"/>
            </a:endParaRPr>
          </a:p>
          <a:p>
            <a:pPr lvl="0" algn="l" defTabSz="457200">
              <a:defRPr sz="1800">
                <a:solidFill>
                  <a:srgbClr val="000000"/>
                </a:solidFill>
              </a:defRPr>
            </a:pPr>
            <a:r>
              <a:rPr sz="3800">
                <a:latin typeface="Times"/>
                <a:ea typeface="Times"/>
                <a:cs typeface="Times"/>
                <a:sym typeface="Times"/>
              </a:rPr>
              <a:t>     transportation</a:t>
            </a:r>
            <a:endParaRPr sz="3800">
              <a:latin typeface="Times"/>
              <a:ea typeface="Times"/>
              <a:cs typeface="Times"/>
              <a:sym typeface="Times"/>
            </a:endParaRPr>
          </a:p>
          <a:p>
            <a:pPr lvl="0" algn="l" defTabSz="457200">
              <a:defRPr sz="1800">
                <a:solidFill>
                  <a:srgbClr val="000000"/>
                </a:solidFill>
              </a:defRPr>
            </a:pPr>
            <a:r>
              <a:rPr sz="3800">
                <a:latin typeface="Times"/>
                <a:ea typeface="Times"/>
                <a:cs typeface="Times"/>
                <a:sym typeface="Times"/>
              </a:rPr>
              <a:t>     communication</a:t>
            </a:r>
            <a:endParaRPr sz="3800">
              <a:latin typeface="Times"/>
              <a:ea typeface="Times"/>
              <a:cs typeface="Times"/>
              <a:sym typeface="Times"/>
            </a:endParaRPr>
          </a:p>
          <a:p>
            <a:pPr lvl="0" algn="l" defTabSz="457200">
              <a:defRPr sz="1800">
                <a:solidFill>
                  <a:srgbClr val="000000"/>
                </a:solidFill>
              </a:defRPr>
            </a:pPr>
            <a:r>
              <a:rPr sz="3800">
                <a:latin typeface="Times"/>
                <a:ea typeface="Times"/>
                <a:cs typeface="Times"/>
                <a:sym typeface="Times"/>
              </a:rPr>
              <a:t>     food and water supply</a:t>
            </a:r>
            <a:endParaRPr sz="3800">
              <a:latin typeface="Times"/>
              <a:ea typeface="Times"/>
              <a:cs typeface="Times"/>
              <a:sym typeface="Times"/>
            </a:endParaRPr>
          </a:p>
          <a:p>
            <a:pPr lvl="0" algn="l" defTabSz="457200">
              <a:defRPr sz="1800">
                <a:solidFill>
                  <a:srgbClr val="000000"/>
                </a:solidFill>
              </a:defRPr>
            </a:pPr>
            <a:r>
              <a:rPr sz="3800">
                <a:latin typeface="Times"/>
                <a:ea typeface="Times"/>
                <a:cs typeface="Times"/>
                <a:sym typeface="Times"/>
              </a:rPr>
              <a:t>     sewage systems</a:t>
            </a:r>
            <a:endParaRPr sz="3800">
              <a:latin typeface="Times"/>
              <a:ea typeface="Times"/>
              <a:cs typeface="Times"/>
              <a:sym typeface="Times"/>
            </a:endParaRPr>
          </a:p>
          <a:p>
            <a:pPr lvl="0" algn="l" defTabSz="457200">
              <a:defRPr sz="1800">
                <a:solidFill>
                  <a:srgbClr val="000000"/>
                </a:solidFill>
              </a:defRPr>
            </a:pPr>
            <a:r>
              <a:rPr sz="3800">
                <a:latin typeface="Times"/>
                <a:ea typeface="Times"/>
                <a:cs typeface="Times"/>
                <a:sym typeface="Times"/>
              </a:rPr>
              <a:t>     power</a:t>
            </a:r>
            <a:endParaRPr sz="3800">
              <a:latin typeface="Times"/>
              <a:ea typeface="Times"/>
              <a:cs typeface="Times"/>
              <a:sym typeface="Times"/>
            </a:endParaRPr>
          </a:p>
          <a:p>
            <a:pPr lvl="0" algn="l" defTabSz="457200">
              <a:defRPr sz="1800">
                <a:solidFill>
                  <a:srgbClr val="000000"/>
                </a:solidFill>
              </a:defRPr>
            </a:pPr>
            <a:r>
              <a:rPr sz="3800">
                <a:latin typeface="Times"/>
                <a:ea typeface="Times"/>
                <a:cs typeface="Times"/>
                <a:sym typeface="Times"/>
              </a:rPr>
              <a:t>     health</a:t>
            </a:r>
            <a:endParaRPr sz="3800">
              <a:latin typeface="Times"/>
              <a:ea typeface="Times"/>
              <a:cs typeface="Times"/>
              <a:sym typeface="Times"/>
            </a:endParaRPr>
          </a:p>
          <a:p>
            <a:pPr lvl="0" algn="l" defTabSz="457200">
              <a:defRPr sz="1800">
                <a:solidFill>
                  <a:srgbClr val="000000"/>
                </a:solidFill>
              </a:defRPr>
            </a:pPr>
            <a:r>
              <a:rPr sz="3800">
                <a:latin typeface="Times"/>
                <a:ea typeface="Times"/>
                <a:cs typeface="Times"/>
                <a:sym typeface="Times"/>
              </a:rPr>
              <a:t>     ecosystem service</a:t>
            </a:r>
            <a:endParaRPr sz="3800">
              <a:latin typeface="Times"/>
              <a:ea typeface="Times"/>
              <a:cs typeface="Times"/>
              <a:sym typeface="Times"/>
            </a:endParaRPr>
          </a:p>
          <a:p>
            <a:pPr lvl="0" algn="l" defTabSz="457200">
              <a:defRPr sz="1800">
                <a:solidFill>
                  <a:srgbClr val="000000"/>
                </a:solidFill>
              </a:defRPr>
            </a:pPr>
            <a:r>
              <a:rPr sz="3800">
                <a:latin typeface="Times"/>
                <a:ea typeface="Times"/>
                <a:cs typeface="Times"/>
                <a:sym typeface="Times"/>
              </a:rPr>
              <a:t>- built infrastructure/environment</a:t>
            </a:r>
            <a:endParaRPr sz="3800">
              <a:latin typeface="Times"/>
              <a:ea typeface="Times"/>
              <a:cs typeface="Times"/>
              <a:sym typeface="Times"/>
            </a:endParaRPr>
          </a:p>
          <a:p>
            <a:pPr lvl="0" algn="l" defTabSz="457200">
              <a:defRPr sz="1800">
                <a:solidFill>
                  <a:srgbClr val="000000"/>
                </a:solidFill>
              </a:defRPr>
            </a:pPr>
            <a:r>
              <a:rPr sz="3800">
                <a:latin typeface="Times"/>
                <a:ea typeface="Times"/>
                <a:cs typeface="Times"/>
                <a:sym typeface="Times"/>
              </a:rPr>
              <a:t>- economics</a:t>
            </a:r>
            <a:endParaRPr sz="3800">
              <a:latin typeface="Times"/>
              <a:ea typeface="Times"/>
              <a:cs typeface="Times"/>
              <a:sym typeface="Times"/>
            </a:endParaRPr>
          </a:p>
          <a:p>
            <a:pPr lvl="0" algn="l" defTabSz="457200">
              <a:defRPr sz="1800">
                <a:solidFill>
                  <a:srgbClr val="000000"/>
                </a:solidFill>
              </a:defRPr>
            </a:pPr>
            <a:r>
              <a:rPr sz="3800">
                <a:latin typeface="Times"/>
                <a:ea typeface="Times"/>
                <a:cs typeface="Times"/>
                <a:sym typeface="Times"/>
              </a:rPr>
              <a:t>- social community structure/inequality/migration/population changes</a:t>
            </a:r>
            <a:endParaRPr sz="3800">
              <a:latin typeface="Times"/>
              <a:ea typeface="Times"/>
              <a:cs typeface="Times"/>
              <a:sym typeface="Times"/>
            </a:endParaRPr>
          </a:p>
          <a:p>
            <a:pPr lvl="0" algn="l" defTabSz="457200">
              <a:defRPr sz="1800">
                <a:solidFill>
                  <a:srgbClr val="000000"/>
                </a:solidFill>
              </a:defRPr>
            </a:pPr>
            <a:r>
              <a:rPr sz="3800">
                <a:latin typeface="Times"/>
                <a:ea typeface="Times"/>
                <a:cs typeface="Times"/>
                <a:sym typeface="Times"/>
              </a:rPr>
              <a:t>- external impacts (social instability, migration, population growth) </a:t>
            </a:r>
            <a:endParaRPr sz="3800">
              <a:latin typeface="Times"/>
              <a:ea typeface="Times"/>
              <a:cs typeface="Times"/>
              <a:sym typeface="Times"/>
            </a:endParaRPr>
          </a:p>
          <a:p>
            <a:pPr lvl="0" algn="l" defTabSz="457200">
              <a:defRPr sz="1800">
                <a:solidFill>
                  <a:srgbClr val="000000"/>
                </a:solidFill>
              </a:defRPr>
            </a:pPr>
            <a:r>
              <a:rPr sz="3800">
                <a:latin typeface="Times"/>
                <a:ea typeface="Times"/>
                <a:cs typeface="Times"/>
                <a:sym typeface="Times"/>
              </a:rPr>
              <a:t>- natural environment</a:t>
            </a:r>
            <a:endParaRPr sz="3800">
              <a:latin typeface="Times"/>
              <a:ea typeface="Times"/>
              <a:cs typeface="Times"/>
              <a:sym typeface="Times"/>
            </a:endParaRPr>
          </a:p>
        </p:txBody>
      </p:sp>
    </p:spTree>
  </p:cSld>
  <p:clrMapOvr>
    <a:masterClrMapping/>
  </p:clrMapOvr>
  <p:transition spd="slow" advClick="1">
    <p:wipe dir="d"/>
  </p:transition>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bg>
      <p:bgPr>
        <a:solidFill>
          <a:srgbClr val="FFFFFF"/>
        </a:solidFill>
      </p:bgPr>
    </p:bg>
    <p:spTree>
      <p:nvGrpSpPr>
        <p:cNvPr id="1" name=""/>
        <p:cNvGrpSpPr/>
        <p:nvPr/>
      </p:nvGrpSpPr>
      <p:grpSpPr>
        <a:xfrm>
          <a:off x="0" y="0"/>
          <a:ext cx="0" cy="0"/>
          <a:chOff x="0" y="0"/>
          <a:chExt cx="0" cy="0"/>
        </a:xfrm>
      </p:grpSpPr>
      <p:grpSp>
        <p:nvGrpSpPr>
          <p:cNvPr id="66" name="Group 66"/>
          <p:cNvGrpSpPr/>
          <p:nvPr/>
        </p:nvGrpSpPr>
        <p:grpSpPr>
          <a:xfrm>
            <a:off x="88900" y="63500"/>
            <a:ext cx="24193500" cy="1778000"/>
            <a:chOff x="-50800" y="-50800"/>
            <a:chExt cx="24193500" cy="1778000"/>
          </a:xfrm>
        </p:grpSpPr>
        <p:pic>
          <p:nvPicPr>
            <p:cNvPr id="64" name=""/>
            <p:cNvPicPr/>
            <p:nvPr/>
          </p:nvPicPr>
          <p:blipFill>
            <a:blip r:embed="rId2">
              <a:extLst/>
            </a:blip>
            <a:stretch>
              <a:fillRect/>
            </a:stretch>
          </p:blipFill>
          <p:spPr>
            <a:xfrm>
              <a:off x="-50800" y="-50800"/>
              <a:ext cx="24193500" cy="1778000"/>
            </a:xfrm>
            <a:prstGeom prst="rect">
              <a:avLst/>
            </a:prstGeom>
            <a:effectLst>
              <a:outerShdw sx="100000" sy="100000" kx="0" ky="0" algn="b" rotWithShape="0" blurRad="76200" dist="0" dir="18900000">
                <a:srgbClr val="000000">
                  <a:alpha val="80000"/>
                </a:srgbClr>
              </a:outerShdw>
            </a:effectLst>
          </p:spPr>
        </p:pic>
        <p:pic>
          <p:nvPicPr>
            <p:cNvPr id="65" name="droppedImage.pdf"/>
            <p:cNvPicPr/>
            <p:nvPr/>
          </p:nvPicPr>
          <p:blipFill>
            <a:blip r:embed="rId3">
              <a:extLst/>
            </a:blip>
            <a:stretch>
              <a:fillRect/>
            </a:stretch>
          </p:blipFill>
          <p:spPr>
            <a:xfrm>
              <a:off x="22128503" y="63500"/>
              <a:ext cx="1887198" cy="1549400"/>
            </a:xfrm>
            <a:prstGeom prst="rect">
              <a:avLst/>
            </a:prstGeom>
            <a:ln w="12700" cap="flat">
              <a:noFill/>
              <a:miter lim="400000"/>
            </a:ln>
            <a:effectLst/>
          </p:spPr>
        </p:pic>
      </p:grpSp>
      <p:sp>
        <p:nvSpPr>
          <p:cNvPr id="67" name="Shape 67"/>
          <p:cNvSpPr/>
          <p:nvPr/>
        </p:nvSpPr>
        <p:spPr>
          <a:xfrm>
            <a:off x="342899" y="3041649"/>
            <a:ext cx="23698201" cy="8483601"/>
          </a:xfrm>
          <a:prstGeom prst="rect">
            <a:avLst/>
          </a:prstGeom>
          <a:solidFill>
            <a:srgbClr val="FFFFFF">
              <a:alpha val="67460"/>
            </a:srgbClr>
          </a:solidFill>
          <a:ln w="12700">
            <a:miter lim="400000"/>
          </a:ln>
          <a:extLst>
            <a:ext uri="{C572A759-6A51-4108-AA02-DFA0A04FC94B}">
              <ma14:wrappingTextBoxFlag xmlns:ma14="http://schemas.microsoft.com/office/mac/drawingml/2011/main" val="1"/>
            </a:ext>
          </a:extLst>
        </p:spPr>
        <p:txBody>
          <a:bodyPr lIns="0" tIns="0" rIns="0" bIns="0" anchor="ctr">
            <a:spAutoFit/>
          </a:bodyPr>
          <a:lstStyle/>
          <a:p>
            <a:pPr lvl="0" algn="l" defTabSz="457200">
              <a:defRPr sz="1800">
                <a:solidFill>
                  <a:srgbClr val="000000"/>
                </a:solidFill>
              </a:defRPr>
            </a:pPr>
            <a:r>
              <a:rPr sz="5400">
                <a:latin typeface="Times"/>
                <a:ea typeface="Times"/>
                <a:cs typeface="Times"/>
                <a:sym typeface="Times"/>
              </a:rPr>
              <a:t>Foresight in our contexts is the an act of looking forward and taking care or provision for the future. It refers to the insight of what the future might be. Like for hazards and vulnerability, the time scale is important and we have to consider short-term and long-term foresight.</a:t>
            </a:r>
            <a:endParaRPr sz="5400">
              <a:latin typeface="Times"/>
              <a:ea typeface="Times"/>
              <a:cs typeface="Times"/>
              <a:sym typeface="Times"/>
            </a:endParaRPr>
          </a:p>
          <a:p>
            <a:pPr lvl="0" algn="l" defTabSz="457200">
              <a:defRPr sz="1800">
                <a:solidFill>
                  <a:srgbClr val="000000"/>
                </a:solidFill>
              </a:defRPr>
            </a:pPr>
            <a:r>
              <a:rPr sz="5400">
                <a:latin typeface="Times"/>
                <a:ea typeface="Times"/>
                <a:cs typeface="Times"/>
                <a:sym typeface="Times"/>
              </a:rPr>
              <a:t>                               </a:t>
            </a:r>
            <a:endParaRPr sz="5400">
              <a:latin typeface="Times"/>
              <a:ea typeface="Times"/>
              <a:cs typeface="Times"/>
              <a:sym typeface="Times"/>
            </a:endParaRPr>
          </a:p>
          <a:p>
            <a:pPr lvl="0" algn="l" defTabSz="457200">
              <a:defRPr sz="1800">
                <a:solidFill>
                  <a:srgbClr val="000000"/>
                </a:solidFill>
              </a:defRPr>
            </a:pPr>
            <a:r>
              <a:rPr sz="5400">
                <a:latin typeface="Times"/>
                <a:ea typeface="Times"/>
                <a:cs typeface="Times"/>
                <a:sym typeface="Times"/>
              </a:rPr>
              <a:t>We need foresight with respect to hazards and their changing probabilities and vulnerabilities that are changing with a changing build environment, social fabric, and socio-economic interdependencies.</a:t>
            </a:r>
            <a:endParaRPr sz="5400">
              <a:latin typeface="Times"/>
              <a:ea typeface="Times"/>
              <a:cs typeface="Times"/>
              <a:sym typeface="Times"/>
            </a:endParaRPr>
          </a:p>
          <a:p>
            <a:pPr lvl="0" algn="l" defTabSz="457200">
              <a:defRPr sz="1800">
                <a:solidFill>
                  <a:srgbClr val="000000"/>
                </a:solidFill>
              </a:defRPr>
            </a:pPr>
            <a:endParaRPr sz="5400">
              <a:latin typeface="Times"/>
              <a:ea typeface="Times"/>
              <a:cs typeface="Times"/>
              <a:sym typeface="Times"/>
            </a:endParaRPr>
          </a:p>
        </p:txBody>
      </p:sp>
    </p:spTree>
  </p:cSld>
  <p:clrMapOvr>
    <a:masterClrMapping/>
  </p:clrMapOvr>
  <p:transition spd="slow" advClick="1">
    <p:wipe dir="d"/>
  </p:transition>
</p:sld>
</file>

<file path=ppt/theme/theme1.xml><?xml version="1.0" encoding="utf-8"?>
<a:theme xmlns:a="http://schemas.openxmlformats.org/drawingml/2006/main" xmlns:r="http://schemas.openxmlformats.org/officeDocument/2006/relationships" name="Gradient">
  <a:themeElements>
    <a:clrScheme name="Gradient">
      <a:dk1>
        <a:srgbClr val="FF0000"/>
      </a:dk1>
      <a:lt1>
        <a:srgbClr val="FFFFFF"/>
      </a:lt1>
      <a:dk2>
        <a:srgbClr val="53585F"/>
      </a:dk2>
      <a:lt2>
        <a:srgbClr val="DCDEE0"/>
      </a:lt2>
      <a:accent1>
        <a:srgbClr val="0065C1"/>
      </a:accent1>
      <a:accent2>
        <a:srgbClr val="189B1A"/>
      </a:accent2>
      <a:accent3>
        <a:srgbClr val="008C91"/>
      </a:accent3>
      <a:accent4>
        <a:srgbClr val="5747C1"/>
      </a:accent4>
      <a:accent5>
        <a:srgbClr val="971817"/>
      </a:accent5>
      <a:accent6>
        <a:srgbClr val="BC8027"/>
      </a:accent6>
      <a:hlink>
        <a:srgbClr val="0000FF"/>
      </a:hlink>
      <a:folHlink>
        <a:srgbClr val="FF00FF"/>
      </a:folHlink>
    </a:clrScheme>
    <a:fontScheme name="Gradient">
      <a:majorFont>
        <a:latin typeface="Gill Sans"/>
        <a:ea typeface="Gill Sans"/>
        <a:cs typeface="Gill Sans"/>
      </a:majorFont>
      <a:minorFont>
        <a:latin typeface="Gill Sans"/>
        <a:ea typeface="Gill Sans"/>
        <a:cs typeface="Gill Sans"/>
      </a:minorFont>
    </a:fontScheme>
    <a:fmtScheme name="Gradien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76200" dist="0" dir="18900000">
              <a:srgbClr val="000000">
                <a:alpha val="80000"/>
              </a:srgbClr>
            </a:outerShdw>
          </a:effectLst>
        </a:effectStyle>
        <a:effectStyle>
          <a:effectLst>
            <a:outerShdw sx="100000" sy="100000" kx="0" ky="0" algn="b" rotWithShape="0" blurRad="76200" dist="0" dir="18900000">
              <a:srgbClr val="000000">
                <a:alpha val="80000"/>
              </a:srgbClr>
            </a:outerShdw>
          </a:effectLst>
        </a:effectStyle>
        <a:effectStyle>
          <a:effectLst>
            <a:outerShdw sx="100000" sy="100000" kx="0" ky="0" algn="b" rotWithShape="0" blurRad="76200" dist="0" dir="18900000">
              <a:srgbClr val="000000">
                <a:alpha val="8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flip="none" rotWithShape="1">
          <a:gsLst>
            <a:gs pos="0">
              <a:srgbClr val="0066C1"/>
            </a:gs>
            <a:gs pos="100000">
              <a:srgbClr val="094593"/>
            </a:gs>
          </a:gsLst>
          <a:lin ang="5400000" scaled="0"/>
        </a:gradFill>
        <a:ln w="12700" cap="flat">
          <a:noFill/>
          <a:miter lim="400000"/>
        </a:ln>
        <a:effectLst>
          <a:outerShdw sx="100000" sy="100000" kx="0" ky="0" algn="b" rotWithShape="0" blurRad="76200" dist="0" dir="18900000">
            <a:srgbClr val="000000">
              <a:alpha val="8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1130300" rtl="0" fontAlgn="auto" latinLnBrk="1" hangingPunct="0">
          <a:lnSpc>
            <a:spcPct val="100000"/>
          </a:lnSpc>
          <a:spcBef>
            <a:spcPts val="0"/>
          </a:spcBef>
          <a:spcAft>
            <a:spcPts val="0"/>
          </a:spcAft>
          <a:buClrTx/>
          <a:buSzTx/>
          <a:buFontTx/>
          <a:buNone/>
          <a:tabLst/>
          <a:defRPr b="0" baseline="0" cap="none" i="0" spc="0" strike="noStrike" sz="3000" u="none" kumimoji="0" normalizeH="0">
            <a:ln>
              <a:noFill/>
            </a:ln>
            <a:solidFill>
              <a:srgbClr val="FFFFFF"/>
            </a:solidFill>
            <a:effectLst>
              <a:outerShdw sx="100000" sy="100000" kx="0" ky="0" algn="b" rotWithShape="0" blurRad="25400" dist="23998" dir="2700000">
                <a:srgbClr val="000000">
                  <a:alpha val="31034"/>
                </a:srgbClr>
              </a:outerShdw>
            </a:effectLst>
            <a:uFillTx/>
            <a:latin typeface="+mn-lt"/>
            <a:ea typeface="+mn-ea"/>
            <a:cs typeface="+mn-cs"/>
            <a:sym typeface="Gill San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FFFFFF"/>
          </a:solidFill>
          <a:prstDash val="solid"/>
          <a:miter lim="400000"/>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1" hangingPunct="0">
          <a:lnSpc>
            <a:spcPct val="100000"/>
          </a:lnSpc>
          <a:spcBef>
            <a:spcPts val="0"/>
          </a:spcBef>
          <a:spcAft>
            <a:spcPts val="0"/>
          </a:spcAft>
          <a:buClrTx/>
          <a:buSzTx/>
          <a:buFontTx/>
          <a:buNone/>
          <a:tabLst/>
          <a:defRPr b="0" baseline="0" cap="none" i="0" spc="0" strike="noStrike" sz="5400" u="none" kumimoji="0" normalizeH="0">
            <a:ln>
              <a:noFill/>
            </a:ln>
            <a:solidFill>
              <a:srgbClr val="FFFFFF"/>
            </a:solidFill>
            <a:effectLst/>
            <a:uFillTx/>
            <a:latin typeface="+mn-lt"/>
            <a:ea typeface="+mn-ea"/>
            <a:cs typeface="+mn-cs"/>
            <a:sym typeface="Gill San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Gradient">
  <a:themeElements>
    <a:clrScheme name="Gradient">
      <a:dk1>
        <a:srgbClr val="000000"/>
      </a:dk1>
      <a:lt1>
        <a:srgbClr val="FFFFFF"/>
      </a:lt1>
      <a:dk2>
        <a:srgbClr val="53585F"/>
      </a:dk2>
      <a:lt2>
        <a:srgbClr val="DCDEE0"/>
      </a:lt2>
      <a:accent1>
        <a:srgbClr val="0065C1"/>
      </a:accent1>
      <a:accent2>
        <a:srgbClr val="189B1A"/>
      </a:accent2>
      <a:accent3>
        <a:srgbClr val="008C91"/>
      </a:accent3>
      <a:accent4>
        <a:srgbClr val="5747C1"/>
      </a:accent4>
      <a:accent5>
        <a:srgbClr val="971817"/>
      </a:accent5>
      <a:accent6>
        <a:srgbClr val="BC8027"/>
      </a:accent6>
      <a:hlink>
        <a:srgbClr val="0000FF"/>
      </a:hlink>
      <a:folHlink>
        <a:srgbClr val="FF00FF"/>
      </a:folHlink>
    </a:clrScheme>
    <a:fontScheme name="Gradient">
      <a:majorFont>
        <a:latin typeface="Gill Sans"/>
        <a:ea typeface="Gill Sans"/>
        <a:cs typeface="Gill Sans"/>
      </a:majorFont>
      <a:minorFont>
        <a:latin typeface="Gill Sans"/>
        <a:ea typeface="Gill Sans"/>
        <a:cs typeface="Gill Sans"/>
      </a:minorFont>
    </a:fontScheme>
    <a:fmtScheme name="Gradien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76200" dist="0" dir="18900000">
              <a:srgbClr val="000000">
                <a:alpha val="80000"/>
              </a:srgbClr>
            </a:outerShdw>
          </a:effectLst>
        </a:effectStyle>
        <a:effectStyle>
          <a:effectLst>
            <a:outerShdw sx="100000" sy="100000" kx="0" ky="0" algn="b" rotWithShape="0" blurRad="76200" dist="0" dir="18900000">
              <a:srgbClr val="000000">
                <a:alpha val="80000"/>
              </a:srgbClr>
            </a:outerShdw>
          </a:effectLst>
        </a:effectStyle>
        <a:effectStyle>
          <a:effectLst>
            <a:outerShdw sx="100000" sy="100000" kx="0" ky="0" algn="b" rotWithShape="0" blurRad="76200" dist="0" dir="18900000">
              <a:srgbClr val="000000">
                <a:alpha val="8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flip="none" rotWithShape="1">
          <a:gsLst>
            <a:gs pos="0">
              <a:srgbClr val="0066C1"/>
            </a:gs>
            <a:gs pos="100000">
              <a:srgbClr val="094593"/>
            </a:gs>
          </a:gsLst>
          <a:lin ang="5400000" scaled="0"/>
        </a:gradFill>
        <a:ln w="12700" cap="flat">
          <a:noFill/>
          <a:miter lim="400000"/>
        </a:ln>
        <a:effectLst>
          <a:outerShdw sx="100000" sy="100000" kx="0" ky="0" algn="b" rotWithShape="0" blurRad="76200" dist="0" dir="18900000">
            <a:srgbClr val="000000">
              <a:alpha val="8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1130300" rtl="0" fontAlgn="auto" latinLnBrk="1" hangingPunct="0">
          <a:lnSpc>
            <a:spcPct val="100000"/>
          </a:lnSpc>
          <a:spcBef>
            <a:spcPts val="0"/>
          </a:spcBef>
          <a:spcAft>
            <a:spcPts val="0"/>
          </a:spcAft>
          <a:buClrTx/>
          <a:buSzTx/>
          <a:buFontTx/>
          <a:buNone/>
          <a:tabLst/>
          <a:defRPr b="0" baseline="0" cap="none" i="0" spc="0" strike="noStrike" sz="3000" u="none" kumimoji="0" normalizeH="0">
            <a:ln>
              <a:noFill/>
            </a:ln>
            <a:solidFill>
              <a:srgbClr val="FFFFFF"/>
            </a:solidFill>
            <a:effectLst>
              <a:outerShdw sx="100000" sy="100000" kx="0" ky="0" algn="b" rotWithShape="0" blurRad="25400" dist="23998" dir="2700000">
                <a:srgbClr val="000000">
                  <a:alpha val="31034"/>
                </a:srgbClr>
              </a:outerShdw>
            </a:effectLst>
            <a:uFillTx/>
            <a:latin typeface="+mn-lt"/>
            <a:ea typeface="+mn-ea"/>
            <a:cs typeface="+mn-cs"/>
            <a:sym typeface="Gill San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FFFFFF"/>
          </a:solidFill>
          <a:prstDash val="solid"/>
          <a:miter lim="400000"/>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1" hangingPunct="0">
          <a:lnSpc>
            <a:spcPct val="100000"/>
          </a:lnSpc>
          <a:spcBef>
            <a:spcPts val="0"/>
          </a:spcBef>
          <a:spcAft>
            <a:spcPts val="0"/>
          </a:spcAft>
          <a:buClrTx/>
          <a:buSzTx/>
          <a:buFontTx/>
          <a:buNone/>
          <a:tabLst/>
          <a:defRPr b="0" baseline="0" cap="none" i="0" spc="0" strike="noStrike" sz="5400" u="none" kumimoji="0" normalizeH="0">
            <a:ln>
              <a:noFill/>
            </a:ln>
            <a:solidFill>
              <a:srgbClr val="FFFFFF"/>
            </a:solidFill>
            <a:effectLst/>
            <a:uFillTx/>
            <a:latin typeface="+mn-lt"/>
            <a:ea typeface="+mn-ea"/>
            <a:cs typeface="+mn-cs"/>
            <a:sym typeface="Gill San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