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6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8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9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0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90" r:id="rId2"/>
    <p:sldMasterId id="2147483708" r:id="rId3"/>
    <p:sldMasterId id="2147484256" r:id="rId4"/>
    <p:sldMasterId id="2147484274" r:id="rId5"/>
    <p:sldMasterId id="2147484303" r:id="rId6"/>
    <p:sldMasterId id="2147484320" r:id="rId7"/>
    <p:sldMasterId id="2147484339" r:id="rId8"/>
    <p:sldMasterId id="2147484356" r:id="rId9"/>
    <p:sldMasterId id="2147484422" r:id="rId10"/>
    <p:sldMasterId id="2147484450" r:id="rId11"/>
  </p:sldMasterIdLst>
  <p:notesMasterIdLst>
    <p:notesMasterId r:id="rId32"/>
  </p:notesMasterIdLst>
  <p:sldIdLst>
    <p:sldId id="343" r:id="rId12"/>
    <p:sldId id="578" r:id="rId13"/>
    <p:sldId id="554" r:id="rId14"/>
    <p:sldId id="1254" r:id="rId15"/>
    <p:sldId id="1256" r:id="rId16"/>
    <p:sldId id="1255" r:id="rId17"/>
    <p:sldId id="1258" r:id="rId18"/>
    <p:sldId id="1262" r:id="rId19"/>
    <p:sldId id="1259" r:id="rId20"/>
    <p:sldId id="1261" r:id="rId21"/>
    <p:sldId id="1224" r:id="rId22"/>
    <p:sldId id="1228" r:id="rId23"/>
    <p:sldId id="1229" r:id="rId24"/>
    <p:sldId id="1231" r:id="rId25"/>
    <p:sldId id="1223" r:id="rId26"/>
    <p:sldId id="1260" r:id="rId27"/>
    <p:sldId id="1232" r:id="rId28"/>
    <p:sldId id="1237" r:id="rId29"/>
    <p:sldId id="1264" r:id="rId30"/>
    <p:sldId id="1265" r:id="rId31"/>
  </p:sldIdLst>
  <p:sldSz cx="9144000" cy="6858000" type="screen4x3"/>
  <p:notesSz cx="7010400" cy="9296400"/>
  <p:embeddedFontLst>
    <p:embeddedFont>
      <p:font typeface="MS PGothic" panose="020B0604020202020204" charset="-128"/>
      <p:regular r:id="rId33"/>
    </p:embeddedFont>
    <p:embeddedFont>
      <p:font typeface="Gotham-Medium" panose="020B0604020202020204" charset="0"/>
      <p:regular r:id="rId34"/>
      <p:italic r:id="rId35"/>
    </p:embeddedFont>
    <p:embeddedFont>
      <p:font typeface="Tahoma" panose="020B0604030504040204" pitchFamily="34" charset="0"/>
      <p:regular r:id="rId36"/>
      <p:bold r:id="rId37"/>
    </p:embeddedFont>
    <p:embeddedFont>
      <p:font typeface="宋体" panose="02010600030101010101" pitchFamily="2" charset="-122"/>
      <p:regular r:id="rId38"/>
    </p:embeddedFont>
    <p:embeddedFont>
      <p:font typeface="KnockoutHTF30JuniorWelterwt" panose="020B0604020202020204" charset="0"/>
      <p:regular r:id="rId39"/>
    </p:embeddedFont>
    <p:embeddedFont>
      <p:font typeface="Wingdings 2" panose="05020102010507070707" pitchFamily="18" charset="2"/>
      <p:regular r:id="rId40"/>
    </p:embeddedFont>
    <p:embeddedFont>
      <p:font typeface="MS PGothic" panose="020B0604020202020204" charset="-128"/>
      <p:regular r:id="rId33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custDataLst>
    <p:tags r:id="rId4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nockoutHTF30JuniorWelterwt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nockoutHTF30JuniorWelterwt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nockoutHTF30JuniorWelterwt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nockoutHTF30JuniorWelterwt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nockoutHTF30JuniorWelterwt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KnockoutHTF30JuniorWelterwt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KnockoutHTF30JuniorWelterwt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KnockoutHTF30JuniorWelterwt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KnockoutHTF30JuniorWelterwt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intro" id="{94CE5579-F302-4839-ACFF-41EB32D1E520}">
          <p14:sldIdLst>
            <p14:sldId id="343"/>
            <p14:sldId id="578"/>
            <p14:sldId id="554"/>
            <p14:sldId id="1254"/>
            <p14:sldId id="1256"/>
            <p14:sldId id="1255"/>
            <p14:sldId id="1258"/>
            <p14:sldId id="1262"/>
            <p14:sldId id="1259"/>
            <p14:sldId id="1261"/>
            <p14:sldId id="1224"/>
            <p14:sldId id="1228"/>
            <p14:sldId id="1229"/>
            <p14:sldId id="1231"/>
            <p14:sldId id="1223"/>
            <p14:sldId id="1260"/>
            <p14:sldId id="1232"/>
            <p14:sldId id="1237"/>
            <p14:sldId id="1264"/>
            <p14:sldId id="1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69DC"/>
    <a:srgbClr val="1859A8"/>
    <a:srgbClr val="1A49A6"/>
    <a:srgbClr val="7E97AD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3" autoAdjust="0"/>
    <p:restoredTop sz="94286" autoAdjust="0"/>
  </p:normalViewPr>
  <p:slideViewPr>
    <p:cSldViewPr>
      <p:cViewPr varScale="1">
        <p:scale>
          <a:sx n="74" d="100"/>
          <a:sy n="74" d="100"/>
        </p:scale>
        <p:origin x="252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font" Target="fonts/font7.fntdata"/><Relationship Id="rId21" Type="http://schemas.openxmlformats.org/officeDocument/2006/relationships/slide" Target="slides/slide1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font" Target="fonts/font4.fntdata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presProps" Target="presProps.xml"/><Relationship Id="rId20" Type="http://schemas.openxmlformats.org/officeDocument/2006/relationships/slide" Target="slides/slide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66D153-4D7C-455D-A155-7C770C51EF86}" type="datetimeFigureOut">
              <a:rPr lang="en-US"/>
              <a:pPr>
                <a:defRPr/>
              </a:pPr>
              <a:t>8/12/2015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A75DAA1-DEC7-43CC-928A-EF53288BD1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2046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56">
              <a:defRPr>
                <a:solidFill>
                  <a:schemeClr val="tx1"/>
                </a:solidFill>
                <a:latin typeface="KnockoutHTF30JuniorWelterwt" charset="0"/>
                <a:cs typeface="Arial" panose="020B0604020202020204" pitchFamily="34" charset="0"/>
              </a:defRPr>
            </a:lvl1pPr>
            <a:lvl2pPr marL="757066" indent="-291179" defTabSz="930156">
              <a:defRPr>
                <a:solidFill>
                  <a:schemeClr val="tx1"/>
                </a:solidFill>
                <a:latin typeface="KnockoutHTF30JuniorWelterwt" charset="0"/>
                <a:cs typeface="Arial" panose="020B0604020202020204" pitchFamily="34" charset="0"/>
              </a:defRPr>
            </a:lvl2pPr>
            <a:lvl3pPr marL="1164717" indent="-232943" defTabSz="930156">
              <a:defRPr>
                <a:solidFill>
                  <a:schemeClr val="tx1"/>
                </a:solidFill>
                <a:latin typeface="KnockoutHTF30JuniorWelterwt" charset="0"/>
                <a:cs typeface="Arial" panose="020B0604020202020204" pitchFamily="34" charset="0"/>
              </a:defRPr>
            </a:lvl3pPr>
            <a:lvl4pPr marL="1630604" indent="-232943" defTabSz="930156">
              <a:defRPr>
                <a:solidFill>
                  <a:schemeClr val="tx1"/>
                </a:solidFill>
                <a:latin typeface="KnockoutHTF30JuniorWelterwt" charset="0"/>
                <a:cs typeface="Arial" panose="020B0604020202020204" pitchFamily="34" charset="0"/>
              </a:defRPr>
            </a:lvl4pPr>
            <a:lvl5pPr marL="2096491" indent="-232943" defTabSz="930156">
              <a:defRPr>
                <a:solidFill>
                  <a:schemeClr val="tx1"/>
                </a:solidFill>
                <a:latin typeface="KnockoutHTF30JuniorWelterwt" charset="0"/>
                <a:cs typeface="Arial" panose="020B0604020202020204" pitchFamily="34" charset="0"/>
              </a:defRPr>
            </a:lvl5pPr>
            <a:lvl6pPr marL="2562377" indent="-232943" defTabSz="9301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  <a:cs typeface="Arial" panose="020B0604020202020204" pitchFamily="34" charset="0"/>
              </a:defRPr>
            </a:lvl6pPr>
            <a:lvl7pPr marL="3028264" indent="-232943" defTabSz="9301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  <a:cs typeface="Arial" panose="020B0604020202020204" pitchFamily="34" charset="0"/>
              </a:defRPr>
            </a:lvl7pPr>
            <a:lvl8pPr marL="3494151" indent="-232943" defTabSz="9301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  <a:cs typeface="Arial" panose="020B0604020202020204" pitchFamily="34" charset="0"/>
              </a:defRPr>
            </a:lvl8pPr>
            <a:lvl9pPr marL="3960038" indent="-232943" defTabSz="9301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  <a:cs typeface="Arial" panose="020B0604020202020204" pitchFamily="34" charset="0"/>
              </a:defRPr>
            </a:lvl9pPr>
          </a:lstStyle>
          <a:p>
            <a:fld id="{30C117CA-F18B-408F-8EF6-55EB299FD73A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en-US" alt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619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85372" indent="-302066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208265" indent="-241653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91571" indent="-241653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174878" indent="-241653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D8AB944E-BF51-411E-944E-CA12EC98B85D}" type="slidenum">
              <a:rPr lang="en-US" smtClean="0"/>
              <a:pPr/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4492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5DAA1-DEC7-43CC-928A-EF53288BD19C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9693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2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.png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.png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720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KnockoutHTF30JuniorWelterw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nockoutHTF30JuniorWelterw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nockoutHTF30JuniorWelterw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nockoutHTF30JuniorWelterw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nockoutHTF30JuniorWelterwt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52400" y="152400"/>
            <a:ext cx="9144000" cy="6858000"/>
          </a:xfrm>
          <a:prstGeom prst="rect">
            <a:avLst/>
          </a:prstGeom>
          <a:solidFill>
            <a:srgbClr val="0720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KnockoutHTF30JuniorWelterw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nockoutHTF30JuniorWelterw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nockoutHTF30JuniorWelterw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nockoutHTF30JuniorWelterw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nockoutHTF30JuniorWelterwt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Freeform 6"/>
          <p:cNvSpPr>
            <a:spLocks/>
          </p:cNvSpPr>
          <p:nvPr userDrawn="1"/>
        </p:nvSpPr>
        <p:spPr bwMode="hidden">
          <a:xfrm>
            <a:off x="0" y="4267200"/>
            <a:ext cx="9144000" cy="2590800"/>
          </a:xfrm>
          <a:custGeom>
            <a:avLst/>
            <a:gdLst>
              <a:gd name="T0" fmla="*/ 2147483646 w 5740"/>
              <a:gd name="T1" fmla="*/ 2147483646 h 4316"/>
              <a:gd name="T2" fmla="*/ 0 w 5740"/>
              <a:gd name="T3" fmla="*/ 2147483646 h 4316"/>
              <a:gd name="T4" fmla="*/ 0 w 5740"/>
              <a:gd name="T5" fmla="*/ 0 h 4316"/>
              <a:gd name="T6" fmla="*/ 2147483646 w 5740"/>
              <a:gd name="T7" fmla="*/ 0 h 4316"/>
              <a:gd name="T8" fmla="*/ 2147483646 w 5740"/>
              <a:gd name="T9" fmla="*/ 2147483646 h 4316"/>
              <a:gd name="T10" fmla="*/ 2147483646 w 5740"/>
              <a:gd name="T11" fmla="*/ 2147483646 h 43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0" h="4316">
                <a:moveTo>
                  <a:pt x="5740" y="4316"/>
                </a:moveTo>
                <a:lnTo>
                  <a:pt x="0" y="4316"/>
                </a:lnTo>
                <a:lnTo>
                  <a:pt x="0" y="0"/>
                </a:lnTo>
                <a:lnTo>
                  <a:pt x="5740" y="0"/>
                </a:lnTo>
                <a:lnTo>
                  <a:pt x="5740" y="4316"/>
                </a:lnTo>
                <a:close/>
              </a:path>
            </a:pathLst>
          </a:custGeom>
          <a:gradFill rotWithShape="1">
            <a:gsLst>
              <a:gs pos="0">
                <a:srgbClr val="07206F"/>
              </a:gs>
              <a:gs pos="100000">
                <a:srgbClr val="00112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>
            <a:spLocks/>
          </p:cNvSpPr>
          <p:nvPr userDrawn="1"/>
        </p:nvSpPr>
        <p:spPr bwMode="hidden">
          <a:xfrm>
            <a:off x="152400" y="4419600"/>
            <a:ext cx="9144000" cy="2590800"/>
          </a:xfrm>
          <a:custGeom>
            <a:avLst/>
            <a:gdLst>
              <a:gd name="T0" fmla="*/ 2147483646 w 5740"/>
              <a:gd name="T1" fmla="*/ 2147483646 h 4316"/>
              <a:gd name="T2" fmla="*/ 0 w 5740"/>
              <a:gd name="T3" fmla="*/ 2147483646 h 4316"/>
              <a:gd name="T4" fmla="*/ 0 w 5740"/>
              <a:gd name="T5" fmla="*/ 0 h 4316"/>
              <a:gd name="T6" fmla="*/ 2147483646 w 5740"/>
              <a:gd name="T7" fmla="*/ 0 h 4316"/>
              <a:gd name="T8" fmla="*/ 2147483646 w 5740"/>
              <a:gd name="T9" fmla="*/ 2147483646 h 4316"/>
              <a:gd name="T10" fmla="*/ 2147483646 w 5740"/>
              <a:gd name="T11" fmla="*/ 2147483646 h 43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0" h="4316">
                <a:moveTo>
                  <a:pt x="5740" y="4316"/>
                </a:moveTo>
                <a:lnTo>
                  <a:pt x="0" y="4316"/>
                </a:lnTo>
                <a:lnTo>
                  <a:pt x="0" y="0"/>
                </a:lnTo>
                <a:lnTo>
                  <a:pt x="5740" y="0"/>
                </a:lnTo>
                <a:lnTo>
                  <a:pt x="5740" y="4316"/>
                </a:lnTo>
                <a:close/>
              </a:path>
            </a:pathLst>
          </a:custGeom>
          <a:gradFill rotWithShape="1">
            <a:gsLst>
              <a:gs pos="0">
                <a:srgbClr val="07206F"/>
              </a:gs>
              <a:gs pos="100000">
                <a:srgbClr val="00112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8" name="Picture 2" descr="WaterDrop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4495800"/>
            <a:ext cx="2130425" cy="2133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720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KnockoutHTF30JuniorWelterw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nockoutHTF30JuniorWelterw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nockoutHTF30JuniorWelterw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nockoutHTF30JuniorWelterw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nockoutHTF30JuniorWelterwt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 userDrawn="1"/>
        </p:nvSpPr>
        <p:spPr bwMode="auto">
          <a:xfrm>
            <a:off x="1600200" y="4572000"/>
            <a:ext cx="716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KnockoutHTF30JuniorWelterw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nockoutHTF30JuniorWelterw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nockoutHTF30JuniorWelterw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nockoutHTF30JuniorWelterw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nockoutHTF30JuniorWelterwt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DDDDDD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800" dirty="0" smtClean="0">
                <a:solidFill>
                  <a:srgbClr val="DDDDDD"/>
                </a:solidFill>
                <a:latin typeface="Arial" panose="020B0604020202020204" pitchFamily="34" charset="0"/>
              </a:rPr>
              <a:t>Click to edit Master subtitle style</a:t>
            </a:r>
          </a:p>
        </p:txBody>
      </p:sp>
      <p:pic>
        <p:nvPicPr>
          <p:cNvPr id="11" name="Picture 2" descr="WaterDrop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4495800"/>
            <a:ext cx="2130425" cy="2133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 13"/>
          <p:cNvSpPr>
            <a:spLocks/>
          </p:cNvSpPr>
          <p:nvPr userDrawn="1"/>
        </p:nvSpPr>
        <p:spPr bwMode="hidden">
          <a:xfrm>
            <a:off x="0" y="4267200"/>
            <a:ext cx="9144000" cy="2590800"/>
          </a:xfrm>
          <a:custGeom>
            <a:avLst/>
            <a:gdLst>
              <a:gd name="T0" fmla="*/ 2147483646 w 5740"/>
              <a:gd name="T1" fmla="*/ 2147483646 h 4316"/>
              <a:gd name="T2" fmla="*/ 0 w 5740"/>
              <a:gd name="T3" fmla="*/ 2147483646 h 4316"/>
              <a:gd name="T4" fmla="*/ 0 w 5740"/>
              <a:gd name="T5" fmla="*/ 0 h 4316"/>
              <a:gd name="T6" fmla="*/ 2147483646 w 5740"/>
              <a:gd name="T7" fmla="*/ 0 h 4316"/>
              <a:gd name="T8" fmla="*/ 2147483646 w 5740"/>
              <a:gd name="T9" fmla="*/ 2147483646 h 4316"/>
              <a:gd name="T10" fmla="*/ 2147483646 w 5740"/>
              <a:gd name="T11" fmla="*/ 2147483646 h 43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0" h="4316">
                <a:moveTo>
                  <a:pt x="5740" y="4316"/>
                </a:moveTo>
                <a:lnTo>
                  <a:pt x="0" y="4316"/>
                </a:lnTo>
                <a:lnTo>
                  <a:pt x="0" y="0"/>
                </a:lnTo>
                <a:lnTo>
                  <a:pt x="5740" y="0"/>
                </a:lnTo>
                <a:lnTo>
                  <a:pt x="5740" y="4316"/>
                </a:lnTo>
                <a:close/>
              </a:path>
            </a:pathLst>
          </a:custGeom>
          <a:gradFill rotWithShape="1">
            <a:gsLst>
              <a:gs pos="0">
                <a:srgbClr val="07206F"/>
              </a:gs>
              <a:gs pos="100000">
                <a:srgbClr val="00112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3" name="Group 10"/>
          <p:cNvGrpSpPr>
            <a:grpSpLocks/>
          </p:cNvGrpSpPr>
          <p:nvPr userDrawn="1"/>
        </p:nvGrpSpPr>
        <p:grpSpPr bwMode="auto">
          <a:xfrm>
            <a:off x="5599469" y="5897563"/>
            <a:ext cx="1257737" cy="827088"/>
            <a:chOff x="3527" y="3715"/>
            <a:chExt cx="792" cy="521"/>
          </a:xfrm>
          <a:gradFill>
            <a:gsLst>
              <a:gs pos="0">
                <a:srgbClr val="0A2D90"/>
              </a:gs>
              <a:gs pos="100000">
                <a:srgbClr val="00254A">
                  <a:gamma/>
                  <a:shade val="46275"/>
                  <a:invGamma/>
                </a:srgbClr>
              </a:gs>
            </a:gsLst>
            <a:lin ang="5400000" scaled="1"/>
          </a:gradFill>
        </p:grpSpPr>
        <p:sp>
          <p:nvSpPr>
            <p:cNvPr id="14" name="Oval 15"/>
            <p:cNvSpPr>
              <a:spLocks noChangeArrowheads="1"/>
            </p:cNvSpPr>
            <p:nvPr/>
          </p:nvSpPr>
          <p:spPr bwMode="hidden">
            <a:xfrm>
              <a:off x="3686" y="3810"/>
              <a:ext cx="532" cy="3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hidden">
            <a:xfrm>
              <a:off x="3726" y="3840"/>
              <a:ext cx="452" cy="2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hidden">
            <a:xfrm>
              <a:off x="3782" y="3872"/>
              <a:ext cx="344" cy="20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hidden">
            <a:xfrm>
              <a:off x="3822" y="3896"/>
              <a:ext cx="262" cy="15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hidden">
            <a:xfrm>
              <a:off x="3856" y="3922"/>
              <a:ext cx="192" cy="10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hidden">
            <a:xfrm>
              <a:off x="3575" y="3715"/>
              <a:ext cx="383" cy="161"/>
            </a:xfrm>
            <a:custGeom>
              <a:avLst/>
              <a:gdLst/>
              <a:ahLst/>
              <a:cxnLst>
                <a:cxn ang="0">
                  <a:pos x="376" y="12"/>
                </a:cxn>
                <a:cxn ang="0">
                  <a:pos x="257" y="24"/>
                </a:cxn>
                <a:cxn ang="0">
                  <a:pos x="149" y="54"/>
                </a:cxn>
                <a:cxn ang="0">
                  <a:pos x="101" y="77"/>
                </a:cxn>
                <a:cxn ang="0">
                  <a:pos x="59" y="101"/>
                </a:cxn>
                <a:cxn ang="0">
                  <a:pos x="24" y="131"/>
                </a:cxn>
                <a:cxn ang="0">
                  <a:pos x="0" y="161"/>
                </a:cxn>
                <a:cxn ang="0">
                  <a:pos x="0" y="137"/>
                </a:cxn>
                <a:cxn ang="0">
                  <a:pos x="29" y="107"/>
                </a:cxn>
                <a:cxn ang="0">
                  <a:pos x="65" y="83"/>
                </a:cxn>
                <a:cxn ang="0">
                  <a:pos x="155" y="36"/>
                </a:cxn>
                <a:cxn ang="0">
                  <a:pos x="257" y="12"/>
                </a:cxn>
                <a:cxn ang="0">
                  <a:pos x="376" y="0"/>
                </a:cxn>
                <a:cxn ang="0">
                  <a:pos x="376" y="0"/>
                </a:cxn>
                <a:cxn ang="0">
                  <a:pos x="382" y="0"/>
                </a:cxn>
                <a:cxn ang="0">
                  <a:pos x="382" y="12"/>
                </a:cxn>
                <a:cxn ang="0">
                  <a:pos x="376" y="12"/>
                </a:cxn>
                <a:cxn ang="0">
                  <a:pos x="376" y="12"/>
                </a:cxn>
                <a:cxn ang="0">
                  <a:pos x="376" y="12"/>
                </a:cxn>
              </a:cxnLst>
              <a:rect l="0" t="0" r="r" b="b"/>
              <a:pathLst>
                <a:path w="382" h="161">
                  <a:moveTo>
                    <a:pt x="376" y="12"/>
                  </a:moveTo>
                  <a:lnTo>
                    <a:pt x="257" y="24"/>
                  </a:lnTo>
                  <a:lnTo>
                    <a:pt x="149" y="54"/>
                  </a:lnTo>
                  <a:lnTo>
                    <a:pt x="101" y="77"/>
                  </a:lnTo>
                  <a:lnTo>
                    <a:pt x="59" y="101"/>
                  </a:lnTo>
                  <a:lnTo>
                    <a:pt x="24" y="131"/>
                  </a:lnTo>
                  <a:lnTo>
                    <a:pt x="0" y="161"/>
                  </a:lnTo>
                  <a:lnTo>
                    <a:pt x="0" y="137"/>
                  </a:lnTo>
                  <a:lnTo>
                    <a:pt x="29" y="107"/>
                  </a:lnTo>
                  <a:lnTo>
                    <a:pt x="65" y="83"/>
                  </a:lnTo>
                  <a:lnTo>
                    <a:pt x="155" y="36"/>
                  </a:lnTo>
                  <a:lnTo>
                    <a:pt x="257" y="12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382" y="0"/>
                  </a:lnTo>
                  <a:lnTo>
                    <a:pt x="382" y="12"/>
                  </a:lnTo>
                  <a:lnTo>
                    <a:pt x="376" y="12"/>
                  </a:lnTo>
                  <a:lnTo>
                    <a:pt x="376" y="12"/>
                  </a:lnTo>
                  <a:lnTo>
                    <a:pt x="376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hidden">
            <a:xfrm>
              <a:off x="3695" y="4170"/>
              <a:ext cx="444" cy="66"/>
            </a:xfrm>
            <a:custGeom>
              <a:avLst/>
              <a:gdLst/>
              <a:ahLst/>
              <a:cxnLst>
                <a:cxn ang="0">
                  <a:pos x="257" y="54"/>
                </a:cxn>
                <a:cxn ang="0">
                  <a:pos x="353" y="48"/>
                </a:cxn>
                <a:cxn ang="0">
                  <a:pos x="443" y="24"/>
                </a:cxn>
                <a:cxn ang="0">
                  <a:pos x="443" y="36"/>
                </a:cxn>
                <a:cxn ang="0">
                  <a:pos x="353" y="60"/>
                </a:cxn>
                <a:cxn ang="0">
                  <a:pos x="257" y="66"/>
                </a:cxn>
                <a:cxn ang="0">
                  <a:pos x="186" y="60"/>
                </a:cxn>
                <a:cxn ang="0">
                  <a:pos x="120" y="48"/>
                </a:cxn>
                <a:cxn ang="0">
                  <a:pos x="60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54" y="24"/>
                </a:cxn>
                <a:cxn ang="0">
                  <a:pos x="120" y="36"/>
                </a:cxn>
                <a:cxn ang="0">
                  <a:pos x="186" y="48"/>
                </a:cxn>
                <a:cxn ang="0">
                  <a:pos x="257" y="54"/>
                </a:cxn>
                <a:cxn ang="0">
                  <a:pos x="257" y="54"/>
                </a:cxn>
              </a:cxnLst>
              <a:rect l="0" t="0" r="r" b="b"/>
              <a:pathLst>
                <a:path w="443" h="66">
                  <a:moveTo>
                    <a:pt x="257" y="54"/>
                  </a:moveTo>
                  <a:lnTo>
                    <a:pt x="353" y="48"/>
                  </a:lnTo>
                  <a:lnTo>
                    <a:pt x="443" y="24"/>
                  </a:lnTo>
                  <a:lnTo>
                    <a:pt x="443" y="36"/>
                  </a:lnTo>
                  <a:lnTo>
                    <a:pt x="353" y="60"/>
                  </a:lnTo>
                  <a:lnTo>
                    <a:pt x="257" y="66"/>
                  </a:lnTo>
                  <a:lnTo>
                    <a:pt x="186" y="60"/>
                  </a:lnTo>
                  <a:lnTo>
                    <a:pt x="120" y="48"/>
                  </a:lnTo>
                  <a:lnTo>
                    <a:pt x="60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24"/>
                  </a:lnTo>
                  <a:lnTo>
                    <a:pt x="120" y="36"/>
                  </a:lnTo>
                  <a:lnTo>
                    <a:pt x="186" y="48"/>
                  </a:lnTo>
                  <a:lnTo>
                    <a:pt x="257" y="54"/>
                  </a:lnTo>
                  <a:lnTo>
                    <a:pt x="257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hidden">
            <a:xfrm>
              <a:off x="3527" y="3906"/>
              <a:ext cx="89" cy="216"/>
            </a:xfrm>
            <a:custGeom>
              <a:avLst/>
              <a:gdLst/>
              <a:ahLst/>
              <a:cxnLst>
                <a:cxn ang="0">
                  <a:pos x="12" y="66"/>
                </a:cxn>
                <a:cxn ang="0">
                  <a:pos x="18" y="108"/>
                </a:cxn>
                <a:cxn ang="0">
                  <a:pos x="36" y="144"/>
                </a:cxn>
                <a:cxn ang="0">
                  <a:pos x="60" y="180"/>
                </a:cxn>
                <a:cxn ang="0">
                  <a:pos x="89" y="216"/>
                </a:cxn>
                <a:cxn ang="0">
                  <a:pos x="72" y="216"/>
                </a:cxn>
                <a:cxn ang="0">
                  <a:pos x="42" y="180"/>
                </a:cxn>
                <a:cxn ang="0">
                  <a:pos x="18" y="144"/>
                </a:cxn>
                <a:cxn ang="0">
                  <a:pos x="6" y="108"/>
                </a:cxn>
                <a:cxn ang="0">
                  <a:pos x="0" y="66"/>
                </a:cxn>
                <a:cxn ang="0">
                  <a:pos x="0" y="30"/>
                </a:cxn>
                <a:cxn ang="0">
                  <a:pos x="12" y="0"/>
                </a:cxn>
                <a:cxn ang="0">
                  <a:pos x="30" y="0"/>
                </a:cxn>
                <a:cxn ang="0">
                  <a:pos x="18" y="30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89" h="216">
                  <a:moveTo>
                    <a:pt x="12" y="66"/>
                  </a:moveTo>
                  <a:lnTo>
                    <a:pt x="18" y="108"/>
                  </a:lnTo>
                  <a:lnTo>
                    <a:pt x="36" y="144"/>
                  </a:lnTo>
                  <a:lnTo>
                    <a:pt x="60" y="180"/>
                  </a:lnTo>
                  <a:lnTo>
                    <a:pt x="89" y="216"/>
                  </a:lnTo>
                  <a:lnTo>
                    <a:pt x="72" y="216"/>
                  </a:lnTo>
                  <a:lnTo>
                    <a:pt x="42" y="180"/>
                  </a:lnTo>
                  <a:lnTo>
                    <a:pt x="18" y="144"/>
                  </a:lnTo>
                  <a:lnTo>
                    <a:pt x="6" y="108"/>
                  </a:lnTo>
                  <a:lnTo>
                    <a:pt x="0" y="66"/>
                  </a:lnTo>
                  <a:lnTo>
                    <a:pt x="0" y="30"/>
                  </a:lnTo>
                  <a:lnTo>
                    <a:pt x="12" y="0"/>
                  </a:lnTo>
                  <a:lnTo>
                    <a:pt x="30" y="0"/>
                  </a:lnTo>
                  <a:lnTo>
                    <a:pt x="18" y="30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hidden">
            <a:xfrm>
              <a:off x="3569" y="3745"/>
              <a:ext cx="750" cy="461"/>
            </a:xfrm>
            <a:custGeom>
              <a:avLst/>
              <a:gdLst/>
              <a:ahLst/>
              <a:cxnLst>
                <a:cxn ang="0">
                  <a:pos x="382" y="443"/>
                </a:cxn>
                <a:cxn ang="0">
                  <a:pos x="311" y="437"/>
                </a:cxn>
                <a:cxn ang="0">
                  <a:pos x="245" y="425"/>
                </a:cxn>
                <a:cxn ang="0">
                  <a:pos x="185" y="407"/>
                </a:cxn>
                <a:cxn ang="0">
                  <a:pos x="131" y="383"/>
                </a:cxn>
                <a:cxn ang="0">
                  <a:pos x="83" y="347"/>
                </a:cxn>
                <a:cxn ang="0">
                  <a:pos x="53" y="311"/>
                </a:cxn>
                <a:cxn ang="0">
                  <a:pos x="30" y="269"/>
                </a:cxn>
                <a:cxn ang="0">
                  <a:pos x="24" y="227"/>
                </a:cxn>
                <a:cxn ang="0">
                  <a:pos x="30" y="185"/>
                </a:cxn>
                <a:cxn ang="0">
                  <a:pos x="53" y="143"/>
                </a:cxn>
                <a:cxn ang="0">
                  <a:pos x="83" y="107"/>
                </a:cxn>
                <a:cxn ang="0">
                  <a:pos x="131" y="77"/>
                </a:cxn>
                <a:cxn ang="0">
                  <a:pos x="185" y="47"/>
                </a:cxn>
                <a:cxn ang="0">
                  <a:pos x="245" y="30"/>
                </a:cxn>
                <a:cxn ang="0">
                  <a:pos x="311" y="18"/>
                </a:cxn>
                <a:cxn ang="0">
                  <a:pos x="382" y="12"/>
                </a:cxn>
                <a:cxn ang="0">
                  <a:pos x="478" y="18"/>
                </a:cxn>
                <a:cxn ang="0">
                  <a:pos x="562" y="41"/>
                </a:cxn>
                <a:cxn ang="0">
                  <a:pos x="562" y="36"/>
                </a:cxn>
                <a:cxn ang="0">
                  <a:pos x="562" y="30"/>
                </a:cxn>
                <a:cxn ang="0">
                  <a:pos x="478" y="6"/>
                </a:cxn>
                <a:cxn ang="0">
                  <a:pos x="382" y="0"/>
                </a:cxn>
                <a:cxn ang="0">
                  <a:pos x="305" y="6"/>
                </a:cxn>
                <a:cxn ang="0">
                  <a:pos x="233" y="18"/>
                </a:cxn>
                <a:cxn ang="0">
                  <a:pos x="167" y="41"/>
                </a:cxn>
                <a:cxn ang="0">
                  <a:pos x="113" y="65"/>
                </a:cxn>
                <a:cxn ang="0">
                  <a:pos x="65" y="101"/>
                </a:cxn>
                <a:cxn ang="0">
                  <a:pos x="30" y="137"/>
                </a:cxn>
                <a:cxn ang="0">
                  <a:pos x="6" y="179"/>
                </a:cxn>
                <a:cxn ang="0">
                  <a:pos x="0" y="227"/>
                </a:cxn>
                <a:cxn ang="0">
                  <a:pos x="6" y="275"/>
                </a:cxn>
                <a:cxn ang="0">
                  <a:pos x="30" y="317"/>
                </a:cxn>
                <a:cxn ang="0">
                  <a:pos x="65" y="359"/>
                </a:cxn>
                <a:cxn ang="0">
                  <a:pos x="113" y="395"/>
                </a:cxn>
                <a:cxn ang="0">
                  <a:pos x="167" y="419"/>
                </a:cxn>
                <a:cxn ang="0">
                  <a:pos x="233" y="443"/>
                </a:cxn>
                <a:cxn ang="0">
                  <a:pos x="305" y="455"/>
                </a:cxn>
                <a:cxn ang="0">
                  <a:pos x="382" y="461"/>
                </a:cxn>
                <a:cxn ang="0">
                  <a:pos x="448" y="455"/>
                </a:cxn>
                <a:cxn ang="0">
                  <a:pos x="508" y="449"/>
                </a:cxn>
                <a:cxn ang="0">
                  <a:pos x="609" y="413"/>
                </a:cxn>
                <a:cxn ang="0">
                  <a:pos x="657" y="389"/>
                </a:cxn>
                <a:cxn ang="0">
                  <a:pos x="693" y="359"/>
                </a:cxn>
                <a:cxn ang="0">
                  <a:pos x="723" y="329"/>
                </a:cxn>
                <a:cxn ang="0">
                  <a:pos x="747" y="293"/>
                </a:cxn>
                <a:cxn ang="0">
                  <a:pos x="741" y="287"/>
                </a:cxn>
                <a:cxn ang="0">
                  <a:pos x="729" y="281"/>
                </a:cxn>
                <a:cxn ang="0">
                  <a:pos x="711" y="317"/>
                </a:cxn>
                <a:cxn ang="0">
                  <a:pos x="681" y="347"/>
                </a:cxn>
                <a:cxn ang="0">
                  <a:pos x="645" y="377"/>
                </a:cxn>
                <a:cxn ang="0">
                  <a:pos x="604" y="401"/>
                </a:cxn>
                <a:cxn ang="0">
                  <a:pos x="502" y="431"/>
                </a:cxn>
                <a:cxn ang="0">
                  <a:pos x="442" y="443"/>
                </a:cxn>
                <a:cxn ang="0">
                  <a:pos x="382" y="443"/>
                </a:cxn>
                <a:cxn ang="0">
                  <a:pos x="382" y="443"/>
                </a:cxn>
              </a:cxnLst>
              <a:rect l="0" t="0" r="r" b="b"/>
              <a:pathLst>
                <a:path w="747" h="461">
                  <a:moveTo>
                    <a:pt x="382" y="443"/>
                  </a:moveTo>
                  <a:lnTo>
                    <a:pt x="311" y="437"/>
                  </a:lnTo>
                  <a:lnTo>
                    <a:pt x="245" y="425"/>
                  </a:lnTo>
                  <a:lnTo>
                    <a:pt x="185" y="407"/>
                  </a:lnTo>
                  <a:lnTo>
                    <a:pt x="131" y="383"/>
                  </a:lnTo>
                  <a:lnTo>
                    <a:pt x="83" y="347"/>
                  </a:lnTo>
                  <a:lnTo>
                    <a:pt x="53" y="311"/>
                  </a:lnTo>
                  <a:lnTo>
                    <a:pt x="30" y="269"/>
                  </a:lnTo>
                  <a:lnTo>
                    <a:pt x="24" y="227"/>
                  </a:lnTo>
                  <a:lnTo>
                    <a:pt x="30" y="185"/>
                  </a:lnTo>
                  <a:lnTo>
                    <a:pt x="53" y="143"/>
                  </a:lnTo>
                  <a:lnTo>
                    <a:pt x="83" y="107"/>
                  </a:lnTo>
                  <a:lnTo>
                    <a:pt x="131" y="77"/>
                  </a:lnTo>
                  <a:lnTo>
                    <a:pt x="185" y="47"/>
                  </a:lnTo>
                  <a:lnTo>
                    <a:pt x="245" y="30"/>
                  </a:lnTo>
                  <a:lnTo>
                    <a:pt x="311" y="18"/>
                  </a:lnTo>
                  <a:lnTo>
                    <a:pt x="382" y="12"/>
                  </a:lnTo>
                  <a:lnTo>
                    <a:pt x="478" y="18"/>
                  </a:lnTo>
                  <a:lnTo>
                    <a:pt x="562" y="41"/>
                  </a:lnTo>
                  <a:lnTo>
                    <a:pt x="562" y="36"/>
                  </a:lnTo>
                  <a:lnTo>
                    <a:pt x="562" y="30"/>
                  </a:lnTo>
                  <a:lnTo>
                    <a:pt x="478" y="6"/>
                  </a:lnTo>
                  <a:lnTo>
                    <a:pt x="382" y="0"/>
                  </a:lnTo>
                  <a:lnTo>
                    <a:pt x="305" y="6"/>
                  </a:lnTo>
                  <a:lnTo>
                    <a:pt x="233" y="18"/>
                  </a:lnTo>
                  <a:lnTo>
                    <a:pt x="167" y="41"/>
                  </a:lnTo>
                  <a:lnTo>
                    <a:pt x="113" y="65"/>
                  </a:lnTo>
                  <a:lnTo>
                    <a:pt x="65" y="101"/>
                  </a:lnTo>
                  <a:lnTo>
                    <a:pt x="30" y="137"/>
                  </a:lnTo>
                  <a:lnTo>
                    <a:pt x="6" y="179"/>
                  </a:lnTo>
                  <a:lnTo>
                    <a:pt x="0" y="227"/>
                  </a:lnTo>
                  <a:lnTo>
                    <a:pt x="6" y="275"/>
                  </a:lnTo>
                  <a:lnTo>
                    <a:pt x="30" y="317"/>
                  </a:lnTo>
                  <a:lnTo>
                    <a:pt x="65" y="359"/>
                  </a:lnTo>
                  <a:lnTo>
                    <a:pt x="113" y="395"/>
                  </a:lnTo>
                  <a:lnTo>
                    <a:pt x="167" y="419"/>
                  </a:lnTo>
                  <a:lnTo>
                    <a:pt x="233" y="443"/>
                  </a:lnTo>
                  <a:lnTo>
                    <a:pt x="305" y="455"/>
                  </a:lnTo>
                  <a:lnTo>
                    <a:pt x="382" y="461"/>
                  </a:lnTo>
                  <a:lnTo>
                    <a:pt x="448" y="455"/>
                  </a:lnTo>
                  <a:lnTo>
                    <a:pt x="508" y="449"/>
                  </a:lnTo>
                  <a:lnTo>
                    <a:pt x="609" y="413"/>
                  </a:lnTo>
                  <a:lnTo>
                    <a:pt x="657" y="389"/>
                  </a:lnTo>
                  <a:lnTo>
                    <a:pt x="693" y="359"/>
                  </a:lnTo>
                  <a:lnTo>
                    <a:pt x="723" y="329"/>
                  </a:lnTo>
                  <a:lnTo>
                    <a:pt x="747" y="293"/>
                  </a:lnTo>
                  <a:lnTo>
                    <a:pt x="741" y="287"/>
                  </a:lnTo>
                  <a:lnTo>
                    <a:pt x="729" y="281"/>
                  </a:lnTo>
                  <a:lnTo>
                    <a:pt x="711" y="317"/>
                  </a:lnTo>
                  <a:lnTo>
                    <a:pt x="681" y="347"/>
                  </a:lnTo>
                  <a:lnTo>
                    <a:pt x="645" y="377"/>
                  </a:lnTo>
                  <a:lnTo>
                    <a:pt x="604" y="401"/>
                  </a:lnTo>
                  <a:lnTo>
                    <a:pt x="502" y="431"/>
                  </a:lnTo>
                  <a:lnTo>
                    <a:pt x="442" y="443"/>
                  </a:lnTo>
                  <a:lnTo>
                    <a:pt x="382" y="443"/>
                  </a:lnTo>
                  <a:lnTo>
                    <a:pt x="382" y="4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hidden">
            <a:xfrm>
              <a:off x="4037" y="3721"/>
              <a:ext cx="96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48" y="18"/>
                </a:cxn>
                <a:cxn ang="0">
                  <a:pos x="96" y="30"/>
                </a:cxn>
                <a:cxn ang="0">
                  <a:pos x="96" y="24"/>
                </a:cxn>
                <a:cxn ang="0">
                  <a:pos x="96" y="18"/>
                </a:cxn>
                <a:cxn ang="0">
                  <a:pos x="48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" h="30">
                  <a:moveTo>
                    <a:pt x="0" y="0"/>
                  </a:moveTo>
                  <a:lnTo>
                    <a:pt x="0" y="12"/>
                  </a:lnTo>
                  <a:lnTo>
                    <a:pt x="48" y="18"/>
                  </a:lnTo>
                  <a:lnTo>
                    <a:pt x="96" y="30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48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" name="Oval 25"/>
            <p:cNvSpPr>
              <a:spLocks noChangeArrowheads="1"/>
            </p:cNvSpPr>
            <p:nvPr/>
          </p:nvSpPr>
          <p:spPr bwMode="hidden">
            <a:xfrm>
              <a:off x="3910" y="3948"/>
              <a:ext cx="84" cy="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25" name="Group 22"/>
          <p:cNvGrpSpPr>
            <a:grpSpLocks/>
          </p:cNvGrpSpPr>
          <p:nvPr userDrawn="1"/>
        </p:nvGrpSpPr>
        <p:grpSpPr bwMode="auto">
          <a:xfrm>
            <a:off x="2817203" y="5764213"/>
            <a:ext cx="2582172" cy="1084263"/>
            <a:chOff x="1776" y="3631"/>
            <a:chExt cx="1626" cy="683"/>
          </a:xfrm>
          <a:gradFill>
            <a:gsLst>
              <a:gs pos="0">
                <a:srgbClr val="0A2D90"/>
              </a:gs>
              <a:gs pos="100000">
                <a:srgbClr val="00254A">
                  <a:gamma/>
                  <a:shade val="46275"/>
                  <a:invGamma/>
                </a:srgbClr>
              </a:gs>
            </a:gsLst>
            <a:lin ang="5400000" scaled="1"/>
          </a:gradFill>
        </p:grpSpPr>
        <p:sp>
          <p:nvSpPr>
            <p:cNvPr id="26" name="Oval 27"/>
            <p:cNvSpPr>
              <a:spLocks noChangeArrowheads="1"/>
            </p:cNvSpPr>
            <p:nvPr/>
          </p:nvSpPr>
          <p:spPr bwMode="hidden">
            <a:xfrm>
              <a:off x="2268" y="3934"/>
              <a:ext cx="638" cy="37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7" name="Oval 28"/>
            <p:cNvSpPr>
              <a:spLocks noChangeArrowheads="1"/>
            </p:cNvSpPr>
            <p:nvPr/>
          </p:nvSpPr>
          <p:spPr bwMode="hidden">
            <a:xfrm>
              <a:off x="2314" y="3958"/>
              <a:ext cx="543" cy="33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8" name="Oval 29"/>
            <p:cNvSpPr>
              <a:spLocks noChangeArrowheads="1"/>
            </p:cNvSpPr>
            <p:nvPr/>
          </p:nvSpPr>
          <p:spPr bwMode="hidden">
            <a:xfrm>
              <a:off x="2341" y="3979"/>
              <a:ext cx="501" cy="29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9" name="Oval 30"/>
            <p:cNvSpPr>
              <a:spLocks noChangeArrowheads="1"/>
            </p:cNvSpPr>
            <p:nvPr/>
          </p:nvSpPr>
          <p:spPr bwMode="hidden">
            <a:xfrm>
              <a:off x="2368" y="3997"/>
              <a:ext cx="444" cy="25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0" name="Oval 31"/>
            <p:cNvSpPr>
              <a:spLocks noChangeArrowheads="1"/>
            </p:cNvSpPr>
            <p:nvPr/>
          </p:nvSpPr>
          <p:spPr bwMode="hidden">
            <a:xfrm>
              <a:off x="2385" y="4005"/>
              <a:ext cx="413" cy="24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1" name="Oval 32"/>
            <p:cNvSpPr>
              <a:spLocks noChangeArrowheads="1"/>
            </p:cNvSpPr>
            <p:nvPr/>
          </p:nvSpPr>
          <p:spPr bwMode="hidden">
            <a:xfrm>
              <a:off x="2437" y="4026"/>
              <a:ext cx="306" cy="19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hidden">
            <a:xfrm>
              <a:off x="2476" y="4056"/>
              <a:ext cx="227" cy="13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3" name="Oval 34"/>
            <p:cNvSpPr>
              <a:spLocks noChangeArrowheads="1"/>
            </p:cNvSpPr>
            <p:nvPr/>
          </p:nvSpPr>
          <p:spPr bwMode="hidden">
            <a:xfrm>
              <a:off x="2542" y="4097"/>
              <a:ext cx="90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hidden">
            <a:xfrm>
              <a:off x="2585" y="3822"/>
              <a:ext cx="449" cy="18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78" y="12"/>
                </a:cxn>
                <a:cxn ang="0">
                  <a:pos x="150" y="18"/>
                </a:cxn>
                <a:cxn ang="0">
                  <a:pos x="215" y="36"/>
                </a:cxn>
                <a:cxn ang="0">
                  <a:pos x="275" y="60"/>
                </a:cxn>
                <a:cxn ang="0">
                  <a:pos x="329" y="84"/>
                </a:cxn>
                <a:cxn ang="0">
                  <a:pos x="377" y="114"/>
                </a:cxn>
                <a:cxn ang="0">
                  <a:pos x="419" y="150"/>
                </a:cxn>
                <a:cxn ang="0">
                  <a:pos x="448" y="186"/>
                </a:cxn>
                <a:cxn ang="0">
                  <a:pos x="448" y="162"/>
                </a:cxn>
                <a:cxn ang="0">
                  <a:pos x="413" y="126"/>
                </a:cxn>
                <a:cxn ang="0">
                  <a:pos x="371" y="96"/>
                </a:cxn>
                <a:cxn ang="0">
                  <a:pos x="323" y="66"/>
                </a:cxn>
                <a:cxn ang="0">
                  <a:pos x="269" y="48"/>
                </a:cxn>
                <a:cxn ang="0">
                  <a:pos x="144" y="12"/>
                </a:cxn>
                <a:cxn ang="0">
                  <a:pos x="78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448" h="186">
                  <a:moveTo>
                    <a:pt x="6" y="6"/>
                  </a:moveTo>
                  <a:lnTo>
                    <a:pt x="78" y="12"/>
                  </a:lnTo>
                  <a:lnTo>
                    <a:pt x="150" y="18"/>
                  </a:lnTo>
                  <a:lnTo>
                    <a:pt x="215" y="36"/>
                  </a:lnTo>
                  <a:lnTo>
                    <a:pt x="275" y="60"/>
                  </a:lnTo>
                  <a:lnTo>
                    <a:pt x="329" y="84"/>
                  </a:lnTo>
                  <a:lnTo>
                    <a:pt x="377" y="114"/>
                  </a:lnTo>
                  <a:lnTo>
                    <a:pt x="419" y="150"/>
                  </a:lnTo>
                  <a:lnTo>
                    <a:pt x="448" y="186"/>
                  </a:lnTo>
                  <a:lnTo>
                    <a:pt x="448" y="162"/>
                  </a:lnTo>
                  <a:lnTo>
                    <a:pt x="413" y="126"/>
                  </a:lnTo>
                  <a:lnTo>
                    <a:pt x="371" y="96"/>
                  </a:lnTo>
                  <a:lnTo>
                    <a:pt x="323" y="66"/>
                  </a:lnTo>
                  <a:lnTo>
                    <a:pt x="269" y="48"/>
                  </a:lnTo>
                  <a:lnTo>
                    <a:pt x="144" y="12"/>
                  </a:lnTo>
                  <a:lnTo>
                    <a:pt x="78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hidden">
            <a:xfrm>
              <a:off x="2142" y="3852"/>
              <a:ext cx="892" cy="462"/>
            </a:xfrm>
            <a:custGeom>
              <a:avLst/>
              <a:gdLst/>
              <a:ahLst/>
              <a:cxnLst>
                <a:cxn ang="0">
                  <a:pos x="23" y="276"/>
                </a:cxn>
                <a:cxn ang="0">
                  <a:pos x="29" y="222"/>
                </a:cxn>
                <a:cxn ang="0">
                  <a:pos x="59" y="174"/>
                </a:cxn>
                <a:cxn ang="0">
                  <a:pos x="95" y="132"/>
                </a:cxn>
                <a:cxn ang="0">
                  <a:pos x="149" y="96"/>
                </a:cxn>
                <a:cxn ang="0">
                  <a:pos x="209" y="60"/>
                </a:cxn>
                <a:cxn ang="0">
                  <a:pos x="281" y="36"/>
                </a:cxn>
                <a:cxn ang="0">
                  <a:pos x="364" y="24"/>
                </a:cxn>
                <a:cxn ang="0">
                  <a:pos x="448" y="18"/>
                </a:cxn>
                <a:cxn ang="0">
                  <a:pos x="532" y="24"/>
                </a:cxn>
                <a:cxn ang="0">
                  <a:pos x="609" y="36"/>
                </a:cxn>
                <a:cxn ang="0">
                  <a:pos x="681" y="60"/>
                </a:cxn>
                <a:cxn ang="0">
                  <a:pos x="741" y="96"/>
                </a:cxn>
                <a:cxn ang="0">
                  <a:pos x="795" y="132"/>
                </a:cxn>
                <a:cxn ang="0">
                  <a:pos x="831" y="174"/>
                </a:cxn>
                <a:cxn ang="0">
                  <a:pos x="861" y="222"/>
                </a:cxn>
                <a:cxn ang="0">
                  <a:pos x="867" y="276"/>
                </a:cxn>
                <a:cxn ang="0">
                  <a:pos x="855" y="330"/>
                </a:cxn>
                <a:cxn ang="0">
                  <a:pos x="831" y="378"/>
                </a:cxn>
                <a:cxn ang="0">
                  <a:pos x="783" y="426"/>
                </a:cxn>
                <a:cxn ang="0">
                  <a:pos x="723" y="462"/>
                </a:cxn>
                <a:cxn ang="0">
                  <a:pos x="765" y="462"/>
                </a:cxn>
                <a:cxn ang="0">
                  <a:pos x="819" y="426"/>
                </a:cxn>
                <a:cxn ang="0">
                  <a:pos x="855" y="378"/>
                </a:cxn>
                <a:cxn ang="0">
                  <a:pos x="884" y="330"/>
                </a:cxn>
                <a:cxn ang="0">
                  <a:pos x="890" y="276"/>
                </a:cxn>
                <a:cxn ang="0">
                  <a:pos x="884" y="222"/>
                </a:cxn>
                <a:cxn ang="0">
                  <a:pos x="855" y="168"/>
                </a:cxn>
                <a:cxn ang="0">
                  <a:pos x="813" y="120"/>
                </a:cxn>
                <a:cxn ang="0">
                  <a:pos x="759" y="84"/>
                </a:cxn>
                <a:cxn ang="0">
                  <a:pos x="693" y="48"/>
                </a:cxn>
                <a:cxn ang="0">
                  <a:pos x="621" y="24"/>
                </a:cxn>
                <a:cxn ang="0">
                  <a:pos x="538" y="6"/>
                </a:cxn>
                <a:cxn ang="0">
                  <a:pos x="448" y="0"/>
                </a:cxn>
                <a:cxn ang="0">
                  <a:pos x="358" y="6"/>
                </a:cxn>
                <a:cxn ang="0">
                  <a:pos x="275" y="24"/>
                </a:cxn>
                <a:cxn ang="0">
                  <a:pos x="197" y="48"/>
                </a:cxn>
                <a:cxn ang="0">
                  <a:pos x="131" y="84"/>
                </a:cxn>
                <a:cxn ang="0">
                  <a:pos x="77" y="120"/>
                </a:cxn>
                <a:cxn ang="0">
                  <a:pos x="35" y="168"/>
                </a:cxn>
                <a:cxn ang="0">
                  <a:pos x="12" y="222"/>
                </a:cxn>
                <a:cxn ang="0">
                  <a:pos x="0" y="276"/>
                </a:cxn>
                <a:cxn ang="0">
                  <a:pos x="6" y="330"/>
                </a:cxn>
                <a:cxn ang="0">
                  <a:pos x="35" y="378"/>
                </a:cxn>
                <a:cxn ang="0">
                  <a:pos x="71" y="426"/>
                </a:cxn>
                <a:cxn ang="0">
                  <a:pos x="125" y="462"/>
                </a:cxn>
                <a:cxn ang="0">
                  <a:pos x="167" y="462"/>
                </a:cxn>
                <a:cxn ang="0">
                  <a:pos x="107" y="426"/>
                </a:cxn>
                <a:cxn ang="0">
                  <a:pos x="59" y="378"/>
                </a:cxn>
                <a:cxn ang="0">
                  <a:pos x="35" y="330"/>
                </a:cxn>
                <a:cxn ang="0">
                  <a:pos x="23" y="276"/>
                </a:cxn>
                <a:cxn ang="0">
                  <a:pos x="23" y="276"/>
                </a:cxn>
              </a:cxnLst>
              <a:rect l="0" t="0" r="r" b="b"/>
              <a:pathLst>
                <a:path w="890" h="462">
                  <a:moveTo>
                    <a:pt x="23" y="276"/>
                  </a:moveTo>
                  <a:lnTo>
                    <a:pt x="29" y="222"/>
                  </a:lnTo>
                  <a:lnTo>
                    <a:pt x="59" y="174"/>
                  </a:lnTo>
                  <a:lnTo>
                    <a:pt x="95" y="132"/>
                  </a:lnTo>
                  <a:lnTo>
                    <a:pt x="149" y="96"/>
                  </a:lnTo>
                  <a:lnTo>
                    <a:pt x="209" y="60"/>
                  </a:lnTo>
                  <a:lnTo>
                    <a:pt x="281" y="36"/>
                  </a:lnTo>
                  <a:lnTo>
                    <a:pt x="364" y="24"/>
                  </a:lnTo>
                  <a:lnTo>
                    <a:pt x="448" y="18"/>
                  </a:lnTo>
                  <a:lnTo>
                    <a:pt x="532" y="24"/>
                  </a:lnTo>
                  <a:lnTo>
                    <a:pt x="609" y="36"/>
                  </a:lnTo>
                  <a:lnTo>
                    <a:pt x="681" y="60"/>
                  </a:lnTo>
                  <a:lnTo>
                    <a:pt x="741" y="96"/>
                  </a:lnTo>
                  <a:lnTo>
                    <a:pt x="795" y="132"/>
                  </a:lnTo>
                  <a:lnTo>
                    <a:pt x="831" y="174"/>
                  </a:lnTo>
                  <a:lnTo>
                    <a:pt x="861" y="222"/>
                  </a:lnTo>
                  <a:lnTo>
                    <a:pt x="867" y="276"/>
                  </a:lnTo>
                  <a:lnTo>
                    <a:pt x="855" y="330"/>
                  </a:lnTo>
                  <a:lnTo>
                    <a:pt x="831" y="378"/>
                  </a:lnTo>
                  <a:lnTo>
                    <a:pt x="783" y="426"/>
                  </a:lnTo>
                  <a:lnTo>
                    <a:pt x="723" y="462"/>
                  </a:lnTo>
                  <a:lnTo>
                    <a:pt x="765" y="462"/>
                  </a:lnTo>
                  <a:lnTo>
                    <a:pt x="819" y="426"/>
                  </a:lnTo>
                  <a:lnTo>
                    <a:pt x="855" y="378"/>
                  </a:lnTo>
                  <a:lnTo>
                    <a:pt x="884" y="330"/>
                  </a:lnTo>
                  <a:lnTo>
                    <a:pt x="890" y="276"/>
                  </a:lnTo>
                  <a:lnTo>
                    <a:pt x="884" y="222"/>
                  </a:lnTo>
                  <a:lnTo>
                    <a:pt x="855" y="168"/>
                  </a:lnTo>
                  <a:lnTo>
                    <a:pt x="813" y="120"/>
                  </a:lnTo>
                  <a:lnTo>
                    <a:pt x="759" y="84"/>
                  </a:lnTo>
                  <a:lnTo>
                    <a:pt x="693" y="48"/>
                  </a:lnTo>
                  <a:lnTo>
                    <a:pt x="621" y="24"/>
                  </a:lnTo>
                  <a:lnTo>
                    <a:pt x="538" y="6"/>
                  </a:lnTo>
                  <a:lnTo>
                    <a:pt x="448" y="0"/>
                  </a:lnTo>
                  <a:lnTo>
                    <a:pt x="358" y="6"/>
                  </a:lnTo>
                  <a:lnTo>
                    <a:pt x="275" y="24"/>
                  </a:lnTo>
                  <a:lnTo>
                    <a:pt x="197" y="48"/>
                  </a:lnTo>
                  <a:lnTo>
                    <a:pt x="131" y="84"/>
                  </a:lnTo>
                  <a:lnTo>
                    <a:pt x="77" y="120"/>
                  </a:lnTo>
                  <a:lnTo>
                    <a:pt x="35" y="168"/>
                  </a:lnTo>
                  <a:lnTo>
                    <a:pt x="12" y="222"/>
                  </a:lnTo>
                  <a:lnTo>
                    <a:pt x="0" y="276"/>
                  </a:lnTo>
                  <a:lnTo>
                    <a:pt x="6" y="330"/>
                  </a:lnTo>
                  <a:lnTo>
                    <a:pt x="35" y="378"/>
                  </a:lnTo>
                  <a:lnTo>
                    <a:pt x="71" y="426"/>
                  </a:lnTo>
                  <a:lnTo>
                    <a:pt x="125" y="462"/>
                  </a:lnTo>
                  <a:lnTo>
                    <a:pt x="167" y="462"/>
                  </a:lnTo>
                  <a:lnTo>
                    <a:pt x="107" y="426"/>
                  </a:lnTo>
                  <a:lnTo>
                    <a:pt x="59" y="378"/>
                  </a:lnTo>
                  <a:lnTo>
                    <a:pt x="35" y="330"/>
                  </a:lnTo>
                  <a:lnTo>
                    <a:pt x="23" y="276"/>
                  </a:lnTo>
                  <a:lnTo>
                    <a:pt x="23" y="2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hidden">
            <a:xfrm>
              <a:off x="2082" y="3828"/>
              <a:ext cx="407" cy="486"/>
            </a:xfrm>
            <a:custGeom>
              <a:avLst/>
              <a:gdLst/>
              <a:ahLst/>
              <a:cxnLst>
                <a:cxn ang="0">
                  <a:pos x="18" y="300"/>
                </a:cxn>
                <a:cxn ang="0">
                  <a:pos x="24" y="246"/>
                </a:cxn>
                <a:cxn ang="0">
                  <a:pos x="48" y="198"/>
                </a:cxn>
                <a:cxn ang="0">
                  <a:pos x="83" y="150"/>
                </a:cxn>
                <a:cxn ang="0">
                  <a:pos x="131" y="108"/>
                </a:cxn>
                <a:cxn ang="0">
                  <a:pos x="185" y="72"/>
                </a:cxn>
                <a:cxn ang="0">
                  <a:pos x="251" y="42"/>
                </a:cxn>
                <a:cxn ang="0">
                  <a:pos x="329" y="24"/>
                </a:cxn>
                <a:cxn ang="0">
                  <a:pos x="406" y="6"/>
                </a:cxn>
                <a:cxn ang="0">
                  <a:pos x="406" y="0"/>
                </a:cxn>
                <a:cxn ang="0">
                  <a:pos x="323" y="12"/>
                </a:cxn>
                <a:cxn ang="0">
                  <a:pos x="245" y="36"/>
                </a:cxn>
                <a:cxn ang="0">
                  <a:pos x="179" y="66"/>
                </a:cxn>
                <a:cxn ang="0">
                  <a:pos x="119" y="102"/>
                </a:cxn>
                <a:cxn ang="0">
                  <a:pos x="72" y="144"/>
                </a:cxn>
                <a:cxn ang="0">
                  <a:pos x="30" y="192"/>
                </a:cxn>
                <a:cxn ang="0">
                  <a:pos x="6" y="246"/>
                </a:cxn>
                <a:cxn ang="0">
                  <a:pos x="0" y="300"/>
                </a:cxn>
                <a:cxn ang="0">
                  <a:pos x="6" y="348"/>
                </a:cxn>
                <a:cxn ang="0">
                  <a:pos x="30" y="396"/>
                </a:cxn>
                <a:cxn ang="0">
                  <a:pos x="66" y="444"/>
                </a:cxn>
                <a:cxn ang="0">
                  <a:pos x="107" y="486"/>
                </a:cxn>
                <a:cxn ang="0">
                  <a:pos x="131" y="486"/>
                </a:cxn>
                <a:cxn ang="0">
                  <a:pos x="83" y="450"/>
                </a:cxn>
                <a:cxn ang="0">
                  <a:pos x="48" y="402"/>
                </a:cxn>
                <a:cxn ang="0">
                  <a:pos x="24" y="354"/>
                </a:cxn>
                <a:cxn ang="0">
                  <a:pos x="18" y="300"/>
                </a:cxn>
                <a:cxn ang="0">
                  <a:pos x="18" y="300"/>
                </a:cxn>
              </a:cxnLst>
              <a:rect l="0" t="0" r="r" b="b"/>
              <a:pathLst>
                <a:path w="406" h="486">
                  <a:moveTo>
                    <a:pt x="18" y="300"/>
                  </a:moveTo>
                  <a:lnTo>
                    <a:pt x="24" y="246"/>
                  </a:lnTo>
                  <a:lnTo>
                    <a:pt x="48" y="198"/>
                  </a:lnTo>
                  <a:lnTo>
                    <a:pt x="83" y="150"/>
                  </a:lnTo>
                  <a:lnTo>
                    <a:pt x="131" y="108"/>
                  </a:lnTo>
                  <a:lnTo>
                    <a:pt x="185" y="72"/>
                  </a:lnTo>
                  <a:lnTo>
                    <a:pt x="251" y="42"/>
                  </a:lnTo>
                  <a:lnTo>
                    <a:pt x="329" y="24"/>
                  </a:lnTo>
                  <a:lnTo>
                    <a:pt x="406" y="6"/>
                  </a:lnTo>
                  <a:lnTo>
                    <a:pt x="406" y="0"/>
                  </a:lnTo>
                  <a:lnTo>
                    <a:pt x="323" y="12"/>
                  </a:lnTo>
                  <a:lnTo>
                    <a:pt x="245" y="36"/>
                  </a:lnTo>
                  <a:lnTo>
                    <a:pt x="179" y="66"/>
                  </a:lnTo>
                  <a:lnTo>
                    <a:pt x="119" y="102"/>
                  </a:lnTo>
                  <a:lnTo>
                    <a:pt x="72" y="144"/>
                  </a:lnTo>
                  <a:lnTo>
                    <a:pt x="30" y="192"/>
                  </a:lnTo>
                  <a:lnTo>
                    <a:pt x="6" y="246"/>
                  </a:lnTo>
                  <a:lnTo>
                    <a:pt x="0" y="300"/>
                  </a:lnTo>
                  <a:lnTo>
                    <a:pt x="6" y="348"/>
                  </a:lnTo>
                  <a:lnTo>
                    <a:pt x="30" y="396"/>
                  </a:lnTo>
                  <a:lnTo>
                    <a:pt x="66" y="444"/>
                  </a:lnTo>
                  <a:lnTo>
                    <a:pt x="107" y="486"/>
                  </a:lnTo>
                  <a:lnTo>
                    <a:pt x="131" y="486"/>
                  </a:lnTo>
                  <a:lnTo>
                    <a:pt x="83" y="450"/>
                  </a:lnTo>
                  <a:lnTo>
                    <a:pt x="48" y="402"/>
                  </a:lnTo>
                  <a:lnTo>
                    <a:pt x="24" y="354"/>
                  </a:lnTo>
                  <a:lnTo>
                    <a:pt x="18" y="300"/>
                  </a:lnTo>
                  <a:lnTo>
                    <a:pt x="18" y="3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hidden">
            <a:xfrm>
              <a:off x="2987" y="4044"/>
              <a:ext cx="108" cy="252"/>
            </a:xfrm>
            <a:custGeom>
              <a:avLst/>
              <a:gdLst/>
              <a:ahLst/>
              <a:cxnLst>
                <a:cxn ang="0">
                  <a:pos x="89" y="84"/>
                </a:cxn>
                <a:cxn ang="0">
                  <a:pos x="83" y="132"/>
                </a:cxn>
                <a:cxn ang="0">
                  <a:pos x="65" y="174"/>
                </a:cxn>
                <a:cxn ang="0">
                  <a:pos x="36" y="216"/>
                </a:cxn>
                <a:cxn ang="0">
                  <a:pos x="0" y="252"/>
                </a:cxn>
                <a:cxn ang="0">
                  <a:pos x="18" y="252"/>
                </a:cxn>
                <a:cxn ang="0">
                  <a:pos x="53" y="216"/>
                </a:cxn>
                <a:cxn ang="0">
                  <a:pos x="83" y="174"/>
                </a:cxn>
                <a:cxn ang="0">
                  <a:pos x="101" y="132"/>
                </a:cxn>
                <a:cxn ang="0">
                  <a:pos x="107" y="84"/>
                </a:cxn>
                <a:cxn ang="0">
                  <a:pos x="101" y="42"/>
                </a:cxn>
                <a:cxn ang="0">
                  <a:pos x="89" y="0"/>
                </a:cxn>
                <a:cxn ang="0">
                  <a:pos x="65" y="0"/>
                </a:cxn>
                <a:cxn ang="0">
                  <a:pos x="83" y="42"/>
                </a:cxn>
                <a:cxn ang="0">
                  <a:pos x="89" y="84"/>
                </a:cxn>
                <a:cxn ang="0">
                  <a:pos x="89" y="84"/>
                </a:cxn>
              </a:cxnLst>
              <a:rect l="0" t="0" r="r" b="b"/>
              <a:pathLst>
                <a:path w="107" h="252">
                  <a:moveTo>
                    <a:pt x="89" y="84"/>
                  </a:moveTo>
                  <a:lnTo>
                    <a:pt x="83" y="132"/>
                  </a:lnTo>
                  <a:lnTo>
                    <a:pt x="65" y="174"/>
                  </a:lnTo>
                  <a:lnTo>
                    <a:pt x="36" y="216"/>
                  </a:lnTo>
                  <a:lnTo>
                    <a:pt x="0" y="252"/>
                  </a:lnTo>
                  <a:lnTo>
                    <a:pt x="18" y="252"/>
                  </a:lnTo>
                  <a:lnTo>
                    <a:pt x="53" y="216"/>
                  </a:lnTo>
                  <a:lnTo>
                    <a:pt x="83" y="174"/>
                  </a:lnTo>
                  <a:lnTo>
                    <a:pt x="101" y="132"/>
                  </a:lnTo>
                  <a:lnTo>
                    <a:pt x="107" y="84"/>
                  </a:lnTo>
                  <a:lnTo>
                    <a:pt x="101" y="42"/>
                  </a:lnTo>
                  <a:lnTo>
                    <a:pt x="89" y="0"/>
                  </a:lnTo>
                  <a:lnTo>
                    <a:pt x="65" y="0"/>
                  </a:lnTo>
                  <a:lnTo>
                    <a:pt x="83" y="42"/>
                  </a:lnTo>
                  <a:lnTo>
                    <a:pt x="89" y="84"/>
                  </a:lnTo>
                  <a:lnTo>
                    <a:pt x="89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hidden">
            <a:xfrm>
              <a:off x="2068" y="3685"/>
              <a:ext cx="835" cy="150"/>
            </a:xfrm>
            <a:custGeom>
              <a:avLst/>
              <a:gdLst/>
              <a:ahLst/>
              <a:cxnLst>
                <a:cxn ang="0">
                  <a:pos x="518" y="18"/>
                </a:cxn>
                <a:cxn ang="0">
                  <a:pos x="597" y="24"/>
                </a:cxn>
                <a:cxn ang="0">
                  <a:pos x="682" y="30"/>
                </a:cxn>
                <a:cxn ang="0">
                  <a:pos x="755" y="42"/>
                </a:cxn>
                <a:cxn ang="0">
                  <a:pos x="828" y="60"/>
                </a:cxn>
                <a:cxn ang="0">
                  <a:pos x="835" y="42"/>
                </a:cxn>
                <a:cxn ang="0">
                  <a:pos x="761" y="24"/>
                </a:cxn>
                <a:cxn ang="0">
                  <a:pos x="688" y="12"/>
                </a:cxn>
                <a:cxn ang="0">
                  <a:pos x="603" y="6"/>
                </a:cxn>
                <a:cxn ang="0">
                  <a:pos x="518" y="0"/>
                </a:cxn>
                <a:cxn ang="0">
                  <a:pos x="372" y="12"/>
                </a:cxn>
                <a:cxn ang="0">
                  <a:pos x="232" y="36"/>
                </a:cxn>
                <a:cxn ang="0">
                  <a:pos x="110" y="78"/>
                </a:cxn>
                <a:cxn ang="0">
                  <a:pos x="0" y="132"/>
                </a:cxn>
                <a:cxn ang="0">
                  <a:pos x="19" y="150"/>
                </a:cxn>
                <a:cxn ang="0">
                  <a:pos x="122" y="96"/>
                </a:cxn>
                <a:cxn ang="0">
                  <a:pos x="244" y="54"/>
                </a:cxn>
                <a:cxn ang="0">
                  <a:pos x="378" y="30"/>
                </a:cxn>
                <a:cxn ang="0">
                  <a:pos x="518" y="18"/>
                </a:cxn>
                <a:cxn ang="0">
                  <a:pos x="518" y="18"/>
                </a:cxn>
              </a:cxnLst>
              <a:rect l="0" t="0" r="r" b="b"/>
              <a:pathLst>
                <a:path w="835" h="150">
                  <a:moveTo>
                    <a:pt x="518" y="18"/>
                  </a:moveTo>
                  <a:lnTo>
                    <a:pt x="597" y="24"/>
                  </a:lnTo>
                  <a:lnTo>
                    <a:pt x="682" y="30"/>
                  </a:lnTo>
                  <a:lnTo>
                    <a:pt x="755" y="42"/>
                  </a:lnTo>
                  <a:lnTo>
                    <a:pt x="828" y="60"/>
                  </a:lnTo>
                  <a:lnTo>
                    <a:pt x="835" y="42"/>
                  </a:lnTo>
                  <a:lnTo>
                    <a:pt x="761" y="24"/>
                  </a:lnTo>
                  <a:lnTo>
                    <a:pt x="688" y="12"/>
                  </a:lnTo>
                  <a:lnTo>
                    <a:pt x="603" y="6"/>
                  </a:lnTo>
                  <a:lnTo>
                    <a:pt x="518" y="0"/>
                  </a:lnTo>
                  <a:lnTo>
                    <a:pt x="372" y="12"/>
                  </a:lnTo>
                  <a:lnTo>
                    <a:pt x="232" y="36"/>
                  </a:lnTo>
                  <a:lnTo>
                    <a:pt x="110" y="78"/>
                  </a:lnTo>
                  <a:lnTo>
                    <a:pt x="0" y="132"/>
                  </a:lnTo>
                  <a:lnTo>
                    <a:pt x="19" y="150"/>
                  </a:lnTo>
                  <a:lnTo>
                    <a:pt x="122" y="96"/>
                  </a:lnTo>
                  <a:lnTo>
                    <a:pt x="244" y="54"/>
                  </a:lnTo>
                  <a:lnTo>
                    <a:pt x="378" y="30"/>
                  </a:lnTo>
                  <a:lnTo>
                    <a:pt x="518" y="18"/>
                  </a:lnTo>
                  <a:lnTo>
                    <a:pt x="518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hidden">
            <a:xfrm>
              <a:off x="1867" y="3853"/>
              <a:ext cx="171" cy="461"/>
            </a:xfrm>
            <a:custGeom>
              <a:avLst/>
              <a:gdLst/>
              <a:ahLst/>
              <a:cxnLst>
                <a:cxn ang="0">
                  <a:pos x="31" y="263"/>
                </a:cxn>
                <a:cxn ang="0">
                  <a:pos x="43" y="191"/>
                </a:cxn>
                <a:cxn ang="0">
                  <a:pos x="67" y="131"/>
                </a:cxn>
                <a:cxn ang="0">
                  <a:pos x="116" y="72"/>
                </a:cxn>
                <a:cxn ang="0">
                  <a:pos x="171" y="18"/>
                </a:cxn>
                <a:cxn ang="0">
                  <a:pos x="153" y="0"/>
                </a:cxn>
                <a:cxn ang="0">
                  <a:pos x="86" y="60"/>
                </a:cxn>
                <a:cxn ang="0">
                  <a:pos x="43" y="120"/>
                </a:cxn>
                <a:cxn ang="0">
                  <a:pos x="13" y="191"/>
                </a:cxn>
                <a:cxn ang="0">
                  <a:pos x="0" y="263"/>
                </a:cxn>
                <a:cxn ang="0">
                  <a:pos x="6" y="317"/>
                </a:cxn>
                <a:cxn ang="0">
                  <a:pos x="25" y="365"/>
                </a:cxn>
                <a:cxn ang="0">
                  <a:pos x="49" y="413"/>
                </a:cxn>
                <a:cxn ang="0">
                  <a:pos x="86" y="461"/>
                </a:cxn>
                <a:cxn ang="0">
                  <a:pos x="122" y="461"/>
                </a:cxn>
                <a:cxn ang="0">
                  <a:pos x="86" y="413"/>
                </a:cxn>
                <a:cxn ang="0">
                  <a:pos x="55" y="365"/>
                </a:cxn>
                <a:cxn ang="0">
                  <a:pos x="37" y="317"/>
                </a:cxn>
                <a:cxn ang="0">
                  <a:pos x="31" y="263"/>
                </a:cxn>
                <a:cxn ang="0">
                  <a:pos x="31" y="263"/>
                </a:cxn>
              </a:cxnLst>
              <a:rect l="0" t="0" r="r" b="b"/>
              <a:pathLst>
                <a:path w="171" h="461">
                  <a:moveTo>
                    <a:pt x="31" y="263"/>
                  </a:moveTo>
                  <a:lnTo>
                    <a:pt x="43" y="191"/>
                  </a:lnTo>
                  <a:lnTo>
                    <a:pt x="67" y="131"/>
                  </a:lnTo>
                  <a:lnTo>
                    <a:pt x="116" y="72"/>
                  </a:lnTo>
                  <a:lnTo>
                    <a:pt x="171" y="18"/>
                  </a:lnTo>
                  <a:lnTo>
                    <a:pt x="153" y="0"/>
                  </a:lnTo>
                  <a:lnTo>
                    <a:pt x="86" y="60"/>
                  </a:lnTo>
                  <a:lnTo>
                    <a:pt x="43" y="120"/>
                  </a:lnTo>
                  <a:lnTo>
                    <a:pt x="13" y="191"/>
                  </a:lnTo>
                  <a:lnTo>
                    <a:pt x="0" y="263"/>
                  </a:lnTo>
                  <a:lnTo>
                    <a:pt x="6" y="317"/>
                  </a:lnTo>
                  <a:lnTo>
                    <a:pt x="25" y="365"/>
                  </a:lnTo>
                  <a:lnTo>
                    <a:pt x="49" y="413"/>
                  </a:lnTo>
                  <a:lnTo>
                    <a:pt x="86" y="461"/>
                  </a:lnTo>
                  <a:lnTo>
                    <a:pt x="122" y="461"/>
                  </a:lnTo>
                  <a:lnTo>
                    <a:pt x="86" y="413"/>
                  </a:lnTo>
                  <a:lnTo>
                    <a:pt x="55" y="365"/>
                  </a:lnTo>
                  <a:lnTo>
                    <a:pt x="37" y="317"/>
                  </a:lnTo>
                  <a:lnTo>
                    <a:pt x="31" y="263"/>
                  </a:lnTo>
                  <a:lnTo>
                    <a:pt x="31" y="2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hidden">
            <a:xfrm>
              <a:off x="2951" y="3751"/>
              <a:ext cx="360" cy="563"/>
            </a:xfrm>
            <a:custGeom>
              <a:avLst/>
              <a:gdLst/>
              <a:ahLst/>
              <a:cxnLst>
                <a:cxn ang="0">
                  <a:pos x="360" y="365"/>
                </a:cxn>
                <a:cxn ang="0">
                  <a:pos x="353" y="305"/>
                </a:cxn>
                <a:cxn ang="0">
                  <a:pos x="335" y="251"/>
                </a:cxn>
                <a:cxn ang="0">
                  <a:pos x="305" y="204"/>
                </a:cxn>
                <a:cxn ang="0">
                  <a:pos x="262" y="156"/>
                </a:cxn>
                <a:cxn ang="0">
                  <a:pos x="213" y="108"/>
                </a:cxn>
                <a:cxn ang="0">
                  <a:pos x="159" y="66"/>
                </a:cxn>
                <a:cxn ang="0">
                  <a:pos x="92" y="30"/>
                </a:cxn>
                <a:cxn ang="0">
                  <a:pos x="19" y="0"/>
                </a:cxn>
                <a:cxn ang="0">
                  <a:pos x="0" y="12"/>
                </a:cxn>
                <a:cxn ang="0">
                  <a:pos x="67" y="42"/>
                </a:cxn>
                <a:cxn ang="0">
                  <a:pos x="134" y="78"/>
                </a:cxn>
                <a:cxn ang="0">
                  <a:pos x="189" y="114"/>
                </a:cxn>
                <a:cxn ang="0">
                  <a:pos x="238" y="162"/>
                </a:cxn>
                <a:cxn ang="0">
                  <a:pos x="274" y="210"/>
                </a:cxn>
                <a:cxn ang="0">
                  <a:pos x="299" y="257"/>
                </a:cxn>
                <a:cxn ang="0">
                  <a:pos x="317" y="311"/>
                </a:cxn>
                <a:cxn ang="0">
                  <a:pos x="323" y="365"/>
                </a:cxn>
                <a:cxn ang="0">
                  <a:pos x="317" y="419"/>
                </a:cxn>
                <a:cxn ang="0">
                  <a:pos x="299" y="467"/>
                </a:cxn>
                <a:cxn ang="0">
                  <a:pos x="274" y="515"/>
                </a:cxn>
                <a:cxn ang="0">
                  <a:pos x="238" y="563"/>
                </a:cxn>
                <a:cxn ang="0">
                  <a:pos x="268" y="563"/>
                </a:cxn>
                <a:cxn ang="0">
                  <a:pos x="311" y="515"/>
                </a:cxn>
                <a:cxn ang="0">
                  <a:pos x="335" y="467"/>
                </a:cxn>
                <a:cxn ang="0">
                  <a:pos x="353" y="419"/>
                </a:cxn>
                <a:cxn ang="0">
                  <a:pos x="360" y="365"/>
                </a:cxn>
                <a:cxn ang="0">
                  <a:pos x="360" y="365"/>
                </a:cxn>
              </a:cxnLst>
              <a:rect l="0" t="0" r="r" b="b"/>
              <a:pathLst>
                <a:path w="360" h="563">
                  <a:moveTo>
                    <a:pt x="360" y="365"/>
                  </a:moveTo>
                  <a:lnTo>
                    <a:pt x="353" y="305"/>
                  </a:lnTo>
                  <a:lnTo>
                    <a:pt x="335" y="251"/>
                  </a:lnTo>
                  <a:lnTo>
                    <a:pt x="305" y="204"/>
                  </a:lnTo>
                  <a:lnTo>
                    <a:pt x="262" y="156"/>
                  </a:lnTo>
                  <a:lnTo>
                    <a:pt x="213" y="108"/>
                  </a:lnTo>
                  <a:lnTo>
                    <a:pt x="159" y="66"/>
                  </a:lnTo>
                  <a:lnTo>
                    <a:pt x="92" y="30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67" y="42"/>
                  </a:lnTo>
                  <a:lnTo>
                    <a:pt x="134" y="78"/>
                  </a:lnTo>
                  <a:lnTo>
                    <a:pt x="189" y="114"/>
                  </a:lnTo>
                  <a:lnTo>
                    <a:pt x="238" y="162"/>
                  </a:lnTo>
                  <a:lnTo>
                    <a:pt x="274" y="210"/>
                  </a:lnTo>
                  <a:lnTo>
                    <a:pt x="299" y="257"/>
                  </a:lnTo>
                  <a:lnTo>
                    <a:pt x="317" y="311"/>
                  </a:lnTo>
                  <a:lnTo>
                    <a:pt x="323" y="365"/>
                  </a:lnTo>
                  <a:lnTo>
                    <a:pt x="317" y="419"/>
                  </a:lnTo>
                  <a:lnTo>
                    <a:pt x="299" y="467"/>
                  </a:lnTo>
                  <a:lnTo>
                    <a:pt x="274" y="515"/>
                  </a:lnTo>
                  <a:lnTo>
                    <a:pt x="238" y="563"/>
                  </a:lnTo>
                  <a:lnTo>
                    <a:pt x="268" y="563"/>
                  </a:lnTo>
                  <a:lnTo>
                    <a:pt x="311" y="515"/>
                  </a:lnTo>
                  <a:lnTo>
                    <a:pt x="335" y="467"/>
                  </a:lnTo>
                  <a:lnTo>
                    <a:pt x="353" y="419"/>
                  </a:lnTo>
                  <a:lnTo>
                    <a:pt x="360" y="365"/>
                  </a:lnTo>
                  <a:lnTo>
                    <a:pt x="360" y="3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hidden">
            <a:xfrm>
              <a:off x="2318" y="3631"/>
              <a:ext cx="1078" cy="425"/>
            </a:xfrm>
            <a:custGeom>
              <a:avLst/>
              <a:gdLst/>
              <a:ahLst/>
              <a:cxnLst>
                <a:cxn ang="0">
                  <a:pos x="1053" y="425"/>
                </a:cxn>
                <a:cxn ang="0">
                  <a:pos x="1078" y="419"/>
                </a:cxn>
                <a:cxn ang="0">
                  <a:pos x="1066" y="377"/>
                </a:cxn>
                <a:cxn ang="0">
                  <a:pos x="1047" y="336"/>
                </a:cxn>
                <a:cxn ang="0">
                  <a:pos x="986" y="252"/>
                </a:cxn>
                <a:cxn ang="0">
                  <a:pos x="907" y="180"/>
                </a:cxn>
                <a:cxn ang="0">
                  <a:pos x="810" y="120"/>
                </a:cxn>
                <a:cxn ang="0">
                  <a:pos x="694" y="72"/>
                </a:cxn>
                <a:cxn ang="0">
                  <a:pos x="560" y="30"/>
                </a:cxn>
                <a:cxn ang="0">
                  <a:pos x="420" y="6"/>
                </a:cxn>
                <a:cxn ang="0">
                  <a:pos x="268" y="0"/>
                </a:cxn>
                <a:cxn ang="0">
                  <a:pos x="134" y="6"/>
                </a:cxn>
                <a:cxn ang="0">
                  <a:pos x="0" y="24"/>
                </a:cxn>
                <a:cxn ang="0">
                  <a:pos x="12" y="36"/>
                </a:cxn>
                <a:cxn ang="0">
                  <a:pos x="134" y="18"/>
                </a:cxn>
                <a:cxn ang="0">
                  <a:pos x="268" y="12"/>
                </a:cxn>
                <a:cxn ang="0">
                  <a:pos x="420" y="18"/>
                </a:cxn>
                <a:cxn ang="0">
                  <a:pos x="554" y="42"/>
                </a:cxn>
                <a:cxn ang="0">
                  <a:pos x="682" y="84"/>
                </a:cxn>
                <a:cxn ang="0">
                  <a:pos x="798" y="132"/>
                </a:cxn>
                <a:cxn ang="0">
                  <a:pos x="895" y="192"/>
                </a:cxn>
                <a:cxn ang="0">
                  <a:pos x="968" y="264"/>
                </a:cxn>
                <a:cxn ang="0">
                  <a:pos x="999" y="300"/>
                </a:cxn>
                <a:cxn ang="0">
                  <a:pos x="1023" y="342"/>
                </a:cxn>
                <a:cxn ang="0">
                  <a:pos x="1041" y="383"/>
                </a:cxn>
                <a:cxn ang="0">
                  <a:pos x="1053" y="425"/>
                </a:cxn>
                <a:cxn ang="0">
                  <a:pos x="1053" y="425"/>
                </a:cxn>
              </a:cxnLst>
              <a:rect l="0" t="0" r="r" b="b"/>
              <a:pathLst>
                <a:path w="1078" h="425">
                  <a:moveTo>
                    <a:pt x="1053" y="425"/>
                  </a:moveTo>
                  <a:lnTo>
                    <a:pt x="1078" y="419"/>
                  </a:lnTo>
                  <a:lnTo>
                    <a:pt x="1066" y="377"/>
                  </a:lnTo>
                  <a:lnTo>
                    <a:pt x="1047" y="336"/>
                  </a:lnTo>
                  <a:lnTo>
                    <a:pt x="986" y="252"/>
                  </a:lnTo>
                  <a:lnTo>
                    <a:pt x="907" y="180"/>
                  </a:lnTo>
                  <a:lnTo>
                    <a:pt x="810" y="120"/>
                  </a:lnTo>
                  <a:lnTo>
                    <a:pt x="694" y="72"/>
                  </a:lnTo>
                  <a:lnTo>
                    <a:pt x="560" y="30"/>
                  </a:lnTo>
                  <a:lnTo>
                    <a:pt x="420" y="6"/>
                  </a:lnTo>
                  <a:lnTo>
                    <a:pt x="268" y="0"/>
                  </a:lnTo>
                  <a:lnTo>
                    <a:pt x="134" y="6"/>
                  </a:lnTo>
                  <a:lnTo>
                    <a:pt x="0" y="24"/>
                  </a:lnTo>
                  <a:lnTo>
                    <a:pt x="12" y="36"/>
                  </a:lnTo>
                  <a:lnTo>
                    <a:pt x="134" y="18"/>
                  </a:lnTo>
                  <a:lnTo>
                    <a:pt x="268" y="12"/>
                  </a:lnTo>
                  <a:lnTo>
                    <a:pt x="420" y="18"/>
                  </a:lnTo>
                  <a:lnTo>
                    <a:pt x="554" y="42"/>
                  </a:lnTo>
                  <a:lnTo>
                    <a:pt x="682" y="84"/>
                  </a:lnTo>
                  <a:lnTo>
                    <a:pt x="798" y="132"/>
                  </a:lnTo>
                  <a:lnTo>
                    <a:pt x="895" y="192"/>
                  </a:lnTo>
                  <a:lnTo>
                    <a:pt x="968" y="264"/>
                  </a:lnTo>
                  <a:lnTo>
                    <a:pt x="999" y="300"/>
                  </a:lnTo>
                  <a:lnTo>
                    <a:pt x="1023" y="342"/>
                  </a:lnTo>
                  <a:lnTo>
                    <a:pt x="1041" y="383"/>
                  </a:lnTo>
                  <a:lnTo>
                    <a:pt x="1053" y="425"/>
                  </a:lnTo>
                  <a:lnTo>
                    <a:pt x="1053" y="4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hidden">
            <a:xfrm>
              <a:off x="3304" y="4080"/>
              <a:ext cx="98" cy="234"/>
            </a:xfrm>
            <a:custGeom>
              <a:avLst/>
              <a:gdLst/>
              <a:ahLst/>
              <a:cxnLst>
                <a:cxn ang="0">
                  <a:pos x="0" y="234"/>
                </a:cxn>
                <a:cxn ang="0">
                  <a:pos x="25" y="234"/>
                </a:cxn>
                <a:cxn ang="0">
                  <a:pos x="55" y="186"/>
                </a:cxn>
                <a:cxn ang="0">
                  <a:pos x="80" y="138"/>
                </a:cxn>
                <a:cxn ang="0">
                  <a:pos x="92" y="90"/>
                </a:cxn>
                <a:cxn ang="0">
                  <a:pos x="98" y="36"/>
                </a:cxn>
                <a:cxn ang="0">
                  <a:pos x="98" y="0"/>
                </a:cxn>
                <a:cxn ang="0">
                  <a:pos x="74" y="0"/>
                </a:cxn>
                <a:cxn ang="0">
                  <a:pos x="74" y="36"/>
                </a:cxn>
                <a:cxn ang="0">
                  <a:pos x="67" y="90"/>
                </a:cxn>
                <a:cxn ang="0">
                  <a:pos x="55" y="138"/>
                </a:cxn>
                <a:cxn ang="0">
                  <a:pos x="31" y="186"/>
                </a:cxn>
                <a:cxn ang="0">
                  <a:pos x="0" y="234"/>
                </a:cxn>
                <a:cxn ang="0">
                  <a:pos x="0" y="234"/>
                </a:cxn>
              </a:cxnLst>
              <a:rect l="0" t="0" r="r" b="b"/>
              <a:pathLst>
                <a:path w="98" h="234">
                  <a:moveTo>
                    <a:pt x="0" y="234"/>
                  </a:moveTo>
                  <a:lnTo>
                    <a:pt x="25" y="234"/>
                  </a:lnTo>
                  <a:lnTo>
                    <a:pt x="55" y="186"/>
                  </a:lnTo>
                  <a:lnTo>
                    <a:pt x="80" y="138"/>
                  </a:lnTo>
                  <a:lnTo>
                    <a:pt x="92" y="90"/>
                  </a:lnTo>
                  <a:lnTo>
                    <a:pt x="98" y="36"/>
                  </a:lnTo>
                  <a:lnTo>
                    <a:pt x="98" y="0"/>
                  </a:lnTo>
                  <a:lnTo>
                    <a:pt x="74" y="0"/>
                  </a:lnTo>
                  <a:lnTo>
                    <a:pt x="74" y="36"/>
                  </a:lnTo>
                  <a:lnTo>
                    <a:pt x="67" y="90"/>
                  </a:lnTo>
                  <a:lnTo>
                    <a:pt x="55" y="138"/>
                  </a:lnTo>
                  <a:lnTo>
                    <a:pt x="31" y="186"/>
                  </a:lnTo>
                  <a:lnTo>
                    <a:pt x="0" y="234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hidden">
            <a:xfrm>
              <a:off x="1776" y="3673"/>
              <a:ext cx="481" cy="641"/>
            </a:xfrm>
            <a:custGeom>
              <a:avLst/>
              <a:gdLst/>
              <a:ahLst/>
              <a:cxnLst>
                <a:cxn ang="0">
                  <a:pos x="18" y="443"/>
                </a:cxn>
                <a:cxn ang="0">
                  <a:pos x="24" y="371"/>
                </a:cxn>
                <a:cxn ang="0">
                  <a:pos x="55" y="305"/>
                </a:cxn>
                <a:cxn ang="0">
                  <a:pos x="91" y="246"/>
                </a:cxn>
                <a:cxn ang="0">
                  <a:pos x="146" y="186"/>
                </a:cxn>
                <a:cxn ang="0">
                  <a:pos x="213" y="132"/>
                </a:cxn>
                <a:cxn ang="0">
                  <a:pos x="292" y="84"/>
                </a:cxn>
                <a:cxn ang="0">
                  <a:pos x="384" y="48"/>
                </a:cxn>
                <a:cxn ang="0">
                  <a:pos x="481" y="12"/>
                </a:cxn>
                <a:cxn ang="0">
                  <a:pos x="457" y="0"/>
                </a:cxn>
                <a:cxn ang="0">
                  <a:pos x="359" y="36"/>
                </a:cxn>
                <a:cxn ang="0">
                  <a:pos x="274" y="78"/>
                </a:cxn>
                <a:cxn ang="0">
                  <a:pos x="195" y="126"/>
                </a:cxn>
                <a:cxn ang="0">
                  <a:pos x="128" y="180"/>
                </a:cxn>
                <a:cxn ang="0">
                  <a:pos x="73" y="240"/>
                </a:cxn>
                <a:cxn ang="0">
                  <a:pos x="37" y="305"/>
                </a:cxn>
                <a:cxn ang="0">
                  <a:pos x="6" y="371"/>
                </a:cxn>
                <a:cxn ang="0">
                  <a:pos x="0" y="443"/>
                </a:cxn>
                <a:cxn ang="0">
                  <a:pos x="6" y="497"/>
                </a:cxn>
                <a:cxn ang="0">
                  <a:pos x="18" y="545"/>
                </a:cxn>
                <a:cxn ang="0">
                  <a:pos x="43" y="593"/>
                </a:cxn>
                <a:cxn ang="0">
                  <a:pos x="73" y="641"/>
                </a:cxn>
                <a:cxn ang="0">
                  <a:pos x="97" y="641"/>
                </a:cxn>
                <a:cxn ang="0">
                  <a:pos x="67" y="593"/>
                </a:cxn>
                <a:cxn ang="0">
                  <a:pos x="43" y="545"/>
                </a:cxn>
                <a:cxn ang="0">
                  <a:pos x="24" y="497"/>
                </a:cxn>
                <a:cxn ang="0">
                  <a:pos x="18" y="443"/>
                </a:cxn>
                <a:cxn ang="0">
                  <a:pos x="18" y="443"/>
                </a:cxn>
              </a:cxnLst>
              <a:rect l="0" t="0" r="r" b="b"/>
              <a:pathLst>
                <a:path w="481" h="641">
                  <a:moveTo>
                    <a:pt x="18" y="443"/>
                  </a:moveTo>
                  <a:lnTo>
                    <a:pt x="24" y="371"/>
                  </a:lnTo>
                  <a:lnTo>
                    <a:pt x="55" y="305"/>
                  </a:lnTo>
                  <a:lnTo>
                    <a:pt x="91" y="246"/>
                  </a:lnTo>
                  <a:lnTo>
                    <a:pt x="146" y="186"/>
                  </a:lnTo>
                  <a:lnTo>
                    <a:pt x="213" y="132"/>
                  </a:lnTo>
                  <a:lnTo>
                    <a:pt x="292" y="84"/>
                  </a:lnTo>
                  <a:lnTo>
                    <a:pt x="384" y="48"/>
                  </a:lnTo>
                  <a:lnTo>
                    <a:pt x="481" y="12"/>
                  </a:lnTo>
                  <a:lnTo>
                    <a:pt x="457" y="0"/>
                  </a:lnTo>
                  <a:lnTo>
                    <a:pt x="359" y="36"/>
                  </a:lnTo>
                  <a:lnTo>
                    <a:pt x="274" y="78"/>
                  </a:lnTo>
                  <a:lnTo>
                    <a:pt x="195" y="126"/>
                  </a:lnTo>
                  <a:lnTo>
                    <a:pt x="128" y="180"/>
                  </a:lnTo>
                  <a:lnTo>
                    <a:pt x="73" y="240"/>
                  </a:lnTo>
                  <a:lnTo>
                    <a:pt x="37" y="305"/>
                  </a:lnTo>
                  <a:lnTo>
                    <a:pt x="6" y="371"/>
                  </a:lnTo>
                  <a:lnTo>
                    <a:pt x="0" y="443"/>
                  </a:lnTo>
                  <a:lnTo>
                    <a:pt x="6" y="497"/>
                  </a:lnTo>
                  <a:lnTo>
                    <a:pt x="18" y="545"/>
                  </a:lnTo>
                  <a:lnTo>
                    <a:pt x="43" y="593"/>
                  </a:lnTo>
                  <a:lnTo>
                    <a:pt x="73" y="641"/>
                  </a:lnTo>
                  <a:lnTo>
                    <a:pt x="97" y="641"/>
                  </a:lnTo>
                  <a:lnTo>
                    <a:pt x="67" y="593"/>
                  </a:lnTo>
                  <a:lnTo>
                    <a:pt x="43" y="545"/>
                  </a:lnTo>
                  <a:lnTo>
                    <a:pt x="24" y="497"/>
                  </a:lnTo>
                  <a:lnTo>
                    <a:pt x="18" y="443"/>
                  </a:lnTo>
                  <a:lnTo>
                    <a:pt x="18" y="4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44" name="Group 41"/>
          <p:cNvGrpSpPr>
            <a:grpSpLocks/>
          </p:cNvGrpSpPr>
          <p:nvPr userDrawn="1"/>
        </p:nvGrpSpPr>
        <p:grpSpPr bwMode="auto">
          <a:xfrm>
            <a:off x="6552300" y="5334000"/>
            <a:ext cx="2145457" cy="1303338"/>
            <a:chOff x="4128" y="3360"/>
            <a:chExt cx="1351" cy="821"/>
          </a:xfrm>
          <a:gradFill>
            <a:gsLst>
              <a:gs pos="0">
                <a:srgbClr val="0A2D90"/>
              </a:gs>
              <a:gs pos="100000">
                <a:srgbClr val="00254A">
                  <a:gamma/>
                  <a:shade val="46275"/>
                  <a:invGamma/>
                </a:srgbClr>
              </a:gs>
            </a:gsLst>
            <a:lin ang="5400000" scaled="1"/>
          </a:gradFill>
        </p:grpSpPr>
        <p:sp>
          <p:nvSpPr>
            <p:cNvPr id="45" name="Freeform 46"/>
            <p:cNvSpPr>
              <a:spLocks noEditPoints="1"/>
            </p:cNvSpPr>
            <p:nvPr/>
          </p:nvSpPr>
          <p:spPr bwMode="hidden">
            <a:xfrm>
              <a:off x="4200" y="3402"/>
              <a:ext cx="1201" cy="731"/>
            </a:xfrm>
            <a:custGeom>
              <a:avLst/>
              <a:gdLst/>
              <a:ahLst/>
              <a:cxnLst>
                <a:cxn ang="0">
                  <a:pos x="484" y="6"/>
                </a:cxn>
                <a:cxn ang="0">
                  <a:pos x="263" y="60"/>
                </a:cxn>
                <a:cxn ang="0">
                  <a:pos x="101" y="162"/>
                </a:cxn>
                <a:cxn ang="0">
                  <a:pos x="12" y="294"/>
                </a:cxn>
                <a:cxn ang="0">
                  <a:pos x="0" y="366"/>
                </a:cxn>
                <a:cxn ang="0">
                  <a:pos x="12" y="437"/>
                </a:cxn>
                <a:cxn ang="0">
                  <a:pos x="101" y="569"/>
                </a:cxn>
                <a:cxn ang="0">
                  <a:pos x="263" y="671"/>
                </a:cxn>
                <a:cxn ang="0">
                  <a:pos x="484" y="725"/>
                </a:cxn>
                <a:cxn ang="0">
                  <a:pos x="723" y="725"/>
                </a:cxn>
                <a:cxn ang="0">
                  <a:pos x="938" y="671"/>
                </a:cxn>
                <a:cxn ang="0">
                  <a:pos x="1100" y="569"/>
                </a:cxn>
                <a:cxn ang="0">
                  <a:pos x="1189" y="437"/>
                </a:cxn>
                <a:cxn ang="0">
                  <a:pos x="1201" y="366"/>
                </a:cxn>
                <a:cxn ang="0">
                  <a:pos x="1189" y="294"/>
                </a:cxn>
                <a:cxn ang="0">
                  <a:pos x="1100" y="162"/>
                </a:cxn>
                <a:cxn ang="0">
                  <a:pos x="938" y="60"/>
                </a:cxn>
                <a:cxn ang="0">
                  <a:pos x="723" y="6"/>
                </a:cxn>
                <a:cxn ang="0">
                  <a:pos x="604" y="0"/>
                </a:cxn>
                <a:cxn ang="0">
                  <a:pos x="490" y="701"/>
                </a:cxn>
                <a:cxn ang="0">
                  <a:pos x="287" y="647"/>
                </a:cxn>
                <a:cxn ang="0">
                  <a:pos x="131" y="557"/>
                </a:cxn>
                <a:cxn ang="0">
                  <a:pos x="48" y="437"/>
                </a:cxn>
                <a:cxn ang="0">
                  <a:pos x="36" y="366"/>
                </a:cxn>
                <a:cxn ang="0">
                  <a:pos x="48" y="300"/>
                </a:cxn>
                <a:cxn ang="0">
                  <a:pos x="131" y="174"/>
                </a:cxn>
                <a:cxn ang="0">
                  <a:pos x="287" y="84"/>
                </a:cxn>
                <a:cxn ang="0">
                  <a:pos x="490" y="30"/>
                </a:cxn>
                <a:cxn ang="0">
                  <a:pos x="717" y="30"/>
                </a:cxn>
                <a:cxn ang="0">
                  <a:pos x="920" y="84"/>
                </a:cxn>
                <a:cxn ang="0">
                  <a:pos x="1070" y="174"/>
                </a:cxn>
                <a:cxn ang="0">
                  <a:pos x="1153" y="300"/>
                </a:cxn>
                <a:cxn ang="0">
                  <a:pos x="1153" y="437"/>
                </a:cxn>
                <a:cxn ang="0">
                  <a:pos x="1070" y="557"/>
                </a:cxn>
                <a:cxn ang="0">
                  <a:pos x="920" y="647"/>
                </a:cxn>
                <a:cxn ang="0">
                  <a:pos x="717" y="701"/>
                </a:cxn>
                <a:cxn ang="0">
                  <a:pos x="604" y="707"/>
                </a:cxn>
              </a:cxnLst>
              <a:rect l="0" t="0" r="r" b="b"/>
              <a:pathLst>
                <a:path w="1201" h="731">
                  <a:moveTo>
                    <a:pt x="604" y="0"/>
                  </a:moveTo>
                  <a:lnTo>
                    <a:pt x="484" y="6"/>
                  </a:lnTo>
                  <a:lnTo>
                    <a:pt x="370" y="30"/>
                  </a:lnTo>
                  <a:lnTo>
                    <a:pt x="263" y="60"/>
                  </a:lnTo>
                  <a:lnTo>
                    <a:pt x="179" y="108"/>
                  </a:lnTo>
                  <a:lnTo>
                    <a:pt x="101" y="162"/>
                  </a:lnTo>
                  <a:lnTo>
                    <a:pt x="48" y="222"/>
                  </a:lnTo>
                  <a:lnTo>
                    <a:pt x="12" y="294"/>
                  </a:lnTo>
                  <a:lnTo>
                    <a:pt x="6" y="330"/>
                  </a:lnTo>
                  <a:lnTo>
                    <a:pt x="0" y="366"/>
                  </a:lnTo>
                  <a:lnTo>
                    <a:pt x="6" y="401"/>
                  </a:lnTo>
                  <a:lnTo>
                    <a:pt x="12" y="437"/>
                  </a:lnTo>
                  <a:lnTo>
                    <a:pt x="48" y="509"/>
                  </a:lnTo>
                  <a:lnTo>
                    <a:pt x="101" y="569"/>
                  </a:lnTo>
                  <a:lnTo>
                    <a:pt x="179" y="623"/>
                  </a:lnTo>
                  <a:lnTo>
                    <a:pt x="263" y="671"/>
                  </a:lnTo>
                  <a:lnTo>
                    <a:pt x="370" y="701"/>
                  </a:lnTo>
                  <a:lnTo>
                    <a:pt x="484" y="725"/>
                  </a:lnTo>
                  <a:lnTo>
                    <a:pt x="604" y="731"/>
                  </a:lnTo>
                  <a:lnTo>
                    <a:pt x="723" y="725"/>
                  </a:lnTo>
                  <a:lnTo>
                    <a:pt x="837" y="701"/>
                  </a:lnTo>
                  <a:lnTo>
                    <a:pt x="938" y="671"/>
                  </a:lnTo>
                  <a:lnTo>
                    <a:pt x="1028" y="623"/>
                  </a:lnTo>
                  <a:lnTo>
                    <a:pt x="1100" y="569"/>
                  </a:lnTo>
                  <a:lnTo>
                    <a:pt x="1153" y="509"/>
                  </a:lnTo>
                  <a:lnTo>
                    <a:pt x="1189" y="437"/>
                  </a:lnTo>
                  <a:lnTo>
                    <a:pt x="1201" y="401"/>
                  </a:lnTo>
                  <a:lnTo>
                    <a:pt x="1201" y="366"/>
                  </a:lnTo>
                  <a:lnTo>
                    <a:pt x="1201" y="330"/>
                  </a:lnTo>
                  <a:lnTo>
                    <a:pt x="1189" y="294"/>
                  </a:lnTo>
                  <a:lnTo>
                    <a:pt x="1153" y="222"/>
                  </a:lnTo>
                  <a:lnTo>
                    <a:pt x="1100" y="162"/>
                  </a:lnTo>
                  <a:lnTo>
                    <a:pt x="1028" y="108"/>
                  </a:lnTo>
                  <a:lnTo>
                    <a:pt x="938" y="60"/>
                  </a:lnTo>
                  <a:lnTo>
                    <a:pt x="837" y="30"/>
                  </a:lnTo>
                  <a:lnTo>
                    <a:pt x="723" y="6"/>
                  </a:lnTo>
                  <a:lnTo>
                    <a:pt x="604" y="0"/>
                  </a:lnTo>
                  <a:lnTo>
                    <a:pt x="604" y="0"/>
                  </a:lnTo>
                  <a:close/>
                  <a:moveTo>
                    <a:pt x="604" y="707"/>
                  </a:moveTo>
                  <a:lnTo>
                    <a:pt x="490" y="701"/>
                  </a:lnTo>
                  <a:lnTo>
                    <a:pt x="382" y="683"/>
                  </a:lnTo>
                  <a:lnTo>
                    <a:pt x="287" y="647"/>
                  </a:lnTo>
                  <a:lnTo>
                    <a:pt x="203" y="611"/>
                  </a:lnTo>
                  <a:lnTo>
                    <a:pt x="131" y="557"/>
                  </a:lnTo>
                  <a:lnTo>
                    <a:pt x="83" y="497"/>
                  </a:lnTo>
                  <a:lnTo>
                    <a:pt x="48" y="437"/>
                  </a:lnTo>
                  <a:lnTo>
                    <a:pt x="42" y="401"/>
                  </a:lnTo>
                  <a:lnTo>
                    <a:pt x="36" y="366"/>
                  </a:lnTo>
                  <a:lnTo>
                    <a:pt x="42" y="330"/>
                  </a:lnTo>
                  <a:lnTo>
                    <a:pt x="48" y="300"/>
                  </a:lnTo>
                  <a:lnTo>
                    <a:pt x="83" y="234"/>
                  </a:lnTo>
                  <a:lnTo>
                    <a:pt x="131" y="174"/>
                  </a:lnTo>
                  <a:lnTo>
                    <a:pt x="203" y="126"/>
                  </a:lnTo>
                  <a:lnTo>
                    <a:pt x="287" y="84"/>
                  </a:lnTo>
                  <a:lnTo>
                    <a:pt x="382" y="54"/>
                  </a:lnTo>
                  <a:lnTo>
                    <a:pt x="490" y="30"/>
                  </a:lnTo>
                  <a:lnTo>
                    <a:pt x="604" y="24"/>
                  </a:lnTo>
                  <a:lnTo>
                    <a:pt x="717" y="30"/>
                  </a:lnTo>
                  <a:lnTo>
                    <a:pt x="825" y="54"/>
                  </a:lnTo>
                  <a:lnTo>
                    <a:pt x="920" y="84"/>
                  </a:lnTo>
                  <a:lnTo>
                    <a:pt x="1004" y="126"/>
                  </a:lnTo>
                  <a:lnTo>
                    <a:pt x="1070" y="174"/>
                  </a:lnTo>
                  <a:lnTo>
                    <a:pt x="1124" y="234"/>
                  </a:lnTo>
                  <a:lnTo>
                    <a:pt x="1153" y="300"/>
                  </a:lnTo>
                  <a:lnTo>
                    <a:pt x="1165" y="366"/>
                  </a:lnTo>
                  <a:lnTo>
                    <a:pt x="1153" y="437"/>
                  </a:lnTo>
                  <a:lnTo>
                    <a:pt x="1124" y="497"/>
                  </a:lnTo>
                  <a:lnTo>
                    <a:pt x="1070" y="557"/>
                  </a:lnTo>
                  <a:lnTo>
                    <a:pt x="1004" y="611"/>
                  </a:lnTo>
                  <a:lnTo>
                    <a:pt x="920" y="647"/>
                  </a:lnTo>
                  <a:lnTo>
                    <a:pt x="825" y="683"/>
                  </a:lnTo>
                  <a:lnTo>
                    <a:pt x="717" y="701"/>
                  </a:lnTo>
                  <a:lnTo>
                    <a:pt x="604" y="707"/>
                  </a:lnTo>
                  <a:lnTo>
                    <a:pt x="604" y="7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hidden">
            <a:xfrm>
              <a:off x="4128" y="3366"/>
              <a:ext cx="544" cy="737"/>
            </a:xfrm>
            <a:custGeom>
              <a:avLst/>
              <a:gdLst/>
              <a:ahLst/>
              <a:cxnLst>
                <a:cxn ang="0">
                  <a:pos x="24" y="402"/>
                </a:cxn>
                <a:cxn ang="0">
                  <a:pos x="36" y="330"/>
                </a:cxn>
                <a:cxn ang="0">
                  <a:pos x="66" y="264"/>
                </a:cxn>
                <a:cxn ang="0">
                  <a:pos x="108" y="204"/>
                </a:cxn>
                <a:cxn ang="0">
                  <a:pos x="173" y="150"/>
                </a:cxn>
                <a:cxn ang="0">
                  <a:pos x="251" y="102"/>
                </a:cxn>
                <a:cxn ang="0">
                  <a:pos x="335" y="60"/>
                </a:cxn>
                <a:cxn ang="0">
                  <a:pos x="436" y="30"/>
                </a:cxn>
                <a:cxn ang="0">
                  <a:pos x="544" y="12"/>
                </a:cxn>
                <a:cxn ang="0">
                  <a:pos x="544" y="0"/>
                </a:cxn>
                <a:cxn ang="0">
                  <a:pos x="430" y="18"/>
                </a:cxn>
                <a:cxn ang="0">
                  <a:pos x="329" y="48"/>
                </a:cxn>
                <a:cxn ang="0">
                  <a:pos x="233" y="90"/>
                </a:cxn>
                <a:cxn ang="0">
                  <a:pos x="155" y="138"/>
                </a:cxn>
                <a:cxn ang="0">
                  <a:pos x="90" y="198"/>
                </a:cxn>
                <a:cxn ang="0">
                  <a:pos x="42" y="258"/>
                </a:cxn>
                <a:cxn ang="0">
                  <a:pos x="12" y="330"/>
                </a:cxn>
                <a:cxn ang="0">
                  <a:pos x="0" y="402"/>
                </a:cxn>
                <a:cxn ang="0">
                  <a:pos x="6" y="455"/>
                </a:cxn>
                <a:cxn ang="0">
                  <a:pos x="18" y="503"/>
                </a:cxn>
                <a:cxn ang="0">
                  <a:pos x="42" y="545"/>
                </a:cxn>
                <a:cxn ang="0">
                  <a:pos x="78" y="593"/>
                </a:cxn>
                <a:cxn ang="0">
                  <a:pos x="114" y="635"/>
                </a:cxn>
                <a:cxn ang="0">
                  <a:pos x="161" y="671"/>
                </a:cxn>
                <a:cxn ang="0">
                  <a:pos x="221" y="707"/>
                </a:cxn>
                <a:cxn ang="0">
                  <a:pos x="281" y="737"/>
                </a:cxn>
                <a:cxn ang="0">
                  <a:pos x="323" y="737"/>
                </a:cxn>
                <a:cxn ang="0">
                  <a:pos x="257" y="707"/>
                </a:cxn>
                <a:cxn ang="0">
                  <a:pos x="203" y="671"/>
                </a:cxn>
                <a:cxn ang="0">
                  <a:pos x="149" y="635"/>
                </a:cxn>
                <a:cxn ang="0">
                  <a:pos x="108" y="593"/>
                </a:cxn>
                <a:cxn ang="0">
                  <a:pos x="72" y="551"/>
                </a:cxn>
                <a:cxn ang="0">
                  <a:pos x="48" y="503"/>
                </a:cxn>
                <a:cxn ang="0">
                  <a:pos x="30" y="455"/>
                </a:cxn>
                <a:cxn ang="0">
                  <a:pos x="24" y="402"/>
                </a:cxn>
                <a:cxn ang="0">
                  <a:pos x="24" y="402"/>
                </a:cxn>
              </a:cxnLst>
              <a:rect l="0" t="0" r="r" b="b"/>
              <a:pathLst>
                <a:path w="544" h="737">
                  <a:moveTo>
                    <a:pt x="24" y="402"/>
                  </a:moveTo>
                  <a:lnTo>
                    <a:pt x="36" y="330"/>
                  </a:lnTo>
                  <a:lnTo>
                    <a:pt x="66" y="264"/>
                  </a:lnTo>
                  <a:lnTo>
                    <a:pt x="108" y="204"/>
                  </a:lnTo>
                  <a:lnTo>
                    <a:pt x="173" y="150"/>
                  </a:lnTo>
                  <a:lnTo>
                    <a:pt x="251" y="102"/>
                  </a:lnTo>
                  <a:lnTo>
                    <a:pt x="335" y="60"/>
                  </a:lnTo>
                  <a:lnTo>
                    <a:pt x="436" y="30"/>
                  </a:lnTo>
                  <a:lnTo>
                    <a:pt x="544" y="12"/>
                  </a:lnTo>
                  <a:lnTo>
                    <a:pt x="544" y="0"/>
                  </a:lnTo>
                  <a:lnTo>
                    <a:pt x="430" y="18"/>
                  </a:lnTo>
                  <a:lnTo>
                    <a:pt x="329" y="48"/>
                  </a:lnTo>
                  <a:lnTo>
                    <a:pt x="233" y="90"/>
                  </a:lnTo>
                  <a:lnTo>
                    <a:pt x="155" y="138"/>
                  </a:lnTo>
                  <a:lnTo>
                    <a:pt x="90" y="198"/>
                  </a:lnTo>
                  <a:lnTo>
                    <a:pt x="42" y="258"/>
                  </a:lnTo>
                  <a:lnTo>
                    <a:pt x="12" y="330"/>
                  </a:lnTo>
                  <a:lnTo>
                    <a:pt x="0" y="402"/>
                  </a:lnTo>
                  <a:lnTo>
                    <a:pt x="6" y="455"/>
                  </a:lnTo>
                  <a:lnTo>
                    <a:pt x="18" y="503"/>
                  </a:lnTo>
                  <a:lnTo>
                    <a:pt x="42" y="545"/>
                  </a:lnTo>
                  <a:lnTo>
                    <a:pt x="78" y="593"/>
                  </a:lnTo>
                  <a:lnTo>
                    <a:pt x="114" y="635"/>
                  </a:lnTo>
                  <a:lnTo>
                    <a:pt x="161" y="671"/>
                  </a:lnTo>
                  <a:lnTo>
                    <a:pt x="221" y="707"/>
                  </a:lnTo>
                  <a:lnTo>
                    <a:pt x="281" y="737"/>
                  </a:lnTo>
                  <a:lnTo>
                    <a:pt x="323" y="737"/>
                  </a:lnTo>
                  <a:lnTo>
                    <a:pt x="257" y="707"/>
                  </a:lnTo>
                  <a:lnTo>
                    <a:pt x="203" y="671"/>
                  </a:lnTo>
                  <a:lnTo>
                    <a:pt x="149" y="635"/>
                  </a:lnTo>
                  <a:lnTo>
                    <a:pt x="108" y="593"/>
                  </a:lnTo>
                  <a:lnTo>
                    <a:pt x="72" y="551"/>
                  </a:lnTo>
                  <a:lnTo>
                    <a:pt x="48" y="503"/>
                  </a:lnTo>
                  <a:lnTo>
                    <a:pt x="30" y="455"/>
                  </a:lnTo>
                  <a:lnTo>
                    <a:pt x="24" y="402"/>
                  </a:lnTo>
                  <a:lnTo>
                    <a:pt x="24" y="4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hidden">
            <a:xfrm>
              <a:off x="4792" y="3360"/>
              <a:ext cx="609" cy="252"/>
            </a:xfrm>
            <a:custGeom>
              <a:avLst/>
              <a:gdLst/>
              <a:ahLst/>
              <a:cxnLst>
                <a:cxn ang="0">
                  <a:pos x="12" y="12"/>
                </a:cxn>
                <a:cxn ang="0">
                  <a:pos x="113" y="18"/>
                </a:cxn>
                <a:cxn ang="0">
                  <a:pos x="203" y="30"/>
                </a:cxn>
                <a:cxn ang="0">
                  <a:pos x="292" y="48"/>
                </a:cxn>
                <a:cxn ang="0">
                  <a:pos x="376" y="78"/>
                </a:cxn>
                <a:cxn ang="0">
                  <a:pos x="448" y="114"/>
                </a:cxn>
                <a:cxn ang="0">
                  <a:pos x="514" y="156"/>
                </a:cxn>
                <a:cxn ang="0">
                  <a:pos x="567" y="198"/>
                </a:cxn>
                <a:cxn ang="0">
                  <a:pos x="609" y="252"/>
                </a:cxn>
                <a:cxn ang="0">
                  <a:pos x="609" y="216"/>
                </a:cxn>
                <a:cxn ang="0">
                  <a:pos x="561" y="168"/>
                </a:cxn>
                <a:cxn ang="0">
                  <a:pos x="502" y="126"/>
                </a:cxn>
                <a:cxn ang="0">
                  <a:pos x="436" y="90"/>
                </a:cxn>
                <a:cxn ang="0">
                  <a:pos x="364" y="60"/>
                </a:cxn>
                <a:cxn ang="0">
                  <a:pos x="286" y="36"/>
                </a:cxn>
                <a:cxn ang="0">
                  <a:pos x="197" y="18"/>
                </a:cxn>
                <a:cxn ang="0">
                  <a:pos x="107" y="6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6" y="12"/>
                </a:cxn>
                <a:cxn ang="0">
                  <a:pos x="12" y="12"/>
                </a:cxn>
                <a:cxn ang="0">
                  <a:pos x="12" y="12"/>
                </a:cxn>
              </a:cxnLst>
              <a:rect l="0" t="0" r="r" b="b"/>
              <a:pathLst>
                <a:path w="609" h="252">
                  <a:moveTo>
                    <a:pt x="12" y="12"/>
                  </a:moveTo>
                  <a:lnTo>
                    <a:pt x="113" y="18"/>
                  </a:lnTo>
                  <a:lnTo>
                    <a:pt x="203" y="30"/>
                  </a:lnTo>
                  <a:lnTo>
                    <a:pt x="292" y="48"/>
                  </a:lnTo>
                  <a:lnTo>
                    <a:pt x="376" y="78"/>
                  </a:lnTo>
                  <a:lnTo>
                    <a:pt x="448" y="114"/>
                  </a:lnTo>
                  <a:lnTo>
                    <a:pt x="514" y="156"/>
                  </a:lnTo>
                  <a:lnTo>
                    <a:pt x="567" y="198"/>
                  </a:lnTo>
                  <a:lnTo>
                    <a:pt x="609" y="252"/>
                  </a:lnTo>
                  <a:lnTo>
                    <a:pt x="609" y="216"/>
                  </a:lnTo>
                  <a:lnTo>
                    <a:pt x="561" y="168"/>
                  </a:lnTo>
                  <a:lnTo>
                    <a:pt x="502" y="126"/>
                  </a:lnTo>
                  <a:lnTo>
                    <a:pt x="436" y="90"/>
                  </a:lnTo>
                  <a:lnTo>
                    <a:pt x="364" y="60"/>
                  </a:lnTo>
                  <a:lnTo>
                    <a:pt x="286" y="36"/>
                  </a:lnTo>
                  <a:lnTo>
                    <a:pt x="197" y="18"/>
                  </a:lnTo>
                  <a:lnTo>
                    <a:pt x="107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hidden">
            <a:xfrm>
              <a:off x="5246" y="4007"/>
              <a:ext cx="72" cy="54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6" y="30"/>
                </a:cxn>
                <a:cxn ang="0">
                  <a:pos x="0" y="54"/>
                </a:cxn>
                <a:cxn ang="0">
                  <a:pos x="36" y="54"/>
                </a:cxn>
                <a:cxn ang="0">
                  <a:pos x="54" y="42"/>
                </a:cxn>
                <a:cxn ang="0">
                  <a:pos x="72" y="24"/>
                </a:cxn>
                <a:cxn ang="0">
                  <a:pos x="72" y="24"/>
                </a:cxn>
                <a:cxn ang="0">
                  <a:pos x="72" y="0"/>
                </a:cxn>
                <a:cxn ang="0">
                  <a:pos x="72" y="0"/>
                </a:cxn>
              </a:cxnLst>
              <a:rect l="0" t="0" r="r" b="b"/>
              <a:pathLst>
                <a:path w="72" h="54">
                  <a:moveTo>
                    <a:pt x="72" y="0"/>
                  </a:moveTo>
                  <a:lnTo>
                    <a:pt x="36" y="30"/>
                  </a:lnTo>
                  <a:lnTo>
                    <a:pt x="0" y="54"/>
                  </a:lnTo>
                  <a:lnTo>
                    <a:pt x="36" y="54"/>
                  </a:lnTo>
                  <a:lnTo>
                    <a:pt x="54" y="42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hidden">
            <a:xfrm>
              <a:off x="4505" y="4073"/>
              <a:ext cx="705" cy="108"/>
            </a:xfrm>
            <a:custGeom>
              <a:avLst/>
              <a:gdLst/>
              <a:ahLst/>
              <a:cxnLst>
                <a:cxn ang="0">
                  <a:pos x="299" y="90"/>
                </a:cxn>
                <a:cxn ang="0">
                  <a:pos x="221" y="90"/>
                </a:cxn>
                <a:cxn ang="0">
                  <a:pos x="143" y="78"/>
                </a:cxn>
                <a:cxn ang="0">
                  <a:pos x="0" y="48"/>
                </a:cxn>
                <a:cxn ang="0">
                  <a:pos x="0" y="66"/>
                </a:cxn>
                <a:cxn ang="0">
                  <a:pos x="143" y="96"/>
                </a:cxn>
                <a:cxn ang="0">
                  <a:pos x="221" y="108"/>
                </a:cxn>
                <a:cxn ang="0">
                  <a:pos x="299" y="108"/>
                </a:cxn>
                <a:cxn ang="0">
                  <a:pos x="412" y="102"/>
                </a:cxn>
                <a:cxn ang="0">
                  <a:pos x="520" y="84"/>
                </a:cxn>
                <a:cxn ang="0">
                  <a:pos x="615" y="60"/>
                </a:cxn>
                <a:cxn ang="0">
                  <a:pos x="705" y="24"/>
                </a:cxn>
                <a:cxn ang="0">
                  <a:pos x="705" y="0"/>
                </a:cxn>
                <a:cxn ang="0">
                  <a:pos x="615" y="42"/>
                </a:cxn>
                <a:cxn ang="0">
                  <a:pos x="520" y="66"/>
                </a:cxn>
                <a:cxn ang="0">
                  <a:pos x="412" y="84"/>
                </a:cxn>
                <a:cxn ang="0">
                  <a:pos x="299" y="90"/>
                </a:cxn>
                <a:cxn ang="0">
                  <a:pos x="299" y="90"/>
                </a:cxn>
              </a:cxnLst>
              <a:rect l="0" t="0" r="r" b="b"/>
              <a:pathLst>
                <a:path w="705" h="108">
                  <a:moveTo>
                    <a:pt x="299" y="90"/>
                  </a:moveTo>
                  <a:lnTo>
                    <a:pt x="221" y="90"/>
                  </a:lnTo>
                  <a:lnTo>
                    <a:pt x="143" y="78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43" y="96"/>
                  </a:lnTo>
                  <a:lnTo>
                    <a:pt x="221" y="108"/>
                  </a:lnTo>
                  <a:lnTo>
                    <a:pt x="299" y="108"/>
                  </a:lnTo>
                  <a:lnTo>
                    <a:pt x="412" y="102"/>
                  </a:lnTo>
                  <a:lnTo>
                    <a:pt x="520" y="84"/>
                  </a:lnTo>
                  <a:lnTo>
                    <a:pt x="615" y="60"/>
                  </a:lnTo>
                  <a:lnTo>
                    <a:pt x="705" y="24"/>
                  </a:lnTo>
                  <a:lnTo>
                    <a:pt x="705" y="0"/>
                  </a:lnTo>
                  <a:lnTo>
                    <a:pt x="615" y="42"/>
                  </a:lnTo>
                  <a:lnTo>
                    <a:pt x="520" y="66"/>
                  </a:lnTo>
                  <a:lnTo>
                    <a:pt x="412" y="84"/>
                  </a:lnTo>
                  <a:lnTo>
                    <a:pt x="299" y="90"/>
                  </a:lnTo>
                  <a:lnTo>
                    <a:pt x="299" y="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hidden">
            <a:xfrm>
              <a:off x="5336" y="3654"/>
              <a:ext cx="143" cy="341"/>
            </a:xfrm>
            <a:custGeom>
              <a:avLst/>
              <a:gdLst/>
              <a:ahLst/>
              <a:cxnLst>
                <a:cxn ang="0">
                  <a:pos x="119" y="114"/>
                </a:cxn>
                <a:cxn ang="0">
                  <a:pos x="113" y="173"/>
                </a:cxn>
                <a:cxn ang="0">
                  <a:pos x="89" y="239"/>
                </a:cxn>
                <a:cxn ang="0">
                  <a:pos x="47" y="293"/>
                </a:cxn>
                <a:cxn ang="0">
                  <a:pos x="0" y="341"/>
                </a:cxn>
                <a:cxn ang="0">
                  <a:pos x="29" y="341"/>
                </a:cxn>
                <a:cxn ang="0">
                  <a:pos x="77" y="287"/>
                </a:cxn>
                <a:cxn ang="0">
                  <a:pos x="113" y="233"/>
                </a:cxn>
                <a:cxn ang="0">
                  <a:pos x="137" y="173"/>
                </a:cxn>
                <a:cxn ang="0">
                  <a:pos x="143" y="114"/>
                </a:cxn>
                <a:cxn ang="0">
                  <a:pos x="137" y="60"/>
                </a:cxn>
                <a:cxn ang="0">
                  <a:pos x="119" y="0"/>
                </a:cxn>
                <a:cxn ang="0">
                  <a:pos x="89" y="0"/>
                </a:cxn>
                <a:cxn ang="0">
                  <a:pos x="113" y="60"/>
                </a:cxn>
                <a:cxn ang="0">
                  <a:pos x="119" y="114"/>
                </a:cxn>
                <a:cxn ang="0">
                  <a:pos x="119" y="114"/>
                </a:cxn>
              </a:cxnLst>
              <a:rect l="0" t="0" r="r" b="b"/>
              <a:pathLst>
                <a:path w="143" h="341">
                  <a:moveTo>
                    <a:pt x="119" y="114"/>
                  </a:moveTo>
                  <a:lnTo>
                    <a:pt x="113" y="173"/>
                  </a:lnTo>
                  <a:lnTo>
                    <a:pt x="89" y="239"/>
                  </a:lnTo>
                  <a:lnTo>
                    <a:pt x="47" y="293"/>
                  </a:lnTo>
                  <a:lnTo>
                    <a:pt x="0" y="341"/>
                  </a:lnTo>
                  <a:lnTo>
                    <a:pt x="29" y="341"/>
                  </a:lnTo>
                  <a:lnTo>
                    <a:pt x="77" y="287"/>
                  </a:lnTo>
                  <a:lnTo>
                    <a:pt x="113" y="233"/>
                  </a:lnTo>
                  <a:lnTo>
                    <a:pt x="137" y="173"/>
                  </a:lnTo>
                  <a:lnTo>
                    <a:pt x="143" y="114"/>
                  </a:lnTo>
                  <a:lnTo>
                    <a:pt x="137" y="60"/>
                  </a:lnTo>
                  <a:lnTo>
                    <a:pt x="119" y="0"/>
                  </a:lnTo>
                  <a:lnTo>
                    <a:pt x="89" y="0"/>
                  </a:lnTo>
                  <a:lnTo>
                    <a:pt x="113" y="60"/>
                  </a:lnTo>
                  <a:lnTo>
                    <a:pt x="119" y="114"/>
                  </a:lnTo>
                  <a:lnTo>
                    <a:pt x="119" y="1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hidden">
            <a:xfrm>
              <a:off x="5061" y="3624"/>
              <a:ext cx="83" cy="90"/>
            </a:xfrm>
            <a:custGeom>
              <a:avLst/>
              <a:gdLst/>
              <a:ahLst/>
              <a:cxnLst>
                <a:cxn ang="0">
                  <a:pos x="59" y="90"/>
                </a:cxn>
                <a:cxn ang="0">
                  <a:pos x="83" y="84"/>
                </a:cxn>
                <a:cxn ang="0">
                  <a:pos x="71" y="60"/>
                </a:cxn>
                <a:cxn ang="0">
                  <a:pos x="53" y="42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35" y="48"/>
                </a:cxn>
                <a:cxn ang="0">
                  <a:pos x="59" y="90"/>
                </a:cxn>
                <a:cxn ang="0">
                  <a:pos x="59" y="90"/>
                </a:cxn>
              </a:cxnLst>
              <a:rect l="0" t="0" r="r" b="b"/>
              <a:pathLst>
                <a:path w="83" h="90">
                  <a:moveTo>
                    <a:pt x="59" y="90"/>
                  </a:moveTo>
                  <a:lnTo>
                    <a:pt x="83" y="84"/>
                  </a:lnTo>
                  <a:lnTo>
                    <a:pt x="71" y="60"/>
                  </a:lnTo>
                  <a:lnTo>
                    <a:pt x="53" y="42"/>
                  </a:lnTo>
                  <a:lnTo>
                    <a:pt x="6" y="0"/>
                  </a:lnTo>
                  <a:lnTo>
                    <a:pt x="0" y="18"/>
                  </a:lnTo>
                  <a:lnTo>
                    <a:pt x="35" y="48"/>
                  </a:lnTo>
                  <a:lnTo>
                    <a:pt x="59" y="90"/>
                  </a:lnTo>
                  <a:lnTo>
                    <a:pt x="59" y="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2" name="Freeform 53"/>
            <p:cNvSpPr>
              <a:spLocks/>
            </p:cNvSpPr>
            <p:nvPr/>
          </p:nvSpPr>
          <p:spPr bwMode="hidden">
            <a:xfrm>
              <a:off x="4445" y="3552"/>
              <a:ext cx="717" cy="431"/>
            </a:xfrm>
            <a:custGeom>
              <a:avLst/>
              <a:gdLst/>
              <a:ahLst/>
              <a:cxnLst>
                <a:cxn ang="0">
                  <a:pos x="693" y="216"/>
                </a:cxn>
                <a:cxn ang="0">
                  <a:pos x="687" y="257"/>
                </a:cxn>
                <a:cxn ang="0">
                  <a:pos x="669" y="293"/>
                </a:cxn>
                <a:cxn ang="0">
                  <a:pos x="633" y="329"/>
                </a:cxn>
                <a:cxn ang="0">
                  <a:pos x="598" y="359"/>
                </a:cxn>
                <a:cxn ang="0">
                  <a:pos x="544" y="383"/>
                </a:cxn>
                <a:cxn ang="0">
                  <a:pos x="490" y="401"/>
                </a:cxn>
                <a:cxn ang="0">
                  <a:pos x="424" y="413"/>
                </a:cxn>
                <a:cxn ang="0">
                  <a:pos x="359" y="419"/>
                </a:cxn>
                <a:cxn ang="0">
                  <a:pos x="293" y="413"/>
                </a:cxn>
                <a:cxn ang="0">
                  <a:pos x="227" y="401"/>
                </a:cxn>
                <a:cxn ang="0">
                  <a:pos x="173" y="383"/>
                </a:cxn>
                <a:cxn ang="0">
                  <a:pos x="119" y="359"/>
                </a:cxn>
                <a:cxn ang="0">
                  <a:pos x="84" y="329"/>
                </a:cxn>
                <a:cxn ang="0">
                  <a:pos x="48" y="293"/>
                </a:cxn>
                <a:cxn ang="0">
                  <a:pos x="30" y="257"/>
                </a:cxn>
                <a:cxn ang="0">
                  <a:pos x="24" y="216"/>
                </a:cxn>
                <a:cxn ang="0">
                  <a:pos x="30" y="174"/>
                </a:cxn>
                <a:cxn ang="0">
                  <a:pos x="48" y="138"/>
                </a:cxn>
                <a:cxn ang="0">
                  <a:pos x="84" y="102"/>
                </a:cxn>
                <a:cxn ang="0">
                  <a:pos x="119" y="72"/>
                </a:cxn>
                <a:cxn ang="0">
                  <a:pos x="173" y="48"/>
                </a:cxn>
                <a:cxn ang="0">
                  <a:pos x="227" y="30"/>
                </a:cxn>
                <a:cxn ang="0">
                  <a:pos x="293" y="18"/>
                </a:cxn>
                <a:cxn ang="0">
                  <a:pos x="359" y="12"/>
                </a:cxn>
                <a:cxn ang="0">
                  <a:pos x="418" y="18"/>
                </a:cxn>
                <a:cxn ang="0">
                  <a:pos x="478" y="30"/>
                </a:cxn>
                <a:cxn ang="0">
                  <a:pos x="532" y="48"/>
                </a:cxn>
                <a:cxn ang="0">
                  <a:pos x="580" y="66"/>
                </a:cxn>
                <a:cxn ang="0">
                  <a:pos x="586" y="48"/>
                </a:cxn>
                <a:cxn ang="0">
                  <a:pos x="478" y="12"/>
                </a:cxn>
                <a:cxn ang="0">
                  <a:pos x="418" y="6"/>
                </a:cxn>
                <a:cxn ang="0">
                  <a:pos x="359" y="0"/>
                </a:cxn>
                <a:cxn ang="0">
                  <a:pos x="287" y="6"/>
                </a:cxn>
                <a:cxn ang="0">
                  <a:pos x="221" y="18"/>
                </a:cxn>
                <a:cxn ang="0">
                  <a:pos x="161" y="36"/>
                </a:cxn>
                <a:cxn ang="0">
                  <a:pos x="107" y="66"/>
                </a:cxn>
                <a:cxn ang="0">
                  <a:pos x="60" y="96"/>
                </a:cxn>
                <a:cxn ang="0">
                  <a:pos x="30" y="132"/>
                </a:cxn>
                <a:cxn ang="0">
                  <a:pos x="6" y="174"/>
                </a:cxn>
                <a:cxn ang="0">
                  <a:pos x="0" y="216"/>
                </a:cxn>
                <a:cxn ang="0">
                  <a:pos x="6" y="257"/>
                </a:cxn>
                <a:cxn ang="0">
                  <a:pos x="30" y="299"/>
                </a:cxn>
                <a:cxn ang="0">
                  <a:pos x="60" y="335"/>
                </a:cxn>
                <a:cxn ang="0">
                  <a:pos x="107" y="371"/>
                </a:cxn>
                <a:cxn ang="0">
                  <a:pos x="161" y="395"/>
                </a:cxn>
                <a:cxn ang="0">
                  <a:pos x="221" y="413"/>
                </a:cxn>
                <a:cxn ang="0">
                  <a:pos x="287" y="425"/>
                </a:cxn>
                <a:cxn ang="0">
                  <a:pos x="359" y="431"/>
                </a:cxn>
                <a:cxn ang="0">
                  <a:pos x="430" y="425"/>
                </a:cxn>
                <a:cxn ang="0">
                  <a:pos x="496" y="413"/>
                </a:cxn>
                <a:cxn ang="0">
                  <a:pos x="562" y="395"/>
                </a:cxn>
                <a:cxn ang="0">
                  <a:pos x="610" y="371"/>
                </a:cxn>
                <a:cxn ang="0">
                  <a:pos x="657" y="335"/>
                </a:cxn>
                <a:cxn ang="0">
                  <a:pos x="687" y="299"/>
                </a:cxn>
                <a:cxn ang="0">
                  <a:pos x="711" y="257"/>
                </a:cxn>
                <a:cxn ang="0">
                  <a:pos x="717" y="216"/>
                </a:cxn>
                <a:cxn ang="0">
                  <a:pos x="717" y="204"/>
                </a:cxn>
                <a:cxn ang="0">
                  <a:pos x="711" y="192"/>
                </a:cxn>
                <a:cxn ang="0">
                  <a:pos x="687" y="198"/>
                </a:cxn>
                <a:cxn ang="0">
                  <a:pos x="693" y="210"/>
                </a:cxn>
                <a:cxn ang="0">
                  <a:pos x="693" y="216"/>
                </a:cxn>
                <a:cxn ang="0">
                  <a:pos x="693" y="216"/>
                </a:cxn>
              </a:cxnLst>
              <a:rect l="0" t="0" r="r" b="b"/>
              <a:pathLst>
                <a:path w="717" h="431">
                  <a:moveTo>
                    <a:pt x="693" y="216"/>
                  </a:moveTo>
                  <a:lnTo>
                    <a:pt x="687" y="257"/>
                  </a:lnTo>
                  <a:lnTo>
                    <a:pt x="669" y="293"/>
                  </a:lnTo>
                  <a:lnTo>
                    <a:pt x="633" y="329"/>
                  </a:lnTo>
                  <a:lnTo>
                    <a:pt x="598" y="359"/>
                  </a:lnTo>
                  <a:lnTo>
                    <a:pt x="544" y="383"/>
                  </a:lnTo>
                  <a:lnTo>
                    <a:pt x="490" y="401"/>
                  </a:lnTo>
                  <a:lnTo>
                    <a:pt x="424" y="413"/>
                  </a:lnTo>
                  <a:lnTo>
                    <a:pt x="359" y="419"/>
                  </a:lnTo>
                  <a:lnTo>
                    <a:pt x="293" y="413"/>
                  </a:lnTo>
                  <a:lnTo>
                    <a:pt x="227" y="401"/>
                  </a:lnTo>
                  <a:lnTo>
                    <a:pt x="173" y="383"/>
                  </a:lnTo>
                  <a:lnTo>
                    <a:pt x="119" y="359"/>
                  </a:lnTo>
                  <a:lnTo>
                    <a:pt x="84" y="329"/>
                  </a:lnTo>
                  <a:lnTo>
                    <a:pt x="48" y="293"/>
                  </a:lnTo>
                  <a:lnTo>
                    <a:pt x="30" y="257"/>
                  </a:lnTo>
                  <a:lnTo>
                    <a:pt x="24" y="216"/>
                  </a:lnTo>
                  <a:lnTo>
                    <a:pt x="30" y="174"/>
                  </a:lnTo>
                  <a:lnTo>
                    <a:pt x="48" y="138"/>
                  </a:lnTo>
                  <a:lnTo>
                    <a:pt x="84" y="102"/>
                  </a:lnTo>
                  <a:lnTo>
                    <a:pt x="119" y="72"/>
                  </a:lnTo>
                  <a:lnTo>
                    <a:pt x="173" y="48"/>
                  </a:lnTo>
                  <a:lnTo>
                    <a:pt x="227" y="30"/>
                  </a:lnTo>
                  <a:lnTo>
                    <a:pt x="293" y="18"/>
                  </a:lnTo>
                  <a:lnTo>
                    <a:pt x="359" y="12"/>
                  </a:lnTo>
                  <a:lnTo>
                    <a:pt x="418" y="18"/>
                  </a:lnTo>
                  <a:lnTo>
                    <a:pt x="478" y="30"/>
                  </a:lnTo>
                  <a:lnTo>
                    <a:pt x="532" y="48"/>
                  </a:lnTo>
                  <a:lnTo>
                    <a:pt x="580" y="66"/>
                  </a:lnTo>
                  <a:lnTo>
                    <a:pt x="586" y="48"/>
                  </a:lnTo>
                  <a:lnTo>
                    <a:pt x="478" y="12"/>
                  </a:lnTo>
                  <a:lnTo>
                    <a:pt x="418" y="6"/>
                  </a:lnTo>
                  <a:lnTo>
                    <a:pt x="359" y="0"/>
                  </a:lnTo>
                  <a:lnTo>
                    <a:pt x="287" y="6"/>
                  </a:lnTo>
                  <a:lnTo>
                    <a:pt x="221" y="18"/>
                  </a:lnTo>
                  <a:lnTo>
                    <a:pt x="161" y="36"/>
                  </a:lnTo>
                  <a:lnTo>
                    <a:pt x="107" y="66"/>
                  </a:lnTo>
                  <a:lnTo>
                    <a:pt x="60" y="96"/>
                  </a:lnTo>
                  <a:lnTo>
                    <a:pt x="30" y="132"/>
                  </a:lnTo>
                  <a:lnTo>
                    <a:pt x="6" y="174"/>
                  </a:lnTo>
                  <a:lnTo>
                    <a:pt x="0" y="216"/>
                  </a:lnTo>
                  <a:lnTo>
                    <a:pt x="6" y="257"/>
                  </a:lnTo>
                  <a:lnTo>
                    <a:pt x="30" y="299"/>
                  </a:lnTo>
                  <a:lnTo>
                    <a:pt x="60" y="335"/>
                  </a:lnTo>
                  <a:lnTo>
                    <a:pt x="107" y="371"/>
                  </a:lnTo>
                  <a:lnTo>
                    <a:pt x="161" y="395"/>
                  </a:lnTo>
                  <a:lnTo>
                    <a:pt x="221" y="413"/>
                  </a:lnTo>
                  <a:lnTo>
                    <a:pt x="287" y="425"/>
                  </a:lnTo>
                  <a:lnTo>
                    <a:pt x="359" y="431"/>
                  </a:lnTo>
                  <a:lnTo>
                    <a:pt x="430" y="425"/>
                  </a:lnTo>
                  <a:lnTo>
                    <a:pt x="496" y="413"/>
                  </a:lnTo>
                  <a:lnTo>
                    <a:pt x="562" y="395"/>
                  </a:lnTo>
                  <a:lnTo>
                    <a:pt x="610" y="371"/>
                  </a:lnTo>
                  <a:lnTo>
                    <a:pt x="657" y="335"/>
                  </a:lnTo>
                  <a:lnTo>
                    <a:pt x="687" y="299"/>
                  </a:lnTo>
                  <a:lnTo>
                    <a:pt x="711" y="257"/>
                  </a:lnTo>
                  <a:lnTo>
                    <a:pt x="717" y="216"/>
                  </a:lnTo>
                  <a:lnTo>
                    <a:pt x="717" y="204"/>
                  </a:lnTo>
                  <a:lnTo>
                    <a:pt x="711" y="192"/>
                  </a:lnTo>
                  <a:lnTo>
                    <a:pt x="687" y="198"/>
                  </a:lnTo>
                  <a:lnTo>
                    <a:pt x="693" y="210"/>
                  </a:lnTo>
                  <a:lnTo>
                    <a:pt x="693" y="216"/>
                  </a:lnTo>
                  <a:lnTo>
                    <a:pt x="693" y="2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hidden">
            <a:xfrm>
              <a:off x="4349" y="3510"/>
              <a:ext cx="909" cy="533"/>
            </a:xfrm>
            <a:custGeom>
              <a:avLst/>
              <a:gdLst/>
              <a:ahLst/>
              <a:cxnLst>
                <a:cxn ang="0">
                  <a:pos x="616" y="0"/>
                </a:cxn>
                <a:cxn ang="0">
                  <a:pos x="616" y="18"/>
                </a:cxn>
                <a:cxn ang="0">
                  <a:pos x="724" y="60"/>
                </a:cxn>
                <a:cxn ang="0">
                  <a:pos x="765" y="84"/>
                </a:cxn>
                <a:cxn ang="0">
                  <a:pos x="807" y="114"/>
                </a:cxn>
                <a:cxn ang="0">
                  <a:pos x="837" y="144"/>
                </a:cxn>
                <a:cxn ang="0">
                  <a:pos x="861" y="180"/>
                </a:cxn>
                <a:cxn ang="0">
                  <a:pos x="873" y="216"/>
                </a:cxn>
                <a:cxn ang="0">
                  <a:pos x="879" y="258"/>
                </a:cxn>
                <a:cxn ang="0">
                  <a:pos x="873" y="311"/>
                </a:cxn>
                <a:cxn ang="0">
                  <a:pos x="843" y="359"/>
                </a:cxn>
                <a:cxn ang="0">
                  <a:pos x="807" y="401"/>
                </a:cxn>
                <a:cxn ang="0">
                  <a:pos x="753" y="443"/>
                </a:cxn>
                <a:cxn ang="0">
                  <a:pos x="694" y="473"/>
                </a:cxn>
                <a:cxn ang="0">
                  <a:pos x="622" y="497"/>
                </a:cxn>
                <a:cxn ang="0">
                  <a:pos x="538" y="509"/>
                </a:cxn>
                <a:cxn ang="0">
                  <a:pos x="455" y="515"/>
                </a:cxn>
                <a:cxn ang="0">
                  <a:pos x="371" y="509"/>
                </a:cxn>
                <a:cxn ang="0">
                  <a:pos x="287" y="497"/>
                </a:cxn>
                <a:cxn ang="0">
                  <a:pos x="215" y="473"/>
                </a:cxn>
                <a:cxn ang="0">
                  <a:pos x="156" y="443"/>
                </a:cxn>
                <a:cxn ang="0">
                  <a:pos x="102" y="401"/>
                </a:cxn>
                <a:cxn ang="0">
                  <a:pos x="66" y="359"/>
                </a:cxn>
                <a:cxn ang="0">
                  <a:pos x="36" y="311"/>
                </a:cxn>
                <a:cxn ang="0">
                  <a:pos x="30" y="258"/>
                </a:cxn>
                <a:cxn ang="0">
                  <a:pos x="36" y="222"/>
                </a:cxn>
                <a:cxn ang="0">
                  <a:pos x="48" y="186"/>
                </a:cxn>
                <a:cxn ang="0">
                  <a:pos x="66" y="156"/>
                </a:cxn>
                <a:cxn ang="0">
                  <a:pos x="90" y="126"/>
                </a:cxn>
                <a:cxn ang="0">
                  <a:pos x="66" y="114"/>
                </a:cxn>
                <a:cxn ang="0">
                  <a:pos x="36" y="144"/>
                </a:cxn>
                <a:cxn ang="0">
                  <a:pos x="18" y="180"/>
                </a:cxn>
                <a:cxn ang="0">
                  <a:pos x="6" y="216"/>
                </a:cxn>
                <a:cxn ang="0">
                  <a:pos x="0" y="258"/>
                </a:cxn>
                <a:cxn ang="0">
                  <a:pos x="12" y="311"/>
                </a:cxn>
                <a:cxn ang="0">
                  <a:pos x="36" y="365"/>
                </a:cxn>
                <a:cxn ang="0">
                  <a:pos x="78" y="413"/>
                </a:cxn>
                <a:cxn ang="0">
                  <a:pos x="132" y="449"/>
                </a:cxn>
                <a:cxn ang="0">
                  <a:pos x="203" y="485"/>
                </a:cxn>
                <a:cxn ang="0">
                  <a:pos x="275" y="509"/>
                </a:cxn>
                <a:cxn ang="0">
                  <a:pos x="365" y="527"/>
                </a:cxn>
                <a:cxn ang="0">
                  <a:pos x="455" y="533"/>
                </a:cxn>
                <a:cxn ang="0">
                  <a:pos x="544" y="527"/>
                </a:cxn>
                <a:cxn ang="0">
                  <a:pos x="634" y="509"/>
                </a:cxn>
                <a:cxn ang="0">
                  <a:pos x="712" y="485"/>
                </a:cxn>
                <a:cxn ang="0">
                  <a:pos x="777" y="449"/>
                </a:cxn>
                <a:cxn ang="0">
                  <a:pos x="831" y="413"/>
                </a:cxn>
                <a:cxn ang="0">
                  <a:pos x="873" y="365"/>
                </a:cxn>
                <a:cxn ang="0">
                  <a:pos x="897" y="311"/>
                </a:cxn>
                <a:cxn ang="0">
                  <a:pos x="909" y="258"/>
                </a:cxn>
                <a:cxn ang="0">
                  <a:pos x="903" y="216"/>
                </a:cxn>
                <a:cxn ang="0">
                  <a:pos x="885" y="174"/>
                </a:cxn>
                <a:cxn ang="0">
                  <a:pos x="861" y="132"/>
                </a:cxn>
                <a:cxn ang="0">
                  <a:pos x="825" y="102"/>
                </a:cxn>
                <a:cxn ang="0">
                  <a:pos x="783" y="66"/>
                </a:cxn>
                <a:cxn ang="0">
                  <a:pos x="735" y="42"/>
                </a:cxn>
                <a:cxn ang="0">
                  <a:pos x="616" y="0"/>
                </a:cxn>
                <a:cxn ang="0">
                  <a:pos x="616" y="0"/>
                </a:cxn>
              </a:cxnLst>
              <a:rect l="0" t="0" r="r" b="b"/>
              <a:pathLst>
                <a:path w="909" h="533">
                  <a:moveTo>
                    <a:pt x="616" y="0"/>
                  </a:moveTo>
                  <a:lnTo>
                    <a:pt x="616" y="18"/>
                  </a:lnTo>
                  <a:lnTo>
                    <a:pt x="724" y="60"/>
                  </a:lnTo>
                  <a:lnTo>
                    <a:pt x="765" y="84"/>
                  </a:lnTo>
                  <a:lnTo>
                    <a:pt x="807" y="114"/>
                  </a:lnTo>
                  <a:lnTo>
                    <a:pt x="837" y="144"/>
                  </a:lnTo>
                  <a:lnTo>
                    <a:pt x="861" y="180"/>
                  </a:lnTo>
                  <a:lnTo>
                    <a:pt x="873" y="216"/>
                  </a:lnTo>
                  <a:lnTo>
                    <a:pt x="879" y="258"/>
                  </a:lnTo>
                  <a:lnTo>
                    <a:pt x="873" y="311"/>
                  </a:lnTo>
                  <a:lnTo>
                    <a:pt x="843" y="359"/>
                  </a:lnTo>
                  <a:lnTo>
                    <a:pt x="807" y="401"/>
                  </a:lnTo>
                  <a:lnTo>
                    <a:pt x="753" y="443"/>
                  </a:lnTo>
                  <a:lnTo>
                    <a:pt x="694" y="473"/>
                  </a:lnTo>
                  <a:lnTo>
                    <a:pt x="622" y="497"/>
                  </a:lnTo>
                  <a:lnTo>
                    <a:pt x="538" y="509"/>
                  </a:lnTo>
                  <a:lnTo>
                    <a:pt x="455" y="515"/>
                  </a:lnTo>
                  <a:lnTo>
                    <a:pt x="371" y="509"/>
                  </a:lnTo>
                  <a:lnTo>
                    <a:pt x="287" y="497"/>
                  </a:lnTo>
                  <a:lnTo>
                    <a:pt x="215" y="473"/>
                  </a:lnTo>
                  <a:lnTo>
                    <a:pt x="156" y="443"/>
                  </a:lnTo>
                  <a:lnTo>
                    <a:pt x="102" y="401"/>
                  </a:lnTo>
                  <a:lnTo>
                    <a:pt x="66" y="359"/>
                  </a:lnTo>
                  <a:lnTo>
                    <a:pt x="36" y="311"/>
                  </a:lnTo>
                  <a:lnTo>
                    <a:pt x="30" y="258"/>
                  </a:lnTo>
                  <a:lnTo>
                    <a:pt x="36" y="222"/>
                  </a:lnTo>
                  <a:lnTo>
                    <a:pt x="48" y="186"/>
                  </a:lnTo>
                  <a:lnTo>
                    <a:pt x="66" y="156"/>
                  </a:lnTo>
                  <a:lnTo>
                    <a:pt x="90" y="126"/>
                  </a:lnTo>
                  <a:lnTo>
                    <a:pt x="66" y="114"/>
                  </a:lnTo>
                  <a:lnTo>
                    <a:pt x="36" y="144"/>
                  </a:lnTo>
                  <a:lnTo>
                    <a:pt x="18" y="180"/>
                  </a:lnTo>
                  <a:lnTo>
                    <a:pt x="6" y="216"/>
                  </a:lnTo>
                  <a:lnTo>
                    <a:pt x="0" y="258"/>
                  </a:lnTo>
                  <a:lnTo>
                    <a:pt x="12" y="311"/>
                  </a:lnTo>
                  <a:lnTo>
                    <a:pt x="36" y="365"/>
                  </a:lnTo>
                  <a:lnTo>
                    <a:pt x="78" y="413"/>
                  </a:lnTo>
                  <a:lnTo>
                    <a:pt x="132" y="449"/>
                  </a:lnTo>
                  <a:lnTo>
                    <a:pt x="203" y="485"/>
                  </a:lnTo>
                  <a:lnTo>
                    <a:pt x="275" y="509"/>
                  </a:lnTo>
                  <a:lnTo>
                    <a:pt x="365" y="527"/>
                  </a:lnTo>
                  <a:lnTo>
                    <a:pt x="455" y="533"/>
                  </a:lnTo>
                  <a:lnTo>
                    <a:pt x="544" y="527"/>
                  </a:lnTo>
                  <a:lnTo>
                    <a:pt x="634" y="509"/>
                  </a:lnTo>
                  <a:lnTo>
                    <a:pt x="712" y="485"/>
                  </a:lnTo>
                  <a:lnTo>
                    <a:pt x="777" y="449"/>
                  </a:lnTo>
                  <a:lnTo>
                    <a:pt x="831" y="413"/>
                  </a:lnTo>
                  <a:lnTo>
                    <a:pt x="873" y="365"/>
                  </a:lnTo>
                  <a:lnTo>
                    <a:pt x="897" y="311"/>
                  </a:lnTo>
                  <a:lnTo>
                    <a:pt x="909" y="258"/>
                  </a:lnTo>
                  <a:lnTo>
                    <a:pt x="903" y="216"/>
                  </a:lnTo>
                  <a:lnTo>
                    <a:pt x="885" y="174"/>
                  </a:lnTo>
                  <a:lnTo>
                    <a:pt x="861" y="132"/>
                  </a:lnTo>
                  <a:lnTo>
                    <a:pt x="825" y="102"/>
                  </a:lnTo>
                  <a:lnTo>
                    <a:pt x="783" y="66"/>
                  </a:lnTo>
                  <a:lnTo>
                    <a:pt x="735" y="42"/>
                  </a:lnTo>
                  <a:lnTo>
                    <a:pt x="616" y="0"/>
                  </a:lnTo>
                  <a:lnTo>
                    <a:pt x="61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hidden">
            <a:xfrm>
              <a:off x="4564" y="3492"/>
              <a:ext cx="365" cy="66"/>
            </a:xfrm>
            <a:custGeom>
              <a:avLst/>
              <a:gdLst/>
              <a:ahLst/>
              <a:cxnLst>
                <a:cxn ang="0">
                  <a:pos x="240" y="18"/>
                </a:cxn>
                <a:cxn ang="0">
                  <a:pos x="299" y="24"/>
                </a:cxn>
                <a:cxn ang="0">
                  <a:pos x="359" y="30"/>
                </a:cxn>
                <a:cxn ang="0">
                  <a:pos x="365" y="12"/>
                </a:cxn>
                <a:cxn ang="0">
                  <a:pos x="305" y="6"/>
                </a:cxn>
                <a:cxn ang="0">
                  <a:pos x="240" y="0"/>
                </a:cxn>
                <a:cxn ang="0">
                  <a:pos x="174" y="6"/>
                </a:cxn>
                <a:cxn ang="0">
                  <a:pos x="114" y="12"/>
                </a:cxn>
                <a:cxn ang="0">
                  <a:pos x="0" y="42"/>
                </a:cxn>
                <a:cxn ang="0">
                  <a:pos x="0" y="66"/>
                </a:cxn>
                <a:cxn ang="0">
                  <a:pos x="54" y="48"/>
                </a:cxn>
                <a:cxn ang="0">
                  <a:pos x="114" y="30"/>
                </a:cxn>
                <a:cxn ang="0">
                  <a:pos x="174" y="24"/>
                </a:cxn>
                <a:cxn ang="0">
                  <a:pos x="240" y="18"/>
                </a:cxn>
                <a:cxn ang="0">
                  <a:pos x="240" y="18"/>
                </a:cxn>
              </a:cxnLst>
              <a:rect l="0" t="0" r="r" b="b"/>
              <a:pathLst>
                <a:path w="365" h="66">
                  <a:moveTo>
                    <a:pt x="240" y="18"/>
                  </a:moveTo>
                  <a:lnTo>
                    <a:pt x="299" y="24"/>
                  </a:lnTo>
                  <a:lnTo>
                    <a:pt x="359" y="30"/>
                  </a:lnTo>
                  <a:lnTo>
                    <a:pt x="365" y="12"/>
                  </a:lnTo>
                  <a:lnTo>
                    <a:pt x="305" y="6"/>
                  </a:lnTo>
                  <a:lnTo>
                    <a:pt x="240" y="0"/>
                  </a:lnTo>
                  <a:lnTo>
                    <a:pt x="174" y="6"/>
                  </a:lnTo>
                  <a:lnTo>
                    <a:pt x="114" y="12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54" y="48"/>
                  </a:lnTo>
                  <a:lnTo>
                    <a:pt x="114" y="30"/>
                  </a:lnTo>
                  <a:lnTo>
                    <a:pt x="174" y="24"/>
                  </a:lnTo>
                  <a:lnTo>
                    <a:pt x="240" y="18"/>
                  </a:lnTo>
                  <a:lnTo>
                    <a:pt x="240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hidden">
            <a:xfrm>
              <a:off x="4463" y="3558"/>
              <a:ext cx="66" cy="48"/>
            </a:xfrm>
            <a:custGeom>
              <a:avLst/>
              <a:gdLst/>
              <a:ahLst/>
              <a:cxnLst>
                <a:cxn ang="0">
                  <a:pos x="66" y="18"/>
                </a:cxn>
                <a:cxn ang="0">
                  <a:pos x="48" y="0"/>
                </a:cxn>
                <a:cxn ang="0">
                  <a:pos x="24" y="12"/>
                </a:cxn>
                <a:cxn ang="0">
                  <a:pos x="0" y="30"/>
                </a:cxn>
                <a:cxn ang="0">
                  <a:pos x="12" y="48"/>
                </a:cxn>
                <a:cxn ang="0">
                  <a:pos x="42" y="30"/>
                </a:cxn>
                <a:cxn ang="0">
                  <a:pos x="66" y="18"/>
                </a:cxn>
                <a:cxn ang="0">
                  <a:pos x="66" y="18"/>
                </a:cxn>
              </a:cxnLst>
              <a:rect l="0" t="0" r="r" b="b"/>
              <a:pathLst>
                <a:path w="66" h="48">
                  <a:moveTo>
                    <a:pt x="66" y="18"/>
                  </a:moveTo>
                  <a:lnTo>
                    <a:pt x="48" y="0"/>
                  </a:lnTo>
                  <a:lnTo>
                    <a:pt x="24" y="12"/>
                  </a:lnTo>
                  <a:lnTo>
                    <a:pt x="0" y="30"/>
                  </a:lnTo>
                  <a:lnTo>
                    <a:pt x="12" y="48"/>
                  </a:lnTo>
                  <a:lnTo>
                    <a:pt x="42" y="30"/>
                  </a:lnTo>
                  <a:lnTo>
                    <a:pt x="66" y="18"/>
                  </a:lnTo>
                  <a:lnTo>
                    <a:pt x="66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6" name="Oval 57"/>
            <p:cNvSpPr>
              <a:spLocks noChangeArrowheads="1"/>
            </p:cNvSpPr>
            <p:nvPr/>
          </p:nvSpPr>
          <p:spPr bwMode="hidden">
            <a:xfrm>
              <a:off x="4546" y="3608"/>
              <a:ext cx="518" cy="31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7" name="Oval 58"/>
            <p:cNvSpPr>
              <a:spLocks noChangeArrowheads="1"/>
            </p:cNvSpPr>
            <p:nvPr/>
          </p:nvSpPr>
          <p:spPr bwMode="hidden">
            <a:xfrm>
              <a:off x="4578" y="3630"/>
              <a:ext cx="446" cy="27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8" name="Oval 59"/>
            <p:cNvSpPr>
              <a:spLocks noChangeArrowheads="1"/>
            </p:cNvSpPr>
            <p:nvPr/>
          </p:nvSpPr>
          <p:spPr bwMode="hidden">
            <a:xfrm>
              <a:off x="4610" y="3650"/>
              <a:ext cx="386" cy="23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9" name="Oval 60"/>
            <p:cNvSpPr>
              <a:spLocks noChangeArrowheads="1"/>
            </p:cNvSpPr>
            <p:nvPr/>
          </p:nvSpPr>
          <p:spPr bwMode="hidden">
            <a:xfrm>
              <a:off x="4654" y="3678"/>
              <a:ext cx="298" cy="17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0" name="Oval 61"/>
            <p:cNvSpPr>
              <a:spLocks noChangeArrowheads="1"/>
            </p:cNvSpPr>
            <p:nvPr/>
          </p:nvSpPr>
          <p:spPr bwMode="hidden">
            <a:xfrm>
              <a:off x="4690" y="3698"/>
              <a:ext cx="222" cy="13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1" name="Oval 62"/>
            <p:cNvSpPr>
              <a:spLocks noChangeArrowheads="1"/>
            </p:cNvSpPr>
            <p:nvPr/>
          </p:nvSpPr>
          <p:spPr bwMode="hidden">
            <a:xfrm>
              <a:off x="4738" y="3728"/>
              <a:ext cx="126" cy="8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62" name="Group 59"/>
          <p:cNvGrpSpPr>
            <a:grpSpLocks/>
          </p:cNvGrpSpPr>
          <p:nvPr userDrawn="1"/>
        </p:nvGrpSpPr>
        <p:grpSpPr bwMode="auto">
          <a:xfrm>
            <a:off x="8382000" y="4800600"/>
            <a:ext cx="674922" cy="409575"/>
            <a:chOff x="5280" y="3024"/>
            <a:chExt cx="425" cy="258"/>
          </a:xfrm>
          <a:gradFill>
            <a:gsLst>
              <a:gs pos="0">
                <a:srgbClr val="0E41D0"/>
              </a:gs>
              <a:gs pos="100000">
                <a:srgbClr val="00254A">
                  <a:gamma/>
                  <a:shade val="46275"/>
                  <a:invGamma/>
                </a:srgbClr>
              </a:gs>
            </a:gsLst>
            <a:lin ang="5400000" scaled="1"/>
          </a:gradFill>
        </p:grpSpPr>
        <p:sp>
          <p:nvSpPr>
            <p:cNvPr id="63" name="Freeform 64"/>
            <p:cNvSpPr>
              <a:spLocks/>
            </p:cNvSpPr>
            <p:nvPr/>
          </p:nvSpPr>
          <p:spPr bwMode="hidden">
            <a:xfrm>
              <a:off x="5280" y="3186"/>
              <a:ext cx="383" cy="96"/>
            </a:xfrm>
            <a:custGeom>
              <a:avLst/>
              <a:gdLst/>
              <a:ahLst/>
              <a:cxnLst>
                <a:cxn ang="0">
                  <a:pos x="209" y="96"/>
                </a:cxn>
                <a:cxn ang="0">
                  <a:pos x="143" y="90"/>
                </a:cxn>
                <a:cxn ang="0">
                  <a:pos x="83" y="66"/>
                </a:cxn>
                <a:cxn ang="0">
                  <a:pos x="35" y="36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29" y="42"/>
                </a:cxn>
                <a:cxn ang="0">
                  <a:pos x="77" y="72"/>
                </a:cxn>
                <a:cxn ang="0">
                  <a:pos x="137" y="90"/>
                </a:cxn>
                <a:cxn ang="0">
                  <a:pos x="209" y="96"/>
                </a:cxn>
                <a:cxn ang="0">
                  <a:pos x="263" y="90"/>
                </a:cxn>
                <a:cxn ang="0">
                  <a:pos x="311" y="84"/>
                </a:cxn>
                <a:cxn ang="0">
                  <a:pos x="352" y="66"/>
                </a:cxn>
                <a:cxn ang="0">
                  <a:pos x="382" y="42"/>
                </a:cxn>
                <a:cxn ang="0">
                  <a:pos x="376" y="42"/>
                </a:cxn>
                <a:cxn ang="0">
                  <a:pos x="346" y="66"/>
                </a:cxn>
                <a:cxn ang="0">
                  <a:pos x="305" y="78"/>
                </a:cxn>
                <a:cxn ang="0">
                  <a:pos x="263" y="90"/>
                </a:cxn>
                <a:cxn ang="0">
                  <a:pos x="209" y="96"/>
                </a:cxn>
                <a:cxn ang="0">
                  <a:pos x="209" y="96"/>
                </a:cxn>
              </a:cxnLst>
              <a:rect l="0" t="0" r="r" b="b"/>
              <a:pathLst>
                <a:path w="382" h="96">
                  <a:moveTo>
                    <a:pt x="209" y="96"/>
                  </a:moveTo>
                  <a:lnTo>
                    <a:pt x="143" y="90"/>
                  </a:lnTo>
                  <a:lnTo>
                    <a:pt x="83" y="66"/>
                  </a:lnTo>
                  <a:lnTo>
                    <a:pt x="35" y="36"/>
                  </a:lnTo>
                  <a:lnTo>
                    <a:pt x="6" y="0"/>
                  </a:lnTo>
                  <a:lnTo>
                    <a:pt x="0" y="6"/>
                  </a:lnTo>
                  <a:lnTo>
                    <a:pt x="29" y="42"/>
                  </a:lnTo>
                  <a:lnTo>
                    <a:pt x="77" y="72"/>
                  </a:lnTo>
                  <a:lnTo>
                    <a:pt x="137" y="90"/>
                  </a:lnTo>
                  <a:lnTo>
                    <a:pt x="209" y="96"/>
                  </a:lnTo>
                  <a:lnTo>
                    <a:pt x="263" y="90"/>
                  </a:lnTo>
                  <a:lnTo>
                    <a:pt x="311" y="84"/>
                  </a:lnTo>
                  <a:lnTo>
                    <a:pt x="352" y="66"/>
                  </a:lnTo>
                  <a:lnTo>
                    <a:pt x="382" y="42"/>
                  </a:lnTo>
                  <a:lnTo>
                    <a:pt x="376" y="42"/>
                  </a:lnTo>
                  <a:lnTo>
                    <a:pt x="346" y="66"/>
                  </a:lnTo>
                  <a:lnTo>
                    <a:pt x="305" y="78"/>
                  </a:lnTo>
                  <a:lnTo>
                    <a:pt x="263" y="90"/>
                  </a:lnTo>
                  <a:lnTo>
                    <a:pt x="209" y="96"/>
                  </a:lnTo>
                  <a:lnTo>
                    <a:pt x="209" y="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4" name="Freeform 65"/>
            <p:cNvSpPr>
              <a:spLocks/>
            </p:cNvSpPr>
            <p:nvPr/>
          </p:nvSpPr>
          <p:spPr bwMode="hidden">
            <a:xfrm>
              <a:off x="5315" y="3024"/>
              <a:ext cx="258" cy="54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16" y="6"/>
                </a:cxn>
                <a:cxn ang="0">
                  <a:pos x="258" y="12"/>
                </a:cxn>
                <a:cxn ang="0">
                  <a:pos x="252" y="6"/>
                </a:cxn>
                <a:cxn ang="0">
                  <a:pos x="216" y="0"/>
                </a:cxn>
                <a:cxn ang="0">
                  <a:pos x="174" y="0"/>
                </a:cxn>
                <a:cxn ang="0">
                  <a:pos x="120" y="6"/>
                </a:cxn>
                <a:cxn ang="0">
                  <a:pos x="78" y="12"/>
                </a:cxn>
                <a:cxn ang="0">
                  <a:pos x="36" y="30"/>
                </a:cxn>
                <a:cxn ang="0">
                  <a:pos x="0" y="48"/>
                </a:cxn>
                <a:cxn ang="0">
                  <a:pos x="6" y="54"/>
                </a:cxn>
                <a:cxn ang="0">
                  <a:pos x="36" y="36"/>
                </a:cxn>
                <a:cxn ang="0">
                  <a:pos x="78" y="18"/>
                </a:cxn>
                <a:cxn ang="0">
                  <a:pos x="120" y="6"/>
                </a:cxn>
                <a:cxn ang="0">
                  <a:pos x="174" y="0"/>
                </a:cxn>
                <a:cxn ang="0">
                  <a:pos x="174" y="0"/>
                </a:cxn>
              </a:cxnLst>
              <a:rect l="0" t="0" r="r" b="b"/>
              <a:pathLst>
                <a:path w="258" h="54">
                  <a:moveTo>
                    <a:pt x="174" y="0"/>
                  </a:moveTo>
                  <a:lnTo>
                    <a:pt x="216" y="6"/>
                  </a:lnTo>
                  <a:lnTo>
                    <a:pt x="258" y="12"/>
                  </a:lnTo>
                  <a:lnTo>
                    <a:pt x="252" y="6"/>
                  </a:lnTo>
                  <a:lnTo>
                    <a:pt x="216" y="0"/>
                  </a:lnTo>
                  <a:lnTo>
                    <a:pt x="174" y="0"/>
                  </a:lnTo>
                  <a:lnTo>
                    <a:pt x="120" y="6"/>
                  </a:lnTo>
                  <a:lnTo>
                    <a:pt x="78" y="12"/>
                  </a:lnTo>
                  <a:lnTo>
                    <a:pt x="36" y="30"/>
                  </a:lnTo>
                  <a:lnTo>
                    <a:pt x="0" y="48"/>
                  </a:lnTo>
                  <a:lnTo>
                    <a:pt x="6" y="54"/>
                  </a:lnTo>
                  <a:lnTo>
                    <a:pt x="36" y="36"/>
                  </a:lnTo>
                  <a:lnTo>
                    <a:pt x="78" y="18"/>
                  </a:lnTo>
                  <a:lnTo>
                    <a:pt x="120" y="6"/>
                  </a:lnTo>
                  <a:lnTo>
                    <a:pt x="174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hidden">
            <a:xfrm>
              <a:off x="5645" y="3066"/>
              <a:ext cx="60" cy="156"/>
            </a:xfrm>
            <a:custGeom>
              <a:avLst/>
              <a:gdLst/>
              <a:ahLst/>
              <a:cxnLst>
                <a:cxn ang="0">
                  <a:pos x="54" y="90"/>
                </a:cxn>
                <a:cxn ang="0">
                  <a:pos x="48" y="126"/>
                </a:cxn>
                <a:cxn ang="0">
                  <a:pos x="24" y="156"/>
                </a:cxn>
                <a:cxn ang="0">
                  <a:pos x="30" y="156"/>
                </a:cxn>
                <a:cxn ang="0">
                  <a:pos x="54" y="126"/>
                </a:cxn>
                <a:cxn ang="0">
                  <a:pos x="60" y="90"/>
                </a:cxn>
                <a:cxn ang="0">
                  <a:pos x="54" y="66"/>
                </a:cxn>
                <a:cxn ang="0">
                  <a:pos x="48" y="42"/>
                </a:cxn>
                <a:cxn ang="0">
                  <a:pos x="30" y="18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24" y="24"/>
                </a:cxn>
                <a:cxn ang="0">
                  <a:pos x="42" y="42"/>
                </a:cxn>
                <a:cxn ang="0">
                  <a:pos x="48" y="66"/>
                </a:cxn>
                <a:cxn ang="0">
                  <a:pos x="54" y="90"/>
                </a:cxn>
                <a:cxn ang="0">
                  <a:pos x="54" y="90"/>
                </a:cxn>
              </a:cxnLst>
              <a:rect l="0" t="0" r="r" b="b"/>
              <a:pathLst>
                <a:path w="60" h="156">
                  <a:moveTo>
                    <a:pt x="54" y="90"/>
                  </a:moveTo>
                  <a:lnTo>
                    <a:pt x="48" y="126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54" y="126"/>
                  </a:lnTo>
                  <a:lnTo>
                    <a:pt x="60" y="90"/>
                  </a:lnTo>
                  <a:lnTo>
                    <a:pt x="54" y="66"/>
                  </a:lnTo>
                  <a:lnTo>
                    <a:pt x="48" y="42"/>
                  </a:lnTo>
                  <a:lnTo>
                    <a:pt x="30" y="18"/>
                  </a:lnTo>
                  <a:lnTo>
                    <a:pt x="6" y="0"/>
                  </a:lnTo>
                  <a:lnTo>
                    <a:pt x="0" y="6"/>
                  </a:lnTo>
                  <a:lnTo>
                    <a:pt x="24" y="24"/>
                  </a:lnTo>
                  <a:lnTo>
                    <a:pt x="42" y="42"/>
                  </a:lnTo>
                  <a:lnTo>
                    <a:pt x="48" y="66"/>
                  </a:lnTo>
                  <a:lnTo>
                    <a:pt x="54" y="90"/>
                  </a:lnTo>
                  <a:lnTo>
                    <a:pt x="54" y="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6" name="Freeform 67"/>
            <p:cNvSpPr>
              <a:spLocks/>
            </p:cNvSpPr>
            <p:nvPr/>
          </p:nvSpPr>
          <p:spPr bwMode="hidden">
            <a:xfrm>
              <a:off x="5375" y="3246"/>
              <a:ext cx="192" cy="18"/>
            </a:xfrm>
            <a:custGeom>
              <a:avLst/>
              <a:gdLst/>
              <a:ahLst/>
              <a:cxnLst>
                <a:cxn ang="0">
                  <a:pos x="114" y="12"/>
                </a:cxn>
                <a:cxn ang="0">
                  <a:pos x="72" y="6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54" y="12"/>
                </a:cxn>
                <a:cxn ang="0">
                  <a:pos x="114" y="18"/>
                </a:cxn>
                <a:cxn ang="0">
                  <a:pos x="156" y="18"/>
                </a:cxn>
                <a:cxn ang="0">
                  <a:pos x="192" y="12"/>
                </a:cxn>
                <a:cxn ang="0">
                  <a:pos x="186" y="0"/>
                </a:cxn>
                <a:cxn ang="0">
                  <a:pos x="150" y="6"/>
                </a:cxn>
                <a:cxn ang="0">
                  <a:pos x="114" y="12"/>
                </a:cxn>
                <a:cxn ang="0">
                  <a:pos x="114" y="12"/>
                </a:cxn>
              </a:cxnLst>
              <a:rect l="0" t="0" r="r" b="b"/>
              <a:pathLst>
                <a:path w="192" h="18">
                  <a:moveTo>
                    <a:pt x="114" y="12"/>
                  </a:moveTo>
                  <a:lnTo>
                    <a:pt x="72" y="6"/>
                  </a:lnTo>
                  <a:lnTo>
                    <a:pt x="30" y="0"/>
                  </a:lnTo>
                  <a:lnTo>
                    <a:pt x="0" y="0"/>
                  </a:lnTo>
                  <a:lnTo>
                    <a:pt x="54" y="12"/>
                  </a:lnTo>
                  <a:lnTo>
                    <a:pt x="114" y="18"/>
                  </a:lnTo>
                  <a:lnTo>
                    <a:pt x="156" y="18"/>
                  </a:lnTo>
                  <a:lnTo>
                    <a:pt x="192" y="12"/>
                  </a:lnTo>
                  <a:lnTo>
                    <a:pt x="186" y="0"/>
                  </a:lnTo>
                  <a:lnTo>
                    <a:pt x="150" y="6"/>
                  </a:lnTo>
                  <a:lnTo>
                    <a:pt x="114" y="12"/>
                  </a:lnTo>
                  <a:lnTo>
                    <a:pt x="114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7" name="Freeform 68"/>
            <p:cNvSpPr>
              <a:spLocks/>
            </p:cNvSpPr>
            <p:nvPr/>
          </p:nvSpPr>
          <p:spPr bwMode="hidden">
            <a:xfrm>
              <a:off x="5304" y="3042"/>
              <a:ext cx="161" cy="186"/>
            </a:xfrm>
            <a:custGeom>
              <a:avLst/>
              <a:gdLst/>
              <a:ahLst/>
              <a:cxnLst>
                <a:cxn ang="0">
                  <a:pos x="11" y="114"/>
                </a:cxn>
                <a:cxn ang="0">
                  <a:pos x="17" y="96"/>
                </a:cxn>
                <a:cxn ang="0">
                  <a:pos x="23" y="78"/>
                </a:cxn>
                <a:cxn ang="0">
                  <a:pos x="53" y="42"/>
                </a:cxn>
                <a:cxn ang="0">
                  <a:pos x="101" y="18"/>
                </a:cxn>
                <a:cxn ang="0">
                  <a:pos x="155" y="6"/>
                </a:cxn>
                <a:cxn ang="0">
                  <a:pos x="161" y="0"/>
                </a:cxn>
                <a:cxn ang="0">
                  <a:pos x="95" y="12"/>
                </a:cxn>
                <a:cxn ang="0">
                  <a:pos x="47" y="36"/>
                </a:cxn>
                <a:cxn ang="0">
                  <a:pos x="11" y="72"/>
                </a:cxn>
                <a:cxn ang="0">
                  <a:pos x="5" y="90"/>
                </a:cxn>
                <a:cxn ang="0">
                  <a:pos x="0" y="114"/>
                </a:cxn>
                <a:cxn ang="0">
                  <a:pos x="11" y="150"/>
                </a:cxn>
                <a:cxn ang="0">
                  <a:pos x="23" y="168"/>
                </a:cxn>
                <a:cxn ang="0">
                  <a:pos x="41" y="186"/>
                </a:cxn>
                <a:cxn ang="0">
                  <a:pos x="65" y="186"/>
                </a:cxn>
                <a:cxn ang="0">
                  <a:pos x="41" y="168"/>
                </a:cxn>
                <a:cxn ang="0">
                  <a:pos x="23" y="150"/>
                </a:cxn>
                <a:cxn ang="0">
                  <a:pos x="17" y="132"/>
                </a:cxn>
                <a:cxn ang="0">
                  <a:pos x="11" y="114"/>
                </a:cxn>
                <a:cxn ang="0">
                  <a:pos x="11" y="114"/>
                </a:cxn>
              </a:cxnLst>
              <a:rect l="0" t="0" r="r" b="b"/>
              <a:pathLst>
                <a:path w="161" h="186">
                  <a:moveTo>
                    <a:pt x="11" y="114"/>
                  </a:moveTo>
                  <a:lnTo>
                    <a:pt x="17" y="96"/>
                  </a:lnTo>
                  <a:lnTo>
                    <a:pt x="23" y="78"/>
                  </a:lnTo>
                  <a:lnTo>
                    <a:pt x="53" y="42"/>
                  </a:lnTo>
                  <a:lnTo>
                    <a:pt x="101" y="18"/>
                  </a:lnTo>
                  <a:lnTo>
                    <a:pt x="155" y="6"/>
                  </a:lnTo>
                  <a:lnTo>
                    <a:pt x="161" y="0"/>
                  </a:lnTo>
                  <a:lnTo>
                    <a:pt x="95" y="12"/>
                  </a:lnTo>
                  <a:lnTo>
                    <a:pt x="47" y="36"/>
                  </a:lnTo>
                  <a:lnTo>
                    <a:pt x="11" y="72"/>
                  </a:lnTo>
                  <a:lnTo>
                    <a:pt x="5" y="90"/>
                  </a:lnTo>
                  <a:lnTo>
                    <a:pt x="0" y="114"/>
                  </a:lnTo>
                  <a:lnTo>
                    <a:pt x="11" y="150"/>
                  </a:lnTo>
                  <a:lnTo>
                    <a:pt x="23" y="168"/>
                  </a:lnTo>
                  <a:lnTo>
                    <a:pt x="41" y="186"/>
                  </a:lnTo>
                  <a:lnTo>
                    <a:pt x="65" y="186"/>
                  </a:lnTo>
                  <a:lnTo>
                    <a:pt x="41" y="168"/>
                  </a:lnTo>
                  <a:lnTo>
                    <a:pt x="23" y="150"/>
                  </a:lnTo>
                  <a:lnTo>
                    <a:pt x="17" y="132"/>
                  </a:lnTo>
                  <a:lnTo>
                    <a:pt x="11" y="114"/>
                  </a:lnTo>
                  <a:lnTo>
                    <a:pt x="11" y="1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8" name="Freeform 69"/>
            <p:cNvSpPr>
              <a:spLocks/>
            </p:cNvSpPr>
            <p:nvPr/>
          </p:nvSpPr>
          <p:spPr bwMode="hidden">
            <a:xfrm>
              <a:off x="5489" y="3042"/>
              <a:ext cx="186" cy="21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6" y="12"/>
                </a:cxn>
                <a:cxn ang="0">
                  <a:pos x="119" y="36"/>
                </a:cxn>
                <a:cxn ang="0">
                  <a:pos x="155" y="72"/>
                </a:cxn>
                <a:cxn ang="0">
                  <a:pos x="161" y="90"/>
                </a:cxn>
                <a:cxn ang="0">
                  <a:pos x="167" y="114"/>
                </a:cxn>
                <a:cxn ang="0">
                  <a:pos x="161" y="138"/>
                </a:cxn>
                <a:cxn ang="0">
                  <a:pos x="149" y="162"/>
                </a:cxn>
                <a:cxn ang="0">
                  <a:pos x="119" y="180"/>
                </a:cxn>
                <a:cxn ang="0">
                  <a:pos x="90" y="198"/>
                </a:cxn>
                <a:cxn ang="0">
                  <a:pos x="96" y="210"/>
                </a:cxn>
                <a:cxn ang="0">
                  <a:pos x="131" y="192"/>
                </a:cxn>
                <a:cxn ang="0">
                  <a:pos x="161" y="168"/>
                </a:cxn>
                <a:cxn ang="0">
                  <a:pos x="179" y="144"/>
                </a:cxn>
                <a:cxn ang="0">
                  <a:pos x="185" y="114"/>
                </a:cxn>
                <a:cxn ang="0">
                  <a:pos x="179" y="90"/>
                </a:cxn>
                <a:cxn ang="0">
                  <a:pos x="173" y="66"/>
                </a:cxn>
                <a:cxn ang="0">
                  <a:pos x="155" y="48"/>
                </a:cxn>
                <a:cxn ang="0">
                  <a:pos x="131" y="30"/>
                </a:cxn>
                <a:cxn ang="0">
                  <a:pos x="72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85" h="210">
                  <a:moveTo>
                    <a:pt x="0" y="6"/>
                  </a:moveTo>
                  <a:lnTo>
                    <a:pt x="66" y="12"/>
                  </a:lnTo>
                  <a:lnTo>
                    <a:pt x="119" y="36"/>
                  </a:lnTo>
                  <a:lnTo>
                    <a:pt x="155" y="72"/>
                  </a:lnTo>
                  <a:lnTo>
                    <a:pt x="161" y="90"/>
                  </a:lnTo>
                  <a:lnTo>
                    <a:pt x="167" y="114"/>
                  </a:lnTo>
                  <a:lnTo>
                    <a:pt x="161" y="138"/>
                  </a:lnTo>
                  <a:lnTo>
                    <a:pt x="149" y="162"/>
                  </a:lnTo>
                  <a:lnTo>
                    <a:pt x="119" y="180"/>
                  </a:lnTo>
                  <a:lnTo>
                    <a:pt x="90" y="198"/>
                  </a:lnTo>
                  <a:lnTo>
                    <a:pt x="96" y="210"/>
                  </a:lnTo>
                  <a:lnTo>
                    <a:pt x="131" y="192"/>
                  </a:lnTo>
                  <a:lnTo>
                    <a:pt x="161" y="168"/>
                  </a:lnTo>
                  <a:lnTo>
                    <a:pt x="179" y="144"/>
                  </a:lnTo>
                  <a:lnTo>
                    <a:pt x="185" y="114"/>
                  </a:lnTo>
                  <a:lnTo>
                    <a:pt x="179" y="90"/>
                  </a:lnTo>
                  <a:lnTo>
                    <a:pt x="173" y="66"/>
                  </a:lnTo>
                  <a:lnTo>
                    <a:pt x="155" y="48"/>
                  </a:lnTo>
                  <a:lnTo>
                    <a:pt x="131" y="30"/>
                  </a:lnTo>
                  <a:lnTo>
                    <a:pt x="72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9" name="Freeform 70"/>
            <p:cNvSpPr>
              <a:spLocks noEditPoints="1"/>
            </p:cNvSpPr>
            <p:nvPr/>
          </p:nvSpPr>
          <p:spPr bwMode="hidden">
            <a:xfrm>
              <a:off x="5345" y="3058"/>
              <a:ext cx="299" cy="186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90" y="6"/>
                </a:cxn>
                <a:cxn ang="0">
                  <a:pos x="42" y="30"/>
                </a:cxn>
                <a:cxn ang="0">
                  <a:pos x="12" y="54"/>
                </a:cxn>
                <a:cxn ang="0">
                  <a:pos x="6" y="72"/>
                </a:cxn>
                <a:cxn ang="0">
                  <a:pos x="0" y="90"/>
                </a:cxn>
                <a:cxn ang="0">
                  <a:pos x="6" y="108"/>
                </a:cxn>
                <a:cxn ang="0">
                  <a:pos x="12" y="126"/>
                </a:cxn>
                <a:cxn ang="0">
                  <a:pos x="42" y="156"/>
                </a:cxn>
                <a:cxn ang="0">
                  <a:pos x="90" y="180"/>
                </a:cxn>
                <a:cxn ang="0">
                  <a:pos x="150" y="186"/>
                </a:cxn>
                <a:cxn ang="0">
                  <a:pos x="209" y="180"/>
                </a:cxn>
                <a:cxn ang="0">
                  <a:pos x="257" y="156"/>
                </a:cxn>
                <a:cxn ang="0">
                  <a:pos x="287" y="126"/>
                </a:cxn>
                <a:cxn ang="0">
                  <a:pos x="299" y="108"/>
                </a:cxn>
                <a:cxn ang="0">
                  <a:pos x="299" y="90"/>
                </a:cxn>
                <a:cxn ang="0">
                  <a:pos x="299" y="72"/>
                </a:cxn>
                <a:cxn ang="0">
                  <a:pos x="287" y="54"/>
                </a:cxn>
                <a:cxn ang="0">
                  <a:pos x="257" y="30"/>
                </a:cxn>
                <a:cxn ang="0">
                  <a:pos x="209" y="6"/>
                </a:cxn>
                <a:cxn ang="0">
                  <a:pos x="150" y="0"/>
                </a:cxn>
                <a:cxn ang="0">
                  <a:pos x="150" y="0"/>
                </a:cxn>
                <a:cxn ang="0">
                  <a:pos x="150" y="180"/>
                </a:cxn>
                <a:cxn ang="0">
                  <a:pos x="96" y="174"/>
                </a:cxn>
                <a:cxn ang="0">
                  <a:pos x="48" y="156"/>
                </a:cxn>
                <a:cxn ang="0">
                  <a:pos x="18" y="126"/>
                </a:cxn>
                <a:cxn ang="0">
                  <a:pos x="12" y="108"/>
                </a:cxn>
                <a:cxn ang="0">
                  <a:pos x="6" y="90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48" y="30"/>
                </a:cxn>
                <a:cxn ang="0">
                  <a:pos x="96" y="12"/>
                </a:cxn>
                <a:cxn ang="0">
                  <a:pos x="150" y="6"/>
                </a:cxn>
                <a:cxn ang="0">
                  <a:pos x="203" y="12"/>
                </a:cxn>
                <a:cxn ang="0">
                  <a:pos x="251" y="30"/>
                </a:cxn>
                <a:cxn ang="0">
                  <a:pos x="281" y="54"/>
                </a:cxn>
                <a:cxn ang="0">
                  <a:pos x="293" y="72"/>
                </a:cxn>
                <a:cxn ang="0">
                  <a:pos x="293" y="90"/>
                </a:cxn>
                <a:cxn ang="0">
                  <a:pos x="293" y="108"/>
                </a:cxn>
                <a:cxn ang="0">
                  <a:pos x="281" y="126"/>
                </a:cxn>
                <a:cxn ang="0">
                  <a:pos x="251" y="156"/>
                </a:cxn>
                <a:cxn ang="0">
                  <a:pos x="203" y="174"/>
                </a:cxn>
                <a:cxn ang="0">
                  <a:pos x="150" y="180"/>
                </a:cxn>
                <a:cxn ang="0">
                  <a:pos x="150" y="180"/>
                </a:cxn>
              </a:cxnLst>
              <a:rect l="0" t="0" r="r" b="b"/>
              <a:pathLst>
                <a:path w="299" h="186">
                  <a:moveTo>
                    <a:pt x="150" y="0"/>
                  </a:moveTo>
                  <a:lnTo>
                    <a:pt x="90" y="6"/>
                  </a:lnTo>
                  <a:lnTo>
                    <a:pt x="42" y="30"/>
                  </a:lnTo>
                  <a:lnTo>
                    <a:pt x="12" y="54"/>
                  </a:lnTo>
                  <a:lnTo>
                    <a:pt x="6" y="72"/>
                  </a:lnTo>
                  <a:lnTo>
                    <a:pt x="0" y="90"/>
                  </a:lnTo>
                  <a:lnTo>
                    <a:pt x="6" y="108"/>
                  </a:lnTo>
                  <a:lnTo>
                    <a:pt x="12" y="126"/>
                  </a:lnTo>
                  <a:lnTo>
                    <a:pt x="42" y="156"/>
                  </a:lnTo>
                  <a:lnTo>
                    <a:pt x="90" y="180"/>
                  </a:lnTo>
                  <a:lnTo>
                    <a:pt x="150" y="186"/>
                  </a:lnTo>
                  <a:lnTo>
                    <a:pt x="209" y="180"/>
                  </a:lnTo>
                  <a:lnTo>
                    <a:pt x="257" y="156"/>
                  </a:lnTo>
                  <a:lnTo>
                    <a:pt x="287" y="126"/>
                  </a:lnTo>
                  <a:lnTo>
                    <a:pt x="299" y="108"/>
                  </a:lnTo>
                  <a:lnTo>
                    <a:pt x="299" y="90"/>
                  </a:lnTo>
                  <a:lnTo>
                    <a:pt x="299" y="72"/>
                  </a:lnTo>
                  <a:lnTo>
                    <a:pt x="287" y="54"/>
                  </a:lnTo>
                  <a:lnTo>
                    <a:pt x="257" y="30"/>
                  </a:lnTo>
                  <a:lnTo>
                    <a:pt x="209" y="6"/>
                  </a:lnTo>
                  <a:lnTo>
                    <a:pt x="150" y="0"/>
                  </a:lnTo>
                  <a:lnTo>
                    <a:pt x="150" y="0"/>
                  </a:lnTo>
                  <a:close/>
                  <a:moveTo>
                    <a:pt x="150" y="180"/>
                  </a:moveTo>
                  <a:lnTo>
                    <a:pt x="96" y="174"/>
                  </a:lnTo>
                  <a:lnTo>
                    <a:pt x="48" y="156"/>
                  </a:lnTo>
                  <a:lnTo>
                    <a:pt x="18" y="126"/>
                  </a:lnTo>
                  <a:lnTo>
                    <a:pt x="12" y="108"/>
                  </a:lnTo>
                  <a:lnTo>
                    <a:pt x="6" y="90"/>
                  </a:lnTo>
                  <a:lnTo>
                    <a:pt x="12" y="72"/>
                  </a:lnTo>
                  <a:lnTo>
                    <a:pt x="18" y="54"/>
                  </a:lnTo>
                  <a:lnTo>
                    <a:pt x="48" y="30"/>
                  </a:lnTo>
                  <a:lnTo>
                    <a:pt x="96" y="12"/>
                  </a:lnTo>
                  <a:lnTo>
                    <a:pt x="150" y="6"/>
                  </a:lnTo>
                  <a:lnTo>
                    <a:pt x="203" y="12"/>
                  </a:lnTo>
                  <a:lnTo>
                    <a:pt x="251" y="30"/>
                  </a:lnTo>
                  <a:lnTo>
                    <a:pt x="281" y="54"/>
                  </a:lnTo>
                  <a:lnTo>
                    <a:pt x="293" y="72"/>
                  </a:lnTo>
                  <a:lnTo>
                    <a:pt x="293" y="90"/>
                  </a:lnTo>
                  <a:lnTo>
                    <a:pt x="293" y="108"/>
                  </a:lnTo>
                  <a:lnTo>
                    <a:pt x="281" y="126"/>
                  </a:lnTo>
                  <a:lnTo>
                    <a:pt x="251" y="156"/>
                  </a:lnTo>
                  <a:lnTo>
                    <a:pt x="203" y="174"/>
                  </a:lnTo>
                  <a:lnTo>
                    <a:pt x="150" y="180"/>
                  </a:lnTo>
                  <a:lnTo>
                    <a:pt x="150" y="1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grpSp>
          <p:nvGrpSpPr>
            <p:cNvPr id="70" name="Group 71"/>
            <p:cNvGrpSpPr>
              <a:grpSpLocks/>
            </p:cNvGrpSpPr>
            <p:nvPr/>
          </p:nvGrpSpPr>
          <p:grpSpPr bwMode="auto">
            <a:xfrm>
              <a:off x="5381" y="3085"/>
              <a:ext cx="227" cy="132"/>
              <a:chOff x="5381" y="3085"/>
              <a:chExt cx="227" cy="132"/>
            </a:xfrm>
            <a:grpFill/>
          </p:grpSpPr>
          <p:sp>
            <p:nvSpPr>
              <p:cNvPr id="71" name="Oval 72"/>
              <p:cNvSpPr>
                <a:spLocks noChangeArrowheads="1"/>
              </p:cNvSpPr>
              <p:nvPr/>
            </p:nvSpPr>
            <p:spPr bwMode="hidden">
              <a:xfrm>
                <a:off x="5381" y="3085"/>
                <a:ext cx="227" cy="13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2" name="Oval 73"/>
              <p:cNvSpPr>
                <a:spLocks noChangeArrowheads="1"/>
              </p:cNvSpPr>
              <p:nvPr/>
            </p:nvSpPr>
            <p:spPr bwMode="hidden">
              <a:xfrm>
                <a:off x="5403" y="3099"/>
                <a:ext cx="182" cy="10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3" name="Oval 74"/>
              <p:cNvSpPr>
                <a:spLocks noChangeArrowheads="1"/>
              </p:cNvSpPr>
              <p:nvPr/>
            </p:nvSpPr>
            <p:spPr bwMode="hidden">
              <a:xfrm>
                <a:off x="5431" y="3109"/>
                <a:ext cx="125" cy="8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4" name="Oval 75"/>
              <p:cNvSpPr>
                <a:spLocks noChangeArrowheads="1"/>
              </p:cNvSpPr>
              <p:nvPr/>
            </p:nvSpPr>
            <p:spPr bwMode="hidden">
              <a:xfrm>
                <a:off x="5458" y="3125"/>
                <a:ext cx="73" cy="4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</p:grpSp>
      </p:grpSp>
      <p:sp>
        <p:nvSpPr>
          <p:cNvPr id="18432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90600" y="2514600"/>
            <a:ext cx="7772400" cy="147002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432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572000"/>
            <a:ext cx="7162800" cy="685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5817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143001"/>
            <a:ext cx="5791200" cy="5257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Drop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08788" y="4495800"/>
            <a:ext cx="2130425" cy="21336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DD6B5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432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90600" y="2514600"/>
            <a:ext cx="7772400" cy="147002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2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572000"/>
            <a:ext cx="7162800" cy="685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121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762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80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699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371600"/>
            <a:ext cx="3657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3657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3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4F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42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4F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718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4F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010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143001"/>
            <a:ext cx="5791200" cy="5257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448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0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596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7100" y="228600"/>
            <a:ext cx="18669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228600"/>
            <a:ext cx="54483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8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 algn="ctr">
              <a:defRPr baseline="0">
                <a:solidFill>
                  <a:srgbClr val="69163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3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676400" y="1371600"/>
            <a:ext cx="7467600" cy="50292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948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0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86400" y="1371600"/>
            <a:ext cx="3657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86400" y="3962400"/>
            <a:ext cx="3657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1" hangingPunct="1">
              <a:defRPr/>
            </a:pPr>
            <a:fld id="{2E2E0B9A-9F5D-48AE-A29C-A0BEC53B6EB3}" type="slidenum">
              <a:rPr lang="en-US">
                <a:solidFill>
                  <a:srgbClr val="000000"/>
                </a:solidFill>
                <a:cs typeface="+mn-cs"/>
              </a:rPr>
              <a:pPr eaLnBrk="1" hangingPunct="1"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62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9144000" cy="601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361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Dro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8788" y="4495800"/>
            <a:ext cx="2130425" cy="21336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DD6B5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6" name="Picture 26" descr="BSE Logo 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6234113"/>
            <a:ext cx="2198688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2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90600" y="2514600"/>
            <a:ext cx="7772400" cy="147002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2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572000"/>
            <a:ext cx="7162800" cy="685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744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762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1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644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4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371600"/>
            <a:ext cx="3657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3657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7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8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3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280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143001"/>
            <a:ext cx="5791200" cy="5257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2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072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1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7100" y="228600"/>
            <a:ext cx="18669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228600"/>
            <a:ext cx="54483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1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 algn="ctr">
              <a:defRPr baseline="0">
                <a:solidFill>
                  <a:srgbClr val="69163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5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676400" y="1371600"/>
            <a:ext cx="7467600" cy="50292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856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7100" y="228600"/>
            <a:ext cx="18669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228600"/>
            <a:ext cx="54483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0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0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86400" y="1371600"/>
            <a:ext cx="3657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86400" y="3962400"/>
            <a:ext cx="3657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8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1" hangingPunct="1">
              <a:defRPr/>
            </a:pPr>
            <a:fld id="{98653619-3594-4C45-8860-71E36A071E3B}" type="slidenum">
              <a:rPr lang="en-US">
                <a:solidFill>
                  <a:srgbClr val="000000"/>
                </a:solidFill>
                <a:cs typeface="+mn-cs"/>
              </a:rPr>
              <a:pPr eaLnBrk="1" hangingPunct="1"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65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DDD6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90600" y="2514620"/>
            <a:ext cx="7772400" cy="147002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2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7162800" cy="685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7407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601200" cy="5638800"/>
          </a:xfrm>
        </p:spPr>
        <p:txBody>
          <a:bodyPr/>
          <a:lstStyle>
            <a:lvl1pPr>
              <a:buClr>
                <a:srgbClr val="DDDDDD"/>
              </a:buClr>
              <a:defRPr baseline="0">
                <a:solidFill>
                  <a:srgbClr val="DDDDDD"/>
                </a:solidFill>
              </a:defRPr>
            </a:lvl1pPr>
            <a:lvl2pPr>
              <a:buClr>
                <a:srgbClr val="DDDDDD"/>
              </a:buClr>
              <a:defRPr baseline="0">
                <a:solidFill>
                  <a:srgbClr val="DDDDDD"/>
                </a:solidFill>
              </a:defRPr>
            </a:lvl2pPr>
            <a:lvl3pPr>
              <a:buClr>
                <a:srgbClr val="DDDDDD"/>
              </a:buClr>
              <a:defRPr baseline="0">
                <a:solidFill>
                  <a:srgbClr val="DDDDDD"/>
                </a:solidFill>
              </a:defRPr>
            </a:lvl3pPr>
            <a:lvl4pPr>
              <a:buClr>
                <a:srgbClr val="DDDDDD"/>
              </a:buClr>
              <a:defRPr baseline="0">
                <a:solidFill>
                  <a:srgbClr val="DDDDDD"/>
                </a:solidFill>
              </a:defRPr>
            </a:lvl4pPr>
            <a:lvl5pPr>
              <a:buClr>
                <a:srgbClr val="DDDDDD"/>
              </a:buClr>
              <a:defRPr baseline="0">
                <a:solidFill>
                  <a:srgbClr val="DDDDD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762000"/>
          </a:xfrm>
        </p:spPr>
        <p:txBody>
          <a:bodyPr/>
          <a:lstStyle>
            <a:lvl1pPr>
              <a:defRPr baseline="0">
                <a:solidFill>
                  <a:srgbClr val="DDDDD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21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707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gradFill flip="none" rotWithShape="0">
          <a:gsLst>
            <a:gs pos="0">
              <a:srgbClr val="07206F"/>
            </a:gs>
            <a:gs pos="100000">
              <a:srgbClr val="182F7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199"/>
            <a:ext cx="9144000" cy="5740153"/>
          </a:xfrm>
        </p:spPr>
        <p:txBody>
          <a:bodyPr/>
          <a:lstStyle>
            <a:lvl1pPr>
              <a:defRPr sz="280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3"/>
                </a:solidFill>
              </a:defRPr>
            </a:lvl4pPr>
            <a:lvl5pPr>
              <a:defRPr sz="1800">
                <a:solidFill>
                  <a:schemeClr val="accent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77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0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2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84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 algn="ctr">
              <a:defRPr baseline="0">
                <a:solidFill>
                  <a:srgbClr val="69163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5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143001"/>
            <a:ext cx="5791200" cy="5257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3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390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7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7100" y="228600"/>
            <a:ext cx="18669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228600"/>
            <a:ext cx="54483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2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 algn="ctr">
              <a:defRPr baseline="0">
                <a:solidFill>
                  <a:srgbClr val="69163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8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676400" y="1371600"/>
            <a:ext cx="7467600" cy="50292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3670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0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86400" y="1371600"/>
            <a:ext cx="3657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86400" y="3962400"/>
            <a:ext cx="3657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3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Dro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8788" y="4495800"/>
            <a:ext cx="2130425" cy="21336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DD6B5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6" name="Picture 26" descr="BSE Logo 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6234113"/>
            <a:ext cx="2198688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statebanner.png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172200"/>
            <a:ext cx="586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2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90600" y="2514600"/>
            <a:ext cx="7772400" cy="147002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2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572000"/>
            <a:ext cx="7162800" cy="685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196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762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291649"/>
            <a:ext cx="2286000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9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676400" y="1371600"/>
            <a:ext cx="7467600" cy="50292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090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677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371600"/>
            <a:ext cx="3657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3657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7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4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62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86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143001"/>
            <a:ext cx="5791200" cy="5257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4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861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9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7100" y="228600"/>
            <a:ext cx="18669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228600"/>
            <a:ext cx="54483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4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 algn="ctr">
              <a:defRPr baseline="0">
                <a:solidFill>
                  <a:srgbClr val="69163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6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4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676400" y="1371600"/>
            <a:ext cx="7467600" cy="50292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1892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3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86400" y="1371600"/>
            <a:ext cx="3657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86400" y="3962400"/>
            <a:ext cx="3657600" cy="2438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0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Dro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4495800"/>
            <a:ext cx="2130425" cy="2133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DD6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6" name="Picture 26" descr="BSE Logo 2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234113"/>
            <a:ext cx="219868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statebanner.png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5867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90600" y="2514600"/>
            <a:ext cx="7772400" cy="147002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2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572000"/>
            <a:ext cx="7162800" cy="685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8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7"/>
          <p:cNvSpPr>
            <a:spLocks noChangeAspect="1"/>
          </p:cNvSpPr>
          <p:nvPr userDrawn="1"/>
        </p:nvSpPr>
        <p:spPr bwMode="auto">
          <a:xfrm>
            <a:off x="76200" y="6291263"/>
            <a:ext cx="22860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762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52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916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371600"/>
            <a:ext cx="3657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3657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3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0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85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8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86400" y="1371600"/>
            <a:ext cx="3657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86400" y="3962400"/>
            <a:ext cx="3657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3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143001"/>
            <a:ext cx="5791200" cy="5257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0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40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7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7100" y="228600"/>
            <a:ext cx="18669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228600"/>
            <a:ext cx="54483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 algn="ctr">
              <a:defRPr baseline="0">
                <a:solidFill>
                  <a:srgbClr val="69163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4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676400" y="1371600"/>
            <a:ext cx="7467600" cy="50292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640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8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86400" y="1371600"/>
            <a:ext cx="3657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86400" y="3962400"/>
            <a:ext cx="3657600" cy="2438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bg>
      <p:bgPr>
        <a:gradFill flip="none" rotWithShape="0">
          <a:gsLst>
            <a:gs pos="0">
              <a:srgbClr val="07206F"/>
            </a:gs>
            <a:gs pos="100000">
              <a:srgbClr val="182F7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199"/>
            <a:ext cx="9144000" cy="5740153"/>
          </a:xfrm>
        </p:spPr>
        <p:txBody>
          <a:bodyPr/>
          <a:lstStyle>
            <a:lvl1pPr>
              <a:defRPr sz="280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3"/>
                </a:solidFill>
              </a:defRPr>
            </a:lvl4pPr>
            <a:lvl5pPr>
              <a:defRPr sz="1800">
                <a:solidFill>
                  <a:schemeClr val="accent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77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720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KnockoutHTF30JuniorWelterw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nockoutHTF30JuniorWelterw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nockoutHTF30JuniorWelterw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nockoutHTF30JuniorWelterw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nockoutHTF30JuniorWelterwt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52400" y="152400"/>
            <a:ext cx="9144000" cy="6858000"/>
          </a:xfrm>
          <a:prstGeom prst="rect">
            <a:avLst/>
          </a:prstGeom>
          <a:solidFill>
            <a:srgbClr val="0720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KnockoutHTF30JuniorWelterw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nockoutHTF30JuniorWelterw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nockoutHTF30JuniorWelterw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nockoutHTF30JuniorWelterw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nockoutHTF30JuniorWelterwt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Freeform 6"/>
          <p:cNvSpPr>
            <a:spLocks/>
          </p:cNvSpPr>
          <p:nvPr userDrawn="1"/>
        </p:nvSpPr>
        <p:spPr bwMode="hidden">
          <a:xfrm>
            <a:off x="0" y="4267200"/>
            <a:ext cx="9144000" cy="2590800"/>
          </a:xfrm>
          <a:custGeom>
            <a:avLst/>
            <a:gdLst>
              <a:gd name="T0" fmla="*/ 2147483646 w 5740"/>
              <a:gd name="T1" fmla="*/ 2147483646 h 4316"/>
              <a:gd name="T2" fmla="*/ 0 w 5740"/>
              <a:gd name="T3" fmla="*/ 2147483646 h 4316"/>
              <a:gd name="T4" fmla="*/ 0 w 5740"/>
              <a:gd name="T5" fmla="*/ 0 h 4316"/>
              <a:gd name="T6" fmla="*/ 2147483646 w 5740"/>
              <a:gd name="T7" fmla="*/ 0 h 4316"/>
              <a:gd name="T8" fmla="*/ 2147483646 w 5740"/>
              <a:gd name="T9" fmla="*/ 2147483646 h 4316"/>
              <a:gd name="T10" fmla="*/ 2147483646 w 5740"/>
              <a:gd name="T11" fmla="*/ 2147483646 h 43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0" h="4316">
                <a:moveTo>
                  <a:pt x="5740" y="4316"/>
                </a:moveTo>
                <a:lnTo>
                  <a:pt x="0" y="4316"/>
                </a:lnTo>
                <a:lnTo>
                  <a:pt x="0" y="0"/>
                </a:lnTo>
                <a:lnTo>
                  <a:pt x="5740" y="0"/>
                </a:lnTo>
                <a:lnTo>
                  <a:pt x="5740" y="4316"/>
                </a:lnTo>
                <a:close/>
              </a:path>
            </a:pathLst>
          </a:custGeom>
          <a:gradFill rotWithShape="1">
            <a:gsLst>
              <a:gs pos="0">
                <a:srgbClr val="07206F"/>
              </a:gs>
              <a:gs pos="100000">
                <a:srgbClr val="00112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>
            <a:spLocks/>
          </p:cNvSpPr>
          <p:nvPr userDrawn="1"/>
        </p:nvSpPr>
        <p:spPr bwMode="hidden">
          <a:xfrm>
            <a:off x="152400" y="4419600"/>
            <a:ext cx="9144000" cy="2590800"/>
          </a:xfrm>
          <a:custGeom>
            <a:avLst/>
            <a:gdLst>
              <a:gd name="T0" fmla="*/ 2147483646 w 5740"/>
              <a:gd name="T1" fmla="*/ 2147483646 h 4316"/>
              <a:gd name="T2" fmla="*/ 0 w 5740"/>
              <a:gd name="T3" fmla="*/ 2147483646 h 4316"/>
              <a:gd name="T4" fmla="*/ 0 w 5740"/>
              <a:gd name="T5" fmla="*/ 0 h 4316"/>
              <a:gd name="T6" fmla="*/ 2147483646 w 5740"/>
              <a:gd name="T7" fmla="*/ 0 h 4316"/>
              <a:gd name="T8" fmla="*/ 2147483646 w 5740"/>
              <a:gd name="T9" fmla="*/ 2147483646 h 4316"/>
              <a:gd name="T10" fmla="*/ 2147483646 w 5740"/>
              <a:gd name="T11" fmla="*/ 2147483646 h 43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0" h="4316">
                <a:moveTo>
                  <a:pt x="5740" y="4316"/>
                </a:moveTo>
                <a:lnTo>
                  <a:pt x="0" y="4316"/>
                </a:lnTo>
                <a:lnTo>
                  <a:pt x="0" y="0"/>
                </a:lnTo>
                <a:lnTo>
                  <a:pt x="5740" y="0"/>
                </a:lnTo>
                <a:lnTo>
                  <a:pt x="5740" y="4316"/>
                </a:lnTo>
                <a:close/>
              </a:path>
            </a:pathLst>
          </a:custGeom>
          <a:gradFill rotWithShape="1">
            <a:gsLst>
              <a:gs pos="0">
                <a:srgbClr val="07206F"/>
              </a:gs>
              <a:gs pos="100000">
                <a:srgbClr val="00112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8" name="Picture 2" descr="WaterDrop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4495800"/>
            <a:ext cx="2130425" cy="2133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720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KnockoutHTF30JuniorWelterw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nockoutHTF30JuniorWelterw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nockoutHTF30JuniorWelterw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nockoutHTF30JuniorWelterw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nockoutHTF30JuniorWelterwt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 userDrawn="1"/>
        </p:nvSpPr>
        <p:spPr bwMode="auto">
          <a:xfrm>
            <a:off x="1600200" y="4572000"/>
            <a:ext cx="716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KnockoutHTF30JuniorWelterw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nockoutHTF30JuniorWelterw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nockoutHTF30JuniorWelterw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nockoutHTF30JuniorWelterw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nockoutHTF30JuniorWelterwt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DDDDDD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800" dirty="0" smtClean="0">
                <a:solidFill>
                  <a:srgbClr val="DDDDDD"/>
                </a:solidFill>
                <a:latin typeface="Arial" panose="020B0604020202020204" pitchFamily="34" charset="0"/>
              </a:rPr>
              <a:t>Click to edit Master subtitle style</a:t>
            </a:r>
          </a:p>
        </p:txBody>
      </p:sp>
      <p:pic>
        <p:nvPicPr>
          <p:cNvPr id="11" name="Picture 2" descr="WaterDrop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4495800"/>
            <a:ext cx="2130425" cy="2133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 12"/>
          <p:cNvSpPr>
            <a:spLocks/>
          </p:cNvSpPr>
          <p:nvPr userDrawn="1"/>
        </p:nvSpPr>
        <p:spPr bwMode="hidden">
          <a:xfrm>
            <a:off x="0" y="4267200"/>
            <a:ext cx="9144000" cy="2590800"/>
          </a:xfrm>
          <a:custGeom>
            <a:avLst/>
            <a:gdLst>
              <a:gd name="T0" fmla="*/ 2147483646 w 5740"/>
              <a:gd name="T1" fmla="*/ 2147483646 h 4316"/>
              <a:gd name="T2" fmla="*/ 0 w 5740"/>
              <a:gd name="T3" fmla="*/ 2147483646 h 4316"/>
              <a:gd name="T4" fmla="*/ 0 w 5740"/>
              <a:gd name="T5" fmla="*/ 0 h 4316"/>
              <a:gd name="T6" fmla="*/ 2147483646 w 5740"/>
              <a:gd name="T7" fmla="*/ 0 h 4316"/>
              <a:gd name="T8" fmla="*/ 2147483646 w 5740"/>
              <a:gd name="T9" fmla="*/ 2147483646 h 4316"/>
              <a:gd name="T10" fmla="*/ 2147483646 w 5740"/>
              <a:gd name="T11" fmla="*/ 2147483646 h 43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0" h="4316">
                <a:moveTo>
                  <a:pt x="5740" y="4316"/>
                </a:moveTo>
                <a:lnTo>
                  <a:pt x="0" y="4316"/>
                </a:lnTo>
                <a:lnTo>
                  <a:pt x="0" y="0"/>
                </a:lnTo>
                <a:lnTo>
                  <a:pt x="5740" y="0"/>
                </a:lnTo>
                <a:lnTo>
                  <a:pt x="5740" y="4316"/>
                </a:lnTo>
                <a:close/>
              </a:path>
            </a:pathLst>
          </a:custGeom>
          <a:gradFill rotWithShape="1">
            <a:gsLst>
              <a:gs pos="0">
                <a:srgbClr val="07206F"/>
              </a:gs>
              <a:gs pos="100000">
                <a:srgbClr val="00112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3" name="Group 10"/>
          <p:cNvGrpSpPr>
            <a:grpSpLocks/>
          </p:cNvGrpSpPr>
          <p:nvPr userDrawn="1"/>
        </p:nvGrpSpPr>
        <p:grpSpPr bwMode="auto">
          <a:xfrm>
            <a:off x="5599469" y="5897563"/>
            <a:ext cx="1257737" cy="827088"/>
            <a:chOff x="3527" y="3715"/>
            <a:chExt cx="792" cy="521"/>
          </a:xfrm>
          <a:gradFill>
            <a:gsLst>
              <a:gs pos="0">
                <a:srgbClr val="0A2D90"/>
              </a:gs>
              <a:gs pos="100000">
                <a:srgbClr val="00254A">
                  <a:gamma/>
                  <a:shade val="46275"/>
                  <a:invGamma/>
                </a:srgbClr>
              </a:gs>
            </a:gsLst>
            <a:lin ang="5400000" scaled="1"/>
          </a:gradFill>
        </p:grpSpPr>
        <p:sp>
          <p:nvSpPr>
            <p:cNvPr id="14" name="Oval 13"/>
            <p:cNvSpPr>
              <a:spLocks noChangeArrowheads="1"/>
            </p:cNvSpPr>
            <p:nvPr/>
          </p:nvSpPr>
          <p:spPr bwMode="hidden">
            <a:xfrm>
              <a:off x="3686" y="3810"/>
              <a:ext cx="532" cy="3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hidden">
            <a:xfrm>
              <a:off x="3726" y="3840"/>
              <a:ext cx="452" cy="2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hidden">
            <a:xfrm>
              <a:off x="3782" y="3872"/>
              <a:ext cx="344" cy="20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hidden">
            <a:xfrm>
              <a:off x="3822" y="3896"/>
              <a:ext cx="262" cy="15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hidden">
            <a:xfrm>
              <a:off x="3856" y="3922"/>
              <a:ext cx="192" cy="10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hidden">
            <a:xfrm>
              <a:off x="3575" y="3715"/>
              <a:ext cx="383" cy="161"/>
            </a:xfrm>
            <a:custGeom>
              <a:avLst/>
              <a:gdLst/>
              <a:ahLst/>
              <a:cxnLst>
                <a:cxn ang="0">
                  <a:pos x="376" y="12"/>
                </a:cxn>
                <a:cxn ang="0">
                  <a:pos x="257" y="24"/>
                </a:cxn>
                <a:cxn ang="0">
                  <a:pos x="149" y="54"/>
                </a:cxn>
                <a:cxn ang="0">
                  <a:pos x="101" y="77"/>
                </a:cxn>
                <a:cxn ang="0">
                  <a:pos x="59" y="101"/>
                </a:cxn>
                <a:cxn ang="0">
                  <a:pos x="24" y="131"/>
                </a:cxn>
                <a:cxn ang="0">
                  <a:pos x="0" y="161"/>
                </a:cxn>
                <a:cxn ang="0">
                  <a:pos x="0" y="137"/>
                </a:cxn>
                <a:cxn ang="0">
                  <a:pos x="29" y="107"/>
                </a:cxn>
                <a:cxn ang="0">
                  <a:pos x="65" y="83"/>
                </a:cxn>
                <a:cxn ang="0">
                  <a:pos x="155" y="36"/>
                </a:cxn>
                <a:cxn ang="0">
                  <a:pos x="257" y="12"/>
                </a:cxn>
                <a:cxn ang="0">
                  <a:pos x="376" y="0"/>
                </a:cxn>
                <a:cxn ang="0">
                  <a:pos x="376" y="0"/>
                </a:cxn>
                <a:cxn ang="0">
                  <a:pos x="382" y="0"/>
                </a:cxn>
                <a:cxn ang="0">
                  <a:pos x="382" y="12"/>
                </a:cxn>
                <a:cxn ang="0">
                  <a:pos x="376" y="12"/>
                </a:cxn>
                <a:cxn ang="0">
                  <a:pos x="376" y="12"/>
                </a:cxn>
                <a:cxn ang="0">
                  <a:pos x="376" y="12"/>
                </a:cxn>
              </a:cxnLst>
              <a:rect l="0" t="0" r="r" b="b"/>
              <a:pathLst>
                <a:path w="382" h="161">
                  <a:moveTo>
                    <a:pt x="376" y="12"/>
                  </a:moveTo>
                  <a:lnTo>
                    <a:pt x="257" y="24"/>
                  </a:lnTo>
                  <a:lnTo>
                    <a:pt x="149" y="54"/>
                  </a:lnTo>
                  <a:lnTo>
                    <a:pt x="101" y="77"/>
                  </a:lnTo>
                  <a:lnTo>
                    <a:pt x="59" y="101"/>
                  </a:lnTo>
                  <a:lnTo>
                    <a:pt x="24" y="131"/>
                  </a:lnTo>
                  <a:lnTo>
                    <a:pt x="0" y="161"/>
                  </a:lnTo>
                  <a:lnTo>
                    <a:pt x="0" y="137"/>
                  </a:lnTo>
                  <a:lnTo>
                    <a:pt x="29" y="107"/>
                  </a:lnTo>
                  <a:lnTo>
                    <a:pt x="65" y="83"/>
                  </a:lnTo>
                  <a:lnTo>
                    <a:pt x="155" y="36"/>
                  </a:lnTo>
                  <a:lnTo>
                    <a:pt x="257" y="12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382" y="0"/>
                  </a:lnTo>
                  <a:lnTo>
                    <a:pt x="382" y="12"/>
                  </a:lnTo>
                  <a:lnTo>
                    <a:pt x="376" y="12"/>
                  </a:lnTo>
                  <a:lnTo>
                    <a:pt x="376" y="12"/>
                  </a:lnTo>
                  <a:lnTo>
                    <a:pt x="376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hidden">
            <a:xfrm>
              <a:off x="3695" y="4170"/>
              <a:ext cx="444" cy="66"/>
            </a:xfrm>
            <a:custGeom>
              <a:avLst/>
              <a:gdLst/>
              <a:ahLst/>
              <a:cxnLst>
                <a:cxn ang="0">
                  <a:pos x="257" y="54"/>
                </a:cxn>
                <a:cxn ang="0">
                  <a:pos x="353" y="48"/>
                </a:cxn>
                <a:cxn ang="0">
                  <a:pos x="443" y="24"/>
                </a:cxn>
                <a:cxn ang="0">
                  <a:pos x="443" y="36"/>
                </a:cxn>
                <a:cxn ang="0">
                  <a:pos x="353" y="60"/>
                </a:cxn>
                <a:cxn ang="0">
                  <a:pos x="257" y="66"/>
                </a:cxn>
                <a:cxn ang="0">
                  <a:pos x="186" y="60"/>
                </a:cxn>
                <a:cxn ang="0">
                  <a:pos x="120" y="48"/>
                </a:cxn>
                <a:cxn ang="0">
                  <a:pos x="60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54" y="24"/>
                </a:cxn>
                <a:cxn ang="0">
                  <a:pos x="120" y="36"/>
                </a:cxn>
                <a:cxn ang="0">
                  <a:pos x="186" y="48"/>
                </a:cxn>
                <a:cxn ang="0">
                  <a:pos x="257" y="54"/>
                </a:cxn>
                <a:cxn ang="0">
                  <a:pos x="257" y="54"/>
                </a:cxn>
              </a:cxnLst>
              <a:rect l="0" t="0" r="r" b="b"/>
              <a:pathLst>
                <a:path w="443" h="66">
                  <a:moveTo>
                    <a:pt x="257" y="54"/>
                  </a:moveTo>
                  <a:lnTo>
                    <a:pt x="353" y="48"/>
                  </a:lnTo>
                  <a:lnTo>
                    <a:pt x="443" y="24"/>
                  </a:lnTo>
                  <a:lnTo>
                    <a:pt x="443" y="36"/>
                  </a:lnTo>
                  <a:lnTo>
                    <a:pt x="353" y="60"/>
                  </a:lnTo>
                  <a:lnTo>
                    <a:pt x="257" y="66"/>
                  </a:lnTo>
                  <a:lnTo>
                    <a:pt x="186" y="60"/>
                  </a:lnTo>
                  <a:lnTo>
                    <a:pt x="120" y="48"/>
                  </a:lnTo>
                  <a:lnTo>
                    <a:pt x="60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24"/>
                  </a:lnTo>
                  <a:lnTo>
                    <a:pt x="120" y="36"/>
                  </a:lnTo>
                  <a:lnTo>
                    <a:pt x="186" y="48"/>
                  </a:lnTo>
                  <a:lnTo>
                    <a:pt x="257" y="54"/>
                  </a:lnTo>
                  <a:lnTo>
                    <a:pt x="257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hidden">
            <a:xfrm>
              <a:off x="3527" y="3906"/>
              <a:ext cx="89" cy="216"/>
            </a:xfrm>
            <a:custGeom>
              <a:avLst/>
              <a:gdLst/>
              <a:ahLst/>
              <a:cxnLst>
                <a:cxn ang="0">
                  <a:pos x="12" y="66"/>
                </a:cxn>
                <a:cxn ang="0">
                  <a:pos x="18" y="108"/>
                </a:cxn>
                <a:cxn ang="0">
                  <a:pos x="36" y="144"/>
                </a:cxn>
                <a:cxn ang="0">
                  <a:pos x="60" y="180"/>
                </a:cxn>
                <a:cxn ang="0">
                  <a:pos x="89" y="216"/>
                </a:cxn>
                <a:cxn ang="0">
                  <a:pos x="72" y="216"/>
                </a:cxn>
                <a:cxn ang="0">
                  <a:pos x="42" y="180"/>
                </a:cxn>
                <a:cxn ang="0">
                  <a:pos x="18" y="144"/>
                </a:cxn>
                <a:cxn ang="0">
                  <a:pos x="6" y="108"/>
                </a:cxn>
                <a:cxn ang="0">
                  <a:pos x="0" y="66"/>
                </a:cxn>
                <a:cxn ang="0">
                  <a:pos x="0" y="30"/>
                </a:cxn>
                <a:cxn ang="0">
                  <a:pos x="12" y="0"/>
                </a:cxn>
                <a:cxn ang="0">
                  <a:pos x="30" y="0"/>
                </a:cxn>
                <a:cxn ang="0">
                  <a:pos x="18" y="30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89" h="216">
                  <a:moveTo>
                    <a:pt x="12" y="66"/>
                  </a:moveTo>
                  <a:lnTo>
                    <a:pt x="18" y="108"/>
                  </a:lnTo>
                  <a:lnTo>
                    <a:pt x="36" y="144"/>
                  </a:lnTo>
                  <a:lnTo>
                    <a:pt x="60" y="180"/>
                  </a:lnTo>
                  <a:lnTo>
                    <a:pt x="89" y="216"/>
                  </a:lnTo>
                  <a:lnTo>
                    <a:pt x="72" y="216"/>
                  </a:lnTo>
                  <a:lnTo>
                    <a:pt x="42" y="180"/>
                  </a:lnTo>
                  <a:lnTo>
                    <a:pt x="18" y="144"/>
                  </a:lnTo>
                  <a:lnTo>
                    <a:pt x="6" y="108"/>
                  </a:lnTo>
                  <a:lnTo>
                    <a:pt x="0" y="66"/>
                  </a:lnTo>
                  <a:lnTo>
                    <a:pt x="0" y="30"/>
                  </a:lnTo>
                  <a:lnTo>
                    <a:pt x="12" y="0"/>
                  </a:lnTo>
                  <a:lnTo>
                    <a:pt x="30" y="0"/>
                  </a:lnTo>
                  <a:lnTo>
                    <a:pt x="18" y="30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hidden">
            <a:xfrm>
              <a:off x="3569" y="3745"/>
              <a:ext cx="750" cy="461"/>
            </a:xfrm>
            <a:custGeom>
              <a:avLst/>
              <a:gdLst/>
              <a:ahLst/>
              <a:cxnLst>
                <a:cxn ang="0">
                  <a:pos x="382" y="443"/>
                </a:cxn>
                <a:cxn ang="0">
                  <a:pos x="311" y="437"/>
                </a:cxn>
                <a:cxn ang="0">
                  <a:pos x="245" y="425"/>
                </a:cxn>
                <a:cxn ang="0">
                  <a:pos x="185" y="407"/>
                </a:cxn>
                <a:cxn ang="0">
                  <a:pos x="131" y="383"/>
                </a:cxn>
                <a:cxn ang="0">
                  <a:pos x="83" y="347"/>
                </a:cxn>
                <a:cxn ang="0">
                  <a:pos x="53" y="311"/>
                </a:cxn>
                <a:cxn ang="0">
                  <a:pos x="30" y="269"/>
                </a:cxn>
                <a:cxn ang="0">
                  <a:pos x="24" y="227"/>
                </a:cxn>
                <a:cxn ang="0">
                  <a:pos x="30" y="185"/>
                </a:cxn>
                <a:cxn ang="0">
                  <a:pos x="53" y="143"/>
                </a:cxn>
                <a:cxn ang="0">
                  <a:pos x="83" y="107"/>
                </a:cxn>
                <a:cxn ang="0">
                  <a:pos x="131" y="77"/>
                </a:cxn>
                <a:cxn ang="0">
                  <a:pos x="185" y="47"/>
                </a:cxn>
                <a:cxn ang="0">
                  <a:pos x="245" y="30"/>
                </a:cxn>
                <a:cxn ang="0">
                  <a:pos x="311" y="18"/>
                </a:cxn>
                <a:cxn ang="0">
                  <a:pos x="382" y="12"/>
                </a:cxn>
                <a:cxn ang="0">
                  <a:pos x="478" y="18"/>
                </a:cxn>
                <a:cxn ang="0">
                  <a:pos x="562" y="41"/>
                </a:cxn>
                <a:cxn ang="0">
                  <a:pos x="562" y="36"/>
                </a:cxn>
                <a:cxn ang="0">
                  <a:pos x="562" y="30"/>
                </a:cxn>
                <a:cxn ang="0">
                  <a:pos x="478" y="6"/>
                </a:cxn>
                <a:cxn ang="0">
                  <a:pos x="382" y="0"/>
                </a:cxn>
                <a:cxn ang="0">
                  <a:pos x="305" y="6"/>
                </a:cxn>
                <a:cxn ang="0">
                  <a:pos x="233" y="18"/>
                </a:cxn>
                <a:cxn ang="0">
                  <a:pos x="167" y="41"/>
                </a:cxn>
                <a:cxn ang="0">
                  <a:pos x="113" y="65"/>
                </a:cxn>
                <a:cxn ang="0">
                  <a:pos x="65" y="101"/>
                </a:cxn>
                <a:cxn ang="0">
                  <a:pos x="30" y="137"/>
                </a:cxn>
                <a:cxn ang="0">
                  <a:pos x="6" y="179"/>
                </a:cxn>
                <a:cxn ang="0">
                  <a:pos x="0" y="227"/>
                </a:cxn>
                <a:cxn ang="0">
                  <a:pos x="6" y="275"/>
                </a:cxn>
                <a:cxn ang="0">
                  <a:pos x="30" y="317"/>
                </a:cxn>
                <a:cxn ang="0">
                  <a:pos x="65" y="359"/>
                </a:cxn>
                <a:cxn ang="0">
                  <a:pos x="113" y="395"/>
                </a:cxn>
                <a:cxn ang="0">
                  <a:pos x="167" y="419"/>
                </a:cxn>
                <a:cxn ang="0">
                  <a:pos x="233" y="443"/>
                </a:cxn>
                <a:cxn ang="0">
                  <a:pos x="305" y="455"/>
                </a:cxn>
                <a:cxn ang="0">
                  <a:pos x="382" y="461"/>
                </a:cxn>
                <a:cxn ang="0">
                  <a:pos x="448" y="455"/>
                </a:cxn>
                <a:cxn ang="0">
                  <a:pos x="508" y="449"/>
                </a:cxn>
                <a:cxn ang="0">
                  <a:pos x="609" y="413"/>
                </a:cxn>
                <a:cxn ang="0">
                  <a:pos x="657" y="389"/>
                </a:cxn>
                <a:cxn ang="0">
                  <a:pos x="693" y="359"/>
                </a:cxn>
                <a:cxn ang="0">
                  <a:pos x="723" y="329"/>
                </a:cxn>
                <a:cxn ang="0">
                  <a:pos x="747" y="293"/>
                </a:cxn>
                <a:cxn ang="0">
                  <a:pos x="741" y="287"/>
                </a:cxn>
                <a:cxn ang="0">
                  <a:pos x="729" y="281"/>
                </a:cxn>
                <a:cxn ang="0">
                  <a:pos x="711" y="317"/>
                </a:cxn>
                <a:cxn ang="0">
                  <a:pos x="681" y="347"/>
                </a:cxn>
                <a:cxn ang="0">
                  <a:pos x="645" y="377"/>
                </a:cxn>
                <a:cxn ang="0">
                  <a:pos x="604" y="401"/>
                </a:cxn>
                <a:cxn ang="0">
                  <a:pos x="502" y="431"/>
                </a:cxn>
                <a:cxn ang="0">
                  <a:pos x="442" y="443"/>
                </a:cxn>
                <a:cxn ang="0">
                  <a:pos x="382" y="443"/>
                </a:cxn>
                <a:cxn ang="0">
                  <a:pos x="382" y="443"/>
                </a:cxn>
              </a:cxnLst>
              <a:rect l="0" t="0" r="r" b="b"/>
              <a:pathLst>
                <a:path w="747" h="461">
                  <a:moveTo>
                    <a:pt x="382" y="443"/>
                  </a:moveTo>
                  <a:lnTo>
                    <a:pt x="311" y="437"/>
                  </a:lnTo>
                  <a:lnTo>
                    <a:pt x="245" y="425"/>
                  </a:lnTo>
                  <a:lnTo>
                    <a:pt x="185" y="407"/>
                  </a:lnTo>
                  <a:lnTo>
                    <a:pt x="131" y="383"/>
                  </a:lnTo>
                  <a:lnTo>
                    <a:pt x="83" y="347"/>
                  </a:lnTo>
                  <a:lnTo>
                    <a:pt x="53" y="311"/>
                  </a:lnTo>
                  <a:lnTo>
                    <a:pt x="30" y="269"/>
                  </a:lnTo>
                  <a:lnTo>
                    <a:pt x="24" y="227"/>
                  </a:lnTo>
                  <a:lnTo>
                    <a:pt x="30" y="185"/>
                  </a:lnTo>
                  <a:lnTo>
                    <a:pt x="53" y="143"/>
                  </a:lnTo>
                  <a:lnTo>
                    <a:pt x="83" y="107"/>
                  </a:lnTo>
                  <a:lnTo>
                    <a:pt x="131" y="77"/>
                  </a:lnTo>
                  <a:lnTo>
                    <a:pt x="185" y="47"/>
                  </a:lnTo>
                  <a:lnTo>
                    <a:pt x="245" y="30"/>
                  </a:lnTo>
                  <a:lnTo>
                    <a:pt x="311" y="18"/>
                  </a:lnTo>
                  <a:lnTo>
                    <a:pt x="382" y="12"/>
                  </a:lnTo>
                  <a:lnTo>
                    <a:pt x="478" y="18"/>
                  </a:lnTo>
                  <a:lnTo>
                    <a:pt x="562" y="41"/>
                  </a:lnTo>
                  <a:lnTo>
                    <a:pt x="562" y="36"/>
                  </a:lnTo>
                  <a:lnTo>
                    <a:pt x="562" y="30"/>
                  </a:lnTo>
                  <a:lnTo>
                    <a:pt x="478" y="6"/>
                  </a:lnTo>
                  <a:lnTo>
                    <a:pt x="382" y="0"/>
                  </a:lnTo>
                  <a:lnTo>
                    <a:pt x="305" y="6"/>
                  </a:lnTo>
                  <a:lnTo>
                    <a:pt x="233" y="18"/>
                  </a:lnTo>
                  <a:lnTo>
                    <a:pt x="167" y="41"/>
                  </a:lnTo>
                  <a:lnTo>
                    <a:pt x="113" y="65"/>
                  </a:lnTo>
                  <a:lnTo>
                    <a:pt x="65" y="101"/>
                  </a:lnTo>
                  <a:lnTo>
                    <a:pt x="30" y="137"/>
                  </a:lnTo>
                  <a:lnTo>
                    <a:pt x="6" y="179"/>
                  </a:lnTo>
                  <a:lnTo>
                    <a:pt x="0" y="227"/>
                  </a:lnTo>
                  <a:lnTo>
                    <a:pt x="6" y="275"/>
                  </a:lnTo>
                  <a:lnTo>
                    <a:pt x="30" y="317"/>
                  </a:lnTo>
                  <a:lnTo>
                    <a:pt x="65" y="359"/>
                  </a:lnTo>
                  <a:lnTo>
                    <a:pt x="113" y="395"/>
                  </a:lnTo>
                  <a:lnTo>
                    <a:pt x="167" y="419"/>
                  </a:lnTo>
                  <a:lnTo>
                    <a:pt x="233" y="443"/>
                  </a:lnTo>
                  <a:lnTo>
                    <a:pt x="305" y="455"/>
                  </a:lnTo>
                  <a:lnTo>
                    <a:pt x="382" y="461"/>
                  </a:lnTo>
                  <a:lnTo>
                    <a:pt x="448" y="455"/>
                  </a:lnTo>
                  <a:lnTo>
                    <a:pt x="508" y="449"/>
                  </a:lnTo>
                  <a:lnTo>
                    <a:pt x="609" y="413"/>
                  </a:lnTo>
                  <a:lnTo>
                    <a:pt x="657" y="389"/>
                  </a:lnTo>
                  <a:lnTo>
                    <a:pt x="693" y="359"/>
                  </a:lnTo>
                  <a:lnTo>
                    <a:pt x="723" y="329"/>
                  </a:lnTo>
                  <a:lnTo>
                    <a:pt x="747" y="293"/>
                  </a:lnTo>
                  <a:lnTo>
                    <a:pt x="741" y="287"/>
                  </a:lnTo>
                  <a:lnTo>
                    <a:pt x="729" y="281"/>
                  </a:lnTo>
                  <a:lnTo>
                    <a:pt x="711" y="317"/>
                  </a:lnTo>
                  <a:lnTo>
                    <a:pt x="681" y="347"/>
                  </a:lnTo>
                  <a:lnTo>
                    <a:pt x="645" y="377"/>
                  </a:lnTo>
                  <a:lnTo>
                    <a:pt x="604" y="401"/>
                  </a:lnTo>
                  <a:lnTo>
                    <a:pt x="502" y="431"/>
                  </a:lnTo>
                  <a:lnTo>
                    <a:pt x="442" y="443"/>
                  </a:lnTo>
                  <a:lnTo>
                    <a:pt x="382" y="443"/>
                  </a:lnTo>
                  <a:lnTo>
                    <a:pt x="382" y="4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hidden">
            <a:xfrm>
              <a:off x="4037" y="3721"/>
              <a:ext cx="96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48" y="18"/>
                </a:cxn>
                <a:cxn ang="0">
                  <a:pos x="96" y="30"/>
                </a:cxn>
                <a:cxn ang="0">
                  <a:pos x="96" y="24"/>
                </a:cxn>
                <a:cxn ang="0">
                  <a:pos x="96" y="18"/>
                </a:cxn>
                <a:cxn ang="0">
                  <a:pos x="48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" h="30">
                  <a:moveTo>
                    <a:pt x="0" y="0"/>
                  </a:moveTo>
                  <a:lnTo>
                    <a:pt x="0" y="12"/>
                  </a:lnTo>
                  <a:lnTo>
                    <a:pt x="48" y="18"/>
                  </a:lnTo>
                  <a:lnTo>
                    <a:pt x="96" y="30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48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hidden">
            <a:xfrm>
              <a:off x="3910" y="3948"/>
              <a:ext cx="84" cy="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25" name="Group 22"/>
          <p:cNvGrpSpPr>
            <a:grpSpLocks/>
          </p:cNvGrpSpPr>
          <p:nvPr userDrawn="1"/>
        </p:nvGrpSpPr>
        <p:grpSpPr bwMode="auto">
          <a:xfrm>
            <a:off x="2817203" y="5764213"/>
            <a:ext cx="2582172" cy="1084263"/>
            <a:chOff x="1776" y="3631"/>
            <a:chExt cx="1626" cy="683"/>
          </a:xfrm>
          <a:gradFill>
            <a:gsLst>
              <a:gs pos="0">
                <a:srgbClr val="0A2D90"/>
              </a:gs>
              <a:gs pos="100000">
                <a:srgbClr val="00254A">
                  <a:gamma/>
                  <a:shade val="46275"/>
                  <a:invGamma/>
                </a:srgbClr>
              </a:gs>
            </a:gsLst>
            <a:lin ang="5400000" scaled="1"/>
          </a:gradFill>
        </p:grpSpPr>
        <p:sp>
          <p:nvSpPr>
            <p:cNvPr id="26" name="Oval 25"/>
            <p:cNvSpPr>
              <a:spLocks noChangeArrowheads="1"/>
            </p:cNvSpPr>
            <p:nvPr/>
          </p:nvSpPr>
          <p:spPr bwMode="hidden">
            <a:xfrm>
              <a:off x="2268" y="3934"/>
              <a:ext cx="638" cy="37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hidden">
            <a:xfrm>
              <a:off x="2314" y="3958"/>
              <a:ext cx="543" cy="33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hidden">
            <a:xfrm>
              <a:off x="2341" y="3979"/>
              <a:ext cx="501" cy="29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hidden">
            <a:xfrm>
              <a:off x="2368" y="3997"/>
              <a:ext cx="444" cy="25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hidden">
            <a:xfrm>
              <a:off x="2385" y="4005"/>
              <a:ext cx="413" cy="24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hidden">
            <a:xfrm>
              <a:off x="2437" y="4026"/>
              <a:ext cx="306" cy="19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hidden">
            <a:xfrm>
              <a:off x="2476" y="4056"/>
              <a:ext cx="227" cy="13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hidden">
            <a:xfrm>
              <a:off x="2542" y="4097"/>
              <a:ext cx="90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hidden">
            <a:xfrm>
              <a:off x="2585" y="3822"/>
              <a:ext cx="449" cy="18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78" y="12"/>
                </a:cxn>
                <a:cxn ang="0">
                  <a:pos x="150" y="18"/>
                </a:cxn>
                <a:cxn ang="0">
                  <a:pos x="215" y="36"/>
                </a:cxn>
                <a:cxn ang="0">
                  <a:pos x="275" y="60"/>
                </a:cxn>
                <a:cxn ang="0">
                  <a:pos x="329" y="84"/>
                </a:cxn>
                <a:cxn ang="0">
                  <a:pos x="377" y="114"/>
                </a:cxn>
                <a:cxn ang="0">
                  <a:pos x="419" y="150"/>
                </a:cxn>
                <a:cxn ang="0">
                  <a:pos x="448" y="186"/>
                </a:cxn>
                <a:cxn ang="0">
                  <a:pos x="448" y="162"/>
                </a:cxn>
                <a:cxn ang="0">
                  <a:pos x="413" y="126"/>
                </a:cxn>
                <a:cxn ang="0">
                  <a:pos x="371" y="96"/>
                </a:cxn>
                <a:cxn ang="0">
                  <a:pos x="323" y="66"/>
                </a:cxn>
                <a:cxn ang="0">
                  <a:pos x="269" y="48"/>
                </a:cxn>
                <a:cxn ang="0">
                  <a:pos x="144" y="12"/>
                </a:cxn>
                <a:cxn ang="0">
                  <a:pos x="78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448" h="186">
                  <a:moveTo>
                    <a:pt x="6" y="6"/>
                  </a:moveTo>
                  <a:lnTo>
                    <a:pt x="78" y="12"/>
                  </a:lnTo>
                  <a:lnTo>
                    <a:pt x="150" y="18"/>
                  </a:lnTo>
                  <a:lnTo>
                    <a:pt x="215" y="36"/>
                  </a:lnTo>
                  <a:lnTo>
                    <a:pt x="275" y="60"/>
                  </a:lnTo>
                  <a:lnTo>
                    <a:pt x="329" y="84"/>
                  </a:lnTo>
                  <a:lnTo>
                    <a:pt x="377" y="114"/>
                  </a:lnTo>
                  <a:lnTo>
                    <a:pt x="419" y="150"/>
                  </a:lnTo>
                  <a:lnTo>
                    <a:pt x="448" y="186"/>
                  </a:lnTo>
                  <a:lnTo>
                    <a:pt x="448" y="162"/>
                  </a:lnTo>
                  <a:lnTo>
                    <a:pt x="413" y="126"/>
                  </a:lnTo>
                  <a:lnTo>
                    <a:pt x="371" y="96"/>
                  </a:lnTo>
                  <a:lnTo>
                    <a:pt x="323" y="66"/>
                  </a:lnTo>
                  <a:lnTo>
                    <a:pt x="269" y="48"/>
                  </a:lnTo>
                  <a:lnTo>
                    <a:pt x="144" y="12"/>
                  </a:lnTo>
                  <a:lnTo>
                    <a:pt x="78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hidden">
            <a:xfrm>
              <a:off x="2142" y="3852"/>
              <a:ext cx="892" cy="462"/>
            </a:xfrm>
            <a:custGeom>
              <a:avLst/>
              <a:gdLst/>
              <a:ahLst/>
              <a:cxnLst>
                <a:cxn ang="0">
                  <a:pos x="23" y="276"/>
                </a:cxn>
                <a:cxn ang="0">
                  <a:pos x="29" y="222"/>
                </a:cxn>
                <a:cxn ang="0">
                  <a:pos x="59" y="174"/>
                </a:cxn>
                <a:cxn ang="0">
                  <a:pos x="95" y="132"/>
                </a:cxn>
                <a:cxn ang="0">
                  <a:pos x="149" y="96"/>
                </a:cxn>
                <a:cxn ang="0">
                  <a:pos x="209" y="60"/>
                </a:cxn>
                <a:cxn ang="0">
                  <a:pos x="281" y="36"/>
                </a:cxn>
                <a:cxn ang="0">
                  <a:pos x="364" y="24"/>
                </a:cxn>
                <a:cxn ang="0">
                  <a:pos x="448" y="18"/>
                </a:cxn>
                <a:cxn ang="0">
                  <a:pos x="532" y="24"/>
                </a:cxn>
                <a:cxn ang="0">
                  <a:pos x="609" y="36"/>
                </a:cxn>
                <a:cxn ang="0">
                  <a:pos x="681" y="60"/>
                </a:cxn>
                <a:cxn ang="0">
                  <a:pos x="741" y="96"/>
                </a:cxn>
                <a:cxn ang="0">
                  <a:pos x="795" y="132"/>
                </a:cxn>
                <a:cxn ang="0">
                  <a:pos x="831" y="174"/>
                </a:cxn>
                <a:cxn ang="0">
                  <a:pos x="861" y="222"/>
                </a:cxn>
                <a:cxn ang="0">
                  <a:pos x="867" y="276"/>
                </a:cxn>
                <a:cxn ang="0">
                  <a:pos x="855" y="330"/>
                </a:cxn>
                <a:cxn ang="0">
                  <a:pos x="831" y="378"/>
                </a:cxn>
                <a:cxn ang="0">
                  <a:pos x="783" y="426"/>
                </a:cxn>
                <a:cxn ang="0">
                  <a:pos x="723" y="462"/>
                </a:cxn>
                <a:cxn ang="0">
                  <a:pos x="765" y="462"/>
                </a:cxn>
                <a:cxn ang="0">
                  <a:pos x="819" y="426"/>
                </a:cxn>
                <a:cxn ang="0">
                  <a:pos x="855" y="378"/>
                </a:cxn>
                <a:cxn ang="0">
                  <a:pos x="884" y="330"/>
                </a:cxn>
                <a:cxn ang="0">
                  <a:pos x="890" y="276"/>
                </a:cxn>
                <a:cxn ang="0">
                  <a:pos x="884" y="222"/>
                </a:cxn>
                <a:cxn ang="0">
                  <a:pos x="855" y="168"/>
                </a:cxn>
                <a:cxn ang="0">
                  <a:pos x="813" y="120"/>
                </a:cxn>
                <a:cxn ang="0">
                  <a:pos x="759" y="84"/>
                </a:cxn>
                <a:cxn ang="0">
                  <a:pos x="693" y="48"/>
                </a:cxn>
                <a:cxn ang="0">
                  <a:pos x="621" y="24"/>
                </a:cxn>
                <a:cxn ang="0">
                  <a:pos x="538" y="6"/>
                </a:cxn>
                <a:cxn ang="0">
                  <a:pos x="448" y="0"/>
                </a:cxn>
                <a:cxn ang="0">
                  <a:pos x="358" y="6"/>
                </a:cxn>
                <a:cxn ang="0">
                  <a:pos x="275" y="24"/>
                </a:cxn>
                <a:cxn ang="0">
                  <a:pos x="197" y="48"/>
                </a:cxn>
                <a:cxn ang="0">
                  <a:pos x="131" y="84"/>
                </a:cxn>
                <a:cxn ang="0">
                  <a:pos x="77" y="120"/>
                </a:cxn>
                <a:cxn ang="0">
                  <a:pos x="35" y="168"/>
                </a:cxn>
                <a:cxn ang="0">
                  <a:pos x="12" y="222"/>
                </a:cxn>
                <a:cxn ang="0">
                  <a:pos x="0" y="276"/>
                </a:cxn>
                <a:cxn ang="0">
                  <a:pos x="6" y="330"/>
                </a:cxn>
                <a:cxn ang="0">
                  <a:pos x="35" y="378"/>
                </a:cxn>
                <a:cxn ang="0">
                  <a:pos x="71" y="426"/>
                </a:cxn>
                <a:cxn ang="0">
                  <a:pos x="125" y="462"/>
                </a:cxn>
                <a:cxn ang="0">
                  <a:pos x="167" y="462"/>
                </a:cxn>
                <a:cxn ang="0">
                  <a:pos x="107" y="426"/>
                </a:cxn>
                <a:cxn ang="0">
                  <a:pos x="59" y="378"/>
                </a:cxn>
                <a:cxn ang="0">
                  <a:pos x="35" y="330"/>
                </a:cxn>
                <a:cxn ang="0">
                  <a:pos x="23" y="276"/>
                </a:cxn>
                <a:cxn ang="0">
                  <a:pos x="23" y="276"/>
                </a:cxn>
              </a:cxnLst>
              <a:rect l="0" t="0" r="r" b="b"/>
              <a:pathLst>
                <a:path w="890" h="462">
                  <a:moveTo>
                    <a:pt x="23" y="276"/>
                  </a:moveTo>
                  <a:lnTo>
                    <a:pt x="29" y="222"/>
                  </a:lnTo>
                  <a:lnTo>
                    <a:pt x="59" y="174"/>
                  </a:lnTo>
                  <a:lnTo>
                    <a:pt x="95" y="132"/>
                  </a:lnTo>
                  <a:lnTo>
                    <a:pt x="149" y="96"/>
                  </a:lnTo>
                  <a:lnTo>
                    <a:pt x="209" y="60"/>
                  </a:lnTo>
                  <a:lnTo>
                    <a:pt x="281" y="36"/>
                  </a:lnTo>
                  <a:lnTo>
                    <a:pt x="364" y="24"/>
                  </a:lnTo>
                  <a:lnTo>
                    <a:pt x="448" y="18"/>
                  </a:lnTo>
                  <a:lnTo>
                    <a:pt x="532" y="24"/>
                  </a:lnTo>
                  <a:lnTo>
                    <a:pt x="609" y="36"/>
                  </a:lnTo>
                  <a:lnTo>
                    <a:pt x="681" y="60"/>
                  </a:lnTo>
                  <a:lnTo>
                    <a:pt x="741" y="96"/>
                  </a:lnTo>
                  <a:lnTo>
                    <a:pt x="795" y="132"/>
                  </a:lnTo>
                  <a:lnTo>
                    <a:pt x="831" y="174"/>
                  </a:lnTo>
                  <a:lnTo>
                    <a:pt x="861" y="222"/>
                  </a:lnTo>
                  <a:lnTo>
                    <a:pt x="867" y="276"/>
                  </a:lnTo>
                  <a:lnTo>
                    <a:pt x="855" y="330"/>
                  </a:lnTo>
                  <a:lnTo>
                    <a:pt x="831" y="378"/>
                  </a:lnTo>
                  <a:lnTo>
                    <a:pt x="783" y="426"/>
                  </a:lnTo>
                  <a:lnTo>
                    <a:pt x="723" y="462"/>
                  </a:lnTo>
                  <a:lnTo>
                    <a:pt x="765" y="462"/>
                  </a:lnTo>
                  <a:lnTo>
                    <a:pt x="819" y="426"/>
                  </a:lnTo>
                  <a:lnTo>
                    <a:pt x="855" y="378"/>
                  </a:lnTo>
                  <a:lnTo>
                    <a:pt x="884" y="330"/>
                  </a:lnTo>
                  <a:lnTo>
                    <a:pt x="890" y="276"/>
                  </a:lnTo>
                  <a:lnTo>
                    <a:pt x="884" y="222"/>
                  </a:lnTo>
                  <a:lnTo>
                    <a:pt x="855" y="168"/>
                  </a:lnTo>
                  <a:lnTo>
                    <a:pt x="813" y="120"/>
                  </a:lnTo>
                  <a:lnTo>
                    <a:pt x="759" y="84"/>
                  </a:lnTo>
                  <a:lnTo>
                    <a:pt x="693" y="48"/>
                  </a:lnTo>
                  <a:lnTo>
                    <a:pt x="621" y="24"/>
                  </a:lnTo>
                  <a:lnTo>
                    <a:pt x="538" y="6"/>
                  </a:lnTo>
                  <a:lnTo>
                    <a:pt x="448" y="0"/>
                  </a:lnTo>
                  <a:lnTo>
                    <a:pt x="358" y="6"/>
                  </a:lnTo>
                  <a:lnTo>
                    <a:pt x="275" y="24"/>
                  </a:lnTo>
                  <a:lnTo>
                    <a:pt x="197" y="48"/>
                  </a:lnTo>
                  <a:lnTo>
                    <a:pt x="131" y="84"/>
                  </a:lnTo>
                  <a:lnTo>
                    <a:pt x="77" y="120"/>
                  </a:lnTo>
                  <a:lnTo>
                    <a:pt x="35" y="168"/>
                  </a:lnTo>
                  <a:lnTo>
                    <a:pt x="12" y="222"/>
                  </a:lnTo>
                  <a:lnTo>
                    <a:pt x="0" y="276"/>
                  </a:lnTo>
                  <a:lnTo>
                    <a:pt x="6" y="330"/>
                  </a:lnTo>
                  <a:lnTo>
                    <a:pt x="35" y="378"/>
                  </a:lnTo>
                  <a:lnTo>
                    <a:pt x="71" y="426"/>
                  </a:lnTo>
                  <a:lnTo>
                    <a:pt x="125" y="462"/>
                  </a:lnTo>
                  <a:lnTo>
                    <a:pt x="167" y="462"/>
                  </a:lnTo>
                  <a:lnTo>
                    <a:pt x="107" y="426"/>
                  </a:lnTo>
                  <a:lnTo>
                    <a:pt x="59" y="378"/>
                  </a:lnTo>
                  <a:lnTo>
                    <a:pt x="35" y="330"/>
                  </a:lnTo>
                  <a:lnTo>
                    <a:pt x="23" y="276"/>
                  </a:lnTo>
                  <a:lnTo>
                    <a:pt x="23" y="2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hidden">
            <a:xfrm>
              <a:off x="2082" y="3828"/>
              <a:ext cx="407" cy="486"/>
            </a:xfrm>
            <a:custGeom>
              <a:avLst/>
              <a:gdLst/>
              <a:ahLst/>
              <a:cxnLst>
                <a:cxn ang="0">
                  <a:pos x="18" y="300"/>
                </a:cxn>
                <a:cxn ang="0">
                  <a:pos x="24" y="246"/>
                </a:cxn>
                <a:cxn ang="0">
                  <a:pos x="48" y="198"/>
                </a:cxn>
                <a:cxn ang="0">
                  <a:pos x="83" y="150"/>
                </a:cxn>
                <a:cxn ang="0">
                  <a:pos x="131" y="108"/>
                </a:cxn>
                <a:cxn ang="0">
                  <a:pos x="185" y="72"/>
                </a:cxn>
                <a:cxn ang="0">
                  <a:pos x="251" y="42"/>
                </a:cxn>
                <a:cxn ang="0">
                  <a:pos x="329" y="24"/>
                </a:cxn>
                <a:cxn ang="0">
                  <a:pos x="406" y="6"/>
                </a:cxn>
                <a:cxn ang="0">
                  <a:pos x="406" y="0"/>
                </a:cxn>
                <a:cxn ang="0">
                  <a:pos x="323" y="12"/>
                </a:cxn>
                <a:cxn ang="0">
                  <a:pos x="245" y="36"/>
                </a:cxn>
                <a:cxn ang="0">
                  <a:pos x="179" y="66"/>
                </a:cxn>
                <a:cxn ang="0">
                  <a:pos x="119" y="102"/>
                </a:cxn>
                <a:cxn ang="0">
                  <a:pos x="72" y="144"/>
                </a:cxn>
                <a:cxn ang="0">
                  <a:pos x="30" y="192"/>
                </a:cxn>
                <a:cxn ang="0">
                  <a:pos x="6" y="246"/>
                </a:cxn>
                <a:cxn ang="0">
                  <a:pos x="0" y="300"/>
                </a:cxn>
                <a:cxn ang="0">
                  <a:pos x="6" y="348"/>
                </a:cxn>
                <a:cxn ang="0">
                  <a:pos x="30" y="396"/>
                </a:cxn>
                <a:cxn ang="0">
                  <a:pos x="66" y="444"/>
                </a:cxn>
                <a:cxn ang="0">
                  <a:pos x="107" y="486"/>
                </a:cxn>
                <a:cxn ang="0">
                  <a:pos x="131" y="486"/>
                </a:cxn>
                <a:cxn ang="0">
                  <a:pos x="83" y="450"/>
                </a:cxn>
                <a:cxn ang="0">
                  <a:pos x="48" y="402"/>
                </a:cxn>
                <a:cxn ang="0">
                  <a:pos x="24" y="354"/>
                </a:cxn>
                <a:cxn ang="0">
                  <a:pos x="18" y="300"/>
                </a:cxn>
                <a:cxn ang="0">
                  <a:pos x="18" y="300"/>
                </a:cxn>
              </a:cxnLst>
              <a:rect l="0" t="0" r="r" b="b"/>
              <a:pathLst>
                <a:path w="406" h="486">
                  <a:moveTo>
                    <a:pt x="18" y="300"/>
                  </a:moveTo>
                  <a:lnTo>
                    <a:pt x="24" y="246"/>
                  </a:lnTo>
                  <a:lnTo>
                    <a:pt x="48" y="198"/>
                  </a:lnTo>
                  <a:lnTo>
                    <a:pt x="83" y="150"/>
                  </a:lnTo>
                  <a:lnTo>
                    <a:pt x="131" y="108"/>
                  </a:lnTo>
                  <a:lnTo>
                    <a:pt x="185" y="72"/>
                  </a:lnTo>
                  <a:lnTo>
                    <a:pt x="251" y="42"/>
                  </a:lnTo>
                  <a:lnTo>
                    <a:pt x="329" y="24"/>
                  </a:lnTo>
                  <a:lnTo>
                    <a:pt x="406" y="6"/>
                  </a:lnTo>
                  <a:lnTo>
                    <a:pt x="406" y="0"/>
                  </a:lnTo>
                  <a:lnTo>
                    <a:pt x="323" y="12"/>
                  </a:lnTo>
                  <a:lnTo>
                    <a:pt x="245" y="36"/>
                  </a:lnTo>
                  <a:lnTo>
                    <a:pt x="179" y="66"/>
                  </a:lnTo>
                  <a:lnTo>
                    <a:pt x="119" y="102"/>
                  </a:lnTo>
                  <a:lnTo>
                    <a:pt x="72" y="144"/>
                  </a:lnTo>
                  <a:lnTo>
                    <a:pt x="30" y="192"/>
                  </a:lnTo>
                  <a:lnTo>
                    <a:pt x="6" y="246"/>
                  </a:lnTo>
                  <a:lnTo>
                    <a:pt x="0" y="300"/>
                  </a:lnTo>
                  <a:lnTo>
                    <a:pt x="6" y="348"/>
                  </a:lnTo>
                  <a:lnTo>
                    <a:pt x="30" y="396"/>
                  </a:lnTo>
                  <a:lnTo>
                    <a:pt x="66" y="444"/>
                  </a:lnTo>
                  <a:lnTo>
                    <a:pt x="107" y="486"/>
                  </a:lnTo>
                  <a:lnTo>
                    <a:pt x="131" y="486"/>
                  </a:lnTo>
                  <a:lnTo>
                    <a:pt x="83" y="450"/>
                  </a:lnTo>
                  <a:lnTo>
                    <a:pt x="48" y="402"/>
                  </a:lnTo>
                  <a:lnTo>
                    <a:pt x="24" y="354"/>
                  </a:lnTo>
                  <a:lnTo>
                    <a:pt x="18" y="300"/>
                  </a:lnTo>
                  <a:lnTo>
                    <a:pt x="18" y="3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hidden">
            <a:xfrm>
              <a:off x="2987" y="4044"/>
              <a:ext cx="108" cy="252"/>
            </a:xfrm>
            <a:custGeom>
              <a:avLst/>
              <a:gdLst/>
              <a:ahLst/>
              <a:cxnLst>
                <a:cxn ang="0">
                  <a:pos x="89" y="84"/>
                </a:cxn>
                <a:cxn ang="0">
                  <a:pos x="83" y="132"/>
                </a:cxn>
                <a:cxn ang="0">
                  <a:pos x="65" y="174"/>
                </a:cxn>
                <a:cxn ang="0">
                  <a:pos x="36" y="216"/>
                </a:cxn>
                <a:cxn ang="0">
                  <a:pos x="0" y="252"/>
                </a:cxn>
                <a:cxn ang="0">
                  <a:pos x="18" y="252"/>
                </a:cxn>
                <a:cxn ang="0">
                  <a:pos x="53" y="216"/>
                </a:cxn>
                <a:cxn ang="0">
                  <a:pos x="83" y="174"/>
                </a:cxn>
                <a:cxn ang="0">
                  <a:pos x="101" y="132"/>
                </a:cxn>
                <a:cxn ang="0">
                  <a:pos x="107" y="84"/>
                </a:cxn>
                <a:cxn ang="0">
                  <a:pos x="101" y="42"/>
                </a:cxn>
                <a:cxn ang="0">
                  <a:pos x="89" y="0"/>
                </a:cxn>
                <a:cxn ang="0">
                  <a:pos x="65" y="0"/>
                </a:cxn>
                <a:cxn ang="0">
                  <a:pos x="83" y="42"/>
                </a:cxn>
                <a:cxn ang="0">
                  <a:pos x="89" y="84"/>
                </a:cxn>
                <a:cxn ang="0">
                  <a:pos x="89" y="84"/>
                </a:cxn>
              </a:cxnLst>
              <a:rect l="0" t="0" r="r" b="b"/>
              <a:pathLst>
                <a:path w="107" h="252">
                  <a:moveTo>
                    <a:pt x="89" y="84"/>
                  </a:moveTo>
                  <a:lnTo>
                    <a:pt x="83" y="132"/>
                  </a:lnTo>
                  <a:lnTo>
                    <a:pt x="65" y="174"/>
                  </a:lnTo>
                  <a:lnTo>
                    <a:pt x="36" y="216"/>
                  </a:lnTo>
                  <a:lnTo>
                    <a:pt x="0" y="252"/>
                  </a:lnTo>
                  <a:lnTo>
                    <a:pt x="18" y="252"/>
                  </a:lnTo>
                  <a:lnTo>
                    <a:pt x="53" y="216"/>
                  </a:lnTo>
                  <a:lnTo>
                    <a:pt x="83" y="174"/>
                  </a:lnTo>
                  <a:lnTo>
                    <a:pt x="101" y="132"/>
                  </a:lnTo>
                  <a:lnTo>
                    <a:pt x="107" y="84"/>
                  </a:lnTo>
                  <a:lnTo>
                    <a:pt x="101" y="42"/>
                  </a:lnTo>
                  <a:lnTo>
                    <a:pt x="89" y="0"/>
                  </a:lnTo>
                  <a:lnTo>
                    <a:pt x="65" y="0"/>
                  </a:lnTo>
                  <a:lnTo>
                    <a:pt x="83" y="42"/>
                  </a:lnTo>
                  <a:lnTo>
                    <a:pt x="89" y="84"/>
                  </a:lnTo>
                  <a:lnTo>
                    <a:pt x="89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hidden">
            <a:xfrm>
              <a:off x="2068" y="3685"/>
              <a:ext cx="835" cy="150"/>
            </a:xfrm>
            <a:custGeom>
              <a:avLst/>
              <a:gdLst/>
              <a:ahLst/>
              <a:cxnLst>
                <a:cxn ang="0">
                  <a:pos x="518" y="18"/>
                </a:cxn>
                <a:cxn ang="0">
                  <a:pos x="597" y="24"/>
                </a:cxn>
                <a:cxn ang="0">
                  <a:pos x="682" y="30"/>
                </a:cxn>
                <a:cxn ang="0">
                  <a:pos x="755" y="42"/>
                </a:cxn>
                <a:cxn ang="0">
                  <a:pos x="828" y="60"/>
                </a:cxn>
                <a:cxn ang="0">
                  <a:pos x="835" y="42"/>
                </a:cxn>
                <a:cxn ang="0">
                  <a:pos x="761" y="24"/>
                </a:cxn>
                <a:cxn ang="0">
                  <a:pos x="688" y="12"/>
                </a:cxn>
                <a:cxn ang="0">
                  <a:pos x="603" y="6"/>
                </a:cxn>
                <a:cxn ang="0">
                  <a:pos x="518" y="0"/>
                </a:cxn>
                <a:cxn ang="0">
                  <a:pos x="372" y="12"/>
                </a:cxn>
                <a:cxn ang="0">
                  <a:pos x="232" y="36"/>
                </a:cxn>
                <a:cxn ang="0">
                  <a:pos x="110" y="78"/>
                </a:cxn>
                <a:cxn ang="0">
                  <a:pos x="0" y="132"/>
                </a:cxn>
                <a:cxn ang="0">
                  <a:pos x="19" y="150"/>
                </a:cxn>
                <a:cxn ang="0">
                  <a:pos x="122" y="96"/>
                </a:cxn>
                <a:cxn ang="0">
                  <a:pos x="244" y="54"/>
                </a:cxn>
                <a:cxn ang="0">
                  <a:pos x="378" y="30"/>
                </a:cxn>
                <a:cxn ang="0">
                  <a:pos x="518" y="18"/>
                </a:cxn>
                <a:cxn ang="0">
                  <a:pos x="518" y="18"/>
                </a:cxn>
              </a:cxnLst>
              <a:rect l="0" t="0" r="r" b="b"/>
              <a:pathLst>
                <a:path w="835" h="150">
                  <a:moveTo>
                    <a:pt x="518" y="18"/>
                  </a:moveTo>
                  <a:lnTo>
                    <a:pt x="597" y="24"/>
                  </a:lnTo>
                  <a:lnTo>
                    <a:pt x="682" y="30"/>
                  </a:lnTo>
                  <a:lnTo>
                    <a:pt x="755" y="42"/>
                  </a:lnTo>
                  <a:lnTo>
                    <a:pt x="828" y="60"/>
                  </a:lnTo>
                  <a:lnTo>
                    <a:pt x="835" y="42"/>
                  </a:lnTo>
                  <a:lnTo>
                    <a:pt x="761" y="24"/>
                  </a:lnTo>
                  <a:lnTo>
                    <a:pt x="688" y="12"/>
                  </a:lnTo>
                  <a:lnTo>
                    <a:pt x="603" y="6"/>
                  </a:lnTo>
                  <a:lnTo>
                    <a:pt x="518" y="0"/>
                  </a:lnTo>
                  <a:lnTo>
                    <a:pt x="372" y="12"/>
                  </a:lnTo>
                  <a:lnTo>
                    <a:pt x="232" y="36"/>
                  </a:lnTo>
                  <a:lnTo>
                    <a:pt x="110" y="78"/>
                  </a:lnTo>
                  <a:lnTo>
                    <a:pt x="0" y="132"/>
                  </a:lnTo>
                  <a:lnTo>
                    <a:pt x="19" y="150"/>
                  </a:lnTo>
                  <a:lnTo>
                    <a:pt x="122" y="96"/>
                  </a:lnTo>
                  <a:lnTo>
                    <a:pt x="244" y="54"/>
                  </a:lnTo>
                  <a:lnTo>
                    <a:pt x="378" y="30"/>
                  </a:lnTo>
                  <a:lnTo>
                    <a:pt x="518" y="18"/>
                  </a:lnTo>
                  <a:lnTo>
                    <a:pt x="518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hidden">
            <a:xfrm>
              <a:off x="1867" y="3853"/>
              <a:ext cx="171" cy="461"/>
            </a:xfrm>
            <a:custGeom>
              <a:avLst/>
              <a:gdLst/>
              <a:ahLst/>
              <a:cxnLst>
                <a:cxn ang="0">
                  <a:pos x="31" y="263"/>
                </a:cxn>
                <a:cxn ang="0">
                  <a:pos x="43" y="191"/>
                </a:cxn>
                <a:cxn ang="0">
                  <a:pos x="67" y="131"/>
                </a:cxn>
                <a:cxn ang="0">
                  <a:pos x="116" y="72"/>
                </a:cxn>
                <a:cxn ang="0">
                  <a:pos x="171" y="18"/>
                </a:cxn>
                <a:cxn ang="0">
                  <a:pos x="153" y="0"/>
                </a:cxn>
                <a:cxn ang="0">
                  <a:pos x="86" y="60"/>
                </a:cxn>
                <a:cxn ang="0">
                  <a:pos x="43" y="120"/>
                </a:cxn>
                <a:cxn ang="0">
                  <a:pos x="13" y="191"/>
                </a:cxn>
                <a:cxn ang="0">
                  <a:pos x="0" y="263"/>
                </a:cxn>
                <a:cxn ang="0">
                  <a:pos x="6" y="317"/>
                </a:cxn>
                <a:cxn ang="0">
                  <a:pos x="25" y="365"/>
                </a:cxn>
                <a:cxn ang="0">
                  <a:pos x="49" y="413"/>
                </a:cxn>
                <a:cxn ang="0">
                  <a:pos x="86" y="461"/>
                </a:cxn>
                <a:cxn ang="0">
                  <a:pos x="122" y="461"/>
                </a:cxn>
                <a:cxn ang="0">
                  <a:pos x="86" y="413"/>
                </a:cxn>
                <a:cxn ang="0">
                  <a:pos x="55" y="365"/>
                </a:cxn>
                <a:cxn ang="0">
                  <a:pos x="37" y="317"/>
                </a:cxn>
                <a:cxn ang="0">
                  <a:pos x="31" y="263"/>
                </a:cxn>
                <a:cxn ang="0">
                  <a:pos x="31" y="263"/>
                </a:cxn>
              </a:cxnLst>
              <a:rect l="0" t="0" r="r" b="b"/>
              <a:pathLst>
                <a:path w="171" h="461">
                  <a:moveTo>
                    <a:pt x="31" y="263"/>
                  </a:moveTo>
                  <a:lnTo>
                    <a:pt x="43" y="191"/>
                  </a:lnTo>
                  <a:lnTo>
                    <a:pt x="67" y="131"/>
                  </a:lnTo>
                  <a:lnTo>
                    <a:pt x="116" y="72"/>
                  </a:lnTo>
                  <a:lnTo>
                    <a:pt x="171" y="18"/>
                  </a:lnTo>
                  <a:lnTo>
                    <a:pt x="153" y="0"/>
                  </a:lnTo>
                  <a:lnTo>
                    <a:pt x="86" y="60"/>
                  </a:lnTo>
                  <a:lnTo>
                    <a:pt x="43" y="120"/>
                  </a:lnTo>
                  <a:lnTo>
                    <a:pt x="13" y="191"/>
                  </a:lnTo>
                  <a:lnTo>
                    <a:pt x="0" y="263"/>
                  </a:lnTo>
                  <a:lnTo>
                    <a:pt x="6" y="317"/>
                  </a:lnTo>
                  <a:lnTo>
                    <a:pt x="25" y="365"/>
                  </a:lnTo>
                  <a:lnTo>
                    <a:pt x="49" y="413"/>
                  </a:lnTo>
                  <a:lnTo>
                    <a:pt x="86" y="461"/>
                  </a:lnTo>
                  <a:lnTo>
                    <a:pt x="122" y="461"/>
                  </a:lnTo>
                  <a:lnTo>
                    <a:pt x="86" y="413"/>
                  </a:lnTo>
                  <a:lnTo>
                    <a:pt x="55" y="365"/>
                  </a:lnTo>
                  <a:lnTo>
                    <a:pt x="37" y="317"/>
                  </a:lnTo>
                  <a:lnTo>
                    <a:pt x="31" y="263"/>
                  </a:lnTo>
                  <a:lnTo>
                    <a:pt x="31" y="2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hidden">
            <a:xfrm>
              <a:off x="2951" y="3751"/>
              <a:ext cx="360" cy="563"/>
            </a:xfrm>
            <a:custGeom>
              <a:avLst/>
              <a:gdLst/>
              <a:ahLst/>
              <a:cxnLst>
                <a:cxn ang="0">
                  <a:pos x="360" y="365"/>
                </a:cxn>
                <a:cxn ang="0">
                  <a:pos x="353" y="305"/>
                </a:cxn>
                <a:cxn ang="0">
                  <a:pos x="335" y="251"/>
                </a:cxn>
                <a:cxn ang="0">
                  <a:pos x="305" y="204"/>
                </a:cxn>
                <a:cxn ang="0">
                  <a:pos x="262" y="156"/>
                </a:cxn>
                <a:cxn ang="0">
                  <a:pos x="213" y="108"/>
                </a:cxn>
                <a:cxn ang="0">
                  <a:pos x="159" y="66"/>
                </a:cxn>
                <a:cxn ang="0">
                  <a:pos x="92" y="30"/>
                </a:cxn>
                <a:cxn ang="0">
                  <a:pos x="19" y="0"/>
                </a:cxn>
                <a:cxn ang="0">
                  <a:pos x="0" y="12"/>
                </a:cxn>
                <a:cxn ang="0">
                  <a:pos x="67" y="42"/>
                </a:cxn>
                <a:cxn ang="0">
                  <a:pos x="134" y="78"/>
                </a:cxn>
                <a:cxn ang="0">
                  <a:pos x="189" y="114"/>
                </a:cxn>
                <a:cxn ang="0">
                  <a:pos x="238" y="162"/>
                </a:cxn>
                <a:cxn ang="0">
                  <a:pos x="274" y="210"/>
                </a:cxn>
                <a:cxn ang="0">
                  <a:pos x="299" y="257"/>
                </a:cxn>
                <a:cxn ang="0">
                  <a:pos x="317" y="311"/>
                </a:cxn>
                <a:cxn ang="0">
                  <a:pos x="323" y="365"/>
                </a:cxn>
                <a:cxn ang="0">
                  <a:pos x="317" y="419"/>
                </a:cxn>
                <a:cxn ang="0">
                  <a:pos x="299" y="467"/>
                </a:cxn>
                <a:cxn ang="0">
                  <a:pos x="274" y="515"/>
                </a:cxn>
                <a:cxn ang="0">
                  <a:pos x="238" y="563"/>
                </a:cxn>
                <a:cxn ang="0">
                  <a:pos x="268" y="563"/>
                </a:cxn>
                <a:cxn ang="0">
                  <a:pos x="311" y="515"/>
                </a:cxn>
                <a:cxn ang="0">
                  <a:pos x="335" y="467"/>
                </a:cxn>
                <a:cxn ang="0">
                  <a:pos x="353" y="419"/>
                </a:cxn>
                <a:cxn ang="0">
                  <a:pos x="360" y="365"/>
                </a:cxn>
                <a:cxn ang="0">
                  <a:pos x="360" y="365"/>
                </a:cxn>
              </a:cxnLst>
              <a:rect l="0" t="0" r="r" b="b"/>
              <a:pathLst>
                <a:path w="360" h="563">
                  <a:moveTo>
                    <a:pt x="360" y="365"/>
                  </a:moveTo>
                  <a:lnTo>
                    <a:pt x="353" y="305"/>
                  </a:lnTo>
                  <a:lnTo>
                    <a:pt x="335" y="251"/>
                  </a:lnTo>
                  <a:lnTo>
                    <a:pt x="305" y="204"/>
                  </a:lnTo>
                  <a:lnTo>
                    <a:pt x="262" y="156"/>
                  </a:lnTo>
                  <a:lnTo>
                    <a:pt x="213" y="108"/>
                  </a:lnTo>
                  <a:lnTo>
                    <a:pt x="159" y="66"/>
                  </a:lnTo>
                  <a:lnTo>
                    <a:pt x="92" y="30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67" y="42"/>
                  </a:lnTo>
                  <a:lnTo>
                    <a:pt x="134" y="78"/>
                  </a:lnTo>
                  <a:lnTo>
                    <a:pt x="189" y="114"/>
                  </a:lnTo>
                  <a:lnTo>
                    <a:pt x="238" y="162"/>
                  </a:lnTo>
                  <a:lnTo>
                    <a:pt x="274" y="210"/>
                  </a:lnTo>
                  <a:lnTo>
                    <a:pt x="299" y="257"/>
                  </a:lnTo>
                  <a:lnTo>
                    <a:pt x="317" y="311"/>
                  </a:lnTo>
                  <a:lnTo>
                    <a:pt x="323" y="365"/>
                  </a:lnTo>
                  <a:lnTo>
                    <a:pt x="317" y="419"/>
                  </a:lnTo>
                  <a:lnTo>
                    <a:pt x="299" y="467"/>
                  </a:lnTo>
                  <a:lnTo>
                    <a:pt x="274" y="515"/>
                  </a:lnTo>
                  <a:lnTo>
                    <a:pt x="238" y="563"/>
                  </a:lnTo>
                  <a:lnTo>
                    <a:pt x="268" y="563"/>
                  </a:lnTo>
                  <a:lnTo>
                    <a:pt x="311" y="515"/>
                  </a:lnTo>
                  <a:lnTo>
                    <a:pt x="335" y="467"/>
                  </a:lnTo>
                  <a:lnTo>
                    <a:pt x="353" y="419"/>
                  </a:lnTo>
                  <a:lnTo>
                    <a:pt x="360" y="365"/>
                  </a:lnTo>
                  <a:lnTo>
                    <a:pt x="360" y="3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hidden">
            <a:xfrm>
              <a:off x="2318" y="3631"/>
              <a:ext cx="1078" cy="425"/>
            </a:xfrm>
            <a:custGeom>
              <a:avLst/>
              <a:gdLst/>
              <a:ahLst/>
              <a:cxnLst>
                <a:cxn ang="0">
                  <a:pos x="1053" y="425"/>
                </a:cxn>
                <a:cxn ang="0">
                  <a:pos x="1078" y="419"/>
                </a:cxn>
                <a:cxn ang="0">
                  <a:pos x="1066" y="377"/>
                </a:cxn>
                <a:cxn ang="0">
                  <a:pos x="1047" y="336"/>
                </a:cxn>
                <a:cxn ang="0">
                  <a:pos x="986" y="252"/>
                </a:cxn>
                <a:cxn ang="0">
                  <a:pos x="907" y="180"/>
                </a:cxn>
                <a:cxn ang="0">
                  <a:pos x="810" y="120"/>
                </a:cxn>
                <a:cxn ang="0">
                  <a:pos x="694" y="72"/>
                </a:cxn>
                <a:cxn ang="0">
                  <a:pos x="560" y="30"/>
                </a:cxn>
                <a:cxn ang="0">
                  <a:pos x="420" y="6"/>
                </a:cxn>
                <a:cxn ang="0">
                  <a:pos x="268" y="0"/>
                </a:cxn>
                <a:cxn ang="0">
                  <a:pos x="134" y="6"/>
                </a:cxn>
                <a:cxn ang="0">
                  <a:pos x="0" y="24"/>
                </a:cxn>
                <a:cxn ang="0">
                  <a:pos x="12" y="36"/>
                </a:cxn>
                <a:cxn ang="0">
                  <a:pos x="134" y="18"/>
                </a:cxn>
                <a:cxn ang="0">
                  <a:pos x="268" y="12"/>
                </a:cxn>
                <a:cxn ang="0">
                  <a:pos x="420" y="18"/>
                </a:cxn>
                <a:cxn ang="0">
                  <a:pos x="554" y="42"/>
                </a:cxn>
                <a:cxn ang="0">
                  <a:pos x="682" y="84"/>
                </a:cxn>
                <a:cxn ang="0">
                  <a:pos x="798" y="132"/>
                </a:cxn>
                <a:cxn ang="0">
                  <a:pos x="895" y="192"/>
                </a:cxn>
                <a:cxn ang="0">
                  <a:pos x="968" y="264"/>
                </a:cxn>
                <a:cxn ang="0">
                  <a:pos x="999" y="300"/>
                </a:cxn>
                <a:cxn ang="0">
                  <a:pos x="1023" y="342"/>
                </a:cxn>
                <a:cxn ang="0">
                  <a:pos x="1041" y="383"/>
                </a:cxn>
                <a:cxn ang="0">
                  <a:pos x="1053" y="425"/>
                </a:cxn>
                <a:cxn ang="0">
                  <a:pos x="1053" y="425"/>
                </a:cxn>
              </a:cxnLst>
              <a:rect l="0" t="0" r="r" b="b"/>
              <a:pathLst>
                <a:path w="1078" h="425">
                  <a:moveTo>
                    <a:pt x="1053" y="425"/>
                  </a:moveTo>
                  <a:lnTo>
                    <a:pt x="1078" y="419"/>
                  </a:lnTo>
                  <a:lnTo>
                    <a:pt x="1066" y="377"/>
                  </a:lnTo>
                  <a:lnTo>
                    <a:pt x="1047" y="336"/>
                  </a:lnTo>
                  <a:lnTo>
                    <a:pt x="986" y="252"/>
                  </a:lnTo>
                  <a:lnTo>
                    <a:pt x="907" y="180"/>
                  </a:lnTo>
                  <a:lnTo>
                    <a:pt x="810" y="120"/>
                  </a:lnTo>
                  <a:lnTo>
                    <a:pt x="694" y="72"/>
                  </a:lnTo>
                  <a:lnTo>
                    <a:pt x="560" y="30"/>
                  </a:lnTo>
                  <a:lnTo>
                    <a:pt x="420" y="6"/>
                  </a:lnTo>
                  <a:lnTo>
                    <a:pt x="268" y="0"/>
                  </a:lnTo>
                  <a:lnTo>
                    <a:pt x="134" y="6"/>
                  </a:lnTo>
                  <a:lnTo>
                    <a:pt x="0" y="24"/>
                  </a:lnTo>
                  <a:lnTo>
                    <a:pt x="12" y="36"/>
                  </a:lnTo>
                  <a:lnTo>
                    <a:pt x="134" y="18"/>
                  </a:lnTo>
                  <a:lnTo>
                    <a:pt x="268" y="12"/>
                  </a:lnTo>
                  <a:lnTo>
                    <a:pt x="420" y="18"/>
                  </a:lnTo>
                  <a:lnTo>
                    <a:pt x="554" y="42"/>
                  </a:lnTo>
                  <a:lnTo>
                    <a:pt x="682" y="84"/>
                  </a:lnTo>
                  <a:lnTo>
                    <a:pt x="798" y="132"/>
                  </a:lnTo>
                  <a:lnTo>
                    <a:pt x="895" y="192"/>
                  </a:lnTo>
                  <a:lnTo>
                    <a:pt x="968" y="264"/>
                  </a:lnTo>
                  <a:lnTo>
                    <a:pt x="999" y="300"/>
                  </a:lnTo>
                  <a:lnTo>
                    <a:pt x="1023" y="342"/>
                  </a:lnTo>
                  <a:lnTo>
                    <a:pt x="1041" y="383"/>
                  </a:lnTo>
                  <a:lnTo>
                    <a:pt x="1053" y="425"/>
                  </a:lnTo>
                  <a:lnTo>
                    <a:pt x="1053" y="4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hidden">
            <a:xfrm>
              <a:off x="3304" y="4080"/>
              <a:ext cx="98" cy="234"/>
            </a:xfrm>
            <a:custGeom>
              <a:avLst/>
              <a:gdLst/>
              <a:ahLst/>
              <a:cxnLst>
                <a:cxn ang="0">
                  <a:pos x="0" y="234"/>
                </a:cxn>
                <a:cxn ang="0">
                  <a:pos x="25" y="234"/>
                </a:cxn>
                <a:cxn ang="0">
                  <a:pos x="55" y="186"/>
                </a:cxn>
                <a:cxn ang="0">
                  <a:pos x="80" y="138"/>
                </a:cxn>
                <a:cxn ang="0">
                  <a:pos x="92" y="90"/>
                </a:cxn>
                <a:cxn ang="0">
                  <a:pos x="98" y="36"/>
                </a:cxn>
                <a:cxn ang="0">
                  <a:pos x="98" y="0"/>
                </a:cxn>
                <a:cxn ang="0">
                  <a:pos x="74" y="0"/>
                </a:cxn>
                <a:cxn ang="0">
                  <a:pos x="74" y="36"/>
                </a:cxn>
                <a:cxn ang="0">
                  <a:pos x="67" y="90"/>
                </a:cxn>
                <a:cxn ang="0">
                  <a:pos x="55" y="138"/>
                </a:cxn>
                <a:cxn ang="0">
                  <a:pos x="31" y="186"/>
                </a:cxn>
                <a:cxn ang="0">
                  <a:pos x="0" y="234"/>
                </a:cxn>
                <a:cxn ang="0">
                  <a:pos x="0" y="234"/>
                </a:cxn>
              </a:cxnLst>
              <a:rect l="0" t="0" r="r" b="b"/>
              <a:pathLst>
                <a:path w="98" h="234">
                  <a:moveTo>
                    <a:pt x="0" y="234"/>
                  </a:moveTo>
                  <a:lnTo>
                    <a:pt x="25" y="234"/>
                  </a:lnTo>
                  <a:lnTo>
                    <a:pt x="55" y="186"/>
                  </a:lnTo>
                  <a:lnTo>
                    <a:pt x="80" y="138"/>
                  </a:lnTo>
                  <a:lnTo>
                    <a:pt x="92" y="90"/>
                  </a:lnTo>
                  <a:lnTo>
                    <a:pt x="98" y="36"/>
                  </a:lnTo>
                  <a:lnTo>
                    <a:pt x="98" y="0"/>
                  </a:lnTo>
                  <a:lnTo>
                    <a:pt x="74" y="0"/>
                  </a:lnTo>
                  <a:lnTo>
                    <a:pt x="74" y="36"/>
                  </a:lnTo>
                  <a:lnTo>
                    <a:pt x="67" y="90"/>
                  </a:lnTo>
                  <a:lnTo>
                    <a:pt x="55" y="138"/>
                  </a:lnTo>
                  <a:lnTo>
                    <a:pt x="31" y="186"/>
                  </a:lnTo>
                  <a:lnTo>
                    <a:pt x="0" y="234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hidden">
            <a:xfrm>
              <a:off x="1776" y="3673"/>
              <a:ext cx="481" cy="641"/>
            </a:xfrm>
            <a:custGeom>
              <a:avLst/>
              <a:gdLst/>
              <a:ahLst/>
              <a:cxnLst>
                <a:cxn ang="0">
                  <a:pos x="18" y="443"/>
                </a:cxn>
                <a:cxn ang="0">
                  <a:pos x="24" y="371"/>
                </a:cxn>
                <a:cxn ang="0">
                  <a:pos x="55" y="305"/>
                </a:cxn>
                <a:cxn ang="0">
                  <a:pos x="91" y="246"/>
                </a:cxn>
                <a:cxn ang="0">
                  <a:pos x="146" y="186"/>
                </a:cxn>
                <a:cxn ang="0">
                  <a:pos x="213" y="132"/>
                </a:cxn>
                <a:cxn ang="0">
                  <a:pos x="292" y="84"/>
                </a:cxn>
                <a:cxn ang="0">
                  <a:pos x="384" y="48"/>
                </a:cxn>
                <a:cxn ang="0">
                  <a:pos x="481" y="12"/>
                </a:cxn>
                <a:cxn ang="0">
                  <a:pos x="457" y="0"/>
                </a:cxn>
                <a:cxn ang="0">
                  <a:pos x="359" y="36"/>
                </a:cxn>
                <a:cxn ang="0">
                  <a:pos x="274" y="78"/>
                </a:cxn>
                <a:cxn ang="0">
                  <a:pos x="195" y="126"/>
                </a:cxn>
                <a:cxn ang="0">
                  <a:pos x="128" y="180"/>
                </a:cxn>
                <a:cxn ang="0">
                  <a:pos x="73" y="240"/>
                </a:cxn>
                <a:cxn ang="0">
                  <a:pos x="37" y="305"/>
                </a:cxn>
                <a:cxn ang="0">
                  <a:pos x="6" y="371"/>
                </a:cxn>
                <a:cxn ang="0">
                  <a:pos x="0" y="443"/>
                </a:cxn>
                <a:cxn ang="0">
                  <a:pos x="6" y="497"/>
                </a:cxn>
                <a:cxn ang="0">
                  <a:pos x="18" y="545"/>
                </a:cxn>
                <a:cxn ang="0">
                  <a:pos x="43" y="593"/>
                </a:cxn>
                <a:cxn ang="0">
                  <a:pos x="73" y="641"/>
                </a:cxn>
                <a:cxn ang="0">
                  <a:pos x="97" y="641"/>
                </a:cxn>
                <a:cxn ang="0">
                  <a:pos x="67" y="593"/>
                </a:cxn>
                <a:cxn ang="0">
                  <a:pos x="43" y="545"/>
                </a:cxn>
                <a:cxn ang="0">
                  <a:pos x="24" y="497"/>
                </a:cxn>
                <a:cxn ang="0">
                  <a:pos x="18" y="443"/>
                </a:cxn>
                <a:cxn ang="0">
                  <a:pos x="18" y="443"/>
                </a:cxn>
              </a:cxnLst>
              <a:rect l="0" t="0" r="r" b="b"/>
              <a:pathLst>
                <a:path w="481" h="641">
                  <a:moveTo>
                    <a:pt x="18" y="443"/>
                  </a:moveTo>
                  <a:lnTo>
                    <a:pt x="24" y="371"/>
                  </a:lnTo>
                  <a:lnTo>
                    <a:pt x="55" y="305"/>
                  </a:lnTo>
                  <a:lnTo>
                    <a:pt x="91" y="246"/>
                  </a:lnTo>
                  <a:lnTo>
                    <a:pt x="146" y="186"/>
                  </a:lnTo>
                  <a:lnTo>
                    <a:pt x="213" y="132"/>
                  </a:lnTo>
                  <a:lnTo>
                    <a:pt x="292" y="84"/>
                  </a:lnTo>
                  <a:lnTo>
                    <a:pt x="384" y="48"/>
                  </a:lnTo>
                  <a:lnTo>
                    <a:pt x="481" y="12"/>
                  </a:lnTo>
                  <a:lnTo>
                    <a:pt x="457" y="0"/>
                  </a:lnTo>
                  <a:lnTo>
                    <a:pt x="359" y="36"/>
                  </a:lnTo>
                  <a:lnTo>
                    <a:pt x="274" y="78"/>
                  </a:lnTo>
                  <a:lnTo>
                    <a:pt x="195" y="126"/>
                  </a:lnTo>
                  <a:lnTo>
                    <a:pt x="128" y="180"/>
                  </a:lnTo>
                  <a:lnTo>
                    <a:pt x="73" y="240"/>
                  </a:lnTo>
                  <a:lnTo>
                    <a:pt x="37" y="305"/>
                  </a:lnTo>
                  <a:lnTo>
                    <a:pt x="6" y="371"/>
                  </a:lnTo>
                  <a:lnTo>
                    <a:pt x="0" y="443"/>
                  </a:lnTo>
                  <a:lnTo>
                    <a:pt x="6" y="497"/>
                  </a:lnTo>
                  <a:lnTo>
                    <a:pt x="18" y="545"/>
                  </a:lnTo>
                  <a:lnTo>
                    <a:pt x="43" y="593"/>
                  </a:lnTo>
                  <a:lnTo>
                    <a:pt x="73" y="641"/>
                  </a:lnTo>
                  <a:lnTo>
                    <a:pt x="97" y="641"/>
                  </a:lnTo>
                  <a:lnTo>
                    <a:pt x="67" y="593"/>
                  </a:lnTo>
                  <a:lnTo>
                    <a:pt x="43" y="545"/>
                  </a:lnTo>
                  <a:lnTo>
                    <a:pt x="24" y="497"/>
                  </a:lnTo>
                  <a:lnTo>
                    <a:pt x="18" y="443"/>
                  </a:lnTo>
                  <a:lnTo>
                    <a:pt x="18" y="4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44" name="Group 41"/>
          <p:cNvGrpSpPr>
            <a:grpSpLocks/>
          </p:cNvGrpSpPr>
          <p:nvPr userDrawn="1"/>
        </p:nvGrpSpPr>
        <p:grpSpPr bwMode="auto">
          <a:xfrm>
            <a:off x="6552300" y="5334000"/>
            <a:ext cx="2145457" cy="1303338"/>
            <a:chOff x="4128" y="3360"/>
            <a:chExt cx="1351" cy="821"/>
          </a:xfrm>
          <a:gradFill>
            <a:gsLst>
              <a:gs pos="0">
                <a:srgbClr val="0A2D90"/>
              </a:gs>
              <a:gs pos="100000">
                <a:srgbClr val="00254A">
                  <a:gamma/>
                  <a:shade val="46275"/>
                  <a:invGamma/>
                </a:srgbClr>
              </a:gs>
            </a:gsLst>
            <a:lin ang="5400000" scaled="1"/>
          </a:gradFill>
        </p:grpSpPr>
        <p:sp>
          <p:nvSpPr>
            <p:cNvPr id="45" name="Freeform 44"/>
            <p:cNvSpPr>
              <a:spLocks noEditPoints="1"/>
            </p:cNvSpPr>
            <p:nvPr/>
          </p:nvSpPr>
          <p:spPr bwMode="hidden">
            <a:xfrm>
              <a:off x="4200" y="3402"/>
              <a:ext cx="1201" cy="731"/>
            </a:xfrm>
            <a:custGeom>
              <a:avLst/>
              <a:gdLst/>
              <a:ahLst/>
              <a:cxnLst>
                <a:cxn ang="0">
                  <a:pos x="484" y="6"/>
                </a:cxn>
                <a:cxn ang="0">
                  <a:pos x="263" y="60"/>
                </a:cxn>
                <a:cxn ang="0">
                  <a:pos x="101" y="162"/>
                </a:cxn>
                <a:cxn ang="0">
                  <a:pos x="12" y="294"/>
                </a:cxn>
                <a:cxn ang="0">
                  <a:pos x="0" y="366"/>
                </a:cxn>
                <a:cxn ang="0">
                  <a:pos x="12" y="437"/>
                </a:cxn>
                <a:cxn ang="0">
                  <a:pos x="101" y="569"/>
                </a:cxn>
                <a:cxn ang="0">
                  <a:pos x="263" y="671"/>
                </a:cxn>
                <a:cxn ang="0">
                  <a:pos x="484" y="725"/>
                </a:cxn>
                <a:cxn ang="0">
                  <a:pos x="723" y="725"/>
                </a:cxn>
                <a:cxn ang="0">
                  <a:pos x="938" y="671"/>
                </a:cxn>
                <a:cxn ang="0">
                  <a:pos x="1100" y="569"/>
                </a:cxn>
                <a:cxn ang="0">
                  <a:pos x="1189" y="437"/>
                </a:cxn>
                <a:cxn ang="0">
                  <a:pos x="1201" y="366"/>
                </a:cxn>
                <a:cxn ang="0">
                  <a:pos x="1189" y="294"/>
                </a:cxn>
                <a:cxn ang="0">
                  <a:pos x="1100" y="162"/>
                </a:cxn>
                <a:cxn ang="0">
                  <a:pos x="938" y="60"/>
                </a:cxn>
                <a:cxn ang="0">
                  <a:pos x="723" y="6"/>
                </a:cxn>
                <a:cxn ang="0">
                  <a:pos x="604" y="0"/>
                </a:cxn>
                <a:cxn ang="0">
                  <a:pos x="490" y="701"/>
                </a:cxn>
                <a:cxn ang="0">
                  <a:pos x="287" y="647"/>
                </a:cxn>
                <a:cxn ang="0">
                  <a:pos x="131" y="557"/>
                </a:cxn>
                <a:cxn ang="0">
                  <a:pos x="48" y="437"/>
                </a:cxn>
                <a:cxn ang="0">
                  <a:pos x="36" y="366"/>
                </a:cxn>
                <a:cxn ang="0">
                  <a:pos x="48" y="300"/>
                </a:cxn>
                <a:cxn ang="0">
                  <a:pos x="131" y="174"/>
                </a:cxn>
                <a:cxn ang="0">
                  <a:pos x="287" y="84"/>
                </a:cxn>
                <a:cxn ang="0">
                  <a:pos x="490" y="30"/>
                </a:cxn>
                <a:cxn ang="0">
                  <a:pos x="717" y="30"/>
                </a:cxn>
                <a:cxn ang="0">
                  <a:pos x="920" y="84"/>
                </a:cxn>
                <a:cxn ang="0">
                  <a:pos x="1070" y="174"/>
                </a:cxn>
                <a:cxn ang="0">
                  <a:pos x="1153" y="300"/>
                </a:cxn>
                <a:cxn ang="0">
                  <a:pos x="1153" y="437"/>
                </a:cxn>
                <a:cxn ang="0">
                  <a:pos x="1070" y="557"/>
                </a:cxn>
                <a:cxn ang="0">
                  <a:pos x="920" y="647"/>
                </a:cxn>
                <a:cxn ang="0">
                  <a:pos x="717" y="701"/>
                </a:cxn>
                <a:cxn ang="0">
                  <a:pos x="604" y="707"/>
                </a:cxn>
              </a:cxnLst>
              <a:rect l="0" t="0" r="r" b="b"/>
              <a:pathLst>
                <a:path w="1201" h="731">
                  <a:moveTo>
                    <a:pt x="604" y="0"/>
                  </a:moveTo>
                  <a:lnTo>
                    <a:pt x="484" y="6"/>
                  </a:lnTo>
                  <a:lnTo>
                    <a:pt x="370" y="30"/>
                  </a:lnTo>
                  <a:lnTo>
                    <a:pt x="263" y="60"/>
                  </a:lnTo>
                  <a:lnTo>
                    <a:pt x="179" y="108"/>
                  </a:lnTo>
                  <a:lnTo>
                    <a:pt x="101" y="162"/>
                  </a:lnTo>
                  <a:lnTo>
                    <a:pt x="48" y="222"/>
                  </a:lnTo>
                  <a:lnTo>
                    <a:pt x="12" y="294"/>
                  </a:lnTo>
                  <a:lnTo>
                    <a:pt x="6" y="330"/>
                  </a:lnTo>
                  <a:lnTo>
                    <a:pt x="0" y="366"/>
                  </a:lnTo>
                  <a:lnTo>
                    <a:pt x="6" y="401"/>
                  </a:lnTo>
                  <a:lnTo>
                    <a:pt x="12" y="437"/>
                  </a:lnTo>
                  <a:lnTo>
                    <a:pt x="48" y="509"/>
                  </a:lnTo>
                  <a:lnTo>
                    <a:pt x="101" y="569"/>
                  </a:lnTo>
                  <a:lnTo>
                    <a:pt x="179" y="623"/>
                  </a:lnTo>
                  <a:lnTo>
                    <a:pt x="263" y="671"/>
                  </a:lnTo>
                  <a:lnTo>
                    <a:pt x="370" y="701"/>
                  </a:lnTo>
                  <a:lnTo>
                    <a:pt x="484" y="725"/>
                  </a:lnTo>
                  <a:lnTo>
                    <a:pt x="604" y="731"/>
                  </a:lnTo>
                  <a:lnTo>
                    <a:pt x="723" y="725"/>
                  </a:lnTo>
                  <a:lnTo>
                    <a:pt x="837" y="701"/>
                  </a:lnTo>
                  <a:lnTo>
                    <a:pt x="938" y="671"/>
                  </a:lnTo>
                  <a:lnTo>
                    <a:pt x="1028" y="623"/>
                  </a:lnTo>
                  <a:lnTo>
                    <a:pt x="1100" y="569"/>
                  </a:lnTo>
                  <a:lnTo>
                    <a:pt x="1153" y="509"/>
                  </a:lnTo>
                  <a:lnTo>
                    <a:pt x="1189" y="437"/>
                  </a:lnTo>
                  <a:lnTo>
                    <a:pt x="1201" y="401"/>
                  </a:lnTo>
                  <a:lnTo>
                    <a:pt x="1201" y="366"/>
                  </a:lnTo>
                  <a:lnTo>
                    <a:pt x="1201" y="330"/>
                  </a:lnTo>
                  <a:lnTo>
                    <a:pt x="1189" y="294"/>
                  </a:lnTo>
                  <a:lnTo>
                    <a:pt x="1153" y="222"/>
                  </a:lnTo>
                  <a:lnTo>
                    <a:pt x="1100" y="162"/>
                  </a:lnTo>
                  <a:lnTo>
                    <a:pt x="1028" y="108"/>
                  </a:lnTo>
                  <a:lnTo>
                    <a:pt x="938" y="60"/>
                  </a:lnTo>
                  <a:lnTo>
                    <a:pt x="837" y="30"/>
                  </a:lnTo>
                  <a:lnTo>
                    <a:pt x="723" y="6"/>
                  </a:lnTo>
                  <a:lnTo>
                    <a:pt x="604" y="0"/>
                  </a:lnTo>
                  <a:lnTo>
                    <a:pt x="604" y="0"/>
                  </a:lnTo>
                  <a:close/>
                  <a:moveTo>
                    <a:pt x="604" y="707"/>
                  </a:moveTo>
                  <a:lnTo>
                    <a:pt x="490" y="701"/>
                  </a:lnTo>
                  <a:lnTo>
                    <a:pt x="382" y="683"/>
                  </a:lnTo>
                  <a:lnTo>
                    <a:pt x="287" y="647"/>
                  </a:lnTo>
                  <a:lnTo>
                    <a:pt x="203" y="611"/>
                  </a:lnTo>
                  <a:lnTo>
                    <a:pt x="131" y="557"/>
                  </a:lnTo>
                  <a:lnTo>
                    <a:pt x="83" y="497"/>
                  </a:lnTo>
                  <a:lnTo>
                    <a:pt x="48" y="437"/>
                  </a:lnTo>
                  <a:lnTo>
                    <a:pt x="42" y="401"/>
                  </a:lnTo>
                  <a:lnTo>
                    <a:pt x="36" y="366"/>
                  </a:lnTo>
                  <a:lnTo>
                    <a:pt x="42" y="330"/>
                  </a:lnTo>
                  <a:lnTo>
                    <a:pt x="48" y="300"/>
                  </a:lnTo>
                  <a:lnTo>
                    <a:pt x="83" y="234"/>
                  </a:lnTo>
                  <a:lnTo>
                    <a:pt x="131" y="174"/>
                  </a:lnTo>
                  <a:lnTo>
                    <a:pt x="203" y="126"/>
                  </a:lnTo>
                  <a:lnTo>
                    <a:pt x="287" y="84"/>
                  </a:lnTo>
                  <a:lnTo>
                    <a:pt x="382" y="54"/>
                  </a:lnTo>
                  <a:lnTo>
                    <a:pt x="490" y="30"/>
                  </a:lnTo>
                  <a:lnTo>
                    <a:pt x="604" y="24"/>
                  </a:lnTo>
                  <a:lnTo>
                    <a:pt x="717" y="30"/>
                  </a:lnTo>
                  <a:lnTo>
                    <a:pt x="825" y="54"/>
                  </a:lnTo>
                  <a:lnTo>
                    <a:pt x="920" y="84"/>
                  </a:lnTo>
                  <a:lnTo>
                    <a:pt x="1004" y="126"/>
                  </a:lnTo>
                  <a:lnTo>
                    <a:pt x="1070" y="174"/>
                  </a:lnTo>
                  <a:lnTo>
                    <a:pt x="1124" y="234"/>
                  </a:lnTo>
                  <a:lnTo>
                    <a:pt x="1153" y="300"/>
                  </a:lnTo>
                  <a:lnTo>
                    <a:pt x="1165" y="366"/>
                  </a:lnTo>
                  <a:lnTo>
                    <a:pt x="1153" y="437"/>
                  </a:lnTo>
                  <a:lnTo>
                    <a:pt x="1124" y="497"/>
                  </a:lnTo>
                  <a:lnTo>
                    <a:pt x="1070" y="557"/>
                  </a:lnTo>
                  <a:lnTo>
                    <a:pt x="1004" y="611"/>
                  </a:lnTo>
                  <a:lnTo>
                    <a:pt x="920" y="647"/>
                  </a:lnTo>
                  <a:lnTo>
                    <a:pt x="825" y="683"/>
                  </a:lnTo>
                  <a:lnTo>
                    <a:pt x="717" y="701"/>
                  </a:lnTo>
                  <a:lnTo>
                    <a:pt x="604" y="707"/>
                  </a:lnTo>
                  <a:lnTo>
                    <a:pt x="604" y="7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hidden">
            <a:xfrm>
              <a:off x="4128" y="3366"/>
              <a:ext cx="544" cy="737"/>
            </a:xfrm>
            <a:custGeom>
              <a:avLst/>
              <a:gdLst/>
              <a:ahLst/>
              <a:cxnLst>
                <a:cxn ang="0">
                  <a:pos x="24" y="402"/>
                </a:cxn>
                <a:cxn ang="0">
                  <a:pos x="36" y="330"/>
                </a:cxn>
                <a:cxn ang="0">
                  <a:pos x="66" y="264"/>
                </a:cxn>
                <a:cxn ang="0">
                  <a:pos x="108" y="204"/>
                </a:cxn>
                <a:cxn ang="0">
                  <a:pos x="173" y="150"/>
                </a:cxn>
                <a:cxn ang="0">
                  <a:pos x="251" y="102"/>
                </a:cxn>
                <a:cxn ang="0">
                  <a:pos x="335" y="60"/>
                </a:cxn>
                <a:cxn ang="0">
                  <a:pos x="436" y="30"/>
                </a:cxn>
                <a:cxn ang="0">
                  <a:pos x="544" y="12"/>
                </a:cxn>
                <a:cxn ang="0">
                  <a:pos x="544" y="0"/>
                </a:cxn>
                <a:cxn ang="0">
                  <a:pos x="430" y="18"/>
                </a:cxn>
                <a:cxn ang="0">
                  <a:pos x="329" y="48"/>
                </a:cxn>
                <a:cxn ang="0">
                  <a:pos x="233" y="90"/>
                </a:cxn>
                <a:cxn ang="0">
                  <a:pos x="155" y="138"/>
                </a:cxn>
                <a:cxn ang="0">
                  <a:pos x="90" y="198"/>
                </a:cxn>
                <a:cxn ang="0">
                  <a:pos x="42" y="258"/>
                </a:cxn>
                <a:cxn ang="0">
                  <a:pos x="12" y="330"/>
                </a:cxn>
                <a:cxn ang="0">
                  <a:pos x="0" y="402"/>
                </a:cxn>
                <a:cxn ang="0">
                  <a:pos x="6" y="455"/>
                </a:cxn>
                <a:cxn ang="0">
                  <a:pos x="18" y="503"/>
                </a:cxn>
                <a:cxn ang="0">
                  <a:pos x="42" y="545"/>
                </a:cxn>
                <a:cxn ang="0">
                  <a:pos x="78" y="593"/>
                </a:cxn>
                <a:cxn ang="0">
                  <a:pos x="114" y="635"/>
                </a:cxn>
                <a:cxn ang="0">
                  <a:pos x="161" y="671"/>
                </a:cxn>
                <a:cxn ang="0">
                  <a:pos x="221" y="707"/>
                </a:cxn>
                <a:cxn ang="0">
                  <a:pos x="281" y="737"/>
                </a:cxn>
                <a:cxn ang="0">
                  <a:pos x="323" y="737"/>
                </a:cxn>
                <a:cxn ang="0">
                  <a:pos x="257" y="707"/>
                </a:cxn>
                <a:cxn ang="0">
                  <a:pos x="203" y="671"/>
                </a:cxn>
                <a:cxn ang="0">
                  <a:pos x="149" y="635"/>
                </a:cxn>
                <a:cxn ang="0">
                  <a:pos x="108" y="593"/>
                </a:cxn>
                <a:cxn ang="0">
                  <a:pos x="72" y="551"/>
                </a:cxn>
                <a:cxn ang="0">
                  <a:pos x="48" y="503"/>
                </a:cxn>
                <a:cxn ang="0">
                  <a:pos x="30" y="455"/>
                </a:cxn>
                <a:cxn ang="0">
                  <a:pos x="24" y="402"/>
                </a:cxn>
                <a:cxn ang="0">
                  <a:pos x="24" y="402"/>
                </a:cxn>
              </a:cxnLst>
              <a:rect l="0" t="0" r="r" b="b"/>
              <a:pathLst>
                <a:path w="544" h="737">
                  <a:moveTo>
                    <a:pt x="24" y="402"/>
                  </a:moveTo>
                  <a:lnTo>
                    <a:pt x="36" y="330"/>
                  </a:lnTo>
                  <a:lnTo>
                    <a:pt x="66" y="264"/>
                  </a:lnTo>
                  <a:lnTo>
                    <a:pt x="108" y="204"/>
                  </a:lnTo>
                  <a:lnTo>
                    <a:pt x="173" y="150"/>
                  </a:lnTo>
                  <a:lnTo>
                    <a:pt x="251" y="102"/>
                  </a:lnTo>
                  <a:lnTo>
                    <a:pt x="335" y="60"/>
                  </a:lnTo>
                  <a:lnTo>
                    <a:pt x="436" y="30"/>
                  </a:lnTo>
                  <a:lnTo>
                    <a:pt x="544" y="12"/>
                  </a:lnTo>
                  <a:lnTo>
                    <a:pt x="544" y="0"/>
                  </a:lnTo>
                  <a:lnTo>
                    <a:pt x="430" y="18"/>
                  </a:lnTo>
                  <a:lnTo>
                    <a:pt x="329" y="48"/>
                  </a:lnTo>
                  <a:lnTo>
                    <a:pt x="233" y="90"/>
                  </a:lnTo>
                  <a:lnTo>
                    <a:pt x="155" y="138"/>
                  </a:lnTo>
                  <a:lnTo>
                    <a:pt x="90" y="198"/>
                  </a:lnTo>
                  <a:lnTo>
                    <a:pt x="42" y="258"/>
                  </a:lnTo>
                  <a:lnTo>
                    <a:pt x="12" y="330"/>
                  </a:lnTo>
                  <a:lnTo>
                    <a:pt x="0" y="402"/>
                  </a:lnTo>
                  <a:lnTo>
                    <a:pt x="6" y="455"/>
                  </a:lnTo>
                  <a:lnTo>
                    <a:pt x="18" y="503"/>
                  </a:lnTo>
                  <a:lnTo>
                    <a:pt x="42" y="545"/>
                  </a:lnTo>
                  <a:lnTo>
                    <a:pt x="78" y="593"/>
                  </a:lnTo>
                  <a:lnTo>
                    <a:pt x="114" y="635"/>
                  </a:lnTo>
                  <a:lnTo>
                    <a:pt x="161" y="671"/>
                  </a:lnTo>
                  <a:lnTo>
                    <a:pt x="221" y="707"/>
                  </a:lnTo>
                  <a:lnTo>
                    <a:pt x="281" y="737"/>
                  </a:lnTo>
                  <a:lnTo>
                    <a:pt x="323" y="737"/>
                  </a:lnTo>
                  <a:lnTo>
                    <a:pt x="257" y="707"/>
                  </a:lnTo>
                  <a:lnTo>
                    <a:pt x="203" y="671"/>
                  </a:lnTo>
                  <a:lnTo>
                    <a:pt x="149" y="635"/>
                  </a:lnTo>
                  <a:lnTo>
                    <a:pt x="108" y="593"/>
                  </a:lnTo>
                  <a:lnTo>
                    <a:pt x="72" y="551"/>
                  </a:lnTo>
                  <a:lnTo>
                    <a:pt x="48" y="503"/>
                  </a:lnTo>
                  <a:lnTo>
                    <a:pt x="30" y="455"/>
                  </a:lnTo>
                  <a:lnTo>
                    <a:pt x="24" y="402"/>
                  </a:lnTo>
                  <a:lnTo>
                    <a:pt x="24" y="4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hidden">
            <a:xfrm>
              <a:off x="4792" y="3360"/>
              <a:ext cx="609" cy="252"/>
            </a:xfrm>
            <a:custGeom>
              <a:avLst/>
              <a:gdLst/>
              <a:ahLst/>
              <a:cxnLst>
                <a:cxn ang="0">
                  <a:pos x="12" y="12"/>
                </a:cxn>
                <a:cxn ang="0">
                  <a:pos x="113" y="18"/>
                </a:cxn>
                <a:cxn ang="0">
                  <a:pos x="203" y="30"/>
                </a:cxn>
                <a:cxn ang="0">
                  <a:pos x="292" y="48"/>
                </a:cxn>
                <a:cxn ang="0">
                  <a:pos x="376" y="78"/>
                </a:cxn>
                <a:cxn ang="0">
                  <a:pos x="448" y="114"/>
                </a:cxn>
                <a:cxn ang="0">
                  <a:pos x="514" y="156"/>
                </a:cxn>
                <a:cxn ang="0">
                  <a:pos x="567" y="198"/>
                </a:cxn>
                <a:cxn ang="0">
                  <a:pos x="609" y="252"/>
                </a:cxn>
                <a:cxn ang="0">
                  <a:pos x="609" y="216"/>
                </a:cxn>
                <a:cxn ang="0">
                  <a:pos x="561" y="168"/>
                </a:cxn>
                <a:cxn ang="0">
                  <a:pos x="502" y="126"/>
                </a:cxn>
                <a:cxn ang="0">
                  <a:pos x="436" y="90"/>
                </a:cxn>
                <a:cxn ang="0">
                  <a:pos x="364" y="60"/>
                </a:cxn>
                <a:cxn ang="0">
                  <a:pos x="286" y="36"/>
                </a:cxn>
                <a:cxn ang="0">
                  <a:pos x="197" y="18"/>
                </a:cxn>
                <a:cxn ang="0">
                  <a:pos x="107" y="6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6" y="12"/>
                </a:cxn>
                <a:cxn ang="0">
                  <a:pos x="12" y="12"/>
                </a:cxn>
                <a:cxn ang="0">
                  <a:pos x="12" y="12"/>
                </a:cxn>
              </a:cxnLst>
              <a:rect l="0" t="0" r="r" b="b"/>
              <a:pathLst>
                <a:path w="609" h="252">
                  <a:moveTo>
                    <a:pt x="12" y="12"/>
                  </a:moveTo>
                  <a:lnTo>
                    <a:pt x="113" y="18"/>
                  </a:lnTo>
                  <a:lnTo>
                    <a:pt x="203" y="30"/>
                  </a:lnTo>
                  <a:lnTo>
                    <a:pt x="292" y="48"/>
                  </a:lnTo>
                  <a:lnTo>
                    <a:pt x="376" y="78"/>
                  </a:lnTo>
                  <a:lnTo>
                    <a:pt x="448" y="114"/>
                  </a:lnTo>
                  <a:lnTo>
                    <a:pt x="514" y="156"/>
                  </a:lnTo>
                  <a:lnTo>
                    <a:pt x="567" y="198"/>
                  </a:lnTo>
                  <a:lnTo>
                    <a:pt x="609" y="252"/>
                  </a:lnTo>
                  <a:lnTo>
                    <a:pt x="609" y="216"/>
                  </a:lnTo>
                  <a:lnTo>
                    <a:pt x="561" y="168"/>
                  </a:lnTo>
                  <a:lnTo>
                    <a:pt x="502" y="126"/>
                  </a:lnTo>
                  <a:lnTo>
                    <a:pt x="436" y="90"/>
                  </a:lnTo>
                  <a:lnTo>
                    <a:pt x="364" y="60"/>
                  </a:lnTo>
                  <a:lnTo>
                    <a:pt x="286" y="36"/>
                  </a:lnTo>
                  <a:lnTo>
                    <a:pt x="197" y="18"/>
                  </a:lnTo>
                  <a:lnTo>
                    <a:pt x="107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hidden">
            <a:xfrm>
              <a:off x="5246" y="4007"/>
              <a:ext cx="72" cy="54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6" y="30"/>
                </a:cxn>
                <a:cxn ang="0">
                  <a:pos x="0" y="54"/>
                </a:cxn>
                <a:cxn ang="0">
                  <a:pos x="36" y="54"/>
                </a:cxn>
                <a:cxn ang="0">
                  <a:pos x="54" y="42"/>
                </a:cxn>
                <a:cxn ang="0">
                  <a:pos x="72" y="24"/>
                </a:cxn>
                <a:cxn ang="0">
                  <a:pos x="72" y="24"/>
                </a:cxn>
                <a:cxn ang="0">
                  <a:pos x="72" y="0"/>
                </a:cxn>
                <a:cxn ang="0">
                  <a:pos x="72" y="0"/>
                </a:cxn>
              </a:cxnLst>
              <a:rect l="0" t="0" r="r" b="b"/>
              <a:pathLst>
                <a:path w="72" h="54">
                  <a:moveTo>
                    <a:pt x="72" y="0"/>
                  </a:moveTo>
                  <a:lnTo>
                    <a:pt x="36" y="30"/>
                  </a:lnTo>
                  <a:lnTo>
                    <a:pt x="0" y="54"/>
                  </a:lnTo>
                  <a:lnTo>
                    <a:pt x="36" y="54"/>
                  </a:lnTo>
                  <a:lnTo>
                    <a:pt x="54" y="42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hidden">
            <a:xfrm>
              <a:off x="4505" y="4073"/>
              <a:ext cx="705" cy="108"/>
            </a:xfrm>
            <a:custGeom>
              <a:avLst/>
              <a:gdLst/>
              <a:ahLst/>
              <a:cxnLst>
                <a:cxn ang="0">
                  <a:pos x="299" y="90"/>
                </a:cxn>
                <a:cxn ang="0">
                  <a:pos x="221" y="90"/>
                </a:cxn>
                <a:cxn ang="0">
                  <a:pos x="143" y="78"/>
                </a:cxn>
                <a:cxn ang="0">
                  <a:pos x="0" y="48"/>
                </a:cxn>
                <a:cxn ang="0">
                  <a:pos x="0" y="66"/>
                </a:cxn>
                <a:cxn ang="0">
                  <a:pos x="143" y="96"/>
                </a:cxn>
                <a:cxn ang="0">
                  <a:pos x="221" y="108"/>
                </a:cxn>
                <a:cxn ang="0">
                  <a:pos x="299" y="108"/>
                </a:cxn>
                <a:cxn ang="0">
                  <a:pos x="412" y="102"/>
                </a:cxn>
                <a:cxn ang="0">
                  <a:pos x="520" y="84"/>
                </a:cxn>
                <a:cxn ang="0">
                  <a:pos x="615" y="60"/>
                </a:cxn>
                <a:cxn ang="0">
                  <a:pos x="705" y="24"/>
                </a:cxn>
                <a:cxn ang="0">
                  <a:pos x="705" y="0"/>
                </a:cxn>
                <a:cxn ang="0">
                  <a:pos x="615" y="42"/>
                </a:cxn>
                <a:cxn ang="0">
                  <a:pos x="520" y="66"/>
                </a:cxn>
                <a:cxn ang="0">
                  <a:pos x="412" y="84"/>
                </a:cxn>
                <a:cxn ang="0">
                  <a:pos x="299" y="90"/>
                </a:cxn>
                <a:cxn ang="0">
                  <a:pos x="299" y="90"/>
                </a:cxn>
              </a:cxnLst>
              <a:rect l="0" t="0" r="r" b="b"/>
              <a:pathLst>
                <a:path w="705" h="108">
                  <a:moveTo>
                    <a:pt x="299" y="90"/>
                  </a:moveTo>
                  <a:lnTo>
                    <a:pt x="221" y="90"/>
                  </a:lnTo>
                  <a:lnTo>
                    <a:pt x="143" y="78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43" y="96"/>
                  </a:lnTo>
                  <a:lnTo>
                    <a:pt x="221" y="108"/>
                  </a:lnTo>
                  <a:lnTo>
                    <a:pt x="299" y="108"/>
                  </a:lnTo>
                  <a:lnTo>
                    <a:pt x="412" y="102"/>
                  </a:lnTo>
                  <a:lnTo>
                    <a:pt x="520" y="84"/>
                  </a:lnTo>
                  <a:lnTo>
                    <a:pt x="615" y="60"/>
                  </a:lnTo>
                  <a:lnTo>
                    <a:pt x="705" y="24"/>
                  </a:lnTo>
                  <a:lnTo>
                    <a:pt x="705" y="0"/>
                  </a:lnTo>
                  <a:lnTo>
                    <a:pt x="615" y="42"/>
                  </a:lnTo>
                  <a:lnTo>
                    <a:pt x="520" y="66"/>
                  </a:lnTo>
                  <a:lnTo>
                    <a:pt x="412" y="84"/>
                  </a:lnTo>
                  <a:lnTo>
                    <a:pt x="299" y="90"/>
                  </a:lnTo>
                  <a:lnTo>
                    <a:pt x="299" y="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hidden">
            <a:xfrm>
              <a:off x="5336" y="3654"/>
              <a:ext cx="143" cy="341"/>
            </a:xfrm>
            <a:custGeom>
              <a:avLst/>
              <a:gdLst/>
              <a:ahLst/>
              <a:cxnLst>
                <a:cxn ang="0">
                  <a:pos x="119" y="114"/>
                </a:cxn>
                <a:cxn ang="0">
                  <a:pos x="113" y="173"/>
                </a:cxn>
                <a:cxn ang="0">
                  <a:pos x="89" y="239"/>
                </a:cxn>
                <a:cxn ang="0">
                  <a:pos x="47" y="293"/>
                </a:cxn>
                <a:cxn ang="0">
                  <a:pos x="0" y="341"/>
                </a:cxn>
                <a:cxn ang="0">
                  <a:pos x="29" y="341"/>
                </a:cxn>
                <a:cxn ang="0">
                  <a:pos x="77" y="287"/>
                </a:cxn>
                <a:cxn ang="0">
                  <a:pos x="113" y="233"/>
                </a:cxn>
                <a:cxn ang="0">
                  <a:pos x="137" y="173"/>
                </a:cxn>
                <a:cxn ang="0">
                  <a:pos x="143" y="114"/>
                </a:cxn>
                <a:cxn ang="0">
                  <a:pos x="137" y="60"/>
                </a:cxn>
                <a:cxn ang="0">
                  <a:pos x="119" y="0"/>
                </a:cxn>
                <a:cxn ang="0">
                  <a:pos x="89" y="0"/>
                </a:cxn>
                <a:cxn ang="0">
                  <a:pos x="113" y="60"/>
                </a:cxn>
                <a:cxn ang="0">
                  <a:pos x="119" y="114"/>
                </a:cxn>
                <a:cxn ang="0">
                  <a:pos x="119" y="114"/>
                </a:cxn>
              </a:cxnLst>
              <a:rect l="0" t="0" r="r" b="b"/>
              <a:pathLst>
                <a:path w="143" h="341">
                  <a:moveTo>
                    <a:pt x="119" y="114"/>
                  </a:moveTo>
                  <a:lnTo>
                    <a:pt x="113" y="173"/>
                  </a:lnTo>
                  <a:lnTo>
                    <a:pt x="89" y="239"/>
                  </a:lnTo>
                  <a:lnTo>
                    <a:pt x="47" y="293"/>
                  </a:lnTo>
                  <a:lnTo>
                    <a:pt x="0" y="341"/>
                  </a:lnTo>
                  <a:lnTo>
                    <a:pt x="29" y="341"/>
                  </a:lnTo>
                  <a:lnTo>
                    <a:pt x="77" y="287"/>
                  </a:lnTo>
                  <a:lnTo>
                    <a:pt x="113" y="233"/>
                  </a:lnTo>
                  <a:lnTo>
                    <a:pt x="137" y="173"/>
                  </a:lnTo>
                  <a:lnTo>
                    <a:pt x="143" y="114"/>
                  </a:lnTo>
                  <a:lnTo>
                    <a:pt x="137" y="60"/>
                  </a:lnTo>
                  <a:lnTo>
                    <a:pt x="119" y="0"/>
                  </a:lnTo>
                  <a:lnTo>
                    <a:pt x="89" y="0"/>
                  </a:lnTo>
                  <a:lnTo>
                    <a:pt x="113" y="60"/>
                  </a:lnTo>
                  <a:lnTo>
                    <a:pt x="119" y="114"/>
                  </a:lnTo>
                  <a:lnTo>
                    <a:pt x="119" y="1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hidden">
            <a:xfrm>
              <a:off x="5061" y="3624"/>
              <a:ext cx="83" cy="90"/>
            </a:xfrm>
            <a:custGeom>
              <a:avLst/>
              <a:gdLst/>
              <a:ahLst/>
              <a:cxnLst>
                <a:cxn ang="0">
                  <a:pos x="59" y="90"/>
                </a:cxn>
                <a:cxn ang="0">
                  <a:pos x="83" y="84"/>
                </a:cxn>
                <a:cxn ang="0">
                  <a:pos x="71" y="60"/>
                </a:cxn>
                <a:cxn ang="0">
                  <a:pos x="53" y="42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35" y="48"/>
                </a:cxn>
                <a:cxn ang="0">
                  <a:pos x="59" y="90"/>
                </a:cxn>
                <a:cxn ang="0">
                  <a:pos x="59" y="90"/>
                </a:cxn>
              </a:cxnLst>
              <a:rect l="0" t="0" r="r" b="b"/>
              <a:pathLst>
                <a:path w="83" h="90">
                  <a:moveTo>
                    <a:pt x="59" y="90"/>
                  </a:moveTo>
                  <a:lnTo>
                    <a:pt x="83" y="84"/>
                  </a:lnTo>
                  <a:lnTo>
                    <a:pt x="71" y="60"/>
                  </a:lnTo>
                  <a:lnTo>
                    <a:pt x="53" y="42"/>
                  </a:lnTo>
                  <a:lnTo>
                    <a:pt x="6" y="0"/>
                  </a:lnTo>
                  <a:lnTo>
                    <a:pt x="0" y="18"/>
                  </a:lnTo>
                  <a:lnTo>
                    <a:pt x="35" y="48"/>
                  </a:lnTo>
                  <a:lnTo>
                    <a:pt x="59" y="90"/>
                  </a:lnTo>
                  <a:lnTo>
                    <a:pt x="59" y="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hidden">
            <a:xfrm>
              <a:off x="4445" y="3552"/>
              <a:ext cx="717" cy="431"/>
            </a:xfrm>
            <a:custGeom>
              <a:avLst/>
              <a:gdLst/>
              <a:ahLst/>
              <a:cxnLst>
                <a:cxn ang="0">
                  <a:pos x="693" y="216"/>
                </a:cxn>
                <a:cxn ang="0">
                  <a:pos x="687" y="257"/>
                </a:cxn>
                <a:cxn ang="0">
                  <a:pos x="669" y="293"/>
                </a:cxn>
                <a:cxn ang="0">
                  <a:pos x="633" y="329"/>
                </a:cxn>
                <a:cxn ang="0">
                  <a:pos x="598" y="359"/>
                </a:cxn>
                <a:cxn ang="0">
                  <a:pos x="544" y="383"/>
                </a:cxn>
                <a:cxn ang="0">
                  <a:pos x="490" y="401"/>
                </a:cxn>
                <a:cxn ang="0">
                  <a:pos x="424" y="413"/>
                </a:cxn>
                <a:cxn ang="0">
                  <a:pos x="359" y="419"/>
                </a:cxn>
                <a:cxn ang="0">
                  <a:pos x="293" y="413"/>
                </a:cxn>
                <a:cxn ang="0">
                  <a:pos x="227" y="401"/>
                </a:cxn>
                <a:cxn ang="0">
                  <a:pos x="173" y="383"/>
                </a:cxn>
                <a:cxn ang="0">
                  <a:pos x="119" y="359"/>
                </a:cxn>
                <a:cxn ang="0">
                  <a:pos x="84" y="329"/>
                </a:cxn>
                <a:cxn ang="0">
                  <a:pos x="48" y="293"/>
                </a:cxn>
                <a:cxn ang="0">
                  <a:pos x="30" y="257"/>
                </a:cxn>
                <a:cxn ang="0">
                  <a:pos x="24" y="216"/>
                </a:cxn>
                <a:cxn ang="0">
                  <a:pos x="30" y="174"/>
                </a:cxn>
                <a:cxn ang="0">
                  <a:pos x="48" y="138"/>
                </a:cxn>
                <a:cxn ang="0">
                  <a:pos x="84" y="102"/>
                </a:cxn>
                <a:cxn ang="0">
                  <a:pos x="119" y="72"/>
                </a:cxn>
                <a:cxn ang="0">
                  <a:pos x="173" y="48"/>
                </a:cxn>
                <a:cxn ang="0">
                  <a:pos x="227" y="30"/>
                </a:cxn>
                <a:cxn ang="0">
                  <a:pos x="293" y="18"/>
                </a:cxn>
                <a:cxn ang="0">
                  <a:pos x="359" y="12"/>
                </a:cxn>
                <a:cxn ang="0">
                  <a:pos x="418" y="18"/>
                </a:cxn>
                <a:cxn ang="0">
                  <a:pos x="478" y="30"/>
                </a:cxn>
                <a:cxn ang="0">
                  <a:pos x="532" y="48"/>
                </a:cxn>
                <a:cxn ang="0">
                  <a:pos x="580" y="66"/>
                </a:cxn>
                <a:cxn ang="0">
                  <a:pos x="586" y="48"/>
                </a:cxn>
                <a:cxn ang="0">
                  <a:pos x="478" y="12"/>
                </a:cxn>
                <a:cxn ang="0">
                  <a:pos x="418" y="6"/>
                </a:cxn>
                <a:cxn ang="0">
                  <a:pos x="359" y="0"/>
                </a:cxn>
                <a:cxn ang="0">
                  <a:pos x="287" y="6"/>
                </a:cxn>
                <a:cxn ang="0">
                  <a:pos x="221" y="18"/>
                </a:cxn>
                <a:cxn ang="0">
                  <a:pos x="161" y="36"/>
                </a:cxn>
                <a:cxn ang="0">
                  <a:pos x="107" y="66"/>
                </a:cxn>
                <a:cxn ang="0">
                  <a:pos x="60" y="96"/>
                </a:cxn>
                <a:cxn ang="0">
                  <a:pos x="30" y="132"/>
                </a:cxn>
                <a:cxn ang="0">
                  <a:pos x="6" y="174"/>
                </a:cxn>
                <a:cxn ang="0">
                  <a:pos x="0" y="216"/>
                </a:cxn>
                <a:cxn ang="0">
                  <a:pos x="6" y="257"/>
                </a:cxn>
                <a:cxn ang="0">
                  <a:pos x="30" y="299"/>
                </a:cxn>
                <a:cxn ang="0">
                  <a:pos x="60" y="335"/>
                </a:cxn>
                <a:cxn ang="0">
                  <a:pos x="107" y="371"/>
                </a:cxn>
                <a:cxn ang="0">
                  <a:pos x="161" y="395"/>
                </a:cxn>
                <a:cxn ang="0">
                  <a:pos x="221" y="413"/>
                </a:cxn>
                <a:cxn ang="0">
                  <a:pos x="287" y="425"/>
                </a:cxn>
                <a:cxn ang="0">
                  <a:pos x="359" y="431"/>
                </a:cxn>
                <a:cxn ang="0">
                  <a:pos x="430" y="425"/>
                </a:cxn>
                <a:cxn ang="0">
                  <a:pos x="496" y="413"/>
                </a:cxn>
                <a:cxn ang="0">
                  <a:pos x="562" y="395"/>
                </a:cxn>
                <a:cxn ang="0">
                  <a:pos x="610" y="371"/>
                </a:cxn>
                <a:cxn ang="0">
                  <a:pos x="657" y="335"/>
                </a:cxn>
                <a:cxn ang="0">
                  <a:pos x="687" y="299"/>
                </a:cxn>
                <a:cxn ang="0">
                  <a:pos x="711" y="257"/>
                </a:cxn>
                <a:cxn ang="0">
                  <a:pos x="717" y="216"/>
                </a:cxn>
                <a:cxn ang="0">
                  <a:pos x="717" y="204"/>
                </a:cxn>
                <a:cxn ang="0">
                  <a:pos x="711" y="192"/>
                </a:cxn>
                <a:cxn ang="0">
                  <a:pos x="687" y="198"/>
                </a:cxn>
                <a:cxn ang="0">
                  <a:pos x="693" y="210"/>
                </a:cxn>
                <a:cxn ang="0">
                  <a:pos x="693" y="216"/>
                </a:cxn>
                <a:cxn ang="0">
                  <a:pos x="693" y="216"/>
                </a:cxn>
              </a:cxnLst>
              <a:rect l="0" t="0" r="r" b="b"/>
              <a:pathLst>
                <a:path w="717" h="431">
                  <a:moveTo>
                    <a:pt x="693" y="216"/>
                  </a:moveTo>
                  <a:lnTo>
                    <a:pt x="687" y="257"/>
                  </a:lnTo>
                  <a:lnTo>
                    <a:pt x="669" y="293"/>
                  </a:lnTo>
                  <a:lnTo>
                    <a:pt x="633" y="329"/>
                  </a:lnTo>
                  <a:lnTo>
                    <a:pt x="598" y="359"/>
                  </a:lnTo>
                  <a:lnTo>
                    <a:pt x="544" y="383"/>
                  </a:lnTo>
                  <a:lnTo>
                    <a:pt x="490" y="401"/>
                  </a:lnTo>
                  <a:lnTo>
                    <a:pt x="424" y="413"/>
                  </a:lnTo>
                  <a:lnTo>
                    <a:pt x="359" y="419"/>
                  </a:lnTo>
                  <a:lnTo>
                    <a:pt x="293" y="413"/>
                  </a:lnTo>
                  <a:lnTo>
                    <a:pt x="227" y="401"/>
                  </a:lnTo>
                  <a:lnTo>
                    <a:pt x="173" y="383"/>
                  </a:lnTo>
                  <a:lnTo>
                    <a:pt x="119" y="359"/>
                  </a:lnTo>
                  <a:lnTo>
                    <a:pt x="84" y="329"/>
                  </a:lnTo>
                  <a:lnTo>
                    <a:pt x="48" y="293"/>
                  </a:lnTo>
                  <a:lnTo>
                    <a:pt x="30" y="257"/>
                  </a:lnTo>
                  <a:lnTo>
                    <a:pt x="24" y="216"/>
                  </a:lnTo>
                  <a:lnTo>
                    <a:pt x="30" y="174"/>
                  </a:lnTo>
                  <a:lnTo>
                    <a:pt x="48" y="138"/>
                  </a:lnTo>
                  <a:lnTo>
                    <a:pt x="84" y="102"/>
                  </a:lnTo>
                  <a:lnTo>
                    <a:pt x="119" y="72"/>
                  </a:lnTo>
                  <a:lnTo>
                    <a:pt x="173" y="48"/>
                  </a:lnTo>
                  <a:lnTo>
                    <a:pt x="227" y="30"/>
                  </a:lnTo>
                  <a:lnTo>
                    <a:pt x="293" y="18"/>
                  </a:lnTo>
                  <a:lnTo>
                    <a:pt x="359" y="12"/>
                  </a:lnTo>
                  <a:lnTo>
                    <a:pt x="418" y="18"/>
                  </a:lnTo>
                  <a:lnTo>
                    <a:pt x="478" y="30"/>
                  </a:lnTo>
                  <a:lnTo>
                    <a:pt x="532" y="48"/>
                  </a:lnTo>
                  <a:lnTo>
                    <a:pt x="580" y="66"/>
                  </a:lnTo>
                  <a:lnTo>
                    <a:pt x="586" y="48"/>
                  </a:lnTo>
                  <a:lnTo>
                    <a:pt x="478" y="12"/>
                  </a:lnTo>
                  <a:lnTo>
                    <a:pt x="418" y="6"/>
                  </a:lnTo>
                  <a:lnTo>
                    <a:pt x="359" y="0"/>
                  </a:lnTo>
                  <a:lnTo>
                    <a:pt x="287" y="6"/>
                  </a:lnTo>
                  <a:lnTo>
                    <a:pt x="221" y="18"/>
                  </a:lnTo>
                  <a:lnTo>
                    <a:pt x="161" y="36"/>
                  </a:lnTo>
                  <a:lnTo>
                    <a:pt x="107" y="66"/>
                  </a:lnTo>
                  <a:lnTo>
                    <a:pt x="60" y="96"/>
                  </a:lnTo>
                  <a:lnTo>
                    <a:pt x="30" y="132"/>
                  </a:lnTo>
                  <a:lnTo>
                    <a:pt x="6" y="174"/>
                  </a:lnTo>
                  <a:lnTo>
                    <a:pt x="0" y="216"/>
                  </a:lnTo>
                  <a:lnTo>
                    <a:pt x="6" y="257"/>
                  </a:lnTo>
                  <a:lnTo>
                    <a:pt x="30" y="299"/>
                  </a:lnTo>
                  <a:lnTo>
                    <a:pt x="60" y="335"/>
                  </a:lnTo>
                  <a:lnTo>
                    <a:pt x="107" y="371"/>
                  </a:lnTo>
                  <a:lnTo>
                    <a:pt x="161" y="395"/>
                  </a:lnTo>
                  <a:lnTo>
                    <a:pt x="221" y="413"/>
                  </a:lnTo>
                  <a:lnTo>
                    <a:pt x="287" y="425"/>
                  </a:lnTo>
                  <a:lnTo>
                    <a:pt x="359" y="431"/>
                  </a:lnTo>
                  <a:lnTo>
                    <a:pt x="430" y="425"/>
                  </a:lnTo>
                  <a:lnTo>
                    <a:pt x="496" y="413"/>
                  </a:lnTo>
                  <a:lnTo>
                    <a:pt x="562" y="395"/>
                  </a:lnTo>
                  <a:lnTo>
                    <a:pt x="610" y="371"/>
                  </a:lnTo>
                  <a:lnTo>
                    <a:pt x="657" y="335"/>
                  </a:lnTo>
                  <a:lnTo>
                    <a:pt x="687" y="299"/>
                  </a:lnTo>
                  <a:lnTo>
                    <a:pt x="711" y="257"/>
                  </a:lnTo>
                  <a:lnTo>
                    <a:pt x="717" y="216"/>
                  </a:lnTo>
                  <a:lnTo>
                    <a:pt x="717" y="204"/>
                  </a:lnTo>
                  <a:lnTo>
                    <a:pt x="711" y="192"/>
                  </a:lnTo>
                  <a:lnTo>
                    <a:pt x="687" y="198"/>
                  </a:lnTo>
                  <a:lnTo>
                    <a:pt x="693" y="210"/>
                  </a:lnTo>
                  <a:lnTo>
                    <a:pt x="693" y="216"/>
                  </a:lnTo>
                  <a:lnTo>
                    <a:pt x="693" y="2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hidden">
            <a:xfrm>
              <a:off x="4349" y="3510"/>
              <a:ext cx="909" cy="533"/>
            </a:xfrm>
            <a:custGeom>
              <a:avLst/>
              <a:gdLst/>
              <a:ahLst/>
              <a:cxnLst>
                <a:cxn ang="0">
                  <a:pos x="616" y="0"/>
                </a:cxn>
                <a:cxn ang="0">
                  <a:pos x="616" y="18"/>
                </a:cxn>
                <a:cxn ang="0">
                  <a:pos x="724" y="60"/>
                </a:cxn>
                <a:cxn ang="0">
                  <a:pos x="765" y="84"/>
                </a:cxn>
                <a:cxn ang="0">
                  <a:pos x="807" y="114"/>
                </a:cxn>
                <a:cxn ang="0">
                  <a:pos x="837" y="144"/>
                </a:cxn>
                <a:cxn ang="0">
                  <a:pos x="861" y="180"/>
                </a:cxn>
                <a:cxn ang="0">
                  <a:pos x="873" y="216"/>
                </a:cxn>
                <a:cxn ang="0">
                  <a:pos x="879" y="258"/>
                </a:cxn>
                <a:cxn ang="0">
                  <a:pos x="873" y="311"/>
                </a:cxn>
                <a:cxn ang="0">
                  <a:pos x="843" y="359"/>
                </a:cxn>
                <a:cxn ang="0">
                  <a:pos x="807" y="401"/>
                </a:cxn>
                <a:cxn ang="0">
                  <a:pos x="753" y="443"/>
                </a:cxn>
                <a:cxn ang="0">
                  <a:pos x="694" y="473"/>
                </a:cxn>
                <a:cxn ang="0">
                  <a:pos x="622" y="497"/>
                </a:cxn>
                <a:cxn ang="0">
                  <a:pos x="538" y="509"/>
                </a:cxn>
                <a:cxn ang="0">
                  <a:pos x="455" y="515"/>
                </a:cxn>
                <a:cxn ang="0">
                  <a:pos x="371" y="509"/>
                </a:cxn>
                <a:cxn ang="0">
                  <a:pos x="287" y="497"/>
                </a:cxn>
                <a:cxn ang="0">
                  <a:pos x="215" y="473"/>
                </a:cxn>
                <a:cxn ang="0">
                  <a:pos x="156" y="443"/>
                </a:cxn>
                <a:cxn ang="0">
                  <a:pos x="102" y="401"/>
                </a:cxn>
                <a:cxn ang="0">
                  <a:pos x="66" y="359"/>
                </a:cxn>
                <a:cxn ang="0">
                  <a:pos x="36" y="311"/>
                </a:cxn>
                <a:cxn ang="0">
                  <a:pos x="30" y="258"/>
                </a:cxn>
                <a:cxn ang="0">
                  <a:pos x="36" y="222"/>
                </a:cxn>
                <a:cxn ang="0">
                  <a:pos x="48" y="186"/>
                </a:cxn>
                <a:cxn ang="0">
                  <a:pos x="66" y="156"/>
                </a:cxn>
                <a:cxn ang="0">
                  <a:pos x="90" y="126"/>
                </a:cxn>
                <a:cxn ang="0">
                  <a:pos x="66" y="114"/>
                </a:cxn>
                <a:cxn ang="0">
                  <a:pos x="36" y="144"/>
                </a:cxn>
                <a:cxn ang="0">
                  <a:pos x="18" y="180"/>
                </a:cxn>
                <a:cxn ang="0">
                  <a:pos x="6" y="216"/>
                </a:cxn>
                <a:cxn ang="0">
                  <a:pos x="0" y="258"/>
                </a:cxn>
                <a:cxn ang="0">
                  <a:pos x="12" y="311"/>
                </a:cxn>
                <a:cxn ang="0">
                  <a:pos x="36" y="365"/>
                </a:cxn>
                <a:cxn ang="0">
                  <a:pos x="78" y="413"/>
                </a:cxn>
                <a:cxn ang="0">
                  <a:pos x="132" y="449"/>
                </a:cxn>
                <a:cxn ang="0">
                  <a:pos x="203" y="485"/>
                </a:cxn>
                <a:cxn ang="0">
                  <a:pos x="275" y="509"/>
                </a:cxn>
                <a:cxn ang="0">
                  <a:pos x="365" y="527"/>
                </a:cxn>
                <a:cxn ang="0">
                  <a:pos x="455" y="533"/>
                </a:cxn>
                <a:cxn ang="0">
                  <a:pos x="544" y="527"/>
                </a:cxn>
                <a:cxn ang="0">
                  <a:pos x="634" y="509"/>
                </a:cxn>
                <a:cxn ang="0">
                  <a:pos x="712" y="485"/>
                </a:cxn>
                <a:cxn ang="0">
                  <a:pos x="777" y="449"/>
                </a:cxn>
                <a:cxn ang="0">
                  <a:pos x="831" y="413"/>
                </a:cxn>
                <a:cxn ang="0">
                  <a:pos x="873" y="365"/>
                </a:cxn>
                <a:cxn ang="0">
                  <a:pos x="897" y="311"/>
                </a:cxn>
                <a:cxn ang="0">
                  <a:pos x="909" y="258"/>
                </a:cxn>
                <a:cxn ang="0">
                  <a:pos x="903" y="216"/>
                </a:cxn>
                <a:cxn ang="0">
                  <a:pos x="885" y="174"/>
                </a:cxn>
                <a:cxn ang="0">
                  <a:pos x="861" y="132"/>
                </a:cxn>
                <a:cxn ang="0">
                  <a:pos x="825" y="102"/>
                </a:cxn>
                <a:cxn ang="0">
                  <a:pos x="783" y="66"/>
                </a:cxn>
                <a:cxn ang="0">
                  <a:pos x="735" y="42"/>
                </a:cxn>
                <a:cxn ang="0">
                  <a:pos x="616" y="0"/>
                </a:cxn>
                <a:cxn ang="0">
                  <a:pos x="616" y="0"/>
                </a:cxn>
              </a:cxnLst>
              <a:rect l="0" t="0" r="r" b="b"/>
              <a:pathLst>
                <a:path w="909" h="533">
                  <a:moveTo>
                    <a:pt x="616" y="0"/>
                  </a:moveTo>
                  <a:lnTo>
                    <a:pt x="616" y="18"/>
                  </a:lnTo>
                  <a:lnTo>
                    <a:pt x="724" y="60"/>
                  </a:lnTo>
                  <a:lnTo>
                    <a:pt x="765" y="84"/>
                  </a:lnTo>
                  <a:lnTo>
                    <a:pt x="807" y="114"/>
                  </a:lnTo>
                  <a:lnTo>
                    <a:pt x="837" y="144"/>
                  </a:lnTo>
                  <a:lnTo>
                    <a:pt x="861" y="180"/>
                  </a:lnTo>
                  <a:lnTo>
                    <a:pt x="873" y="216"/>
                  </a:lnTo>
                  <a:lnTo>
                    <a:pt x="879" y="258"/>
                  </a:lnTo>
                  <a:lnTo>
                    <a:pt x="873" y="311"/>
                  </a:lnTo>
                  <a:lnTo>
                    <a:pt x="843" y="359"/>
                  </a:lnTo>
                  <a:lnTo>
                    <a:pt x="807" y="401"/>
                  </a:lnTo>
                  <a:lnTo>
                    <a:pt x="753" y="443"/>
                  </a:lnTo>
                  <a:lnTo>
                    <a:pt x="694" y="473"/>
                  </a:lnTo>
                  <a:lnTo>
                    <a:pt x="622" y="497"/>
                  </a:lnTo>
                  <a:lnTo>
                    <a:pt x="538" y="509"/>
                  </a:lnTo>
                  <a:lnTo>
                    <a:pt x="455" y="515"/>
                  </a:lnTo>
                  <a:lnTo>
                    <a:pt x="371" y="509"/>
                  </a:lnTo>
                  <a:lnTo>
                    <a:pt x="287" y="497"/>
                  </a:lnTo>
                  <a:lnTo>
                    <a:pt x="215" y="473"/>
                  </a:lnTo>
                  <a:lnTo>
                    <a:pt x="156" y="443"/>
                  </a:lnTo>
                  <a:lnTo>
                    <a:pt x="102" y="401"/>
                  </a:lnTo>
                  <a:lnTo>
                    <a:pt x="66" y="359"/>
                  </a:lnTo>
                  <a:lnTo>
                    <a:pt x="36" y="311"/>
                  </a:lnTo>
                  <a:lnTo>
                    <a:pt x="30" y="258"/>
                  </a:lnTo>
                  <a:lnTo>
                    <a:pt x="36" y="222"/>
                  </a:lnTo>
                  <a:lnTo>
                    <a:pt x="48" y="186"/>
                  </a:lnTo>
                  <a:lnTo>
                    <a:pt x="66" y="156"/>
                  </a:lnTo>
                  <a:lnTo>
                    <a:pt x="90" y="126"/>
                  </a:lnTo>
                  <a:lnTo>
                    <a:pt x="66" y="114"/>
                  </a:lnTo>
                  <a:lnTo>
                    <a:pt x="36" y="144"/>
                  </a:lnTo>
                  <a:lnTo>
                    <a:pt x="18" y="180"/>
                  </a:lnTo>
                  <a:lnTo>
                    <a:pt x="6" y="216"/>
                  </a:lnTo>
                  <a:lnTo>
                    <a:pt x="0" y="258"/>
                  </a:lnTo>
                  <a:lnTo>
                    <a:pt x="12" y="311"/>
                  </a:lnTo>
                  <a:lnTo>
                    <a:pt x="36" y="365"/>
                  </a:lnTo>
                  <a:lnTo>
                    <a:pt x="78" y="413"/>
                  </a:lnTo>
                  <a:lnTo>
                    <a:pt x="132" y="449"/>
                  </a:lnTo>
                  <a:lnTo>
                    <a:pt x="203" y="485"/>
                  </a:lnTo>
                  <a:lnTo>
                    <a:pt x="275" y="509"/>
                  </a:lnTo>
                  <a:lnTo>
                    <a:pt x="365" y="527"/>
                  </a:lnTo>
                  <a:lnTo>
                    <a:pt x="455" y="533"/>
                  </a:lnTo>
                  <a:lnTo>
                    <a:pt x="544" y="527"/>
                  </a:lnTo>
                  <a:lnTo>
                    <a:pt x="634" y="509"/>
                  </a:lnTo>
                  <a:lnTo>
                    <a:pt x="712" y="485"/>
                  </a:lnTo>
                  <a:lnTo>
                    <a:pt x="777" y="449"/>
                  </a:lnTo>
                  <a:lnTo>
                    <a:pt x="831" y="413"/>
                  </a:lnTo>
                  <a:lnTo>
                    <a:pt x="873" y="365"/>
                  </a:lnTo>
                  <a:lnTo>
                    <a:pt x="897" y="311"/>
                  </a:lnTo>
                  <a:lnTo>
                    <a:pt x="909" y="258"/>
                  </a:lnTo>
                  <a:lnTo>
                    <a:pt x="903" y="216"/>
                  </a:lnTo>
                  <a:lnTo>
                    <a:pt x="885" y="174"/>
                  </a:lnTo>
                  <a:lnTo>
                    <a:pt x="861" y="132"/>
                  </a:lnTo>
                  <a:lnTo>
                    <a:pt x="825" y="102"/>
                  </a:lnTo>
                  <a:lnTo>
                    <a:pt x="783" y="66"/>
                  </a:lnTo>
                  <a:lnTo>
                    <a:pt x="735" y="42"/>
                  </a:lnTo>
                  <a:lnTo>
                    <a:pt x="616" y="0"/>
                  </a:lnTo>
                  <a:lnTo>
                    <a:pt x="61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hidden">
            <a:xfrm>
              <a:off x="4564" y="3492"/>
              <a:ext cx="365" cy="66"/>
            </a:xfrm>
            <a:custGeom>
              <a:avLst/>
              <a:gdLst/>
              <a:ahLst/>
              <a:cxnLst>
                <a:cxn ang="0">
                  <a:pos x="240" y="18"/>
                </a:cxn>
                <a:cxn ang="0">
                  <a:pos x="299" y="24"/>
                </a:cxn>
                <a:cxn ang="0">
                  <a:pos x="359" y="30"/>
                </a:cxn>
                <a:cxn ang="0">
                  <a:pos x="365" y="12"/>
                </a:cxn>
                <a:cxn ang="0">
                  <a:pos x="305" y="6"/>
                </a:cxn>
                <a:cxn ang="0">
                  <a:pos x="240" y="0"/>
                </a:cxn>
                <a:cxn ang="0">
                  <a:pos x="174" y="6"/>
                </a:cxn>
                <a:cxn ang="0">
                  <a:pos x="114" y="12"/>
                </a:cxn>
                <a:cxn ang="0">
                  <a:pos x="0" y="42"/>
                </a:cxn>
                <a:cxn ang="0">
                  <a:pos x="0" y="66"/>
                </a:cxn>
                <a:cxn ang="0">
                  <a:pos x="54" y="48"/>
                </a:cxn>
                <a:cxn ang="0">
                  <a:pos x="114" y="30"/>
                </a:cxn>
                <a:cxn ang="0">
                  <a:pos x="174" y="24"/>
                </a:cxn>
                <a:cxn ang="0">
                  <a:pos x="240" y="18"/>
                </a:cxn>
                <a:cxn ang="0">
                  <a:pos x="240" y="18"/>
                </a:cxn>
              </a:cxnLst>
              <a:rect l="0" t="0" r="r" b="b"/>
              <a:pathLst>
                <a:path w="365" h="66">
                  <a:moveTo>
                    <a:pt x="240" y="18"/>
                  </a:moveTo>
                  <a:lnTo>
                    <a:pt x="299" y="24"/>
                  </a:lnTo>
                  <a:lnTo>
                    <a:pt x="359" y="30"/>
                  </a:lnTo>
                  <a:lnTo>
                    <a:pt x="365" y="12"/>
                  </a:lnTo>
                  <a:lnTo>
                    <a:pt x="305" y="6"/>
                  </a:lnTo>
                  <a:lnTo>
                    <a:pt x="240" y="0"/>
                  </a:lnTo>
                  <a:lnTo>
                    <a:pt x="174" y="6"/>
                  </a:lnTo>
                  <a:lnTo>
                    <a:pt x="114" y="12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54" y="48"/>
                  </a:lnTo>
                  <a:lnTo>
                    <a:pt x="114" y="30"/>
                  </a:lnTo>
                  <a:lnTo>
                    <a:pt x="174" y="24"/>
                  </a:lnTo>
                  <a:lnTo>
                    <a:pt x="240" y="18"/>
                  </a:lnTo>
                  <a:lnTo>
                    <a:pt x="240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hidden">
            <a:xfrm>
              <a:off x="4463" y="3558"/>
              <a:ext cx="66" cy="48"/>
            </a:xfrm>
            <a:custGeom>
              <a:avLst/>
              <a:gdLst/>
              <a:ahLst/>
              <a:cxnLst>
                <a:cxn ang="0">
                  <a:pos x="66" y="18"/>
                </a:cxn>
                <a:cxn ang="0">
                  <a:pos x="48" y="0"/>
                </a:cxn>
                <a:cxn ang="0">
                  <a:pos x="24" y="12"/>
                </a:cxn>
                <a:cxn ang="0">
                  <a:pos x="0" y="30"/>
                </a:cxn>
                <a:cxn ang="0">
                  <a:pos x="12" y="48"/>
                </a:cxn>
                <a:cxn ang="0">
                  <a:pos x="42" y="30"/>
                </a:cxn>
                <a:cxn ang="0">
                  <a:pos x="66" y="18"/>
                </a:cxn>
                <a:cxn ang="0">
                  <a:pos x="66" y="18"/>
                </a:cxn>
              </a:cxnLst>
              <a:rect l="0" t="0" r="r" b="b"/>
              <a:pathLst>
                <a:path w="66" h="48">
                  <a:moveTo>
                    <a:pt x="66" y="18"/>
                  </a:moveTo>
                  <a:lnTo>
                    <a:pt x="48" y="0"/>
                  </a:lnTo>
                  <a:lnTo>
                    <a:pt x="24" y="12"/>
                  </a:lnTo>
                  <a:lnTo>
                    <a:pt x="0" y="30"/>
                  </a:lnTo>
                  <a:lnTo>
                    <a:pt x="12" y="48"/>
                  </a:lnTo>
                  <a:lnTo>
                    <a:pt x="42" y="30"/>
                  </a:lnTo>
                  <a:lnTo>
                    <a:pt x="66" y="18"/>
                  </a:lnTo>
                  <a:lnTo>
                    <a:pt x="66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hidden">
            <a:xfrm>
              <a:off x="4546" y="3608"/>
              <a:ext cx="518" cy="31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hidden">
            <a:xfrm>
              <a:off x="4578" y="3630"/>
              <a:ext cx="446" cy="27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hidden">
            <a:xfrm>
              <a:off x="4610" y="3650"/>
              <a:ext cx="386" cy="23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hidden">
            <a:xfrm>
              <a:off x="4654" y="3678"/>
              <a:ext cx="298" cy="17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hidden">
            <a:xfrm>
              <a:off x="4690" y="3698"/>
              <a:ext cx="222" cy="13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hidden">
            <a:xfrm>
              <a:off x="4738" y="3728"/>
              <a:ext cx="126" cy="8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62" name="Group 59"/>
          <p:cNvGrpSpPr>
            <a:grpSpLocks/>
          </p:cNvGrpSpPr>
          <p:nvPr userDrawn="1"/>
        </p:nvGrpSpPr>
        <p:grpSpPr bwMode="auto">
          <a:xfrm>
            <a:off x="8382000" y="4800600"/>
            <a:ext cx="674922" cy="409575"/>
            <a:chOff x="5280" y="3024"/>
            <a:chExt cx="425" cy="258"/>
          </a:xfrm>
          <a:gradFill>
            <a:gsLst>
              <a:gs pos="0">
                <a:srgbClr val="0E41D0"/>
              </a:gs>
              <a:gs pos="100000">
                <a:srgbClr val="00254A">
                  <a:gamma/>
                  <a:shade val="46275"/>
                  <a:invGamma/>
                </a:srgbClr>
              </a:gs>
            </a:gsLst>
            <a:lin ang="5400000" scaled="1"/>
          </a:gradFill>
        </p:grpSpPr>
        <p:sp>
          <p:nvSpPr>
            <p:cNvPr id="63" name="Freeform 62"/>
            <p:cNvSpPr>
              <a:spLocks/>
            </p:cNvSpPr>
            <p:nvPr/>
          </p:nvSpPr>
          <p:spPr bwMode="hidden">
            <a:xfrm>
              <a:off x="5280" y="3186"/>
              <a:ext cx="383" cy="96"/>
            </a:xfrm>
            <a:custGeom>
              <a:avLst/>
              <a:gdLst/>
              <a:ahLst/>
              <a:cxnLst>
                <a:cxn ang="0">
                  <a:pos x="209" y="96"/>
                </a:cxn>
                <a:cxn ang="0">
                  <a:pos x="143" y="90"/>
                </a:cxn>
                <a:cxn ang="0">
                  <a:pos x="83" y="66"/>
                </a:cxn>
                <a:cxn ang="0">
                  <a:pos x="35" y="36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29" y="42"/>
                </a:cxn>
                <a:cxn ang="0">
                  <a:pos x="77" y="72"/>
                </a:cxn>
                <a:cxn ang="0">
                  <a:pos x="137" y="90"/>
                </a:cxn>
                <a:cxn ang="0">
                  <a:pos x="209" y="96"/>
                </a:cxn>
                <a:cxn ang="0">
                  <a:pos x="263" y="90"/>
                </a:cxn>
                <a:cxn ang="0">
                  <a:pos x="311" y="84"/>
                </a:cxn>
                <a:cxn ang="0">
                  <a:pos x="352" y="66"/>
                </a:cxn>
                <a:cxn ang="0">
                  <a:pos x="382" y="42"/>
                </a:cxn>
                <a:cxn ang="0">
                  <a:pos x="376" y="42"/>
                </a:cxn>
                <a:cxn ang="0">
                  <a:pos x="346" y="66"/>
                </a:cxn>
                <a:cxn ang="0">
                  <a:pos x="305" y="78"/>
                </a:cxn>
                <a:cxn ang="0">
                  <a:pos x="263" y="90"/>
                </a:cxn>
                <a:cxn ang="0">
                  <a:pos x="209" y="96"/>
                </a:cxn>
                <a:cxn ang="0">
                  <a:pos x="209" y="96"/>
                </a:cxn>
              </a:cxnLst>
              <a:rect l="0" t="0" r="r" b="b"/>
              <a:pathLst>
                <a:path w="382" h="96">
                  <a:moveTo>
                    <a:pt x="209" y="96"/>
                  </a:moveTo>
                  <a:lnTo>
                    <a:pt x="143" y="90"/>
                  </a:lnTo>
                  <a:lnTo>
                    <a:pt x="83" y="66"/>
                  </a:lnTo>
                  <a:lnTo>
                    <a:pt x="35" y="36"/>
                  </a:lnTo>
                  <a:lnTo>
                    <a:pt x="6" y="0"/>
                  </a:lnTo>
                  <a:lnTo>
                    <a:pt x="0" y="6"/>
                  </a:lnTo>
                  <a:lnTo>
                    <a:pt x="29" y="42"/>
                  </a:lnTo>
                  <a:lnTo>
                    <a:pt x="77" y="72"/>
                  </a:lnTo>
                  <a:lnTo>
                    <a:pt x="137" y="90"/>
                  </a:lnTo>
                  <a:lnTo>
                    <a:pt x="209" y="96"/>
                  </a:lnTo>
                  <a:lnTo>
                    <a:pt x="263" y="90"/>
                  </a:lnTo>
                  <a:lnTo>
                    <a:pt x="311" y="84"/>
                  </a:lnTo>
                  <a:lnTo>
                    <a:pt x="352" y="66"/>
                  </a:lnTo>
                  <a:lnTo>
                    <a:pt x="382" y="42"/>
                  </a:lnTo>
                  <a:lnTo>
                    <a:pt x="376" y="42"/>
                  </a:lnTo>
                  <a:lnTo>
                    <a:pt x="346" y="66"/>
                  </a:lnTo>
                  <a:lnTo>
                    <a:pt x="305" y="78"/>
                  </a:lnTo>
                  <a:lnTo>
                    <a:pt x="263" y="90"/>
                  </a:lnTo>
                  <a:lnTo>
                    <a:pt x="209" y="96"/>
                  </a:lnTo>
                  <a:lnTo>
                    <a:pt x="209" y="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hidden">
            <a:xfrm>
              <a:off x="5315" y="3024"/>
              <a:ext cx="258" cy="54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16" y="6"/>
                </a:cxn>
                <a:cxn ang="0">
                  <a:pos x="258" y="12"/>
                </a:cxn>
                <a:cxn ang="0">
                  <a:pos x="252" y="6"/>
                </a:cxn>
                <a:cxn ang="0">
                  <a:pos x="216" y="0"/>
                </a:cxn>
                <a:cxn ang="0">
                  <a:pos x="174" y="0"/>
                </a:cxn>
                <a:cxn ang="0">
                  <a:pos x="120" y="6"/>
                </a:cxn>
                <a:cxn ang="0">
                  <a:pos x="78" y="12"/>
                </a:cxn>
                <a:cxn ang="0">
                  <a:pos x="36" y="30"/>
                </a:cxn>
                <a:cxn ang="0">
                  <a:pos x="0" y="48"/>
                </a:cxn>
                <a:cxn ang="0">
                  <a:pos x="6" y="54"/>
                </a:cxn>
                <a:cxn ang="0">
                  <a:pos x="36" y="36"/>
                </a:cxn>
                <a:cxn ang="0">
                  <a:pos x="78" y="18"/>
                </a:cxn>
                <a:cxn ang="0">
                  <a:pos x="120" y="6"/>
                </a:cxn>
                <a:cxn ang="0">
                  <a:pos x="174" y="0"/>
                </a:cxn>
                <a:cxn ang="0">
                  <a:pos x="174" y="0"/>
                </a:cxn>
              </a:cxnLst>
              <a:rect l="0" t="0" r="r" b="b"/>
              <a:pathLst>
                <a:path w="258" h="54">
                  <a:moveTo>
                    <a:pt x="174" y="0"/>
                  </a:moveTo>
                  <a:lnTo>
                    <a:pt x="216" y="6"/>
                  </a:lnTo>
                  <a:lnTo>
                    <a:pt x="258" y="12"/>
                  </a:lnTo>
                  <a:lnTo>
                    <a:pt x="252" y="6"/>
                  </a:lnTo>
                  <a:lnTo>
                    <a:pt x="216" y="0"/>
                  </a:lnTo>
                  <a:lnTo>
                    <a:pt x="174" y="0"/>
                  </a:lnTo>
                  <a:lnTo>
                    <a:pt x="120" y="6"/>
                  </a:lnTo>
                  <a:lnTo>
                    <a:pt x="78" y="12"/>
                  </a:lnTo>
                  <a:lnTo>
                    <a:pt x="36" y="30"/>
                  </a:lnTo>
                  <a:lnTo>
                    <a:pt x="0" y="48"/>
                  </a:lnTo>
                  <a:lnTo>
                    <a:pt x="6" y="54"/>
                  </a:lnTo>
                  <a:lnTo>
                    <a:pt x="36" y="36"/>
                  </a:lnTo>
                  <a:lnTo>
                    <a:pt x="78" y="18"/>
                  </a:lnTo>
                  <a:lnTo>
                    <a:pt x="120" y="6"/>
                  </a:lnTo>
                  <a:lnTo>
                    <a:pt x="174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hidden">
            <a:xfrm>
              <a:off x="5645" y="3066"/>
              <a:ext cx="60" cy="156"/>
            </a:xfrm>
            <a:custGeom>
              <a:avLst/>
              <a:gdLst/>
              <a:ahLst/>
              <a:cxnLst>
                <a:cxn ang="0">
                  <a:pos x="54" y="90"/>
                </a:cxn>
                <a:cxn ang="0">
                  <a:pos x="48" y="126"/>
                </a:cxn>
                <a:cxn ang="0">
                  <a:pos x="24" y="156"/>
                </a:cxn>
                <a:cxn ang="0">
                  <a:pos x="30" y="156"/>
                </a:cxn>
                <a:cxn ang="0">
                  <a:pos x="54" y="126"/>
                </a:cxn>
                <a:cxn ang="0">
                  <a:pos x="60" y="90"/>
                </a:cxn>
                <a:cxn ang="0">
                  <a:pos x="54" y="66"/>
                </a:cxn>
                <a:cxn ang="0">
                  <a:pos x="48" y="42"/>
                </a:cxn>
                <a:cxn ang="0">
                  <a:pos x="30" y="18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24" y="24"/>
                </a:cxn>
                <a:cxn ang="0">
                  <a:pos x="42" y="42"/>
                </a:cxn>
                <a:cxn ang="0">
                  <a:pos x="48" y="66"/>
                </a:cxn>
                <a:cxn ang="0">
                  <a:pos x="54" y="90"/>
                </a:cxn>
                <a:cxn ang="0">
                  <a:pos x="54" y="90"/>
                </a:cxn>
              </a:cxnLst>
              <a:rect l="0" t="0" r="r" b="b"/>
              <a:pathLst>
                <a:path w="60" h="156">
                  <a:moveTo>
                    <a:pt x="54" y="90"/>
                  </a:moveTo>
                  <a:lnTo>
                    <a:pt x="48" y="126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54" y="126"/>
                  </a:lnTo>
                  <a:lnTo>
                    <a:pt x="60" y="90"/>
                  </a:lnTo>
                  <a:lnTo>
                    <a:pt x="54" y="66"/>
                  </a:lnTo>
                  <a:lnTo>
                    <a:pt x="48" y="42"/>
                  </a:lnTo>
                  <a:lnTo>
                    <a:pt x="30" y="18"/>
                  </a:lnTo>
                  <a:lnTo>
                    <a:pt x="6" y="0"/>
                  </a:lnTo>
                  <a:lnTo>
                    <a:pt x="0" y="6"/>
                  </a:lnTo>
                  <a:lnTo>
                    <a:pt x="24" y="24"/>
                  </a:lnTo>
                  <a:lnTo>
                    <a:pt x="42" y="42"/>
                  </a:lnTo>
                  <a:lnTo>
                    <a:pt x="48" y="66"/>
                  </a:lnTo>
                  <a:lnTo>
                    <a:pt x="54" y="90"/>
                  </a:lnTo>
                  <a:lnTo>
                    <a:pt x="54" y="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hidden">
            <a:xfrm>
              <a:off x="5375" y="3246"/>
              <a:ext cx="192" cy="18"/>
            </a:xfrm>
            <a:custGeom>
              <a:avLst/>
              <a:gdLst/>
              <a:ahLst/>
              <a:cxnLst>
                <a:cxn ang="0">
                  <a:pos x="114" y="12"/>
                </a:cxn>
                <a:cxn ang="0">
                  <a:pos x="72" y="6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54" y="12"/>
                </a:cxn>
                <a:cxn ang="0">
                  <a:pos x="114" y="18"/>
                </a:cxn>
                <a:cxn ang="0">
                  <a:pos x="156" y="18"/>
                </a:cxn>
                <a:cxn ang="0">
                  <a:pos x="192" y="12"/>
                </a:cxn>
                <a:cxn ang="0">
                  <a:pos x="186" y="0"/>
                </a:cxn>
                <a:cxn ang="0">
                  <a:pos x="150" y="6"/>
                </a:cxn>
                <a:cxn ang="0">
                  <a:pos x="114" y="12"/>
                </a:cxn>
                <a:cxn ang="0">
                  <a:pos x="114" y="12"/>
                </a:cxn>
              </a:cxnLst>
              <a:rect l="0" t="0" r="r" b="b"/>
              <a:pathLst>
                <a:path w="192" h="18">
                  <a:moveTo>
                    <a:pt x="114" y="12"/>
                  </a:moveTo>
                  <a:lnTo>
                    <a:pt x="72" y="6"/>
                  </a:lnTo>
                  <a:lnTo>
                    <a:pt x="30" y="0"/>
                  </a:lnTo>
                  <a:lnTo>
                    <a:pt x="0" y="0"/>
                  </a:lnTo>
                  <a:lnTo>
                    <a:pt x="54" y="12"/>
                  </a:lnTo>
                  <a:lnTo>
                    <a:pt x="114" y="18"/>
                  </a:lnTo>
                  <a:lnTo>
                    <a:pt x="156" y="18"/>
                  </a:lnTo>
                  <a:lnTo>
                    <a:pt x="192" y="12"/>
                  </a:lnTo>
                  <a:lnTo>
                    <a:pt x="186" y="0"/>
                  </a:lnTo>
                  <a:lnTo>
                    <a:pt x="150" y="6"/>
                  </a:lnTo>
                  <a:lnTo>
                    <a:pt x="114" y="12"/>
                  </a:lnTo>
                  <a:lnTo>
                    <a:pt x="114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hidden">
            <a:xfrm>
              <a:off x="5304" y="3042"/>
              <a:ext cx="161" cy="186"/>
            </a:xfrm>
            <a:custGeom>
              <a:avLst/>
              <a:gdLst/>
              <a:ahLst/>
              <a:cxnLst>
                <a:cxn ang="0">
                  <a:pos x="11" y="114"/>
                </a:cxn>
                <a:cxn ang="0">
                  <a:pos x="17" y="96"/>
                </a:cxn>
                <a:cxn ang="0">
                  <a:pos x="23" y="78"/>
                </a:cxn>
                <a:cxn ang="0">
                  <a:pos x="53" y="42"/>
                </a:cxn>
                <a:cxn ang="0">
                  <a:pos x="101" y="18"/>
                </a:cxn>
                <a:cxn ang="0">
                  <a:pos x="155" y="6"/>
                </a:cxn>
                <a:cxn ang="0">
                  <a:pos x="161" y="0"/>
                </a:cxn>
                <a:cxn ang="0">
                  <a:pos x="95" y="12"/>
                </a:cxn>
                <a:cxn ang="0">
                  <a:pos x="47" y="36"/>
                </a:cxn>
                <a:cxn ang="0">
                  <a:pos x="11" y="72"/>
                </a:cxn>
                <a:cxn ang="0">
                  <a:pos x="5" y="90"/>
                </a:cxn>
                <a:cxn ang="0">
                  <a:pos x="0" y="114"/>
                </a:cxn>
                <a:cxn ang="0">
                  <a:pos x="11" y="150"/>
                </a:cxn>
                <a:cxn ang="0">
                  <a:pos x="23" y="168"/>
                </a:cxn>
                <a:cxn ang="0">
                  <a:pos x="41" y="186"/>
                </a:cxn>
                <a:cxn ang="0">
                  <a:pos x="65" y="186"/>
                </a:cxn>
                <a:cxn ang="0">
                  <a:pos x="41" y="168"/>
                </a:cxn>
                <a:cxn ang="0">
                  <a:pos x="23" y="150"/>
                </a:cxn>
                <a:cxn ang="0">
                  <a:pos x="17" y="132"/>
                </a:cxn>
                <a:cxn ang="0">
                  <a:pos x="11" y="114"/>
                </a:cxn>
                <a:cxn ang="0">
                  <a:pos x="11" y="114"/>
                </a:cxn>
              </a:cxnLst>
              <a:rect l="0" t="0" r="r" b="b"/>
              <a:pathLst>
                <a:path w="161" h="186">
                  <a:moveTo>
                    <a:pt x="11" y="114"/>
                  </a:moveTo>
                  <a:lnTo>
                    <a:pt x="17" y="96"/>
                  </a:lnTo>
                  <a:lnTo>
                    <a:pt x="23" y="78"/>
                  </a:lnTo>
                  <a:lnTo>
                    <a:pt x="53" y="42"/>
                  </a:lnTo>
                  <a:lnTo>
                    <a:pt x="101" y="18"/>
                  </a:lnTo>
                  <a:lnTo>
                    <a:pt x="155" y="6"/>
                  </a:lnTo>
                  <a:lnTo>
                    <a:pt x="161" y="0"/>
                  </a:lnTo>
                  <a:lnTo>
                    <a:pt x="95" y="12"/>
                  </a:lnTo>
                  <a:lnTo>
                    <a:pt x="47" y="36"/>
                  </a:lnTo>
                  <a:lnTo>
                    <a:pt x="11" y="72"/>
                  </a:lnTo>
                  <a:lnTo>
                    <a:pt x="5" y="90"/>
                  </a:lnTo>
                  <a:lnTo>
                    <a:pt x="0" y="114"/>
                  </a:lnTo>
                  <a:lnTo>
                    <a:pt x="11" y="150"/>
                  </a:lnTo>
                  <a:lnTo>
                    <a:pt x="23" y="168"/>
                  </a:lnTo>
                  <a:lnTo>
                    <a:pt x="41" y="186"/>
                  </a:lnTo>
                  <a:lnTo>
                    <a:pt x="65" y="186"/>
                  </a:lnTo>
                  <a:lnTo>
                    <a:pt x="41" y="168"/>
                  </a:lnTo>
                  <a:lnTo>
                    <a:pt x="23" y="150"/>
                  </a:lnTo>
                  <a:lnTo>
                    <a:pt x="17" y="132"/>
                  </a:lnTo>
                  <a:lnTo>
                    <a:pt x="11" y="114"/>
                  </a:lnTo>
                  <a:lnTo>
                    <a:pt x="11" y="1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hidden">
            <a:xfrm>
              <a:off x="5489" y="3042"/>
              <a:ext cx="186" cy="21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6" y="12"/>
                </a:cxn>
                <a:cxn ang="0">
                  <a:pos x="119" y="36"/>
                </a:cxn>
                <a:cxn ang="0">
                  <a:pos x="155" y="72"/>
                </a:cxn>
                <a:cxn ang="0">
                  <a:pos x="161" y="90"/>
                </a:cxn>
                <a:cxn ang="0">
                  <a:pos x="167" y="114"/>
                </a:cxn>
                <a:cxn ang="0">
                  <a:pos x="161" y="138"/>
                </a:cxn>
                <a:cxn ang="0">
                  <a:pos x="149" y="162"/>
                </a:cxn>
                <a:cxn ang="0">
                  <a:pos x="119" y="180"/>
                </a:cxn>
                <a:cxn ang="0">
                  <a:pos x="90" y="198"/>
                </a:cxn>
                <a:cxn ang="0">
                  <a:pos x="96" y="210"/>
                </a:cxn>
                <a:cxn ang="0">
                  <a:pos x="131" y="192"/>
                </a:cxn>
                <a:cxn ang="0">
                  <a:pos x="161" y="168"/>
                </a:cxn>
                <a:cxn ang="0">
                  <a:pos x="179" y="144"/>
                </a:cxn>
                <a:cxn ang="0">
                  <a:pos x="185" y="114"/>
                </a:cxn>
                <a:cxn ang="0">
                  <a:pos x="179" y="90"/>
                </a:cxn>
                <a:cxn ang="0">
                  <a:pos x="173" y="66"/>
                </a:cxn>
                <a:cxn ang="0">
                  <a:pos x="155" y="48"/>
                </a:cxn>
                <a:cxn ang="0">
                  <a:pos x="131" y="30"/>
                </a:cxn>
                <a:cxn ang="0">
                  <a:pos x="72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85" h="210">
                  <a:moveTo>
                    <a:pt x="0" y="6"/>
                  </a:moveTo>
                  <a:lnTo>
                    <a:pt x="66" y="12"/>
                  </a:lnTo>
                  <a:lnTo>
                    <a:pt x="119" y="36"/>
                  </a:lnTo>
                  <a:lnTo>
                    <a:pt x="155" y="72"/>
                  </a:lnTo>
                  <a:lnTo>
                    <a:pt x="161" y="90"/>
                  </a:lnTo>
                  <a:lnTo>
                    <a:pt x="167" y="114"/>
                  </a:lnTo>
                  <a:lnTo>
                    <a:pt x="161" y="138"/>
                  </a:lnTo>
                  <a:lnTo>
                    <a:pt x="149" y="162"/>
                  </a:lnTo>
                  <a:lnTo>
                    <a:pt x="119" y="180"/>
                  </a:lnTo>
                  <a:lnTo>
                    <a:pt x="90" y="198"/>
                  </a:lnTo>
                  <a:lnTo>
                    <a:pt x="96" y="210"/>
                  </a:lnTo>
                  <a:lnTo>
                    <a:pt x="131" y="192"/>
                  </a:lnTo>
                  <a:lnTo>
                    <a:pt x="161" y="168"/>
                  </a:lnTo>
                  <a:lnTo>
                    <a:pt x="179" y="144"/>
                  </a:lnTo>
                  <a:lnTo>
                    <a:pt x="185" y="114"/>
                  </a:lnTo>
                  <a:lnTo>
                    <a:pt x="179" y="90"/>
                  </a:lnTo>
                  <a:lnTo>
                    <a:pt x="173" y="66"/>
                  </a:lnTo>
                  <a:lnTo>
                    <a:pt x="155" y="48"/>
                  </a:lnTo>
                  <a:lnTo>
                    <a:pt x="131" y="30"/>
                  </a:lnTo>
                  <a:lnTo>
                    <a:pt x="72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9" name="Freeform 68"/>
            <p:cNvSpPr>
              <a:spLocks noEditPoints="1"/>
            </p:cNvSpPr>
            <p:nvPr/>
          </p:nvSpPr>
          <p:spPr bwMode="hidden">
            <a:xfrm>
              <a:off x="5345" y="3058"/>
              <a:ext cx="299" cy="186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90" y="6"/>
                </a:cxn>
                <a:cxn ang="0">
                  <a:pos x="42" y="30"/>
                </a:cxn>
                <a:cxn ang="0">
                  <a:pos x="12" y="54"/>
                </a:cxn>
                <a:cxn ang="0">
                  <a:pos x="6" y="72"/>
                </a:cxn>
                <a:cxn ang="0">
                  <a:pos x="0" y="90"/>
                </a:cxn>
                <a:cxn ang="0">
                  <a:pos x="6" y="108"/>
                </a:cxn>
                <a:cxn ang="0">
                  <a:pos x="12" y="126"/>
                </a:cxn>
                <a:cxn ang="0">
                  <a:pos x="42" y="156"/>
                </a:cxn>
                <a:cxn ang="0">
                  <a:pos x="90" y="180"/>
                </a:cxn>
                <a:cxn ang="0">
                  <a:pos x="150" y="186"/>
                </a:cxn>
                <a:cxn ang="0">
                  <a:pos x="209" y="180"/>
                </a:cxn>
                <a:cxn ang="0">
                  <a:pos x="257" y="156"/>
                </a:cxn>
                <a:cxn ang="0">
                  <a:pos x="287" y="126"/>
                </a:cxn>
                <a:cxn ang="0">
                  <a:pos x="299" y="108"/>
                </a:cxn>
                <a:cxn ang="0">
                  <a:pos x="299" y="90"/>
                </a:cxn>
                <a:cxn ang="0">
                  <a:pos x="299" y="72"/>
                </a:cxn>
                <a:cxn ang="0">
                  <a:pos x="287" y="54"/>
                </a:cxn>
                <a:cxn ang="0">
                  <a:pos x="257" y="30"/>
                </a:cxn>
                <a:cxn ang="0">
                  <a:pos x="209" y="6"/>
                </a:cxn>
                <a:cxn ang="0">
                  <a:pos x="150" y="0"/>
                </a:cxn>
                <a:cxn ang="0">
                  <a:pos x="150" y="0"/>
                </a:cxn>
                <a:cxn ang="0">
                  <a:pos x="150" y="180"/>
                </a:cxn>
                <a:cxn ang="0">
                  <a:pos x="96" y="174"/>
                </a:cxn>
                <a:cxn ang="0">
                  <a:pos x="48" y="156"/>
                </a:cxn>
                <a:cxn ang="0">
                  <a:pos x="18" y="126"/>
                </a:cxn>
                <a:cxn ang="0">
                  <a:pos x="12" y="108"/>
                </a:cxn>
                <a:cxn ang="0">
                  <a:pos x="6" y="90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48" y="30"/>
                </a:cxn>
                <a:cxn ang="0">
                  <a:pos x="96" y="12"/>
                </a:cxn>
                <a:cxn ang="0">
                  <a:pos x="150" y="6"/>
                </a:cxn>
                <a:cxn ang="0">
                  <a:pos x="203" y="12"/>
                </a:cxn>
                <a:cxn ang="0">
                  <a:pos x="251" y="30"/>
                </a:cxn>
                <a:cxn ang="0">
                  <a:pos x="281" y="54"/>
                </a:cxn>
                <a:cxn ang="0">
                  <a:pos x="293" y="72"/>
                </a:cxn>
                <a:cxn ang="0">
                  <a:pos x="293" y="90"/>
                </a:cxn>
                <a:cxn ang="0">
                  <a:pos x="293" y="108"/>
                </a:cxn>
                <a:cxn ang="0">
                  <a:pos x="281" y="126"/>
                </a:cxn>
                <a:cxn ang="0">
                  <a:pos x="251" y="156"/>
                </a:cxn>
                <a:cxn ang="0">
                  <a:pos x="203" y="174"/>
                </a:cxn>
                <a:cxn ang="0">
                  <a:pos x="150" y="180"/>
                </a:cxn>
                <a:cxn ang="0">
                  <a:pos x="150" y="180"/>
                </a:cxn>
              </a:cxnLst>
              <a:rect l="0" t="0" r="r" b="b"/>
              <a:pathLst>
                <a:path w="299" h="186">
                  <a:moveTo>
                    <a:pt x="150" y="0"/>
                  </a:moveTo>
                  <a:lnTo>
                    <a:pt x="90" y="6"/>
                  </a:lnTo>
                  <a:lnTo>
                    <a:pt x="42" y="30"/>
                  </a:lnTo>
                  <a:lnTo>
                    <a:pt x="12" y="54"/>
                  </a:lnTo>
                  <a:lnTo>
                    <a:pt x="6" y="72"/>
                  </a:lnTo>
                  <a:lnTo>
                    <a:pt x="0" y="90"/>
                  </a:lnTo>
                  <a:lnTo>
                    <a:pt x="6" y="108"/>
                  </a:lnTo>
                  <a:lnTo>
                    <a:pt x="12" y="126"/>
                  </a:lnTo>
                  <a:lnTo>
                    <a:pt x="42" y="156"/>
                  </a:lnTo>
                  <a:lnTo>
                    <a:pt x="90" y="180"/>
                  </a:lnTo>
                  <a:lnTo>
                    <a:pt x="150" y="186"/>
                  </a:lnTo>
                  <a:lnTo>
                    <a:pt x="209" y="180"/>
                  </a:lnTo>
                  <a:lnTo>
                    <a:pt x="257" y="156"/>
                  </a:lnTo>
                  <a:lnTo>
                    <a:pt x="287" y="126"/>
                  </a:lnTo>
                  <a:lnTo>
                    <a:pt x="299" y="108"/>
                  </a:lnTo>
                  <a:lnTo>
                    <a:pt x="299" y="90"/>
                  </a:lnTo>
                  <a:lnTo>
                    <a:pt x="299" y="72"/>
                  </a:lnTo>
                  <a:lnTo>
                    <a:pt x="287" y="54"/>
                  </a:lnTo>
                  <a:lnTo>
                    <a:pt x="257" y="30"/>
                  </a:lnTo>
                  <a:lnTo>
                    <a:pt x="209" y="6"/>
                  </a:lnTo>
                  <a:lnTo>
                    <a:pt x="150" y="0"/>
                  </a:lnTo>
                  <a:lnTo>
                    <a:pt x="150" y="0"/>
                  </a:lnTo>
                  <a:close/>
                  <a:moveTo>
                    <a:pt x="150" y="180"/>
                  </a:moveTo>
                  <a:lnTo>
                    <a:pt x="96" y="174"/>
                  </a:lnTo>
                  <a:lnTo>
                    <a:pt x="48" y="156"/>
                  </a:lnTo>
                  <a:lnTo>
                    <a:pt x="18" y="126"/>
                  </a:lnTo>
                  <a:lnTo>
                    <a:pt x="12" y="108"/>
                  </a:lnTo>
                  <a:lnTo>
                    <a:pt x="6" y="90"/>
                  </a:lnTo>
                  <a:lnTo>
                    <a:pt x="12" y="72"/>
                  </a:lnTo>
                  <a:lnTo>
                    <a:pt x="18" y="54"/>
                  </a:lnTo>
                  <a:lnTo>
                    <a:pt x="48" y="30"/>
                  </a:lnTo>
                  <a:lnTo>
                    <a:pt x="96" y="12"/>
                  </a:lnTo>
                  <a:lnTo>
                    <a:pt x="150" y="6"/>
                  </a:lnTo>
                  <a:lnTo>
                    <a:pt x="203" y="12"/>
                  </a:lnTo>
                  <a:lnTo>
                    <a:pt x="251" y="30"/>
                  </a:lnTo>
                  <a:lnTo>
                    <a:pt x="281" y="54"/>
                  </a:lnTo>
                  <a:lnTo>
                    <a:pt x="293" y="72"/>
                  </a:lnTo>
                  <a:lnTo>
                    <a:pt x="293" y="90"/>
                  </a:lnTo>
                  <a:lnTo>
                    <a:pt x="293" y="108"/>
                  </a:lnTo>
                  <a:lnTo>
                    <a:pt x="281" y="126"/>
                  </a:lnTo>
                  <a:lnTo>
                    <a:pt x="251" y="156"/>
                  </a:lnTo>
                  <a:lnTo>
                    <a:pt x="203" y="174"/>
                  </a:lnTo>
                  <a:lnTo>
                    <a:pt x="150" y="180"/>
                  </a:lnTo>
                  <a:lnTo>
                    <a:pt x="150" y="1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grpSp>
          <p:nvGrpSpPr>
            <p:cNvPr id="70" name="Group 69"/>
            <p:cNvGrpSpPr>
              <a:grpSpLocks/>
            </p:cNvGrpSpPr>
            <p:nvPr/>
          </p:nvGrpSpPr>
          <p:grpSpPr bwMode="auto">
            <a:xfrm>
              <a:off x="5381" y="3085"/>
              <a:ext cx="227" cy="132"/>
              <a:chOff x="5381" y="3085"/>
              <a:chExt cx="227" cy="132"/>
            </a:xfrm>
            <a:grpFill/>
          </p:grpSpPr>
          <p:sp>
            <p:nvSpPr>
              <p:cNvPr id="71" name="Oval 70"/>
              <p:cNvSpPr>
                <a:spLocks noChangeArrowheads="1"/>
              </p:cNvSpPr>
              <p:nvPr/>
            </p:nvSpPr>
            <p:spPr bwMode="hidden">
              <a:xfrm>
                <a:off x="5381" y="3085"/>
                <a:ext cx="227" cy="13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2" name="Oval 71"/>
              <p:cNvSpPr>
                <a:spLocks noChangeArrowheads="1"/>
              </p:cNvSpPr>
              <p:nvPr/>
            </p:nvSpPr>
            <p:spPr bwMode="hidden">
              <a:xfrm>
                <a:off x="5403" y="3099"/>
                <a:ext cx="182" cy="10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3" name="Oval 72"/>
              <p:cNvSpPr>
                <a:spLocks noChangeArrowheads="1"/>
              </p:cNvSpPr>
              <p:nvPr/>
            </p:nvSpPr>
            <p:spPr bwMode="hidden">
              <a:xfrm>
                <a:off x="5431" y="3109"/>
                <a:ext cx="125" cy="8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4" name="Oval 73"/>
              <p:cNvSpPr>
                <a:spLocks noChangeArrowheads="1"/>
              </p:cNvSpPr>
              <p:nvPr/>
            </p:nvSpPr>
            <p:spPr bwMode="hidden">
              <a:xfrm>
                <a:off x="5458" y="3125"/>
                <a:ext cx="73" cy="4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</p:grpSp>
      </p:grpSp>
      <p:sp>
        <p:nvSpPr>
          <p:cNvPr id="18432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90600" y="2514600"/>
            <a:ext cx="7772400" cy="147002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432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572000"/>
            <a:ext cx="7162800" cy="685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2735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Dro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4495800"/>
            <a:ext cx="2130425" cy="2133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720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KnockoutHTF30JuniorWelterw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nockoutHTF30JuniorWelterw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nockoutHTF30JuniorWelterw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nockoutHTF30JuniorWelterw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nockoutHTF30JuniorWelterwt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 descr="WaterDrop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4495800"/>
            <a:ext cx="2130425" cy="2133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9"/>
          <p:cNvSpPr>
            <a:spLocks/>
          </p:cNvSpPr>
          <p:nvPr userDrawn="1"/>
        </p:nvSpPr>
        <p:spPr bwMode="hidden">
          <a:xfrm>
            <a:off x="0" y="4267200"/>
            <a:ext cx="9144000" cy="2590800"/>
          </a:xfrm>
          <a:custGeom>
            <a:avLst/>
            <a:gdLst>
              <a:gd name="T0" fmla="*/ 2147483646 w 5740"/>
              <a:gd name="T1" fmla="*/ 2147483646 h 4316"/>
              <a:gd name="T2" fmla="*/ 0 w 5740"/>
              <a:gd name="T3" fmla="*/ 2147483646 h 4316"/>
              <a:gd name="T4" fmla="*/ 0 w 5740"/>
              <a:gd name="T5" fmla="*/ 0 h 4316"/>
              <a:gd name="T6" fmla="*/ 2147483646 w 5740"/>
              <a:gd name="T7" fmla="*/ 0 h 4316"/>
              <a:gd name="T8" fmla="*/ 2147483646 w 5740"/>
              <a:gd name="T9" fmla="*/ 2147483646 h 4316"/>
              <a:gd name="T10" fmla="*/ 2147483646 w 5740"/>
              <a:gd name="T11" fmla="*/ 2147483646 h 43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0" h="4316">
                <a:moveTo>
                  <a:pt x="5740" y="4316"/>
                </a:moveTo>
                <a:lnTo>
                  <a:pt x="0" y="4316"/>
                </a:lnTo>
                <a:lnTo>
                  <a:pt x="0" y="0"/>
                </a:lnTo>
                <a:lnTo>
                  <a:pt x="5740" y="0"/>
                </a:lnTo>
                <a:lnTo>
                  <a:pt x="5740" y="4316"/>
                </a:lnTo>
                <a:close/>
              </a:path>
            </a:pathLst>
          </a:custGeom>
          <a:gradFill rotWithShape="1">
            <a:gsLst>
              <a:gs pos="0">
                <a:srgbClr val="07206F"/>
              </a:gs>
              <a:gs pos="100000">
                <a:srgbClr val="00112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8" name="Group 10"/>
          <p:cNvGrpSpPr>
            <a:grpSpLocks/>
          </p:cNvGrpSpPr>
          <p:nvPr userDrawn="1"/>
        </p:nvGrpSpPr>
        <p:grpSpPr bwMode="auto">
          <a:xfrm>
            <a:off x="5599469" y="5897563"/>
            <a:ext cx="1257737" cy="827088"/>
            <a:chOff x="3527" y="3715"/>
            <a:chExt cx="792" cy="521"/>
          </a:xfrm>
          <a:gradFill>
            <a:gsLst>
              <a:gs pos="0">
                <a:srgbClr val="0A2D90"/>
              </a:gs>
              <a:gs pos="100000">
                <a:srgbClr val="00254A">
                  <a:gamma/>
                  <a:shade val="46275"/>
                  <a:invGamma/>
                </a:srgbClr>
              </a:gs>
            </a:gsLst>
            <a:lin ang="5400000" scaled="1"/>
          </a:gradFill>
        </p:grpSpPr>
        <p:sp>
          <p:nvSpPr>
            <p:cNvPr id="9" name="Oval 11"/>
            <p:cNvSpPr>
              <a:spLocks noChangeArrowheads="1"/>
            </p:cNvSpPr>
            <p:nvPr/>
          </p:nvSpPr>
          <p:spPr bwMode="hidden">
            <a:xfrm>
              <a:off x="3686" y="3810"/>
              <a:ext cx="532" cy="3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hidden">
            <a:xfrm>
              <a:off x="3726" y="3840"/>
              <a:ext cx="452" cy="2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hidden">
            <a:xfrm>
              <a:off x="3782" y="3872"/>
              <a:ext cx="344" cy="20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hidden">
            <a:xfrm>
              <a:off x="3822" y="3896"/>
              <a:ext cx="262" cy="15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hidden">
            <a:xfrm>
              <a:off x="3856" y="3922"/>
              <a:ext cx="192" cy="10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hidden">
            <a:xfrm>
              <a:off x="3575" y="3715"/>
              <a:ext cx="383" cy="161"/>
            </a:xfrm>
            <a:custGeom>
              <a:avLst/>
              <a:gdLst/>
              <a:ahLst/>
              <a:cxnLst>
                <a:cxn ang="0">
                  <a:pos x="376" y="12"/>
                </a:cxn>
                <a:cxn ang="0">
                  <a:pos x="257" y="24"/>
                </a:cxn>
                <a:cxn ang="0">
                  <a:pos x="149" y="54"/>
                </a:cxn>
                <a:cxn ang="0">
                  <a:pos x="101" y="77"/>
                </a:cxn>
                <a:cxn ang="0">
                  <a:pos x="59" y="101"/>
                </a:cxn>
                <a:cxn ang="0">
                  <a:pos x="24" y="131"/>
                </a:cxn>
                <a:cxn ang="0">
                  <a:pos x="0" y="161"/>
                </a:cxn>
                <a:cxn ang="0">
                  <a:pos x="0" y="137"/>
                </a:cxn>
                <a:cxn ang="0">
                  <a:pos x="29" y="107"/>
                </a:cxn>
                <a:cxn ang="0">
                  <a:pos x="65" y="83"/>
                </a:cxn>
                <a:cxn ang="0">
                  <a:pos x="155" y="36"/>
                </a:cxn>
                <a:cxn ang="0">
                  <a:pos x="257" y="12"/>
                </a:cxn>
                <a:cxn ang="0">
                  <a:pos x="376" y="0"/>
                </a:cxn>
                <a:cxn ang="0">
                  <a:pos x="376" y="0"/>
                </a:cxn>
                <a:cxn ang="0">
                  <a:pos x="382" y="0"/>
                </a:cxn>
                <a:cxn ang="0">
                  <a:pos x="382" y="12"/>
                </a:cxn>
                <a:cxn ang="0">
                  <a:pos x="376" y="12"/>
                </a:cxn>
                <a:cxn ang="0">
                  <a:pos x="376" y="12"/>
                </a:cxn>
                <a:cxn ang="0">
                  <a:pos x="376" y="12"/>
                </a:cxn>
              </a:cxnLst>
              <a:rect l="0" t="0" r="r" b="b"/>
              <a:pathLst>
                <a:path w="382" h="161">
                  <a:moveTo>
                    <a:pt x="376" y="12"/>
                  </a:moveTo>
                  <a:lnTo>
                    <a:pt x="257" y="24"/>
                  </a:lnTo>
                  <a:lnTo>
                    <a:pt x="149" y="54"/>
                  </a:lnTo>
                  <a:lnTo>
                    <a:pt x="101" y="77"/>
                  </a:lnTo>
                  <a:lnTo>
                    <a:pt x="59" y="101"/>
                  </a:lnTo>
                  <a:lnTo>
                    <a:pt x="24" y="131"/>
                  </a:lnTo>
                  <a:lnTo>
                    <a:pt x="0" y="161"/>
                  </a:lnTo>
                  <a:lnTo>
                    <a:pt x="0" y="137"/>
                  </a:lnTo>
                  <a:lnTo>
                    <a:pt x="29" y="107"/>
                  </a:lnTo>
                  <a:lnTo>
                    <a:pt x="65" y="83"/>
                  </a:lnTo>
                  <a:lnTo>
                    <a:pt x="155" y="36"/>
                  </a:lnTo>
                  <a:lnTo>
                    <a:pt x="257" y="12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382" y="0"/>
                  </a:lnTo>
                  <a:lnTo>
                    <a:pt x="382" y="12"/>
                  </a:lnTo>
                  <a:lnTo>
                    <a:pt x="376" y="12"/>
                  </a:lnTo>
                  <a:lnTo>
                    <a:pt x="376" y="12"/>
                  </a:lnTo>
                  <a:lnTo>
                    <a:pt x="376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hidden">
            <a:xfrm>
              <a:off x="3695" y="4170"/>
              <a:ext cx="444" cy="66"/>
            </a:xfrm>
            <a:custGeom>
              <a:avLst/>
              <a:gdLst/>
              <a:ahLst/>
              <a:cxnLst>
                <a:cxn ang="0">
                  <a:pos x="257" y="54"/>
                </a:cxn>
                <a:cxn ang="0">
                  <a:pos x="353" y="48"/>
                </a:cxn>
                <a:cxn ang="0">
                  <a:pos x="443" y="24"/>
                </a:cxn>
                <a:cxn ang="0">
                  <a:pos x="443" y="36"/>
                </a:cxn>
                <a:cxn ang="0">
                  <a:pos x="353" y="60"/>
                </a:cxn>
                <a:cxn ang="0">
                  <a:pos x="257" y="66"/>
                </a:cxn>
                <a:cxn ang="0">
                  <a:pos x="186" y="60"/>
                </a:cxn>
                <a:cxn ang="0">
                  <a:pos x="120" y="48"/>
                </a:cxn>
                <a:cxn ang="0">
                  <a:pos x="60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54" y="24"/>
                </a:cxn>
                <a:cxn ang="0">
                  <a:pos x="120" y="36"/>
                </a:cxn>
                <a:cxn ang="0">
                  <a:pos x="186" y="48"/>
                </a:cxn>
                <a:cxn ang="0">
                  <a:pos x="257" y="54"/>
                </a:cxn>
                <a:cxn ang="0">
                  <a:pos x="257" y="54"/>
                </a:cxn>
              </a:cxnLst>
              <a:rect l="0" t="0" r="r" b="b"/>
              <a:pathLst>
                <a:path w="443" h="66">
                  <a:moveTo>
                    <a:pt x="257" y="54"/>
                  </a:moveTo>
                  <a:lnTo>
                    <a:pt x="353" y="48"/>
                  </a:lnTo>
                  <a:lnTo>
                    <a:pt x="443" y="24"/>
                  </a:lnTo>
                  <a:lnTo>
                    <a:pt x="443" y="36"/>
                  </a:lnTo>
                  <a:lnTo>
                    <a:pt x="353" y="60"/>
                  </a:lnTo>
                  <a:lnTo>
                    <a:pt x="257" y="66"/>
                  </a:lnTo>
                  <a:lnTo>
                    <a:pt x="186" y="60"/>
                  </a:lnTo>
                  <a:lnTo>
                    <a:pt x="120" y="48"/>
                  </a:lnTo>
                  <a:lnTo>
                    <a:pt x="60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24"/>
                  </a:lnTo>
                  <a:lnTo>
                    <a:pt x="120" y="36"/>
                  </a:lnTo>
                  <a:lnTo>
                    <a:pt x="186" y="48"/>
                  </a:lnTo>
                  <a:lnTo>
                    <a:pt x="257" y="54"/>
                  </a:lnTo>
                  <a:lnTo>
                    <a:pt x="257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hidden">
            <a:xfrm>
              <a:off x="3527" y="3906"/>
              <a:ext cx="89" cy="216"/>
            </a:xfrm>
            <a:custGeom>
              <a:avLst/>
              <a:gdLst/>
              <a:ahLst/>
              <a:cxnLst>
                <a:cxn ang="0">
                  <a:pos x="12" y="66"/>
                </a:cxn>
                <a:cxn ang="0">
                  <a:pos x="18" y="108"/>
                </a:cxn>
                <a:cxn ang="0">
                  <a:pos x="36" y="144"/>
                </a:cxn>
                <a:cxn ang="0">
                  <a:pos x="60" y="180"/>
                </a:cxn>
                <a:cxn ang="0">
                  <a:pos x="89" y="216"/>
                </a:cxn>
                <a:cxn ang="0">
                  <a:pos x="72" y="216"/>
                </a:cxn>
                <a:cxn ang="0">
                  <a:pos x="42" y="180"/>
                </a:cxn>
                <a:cxn ang="0">
                  <a:pos x="18" y="144"/>
                </a:cxn>
                <a:cxn ang="0">
                  <a:pos x="6" y="108"/>
                </a:cxn>
                <a:cxn ang="0">
                  <a:pos x="0" y="66"/>
                </a:cxn>
                <a:cxn ang="0">
                  <a:pos x="0" y="30"/>
                </a:cxn>
                <a:cxn ang="0">
                  <a:pos x="12" y="0"/>
                </a:cxn>
                <a:cxn ang="0">
                  <a:pos x="30" y="0"/>
                </a:cxn>
                <a:cxn ang="0">
                  <a:pos x="18" y="30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89" h="216">
                  <a:moveTo>
                    <a:pt x="12" y="66"/>
                  </a:moveTo>
                  <a:lnTo>
                    <a:pt x="18" y="108"/>
                  </a:lnTo>
                  <a:lnTo>
                    <a:pt x="36" y="144"/>
                  </a:lnTo>
                  <a:lnTo>
                    <a:pt x="60" y="180"/>
                  </a:lnTo>
                  <a:lnTo>
                    <a:pt x="89" y="216"/>
                  </a:lnTo>
                  <a:lnTo>
                    <a:pt x="72" y="216"/>
                  </a:lnTo>
                  <a:lnTo>
                    <a:pt x="42" y="180"/>
                  </a:lnTo>
                  <a:lnTo>
                    <a:pt x="18" y="144"/>
                  </a:lnTo>
                  <a:lnTo>
                    <a:pt x="6" y="108"/>
                  </a:lnTo>
                  <a:lnTo>
                    <a:pt x="0" y="66"/>
                  </a:lnTo>
                  <a:lnTo>
                    <a:pt x="0" y="30"/>
                  </a:lnTo>
                  <a:lnTo>
                    <a:pt x="12" y="0"/>
                  </a:lnTo>
                  <a:lnTo>
                    <a:pt x="30" y="0"/>
                  </a:lnTo>
                  <a:lnTo>
                    <a:pt x="18" y="30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hidden">
            <a:xfrm>
              <a:off x="3569" y="3745"/>
              <a:ext cx="750" cy="461"/>
            </a:xfrm>
            <a:custGeom>
              <a:avLst/>
              <a:gdLst/>
              <a:ahLst/>
              <a:cxnLst>
                <a:cxn ang="0">
                  <a:pos x="382" y="443"/>
                </a:cxn>
                <a:cxn ang="0">
                  <a:pos x="311" y="437"/>
                </a:cxn>
                <a:cxn ang="0">
                  <a:pos x="245" y="425"/>
                </a:cxn>
                <a:cxn ang="0">
                  <a:pos x="185" y="407"/>
                </a:cxn>
                <a:cxn ang="0">
                  <a:pos x="131" y="383"/>
                </a:cxn>
                <a:cxn ang="0">
                  <a:pos x="83" y="347"/>
                </a:cxn>
                <a:cxn ang="0">
                  <a:pos x="53" y="311"/>
                </a:cxn>
                <a:cxn ang="0">
                  <a:pos x="30" y="269"/>
                </a:cxn>
                <a:cxn ang="0">
                  <a:pos x="24" y="227"/>
                </a:cxn>
                <a:cxn ang="0">
                  <a:pos x="30" y="185"/>
                </a:cxn>
                <a:cxn ang="0">
                  <a:pos x="53" y="143"/>
                </a:cxn>
                <a:cxn ang="0">
                  <a:pos x="83" y="107"/>
                </a:cxn>
                <a:cxn ang="0">
                  <a:pos x="131" y="77"/>
                </a:cxn>
                <a:cxn ang="0">
                  <a:pos x="185" y="47"/>
                </a:cxn>
                <a:cxn ang="0">
                  <a:pos x="245" y="30"/>
                </a:cxn>
                <a:cxn ang="0">
                  <a:pos x="311" y="18"/>
                </a:cxn>
                <a:cxn ang="0">
                  <a:pos x="382" y="12"/>
                </a:cxn>
                <a:cxn ang="0">
                  <a:pos x="478" y="18"/>
                </a:cxn>
                <a:cxn ang="0">
                  <a:pos x="562" y="41"/>
                </a:cxn>
                <a:cxn ang="0">
                  <a:pos x="562" y="36"/>
                </a:cxn>
                <a:cxn ang="0">
                  <a:pos x="562" y="30"/>
                </a:cxn>
                <a:cxn ang="0">
                  <a:pos x="478" y="6"/>
                </a:cxn>
                <a:cxn ang="0">
                  <a:pos x="382" y="0"/>
                </a:cxn>
                <a:cxn ang="0">
                  <a:pos x="305" y="6"/>
                </a:cxn>
                <a:cxn ang="0">
                  <a:pos x="233" y="18"/>
                </a:cxn>
                <a:cxn ang="0">
                  <a:pos x="167" y="41"/>
                </a:cxn>
                <a:cxn ang="0">
                  <a:pos x="113" y="65"/>
                </a:cxn>
                <a:cxn ang="0">
                  <a:pos x="65" y="101"/>
                </a:cxn>
                <a:cxn ang="0">
                  <a:pos x="30" y="137"/>
                </a:cxn>
                <a:cxn ang="0">
                  <a:pos x="6" y="179"/>
                </a:cxn>
                <a:cxn ang="0">
                  <a:pos x="0" y="227"/>
                </a:cxn>
                <a:cxn ang="0">
                  <a:pos x="6" y="275"/>
                </a:cxn>
                <a:cxn ang="0">
                  <a:pos x="30" y="317"/>
                </a:cxn>
                <a:cxn ang="0">
                  <a:pos x="65" y="359"/>
                </a:cxn>
                <a:cxn ang="0">
                  <a:pos x="113" y="395"/>
                </a:cxn>
                <a:cxn ang="0">
                  <a:pos x="167" y="419"/>
                </a:cxn>
                <a:cxn ang="0">
                  <a:pos x="233" y="443"/>
                </a:cxn>
                <a:cxn ang="0">
                  <a:pos x="305" y="455"/>
                </a:cxn>
                <a:cxn ang="0">
                  <a:pos x="382" y="461"/>
                </a:cxn>
                <a:cxn ang="0">
                  <a:pos x="448" y="455"/>
                </a:cxn>
                <a:cxn ang="0">
                  <a:pos x="508" y="449"/>
                </a:cxn>
                <a:cxn ang="0">
                  <a:pos x="609" y="413"/>
                </a:cxn>
                <a:cxn ang="0">
                  <a:pos x="657" y="389"/>
                </a:cxn>
                <a:cxn ang="0">
                  <a:pos x="693" y="359"/>
                </a:cxn>
                <a:cxn ang="0">
                  <a:pos x="723" y="329"/>
                </a:cxn>
                <a:cxn ang="0">
                  <a:pos x="747" y="293"/>
                </a:cxn>
                <a:cxn ang="0">
                  <a:pos x="741" y="287"/>
                </a:cxn>
                <a:cxn ang="0">
                  <a:pos x="729" y="281"/>
                </a:cxn>
                <a:cxn ang="0">
                  <a:pos x="711" y="317"/>
                </a:cxn>
                <a:cxn ang="0">
                  <a:pos x="681" y="347"/>
                </a:cxn>
                <a:cxn ang="0">
                  <a:pos x="645" y="377"/>
                </a:cxn>
                <a:cxn ang="0">
                  <a:pos x="604" y="401"/>
                </a:cxn>
                <a:cxn ang="0">
                  <a:pos x="502" y="431"/>
                </a:cxn>
                <a:cxn ang="0">
                  <a:pos x="442" y="443"/>
                </a:cxn>
                <a:cxn ang="0">
                  <a:pos x="382" y="443"/>
                </a:cxn>
                <a:cxn ang="0">
                  <a:pos x="382" y="443"/>
                </a:cxn>
              </a:cxnLst>
              <a:rect l="0" t="0" r="r" b="b"/>
              <a:pathLst>
                <a:path w="747" h="461">
                  <a:moveTo>
                    <a:pt x="382" y="443"/>
                  </a:moveTo>
                  <a:lnTo>
                    <a:pt x="311" y="437"/>
                  </a:lnTo>
                  <a:lnTo>
                    <a:pt x="245" y="425"/>
                  </a:lnTo>
                  <a:lnTo>
                    <a:pt x="185" y="407"/>
                  </a:lnTo>
                  <a:lnTo>
                    <a:pt x="131" y="383"/>
                  </a:lnTo>
                  <a:lnTo>
                    <a:pt x="83" y="347"/>
                  </a:lnTo>
                  <a:lnTo>
                    <a:pt x="53" y="311"/>
                  </a:lnTo>
                  <a:lnTo>
                    <a:pt x="30" y="269"/>
                  </a:lnTo>
                  <a:lnTo>
                    <a:pt x="24" y="227"/>
                  </a:lnTo>
                  <a:lnTo>
                    <a:pt x="30" y="185"/>
                  </a:lnTo>
                  <a:lnTo>
                    <a:pt x="53" y="143"/>
                  </a:lnTo>
                  <a:lnTo>
                    <a:pt x="83" y="107"/>
                  </a:lnTo>
                  <a:lnTo>
                    <a:pt x="131" y="77"/>
                  </a:lnTo>
                  <a:lnTo>
                    <a:pt x="185" y="47"/>
                  </a:lnTo>
                  <a:lnTo>
                    <a:pt x="245" y="30"/>
                  </a:lnTo>
                  <a:lnTo>
                    <a:pt x="311" y="18"/>
                  </a:lnTo>
                  <a:lnTo>
                    <a:pt x="382" y="12"/>
                  </a:lnTo>
                  <a:lnTo>
                    <a:pt x="478" y="18"/>
                  </a:lnTo>
                  <a:lnTo>
                    <a:pt x="562" y="41"/>
                  </a:lnTo>
                  <a:lnTo>
                    <a:pt x="562" y="36"/>
                  </a:lnTo>
                  <a:lnTo>
                    <a:pt x="562" y="30"/>
                  </a:lnTo>
                  <a:lnTo>
                    <a:pt x="478" y="6"/>
                  </a:lnTo>
                  <a:lnTo>
                    <a:pt x="382" y="0"/>
                  </a:lnTo>
                  <a:lnTo>
                    <a:pt x="305" y="6"/>
                  </a:lnTo>
                  <a:lnTo>
                    <a:pt x="233" y="18"/>
                  </a:lnTo>
                  <a:lnTo>
                    <a:pt x="167" y="41"/>
                  </a:lnTo>
                  <a:lnTo>
                    <a:pt x="113" y="65"/>
                  </a:lnTo>
                  <a:lnTo>
                    <a:pt x="65" y="101"/>
                  </a:lnTo>
                  <a:lnTo>
                    <a:pt x="30" y="137"/>
                  </a:lnTo>
                  <a:lnTo>
                    <a:pt x="6" y="179"/>
                  </a:lnTo>
                  <a:lnTo>
                    <a:pt x="0" y="227"/>
                  </a:lnTo>
                  <a:lnTo>
                    <a:pt x="6" y="275"/>
                  </a:lnTo>
                  <a:lnTo>
                    <a:pt x="30" y="317"/>
                  </a:lnTo>
                  <a:lnTo>
                    <a:pt x="65" y="359"/>
                  </a:lnTo>
                  <a:lnTo>
                    <a:pt x="113" y="395"/>
                  </a:lnTo>
                  <a:lnTo>
                    <a:pt x="167" y="419"/>
                  </a:lnTo>
                  <a:lnTo>
                    <a:pt x="233" y="443"/>
                  </a:lnTo>
                  <a:lnTo>
                    <a:pt x="305" y="455"/>
                  </a:lnTo>
                  <a:lnTo>
                    <a:pt x="382" y="461"/>
                  </a:lnTo>
                  <a:lnTo>
                    <a:pt x="448" y="455"/>
                  </a:lnTo>
                  <a:lnTo>
                    <a:pt x="508" y="449"/>
                  </a:lnTo>
                  <a:lnTo>
                    <a:pt x="609" y="413"/>
                  </a:lnTo>
                  <a:lnTo>
                    <a:pt x="657" y="389"/>
                  </a:lnTo>
                  <a:lnTo>
                    <a:pt x="693" y="359"/>
                  </a:lnTo>
                  <a:lnTo>
                    <a:pt x="723" y="329"/>
                  </a:lnTo>
                  <a:lnTo>
                    <a:pt x="747" y="293"/>
                  </a:lnTo>
                  <a:lnTo>
                    <a:pt x="741" y="287"/>
                  </a:lnTo>
                  <a:lnTo>
                    <a:pt x="729" y="281"/>
                  </a:lnTo>
                  <a:lnTo>
                    <a:pt x="711" y="317"/>
                  </a:lnTo>
                  <a:lnTo>
                    <a:pt x="681" y="347"/>
                  </a:lnTo>
                  <a:lnTo>
                    <a:pt x="645" y="377"/>
                  </a:lnTo>
                  <a:lnTo>
                    <a:pt x="604" y="401"/>
                  </a:lnTo>
                  <a:lnTo>
                    <a:pt x="502" y="431"/>
                  </a:lnTo>
                  <a:lnTo>
                    <a:pt x="442" y="443"/>
                  </a:lnTo>
                  <a:lnTo>
                    <a:pt x="382" y="443"/>
                  </a:lnTo>
                  <a:lnTo>
                    <a:pt x="382" y="4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hidden">
            <a:xfrm>
              <a:off x="4037" y="3721"/>
              <a:ext cx="96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48" y="18"/>
                </a:cxn>
                <a:cxn ang="0">
                  <a:pos x="96" y="30"/>
                </a:cxn>
                <a:cxn ang="0">
                  <a:pos x="96" y="24"/>
                </a:cxn>
                <a:cxn ang="0">
                  <a:pos x="96" y="18"/>
                </a:cxn>
                <a:cxn ang="0">
                  <a:pos x="48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" h="30">
                  <a:moveTo>
                    <a:pt x="0" y="0"/>
                  </a:moveTo>
                  <a:lnTo>
                    <a:pt x="0" y="12"/>
                  </a:lnTo>
                  <a:lnTo>
                    <a:pt x="48" y="18"/>
                  </a:lnTo>
                  <a:lnTo>
                    <a:pt x="96" y="30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48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hidden">
            <a:xfrm>
              <a:off x="3910" y="3948"/>
              <a:ext cx="84" cy="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20" name="Group 22"/>
          <p:cNvGrpSpPr>
            <a:grpSpLocks/>
          </p:cNvGrpSpPr>
          <p:nvPr userDrawn="1"/>
        </p:nvGrpSpPr>
        <p:grpSpPr bwMode="auto">
          <a:xfrm>
            <a:off x="2817203" y="5764213"/>
            <a:ext cx="2582172" cy="1084263"/>
            <a:chOff x="1776" y="3631"/>
            <a:chExt cx="1626" cy="683"/>
          </a:xfrm>
          <a:gradFill>
            <a:gsLst>
              <a:gs pos="0">
                <a:srgbClr val="0A2D90"/>
              </a:gs>
              <a:gs pos="100000">
                <a:srgbClr val="00254A">
                  <a:gamma/>
                  <a:shade val="46275"/>
                  <a:invGamma/>
                </a:srgbClr>
              </a:gs>
            </a:gsLst>
            <a:lin ang="5400000" scaled="1"/>
          </a:gradFill>
        </p:grpSpPr>
        <p:sp>
          <p:nvSpPr>
            <p:cNvPr id="21" name="Oval 23"/>
            <p:cNvSpPr>
              <a:spLocks noChangeArrowheads="1"/>
            </p:cNvSpPr>
            <p:nvPr/>
          </p:nvSpPr>
          <p:spPr bwMode="hidden">
            <a:xfrm>
              <a:off x="2268" y="3934"/>
              <a:ext cx="638" cy="37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hidden">
            <a:xfrm>
              <a:off x="2314" y="3958"/>
              <a:ext cx="543" cy="33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3" name="Oval 25"/>
            <p:cNvSpPr>
              <a:spLocks noChangeArrowheads="1"/>
            </p:cNvSpPr>
            <p:nvPr/>
          </p:nvSpPr>
          <p:spPr bwMode="hidden">
            <a:xfrm>
              <a:off x="2341" y="3979"/>
              <a:ext cx="501" cy="29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" name="Oval 26"/>
            <p:cNvSpPr>
              <a:spLocks noChangeArrowheads="1"/>
            </p:cNvSpPr>
            <p:nvPr/>
          </p:nvSpPr>
          <p:spPr bwMode="hidden">
            <a:xfrm>
              <a:off x="2368" y="3997"/>
              <a:ext cx="444" cy="25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5" name="Oval 27"/>
            <p:cNvSpPr>
              <a:spLocks noChangeArrowheads="1"/>
            </p:cNvSpPr>
            <p:nvPr/>
          </p:nvSpPr>
          <p:spPr bwMode="hidden">
            <a:xfrm>
              <a:off x="2385" y="4005"/>
              <a:ext cx="413" cy="24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6" name="Oval 28"/>
            <p:cNvSpPr>
              <a:spLocks noChangeArrowheads="1"/>
            </p:cNvSpPr>
            <p:nvPr/>
          </p:nvSpPr>
          <p:spPr bwMode="hidden">
            <a:xfrm>
              <a:off x="2437" y="4026"/>
              <a:ext cx="306" cy="19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7" name="Oval 29"/>
            <p:cNvSpPr>
              <a:spLocks noChangeArrowheads="1"/>
            </p:cNvSpPr>
            <p:nvPr/>
          </p:nvSpPr>
          <p:spPr bwMode="hidden">
            <a:xfrm>
              <a:off x="2476" y="4056"/>
              <a:ext cx="227" cy="13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8" name="Oval 30"/>
            <p:cNvSpPr>
              <a:spLocks noChangeArrowheads="1"/>
            </p:cNvSpPr>
            <p:nvPr/>
          </p:nvSpPr>
          <p:spPr bwMode="hidden">
            <a:xfrm>
              <a:off x="2542" y="4097"/>
              <a:ext cx="90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hidden">
            <a:xfrm>
              <a:off x="2585" y="3822"/>
              <a:ext cx="449" cy="18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78" y="12"/>
                </a:cxn>
                <a:cxn ang="0">
                  <a:pos x="150" y="18"/>
                </a:cxn>
                <a:cxn ang="0">
                  <a:pos x="215" y="36"/>
                </a:cxn>
                <a:cxn ang="0">
                  <a:pos x="275" y="60"/>
                </a:cxn>
                <a:cxn ang="0">
                  <a:pos x="329" y="84"/>
                </a:cxn>
                <a:cxn ang="0">
                  <a:pos x="377" y="114"/>
                </a:cxn>
                <a:cxn ang="0">
                  <a:pos x="419" y="150"/>
                </a:cxn>
                <a:cxn ang="0">
                  <a:pos x="448" y="186"/>
                </a:cxn>
                <a:cxn ang="0">
                  <a:pos x="448" y="162"/>
                </a:cxn>
                <a:cxn ang="0">
                  <a:pos x="413" y="126"/>
                </a:cxn>
                <a:cxn ang="0">
                  <a:pos x="371" y="96"/>
                </a:cxn>
                <a:cxn ang="0">
                  <a:pos x="323" y="66"/>
                </a:cxn>
                <a:cxn ang="0">
                  <a:pos x="269" y="48"/>
                </a:cxn>
                <a:cxn ang="0">
                  <a:pos x="144" y="12"/>
                </a:cxn>
                <a:cxn ang="0">
                  <a:pos x="78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448" h="186">
                  <a:moveTo>
                    <a:pt x="6" y="6"/>
                  </a:moveTo>
                  <a:lnTo>
                    <a:pt x="78" y="12"/>
                  </a:lnTo>
                  <a:lnTo>
                    <a:pt x="150" y="18"/>
                  </a:lnTo>
                  <a:lnTo>
                    <a:pt x="215" y="36"/>
                  </a:lnTo>
                  <a:lnTo>
                    <a:pt x="275" y="60"/>
                  </a:lnTo>
                  <a:lnTo>
                    <a:pt x="329" y="84"/>
                  </a:lnTo>
                  <a:lnTo>
                    <a:pt x="377" y="114"/>
                  </a:lnTo>
                  <a:lnTo>
                    <a:pt x="419" y="150"/>
                  </a:lnTo>
                  <a:lnTo>
                    <a:pt x="448" y="186"/>
                  </a:lnTo>
                  <a:lnTo>
                    <a:pt x="448" y="162"/>
                  </a:lnTo>
                  <a:lnTo>
                    <a:pt x="413" y="126"/>
                  </a:lnTo>
                  <a:lnTo>
                    <a:pt x="371" y="96"/>
                  </a:lnTo>
                  <a:lnTo>
                    <a:pt x="323" y="66"/>
                  </a:lnTo>
                  <a:lnTo>
                    <a:pt x="269" y="48"/>
                  </a:lnTo>
                  <a:lnTo>
                    <a:pt x="144" y="12"/>
                  </a:lnTo>
                  <a:lnTo>
                    <a:pt x="78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hidden">
            <a:xfrm>
              <a:off x="2142" y="3852"/>
              <a:ext cx="892" cy="462"/>
            </a:xfrm>
            <a:custGeom>
              <a:avLst/>
              <a:gdLst/>
              <a:ahLst/>
              <a:cxnLst>
                <a:cxn ang="0">
                  <a:pos x="23" y="276"/>
                </a:cxn>
                <a:cxn ang="0">
                  <a:pos x="29" y="222"/>
                </a:cxn>
                <a:cxn ang="0">
                  <a:pos x="59" y="174"/>
                </a:cxn>
                <a:cxn ang="0">
                  <a:pos x="95" y="132"/>
                </a:cxn>
                <a:cxn ang="0">
                  <a:pos x="149" y="96"/>
                </a:cxn>
                <a:cxn ang="0">
                  <a:pos x="209" y="60"/>
                </a:cxn>
                <a:cxn ang="0">
                  <a:pos x="281" y="36"/>
                </a:cxn>
                <a:cxn ang="0">
                  <a:pos x="364" y="24"/>
                </a:cxn>
                <a:cxn ang="0">
                  <a:pos x="448" y="18"/>
                </a:cxn>
                <a:cxn ang="0">
                  <a:pos x="532" y="24"/>
                </a:cxn>
                <a:cxn ang="0">
                  <a:pos x="609" y="36"/>
                </a:cxn>
                <a:cxn ang="0">
                  <a:pos x="681" y="60"/>
                </a:cxn>
                <a:cxn ang="0">
                  <a:pos x="741" y="96"/>
                </a:cxn>
                <a:cxn ang="0">
                  <a:pos x="795" y="132"/>
                </a:cxn>
                <a:cxn ang="0">
                  <a:pos x="831" y="174"/>
                </a:cxn>
                <a:cxn ang="0">
                  <a:pos x="861" y="222"/>
                </a:cxn>
                <a:cxn ang="0">
                  <a:pos x="867" y="276"/>
                </a:cxn>
                <a:cxn ang="0">
                  <a:pos x="855" y="330"/>
                </a:cxn>
                <a:cxn ang="0">
                  <a:pos x="831" y="378"/>
                </a:cxn>
                <a:cxn ang="0">
                  <a:pos x="783" y="426"/>
                </a:cxn>
                <a:cxn ang="0">
                  <a:pos x="723" y="462"/>
                </a:cxn>
                <a:cxn ang="0">
                  <a:pos x="765" y="462"/>
                </a:cxn>
                <a:cxn ang="0">
                  <a:pos x="819" y="426"/>
                </a:cxn>
                <a:cxn ang="0">
                  <a:pos x="855" y="378"/>
                </a:cxn>
                <a:cxn ang="0">
                  <a:pos x="884" y="330"/>
                </a:cxn>
                <a:cxn ang="0">
                  <a:pos x="890" y="276"/>
                </a:cxn>
                <a:cxn ang="0">
                  <a:pos x="884" y="222"/>
                </a:cxn>
                <a:cxn ang="0">
                  <a:pos x="855" y="168"/>
                </a:cxn>
                <a:cxn ang="0">
                  <a:pos x="813" y="120"/>
                </a:cxn>
                <a:cxn ang="0">
                  <a:pos x="759" y="84"/>
                </a:cxn>
                <a:cxn ang="0">
                  <a:pos x="693" y="48"/>
                </a:cxn>
                <a:cxn ang="0">
                  <a:pos x="621" y="24"/>
                </a:cxn>
                <a:cxn ang="0">
                  <a:pos x="538" y="6"/>
                </a:cxn>
                <a:cxn ang="0">
                  <a:pos x="448" y="0"/>
                </a:cxn>
                <a:cxn ang="0">
                  <a:pos x="358" y="6"/>
                </a:cxn>
                <a:cxn ang="0">
                  <a:pos x="275" y="24"/>
                </a:cxn>
                <a:cxn ang="0">
                  <a:pos x="197" y="48"/>
                </a:cxn>
                <a:cxn ang="0">
                  <a:pos x="131" y="84"/>
                </a:cxn>
                <a:cxn ang="0">
                  <a:pos x="77" y="120"/>
                </a:cxn>
                <a:cxn ang="0">
                  <a:pos x="35" y="168"/>
                </a:cxn>
                <a:cxn ang="0">
                  <a:pos x="12" y="222"/>
                </a:cxn>
                <a:cxn ang="0">
                  <a:pos x="0" y="276"/>
                </a:cxn>
                <a:cxn ang="0">
                  <a:pos x="6" y="330"/>
                </a:cxn>
                <a:cxn ang="0">
                  <a:pos x="35" y="378"/>
                </a:cxn>
                <a:cxn ang="0">
                  <a:pos x="71" y="426"/>
                </a:cxn>
                <a:cxn ang="0">
                  <a:pos x="125" y="462"/>
                </a:cxn>
                <a:cxn ang="0">
                  <a:pos x="167" y="462"/>
                </a:cxn>
                <a:cxn ang="0">
                  <a:pos x="107" y="426"/>
                </a:cxn>
                <a:cxn ang="0">
                  <a:pos x="59" y="378"/>
                </a:cxn>
                <a:cxn ang="0">
                  <a:pos x="35" y="330"/>
                </a:cxn>
                <a:cxn ang="0">
                  <a:pos x="23" y="276"/>
                </a:cxn>
                <a:cxn ang="0">
                  <a:pos x="23" y="276"/>
                </a:cxn>
              </a:cxnLst>
              <a:rect l="0" t="0" r="r" b="b"/>
              <a:pathLst>
                <a:path w="890" h="462">
                  <a:moveTo>
                    <a:pt x="23" y="276"/>
                  </a:moveTo>
                  <a:lnTo>
                    <a:pt x="29" y="222"/>
                  </a:lnTo>
                  <a:lnTo>
                    <a:pt x="59" y="174"/>
                  </a:lnTo>
                  <a:lnTo>
                    <a:pt x="95" y="132"/>
                  </a:lnTo>
                  <a:lnTo>
                    <a:pt x="149" y="96"/>
                  </a:lnTo>
                  <a:lnTo>
                    <a:pt x="209" y="60"/>
                  </a:lnTo>
                  <a:lnTo>
                    <a:pt x="281" y="36"/>
                  </a:lnTo>
                  <a:lnTo>
                    <a:pt x="364" y="24"/>
                  </a:lnTo>
                  <a:lnTo>
                    <a:pt x="448" y="18"/>
                  </a:lnTo>
                  <a:lnTo>
                    <a:pt x="532" y="24"/>
                  </a:lnTo>
                  <a:lnTo>
                    <a:pt x="609" y="36"/>
                  </a:lnTo>
                  <a:lnTo>
                    <a:pt x="681" y="60"/>
                  </a:lnTo>
                  <a:lnTo>
                    <a:pt x="741" y="96"/>
                  </a:lnTo>
                  <a:lnTo>
                    <a:pt x="795" y="132"/>
                  </a:lnTo>
                  <a:lnTo>
                    <a:pt x="831" y="174"/>
                  </a:lnTo>
                  <a:lnTo>
                    <a:pt x="861" y="222"/>
                  </a:lnTo>
                  <a:lnTo>
                    <a:pt x="867" y="276"/>
                  </a:lnTo>
                  <a:lnTo>
                    <a:pt x="855" y="330"/>
                  </a:lnTo>
                  <a:lnTo>
                    <a:pt x="831" y="378"/>
                  </a:lnTo>
                  <a:lnTo>
                    <a:pt x="783" y="426"/>
                  </a:lnTo>
                  <a:lnTo>
                    <a:pt x="723" y="462"/>
                  </a:lnTo>
                  <a:lnTo>
                    <a:pt x="765" y="462"/>
                  </a:lnTo>
                  <a:lnTo>
                    <a:pt x="819" y="426"/>
                  </a:lnTo>
                  <a:lnTo>
                    <a:pt x="855" y="378"/>
                  </a:lnTo>
                  <a:lnTo>
                    <a:pt x="884" y="330"/>
                  </a:lnTo>
                  <a:lnTo>
                    <a:pt x="890" y="276"/>
                  </a:lnTo>
                  <a:lnTo>
                    <a:pt x="884" y="222"/>
                  </a:lnTo>
                  <a:lnTo>
                    <a:pt x="855" y="168"/>
                  </a:lnTo>
                  <a:lnTo>
                    <a:pt x="813" y="120"/>
                  </a:lnTo>
                  <a:lnTo>
                    <a:pt x="759" y="84"/>
                  </a:lnTo>
                  <a:lnTo>
                    <a:pt x="693" y="48"/>
                  </a:lnTo>
                  <a:lnTo>
                    <a:pt x="621" y="24"/>
                  </a:lnTo>
                  <a:lnTo>
                    <a:pt x="538" y="6"/>
                  </a:lnTo>
                  <a:lnTo>
                    <a:pt x="448" y="0"/>
                  </a:lnTo>
                  <a:lnTo>
                    <a:pt x="358" y="6"/>
                  </a:lnTo>
                  <a:lnTo>
                    <a:pt x="275" y="24"/>
                  </a:lnTo>
                  <a:lnTo>
                    <a:pt x="197" y="48"/>
                  </a:lnTo>
                  <a:lnTo>
                    <a:pt x="131" y="84"/>
                  </a:lnTo>
                  <a:lnTo>
                    <a:pt x="77" y="120"/>
                  </a:lnTo>
                  <a:lnTo>
                    <a:pt x="35" y="168"/>
                  </a:lnTo>
                  <a:lnTo>
                    <a:pt x="12" y="222"/>
                  </a:lnTo>
                  <a:lnTo>
                    <a:pt x="0" y="276"/>
                  </a:lnTo>
                  <a:lnTo>
                    <a:pt x="6" y="330"/>
                  </a:lnTo>
                  <a:lnTo>
                    <a:pt x="35" y="378"/>
                  </a:lnTo>
                  <a:lnTo>
                    <a:pt x="71" y="426"/>
                  </a:lnTo>
                  <a:lnTo>
                    <a:pt x="125" y="462"/>
                  </a:lnTo>
                  <a:lnTo>
                    <a:pt x="167" y="462"/>
                  </a:lnTo>
                  <a:lnTo>
                    <a:pt x="107" y="426"/>
                  </a:lnTo>
                  <a:lnTo>
                    <a:pt x="59" y="378"/>
                  </a:lnTo>
                  <a:lnTo>
                    <a:pt x="35" y="330"/>
                  </a:lnTo>
                  <a:lnTo>
                    <a:pt x="23" y="276"/>
                  </a:lnTo>
                  <a:lnTo>
                    <a:pt x="23" y="2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hidden">
            <a:xfrm>
              <a:off x="2082" y="3828"/>
              <a:ext cx="407" cy="486"/>
            </a:xfrm>
            <a:custGeom>
              <a:avLst/>
              <a:gdLst/>
              <a:ahLst/>
              <a:cxnLst>
                <a:cxn ang="0">
                  <a:pos x="18" y="300"/>
                </a:cxn>
                <a:cxn ang="0">
                  <a:pos x="24" y="246"/>
                </a:cxn>
                <a:cxn ang="0">
                  <a:pos x="48" y="198"/>
                </a:cxn>
                <a:cxn ang="0">
                  <a:pos x="83" y="150"/>
                </a:cxn>
                <a:cxn ang="0">
                  <a:pos x="131" y="108"/>
                </a:cxn>
                <a:cxn ang="0">
                  <a:pos x="185" y="72"/>
                </a:cxn>
                <a:cxn ang="0">
                  <a:pos x="251" y="42"/>
                </a:cxn>
                <a:cxn ang="0">
                  <a:pos x="329" y="24"/>
                </a:cxn>
                <a:cxn ang="0">
                  <a:pos x="406" y="6"/>
                </a:cxn>
                <a:cxn ang="0">
                  <a:pos x="406" y="0"/>
                </a:cxn>
                <a:cxn ang="0">
                  <a:pos x="323" y="12"/>
                </a:cxn>
                <a:cxn ang="0">
                  <a:pos x="245" y="36"/>
                </a:cxn>
                <a:cxn ang="0">
                  <a:pos x="179" y="66"/>
                </a:cxn>
                <a:cxn ang="0">
                  <a:pos x="119" y="102"/>
                </a:cxn>
                <a:cxn ang="0">
                  <a:pos x="72" y="144"/>
                </a:cxn>
                <a:cxn ang="0">
                  <a:pos x="30" y="192"/>
                </a:cxn>
                <a:cxn ang="0">
                  <a:pos x="6" y="246"/>
                </a:cxn>
                <a:cxn ang="0">
                  <a:pos x="0" y="300"/>
                </a:cxn>
                <a:cxn ang="0">
                  <a:pos x="6" y="348"/>
                </a:cxn>
                <a:cxn ang="0">
                  <a:pos x="30" y="396"/>
                </a:cxn>
                <a:cxn ang="0">
                  <a:pos x="66" y="444"/>
                </a:cxn>
                <a:cxn ang="0">
                  <a:pos x="107" y="486"/>
                </a:cxn>
                <a:cxn ang="0">
                  <a:pos x="131" y="486"/>
                </a:cxn>
                <a:cxn ang="0">
                  <a:pos x="83" y="450"/>
                </a:cxn>
                <a:cxn ang="0">
                  <a:pos x="48" y="402"/>
                </a:cxn>
                <a:cxn ang="0">
                  <a:pos x="24" y="354"/>
                </a:cxn>
                <a:cxn ang="0">
                  <a:pos x="18" y="300"/>
                </a:cxn>
                <a:cxn ang="0">
                  <a:pos x="18" y="300"/>
                </a:cxn>
              </a:cxnLst>
              <a:rect l="0" t="0" r="r" b="b"/>
              <a:pathLst>
                <a:path w="406" h="486">
                  <a:moveTo>
                    <a:pt x="18" y="300"/>
                  </a:moveTo>
                  <a:lnTo>
                    <a:pt x="24" y="246"/>
                  </a:lnTo>
                  <a:lnTo>
                    <a:pt x="48" y="198"/>
                  </a:lnTo>
                  <a:lnTo>
                    <a:pt x="83" y="150"/>
                  </a:lnTo>
                  <a:lnTo>
                    <a:pt x="131" y="108"/>
                  </a:lnTo>
                  <a:lnTo>
                    <a:pt x="185" y="72"/>
                  </a:lnTo>
                  <a:lnTo>
                    <a:pt x="251" y="42"/>
                  </a:lnTo>
                  <a:lnTo>
                    <a:pt x="329" y="24"/>
                  </a:lnTo>
                  <a:lnTo>
                    <a:pt x="406" y="6"/>
                  </a:lnTo>
                  <a:lnTo>
                    <a:pt x="406" y="0"/>
                  </a:lnTo>
                  <a:lnTo>
                    <a:pt x="323" y="12"/>
                  </a:lnTo>
                  <a:lnTo>
                    <a:pt x="245" y="36"/>
                  </a:lnTo>
                  <a:lnTo>
                    <a:pt x="179" y="66"/>
                  </a:lnTo>
                  <a:lnTo>
                    <a:pt x="119" y="102"/>
                  </a:lnTo>
                  <a:lnTo>
                    <a:pt x="72" y="144"/>
                  </a:lnTo>
                  <a:lnTo>
                    <a:pt x="30" y="192"/>
                  </a:lnTo>
                  <a:lnTo>
                    <a:pt x="6" y="246"/>
                  </a:lnTo>
                  <a:lnTo>
                    <a:pt x="0" y="300"/>
                  </a:lnTo>
                  <a:lnTo>
                    <a:pt x="6" y="348"/>
                  </a:lnTo>
                  <a:lnTo>
                    <a:pt x="30" y="396"/>
                  </a:lnTo>
                  <a:lnTo>
                    <a:pt x="66" y="444"/>
                  </a:lnTo>
                  <a:lnTo>
                    <a:pt x="107" y="486"/>
                  </a:lnTo>
                  <a:lnTo>
                    <a:pt x="131" y="486"/>
                  </a:lnTo>
                  <a:lnTo>
                    <a:pt x="83" y="450"/>
                  </a:lnTo>
                  <a:lnTo>
                    <a:pt x="48" y="402"/>
                  </a:lnTo>
                  <a:lnTo>
                    <a:pt x="24" y="354"/>
                  </a:lnTo>
                  <a:lnTo>
                    <a:pt x="18" y="300"/>
                  </a:lnTo>
                  <a:lnTo>
                    <a:pt x="18" y="3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hidden">
            <a:xfrm>
              <a:off x="2987" y="4044"/>
              <a:ext cx="108" cy="252"/>
            </a:xfrm>
            <a:custGeom>
              <a:avLst/>
              <a:gdLst/>
              <a:ahLst/>
              <a:cxnLst>
                <a:cxn ang="0">
                  <a:pos x="89" y="84"/>
                </a:cxn>
                <a:cxn ang="0">
                  <a:pos x="83" y="132"/>
                </a:cxn>
                <a:cxn ang="0">
                  <a:pos x="65" y="174"/>
                </a:cxn>
                <a:cxn ang="0">
                  <a:pos x="36" y="216"/>
                </a:cxn>
                <a:cxn ang="0">
                  <a:pos x="0" y="252"/>
                </a:cxn>
                <a:cxn ang="0">
                  <a:pos x="18" y="252"/>
                </a:cxn>
                <a:cxn ang="0">
                  <a:pos x="53" y="216"/>
                </a:cxn>
                <a:cxn ang="0">
                  <a:pos x="83" y="174"/>
                </a:cxn>
                <a:cxn ang="0">
                  <a:pos x="101" y="132"/>
                </a:cxn>
                <a:cxn ang="0">
                  <a:pos x="107" y="84"/>
                </a:cxn>
                <a:cxn ang="0">
                  <a:pos x="101" y="42"/>
                </a:cxn>
                <a:cxn ang="0">
                  <a:pos x="89" y="0"/>
                </a:cxn>
                <a:cxn ang="0">
                  <a:pos x="65" y="0"/>
                </a:cxn>
                <a:cxn ang="0">
                  <a:pos x="83" y="42"/>
                </a:cxn>
                <a:cxn ang="0">
                  <a:pos x="89" y="84"/>
                </a:cxn>
                <a:cxn ang="0">
                  <a:pos x="89" y="84"/>
                </a:cxn>
              </a:cxnLst>
              <a:rect l="0" t="0" r="r" b="b"/>
              <a:pathLst>
                <a:path w="107" h="252">
                  <a:moveTo>
                    <a:pt x="89" y="84"/>
                  </a:moveTo>
                  <a:lnTo>
                    <a:pt x="83" y="132"/>
                  </a:lnTo>
                  <a:lnTo>
                    <a:pt x="65" y="174"/>
                  </a:lnTo>
                  <a:lnTo>
                    <a:pt x="36" y="216"/>
                  </a:lnTo>
                  <a:lnTo>
                    <a:pt x="0" y="252"/>
                  </a:lnTo>
                  <a:lnTo>
                    <a:pt x="18" y="252"/>
                  </a:lnTo>
                  <a:lnTo>
                    <a:pt x="53" y="216"/>
                  </a:lnTo>
                  <a:lnTo>
                    <a:pt x="83" y="174"/>
                  </a:lnTo>
                  <a:lnTo>
                    <a:pt x="101" y="132"/>
                  </a:lnTo>
                  <a:lnTo>
                    <a:pt x="107" y="84"/>
                  </a:lnTo>
                  <a:lnTo>
                    <a:pt x="101" y="42"/>
                  </a:lnTo>
                  <a:lnTo>
                    <a:pt x="89" y="0"/>
                  </a:lnTo>
                  <a:lnTo>
                    <a:pt x="65" y="0"/>
                  </a:lnTo>
                  <a:lnTo>
                    <a:pt x="83" y="42"/>
                  </a:lnTo>
                  <a:lnTo>
                    <a:pt x="89" y="84"/>
                  </a:lnTo>
                  <a:lnTo>
                    <a:pt x="89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hidden">
            <a:xfrm>
              <a:off x="2068" y="3685"/>
              <a:ext cx="835" cy="150"/>
            </a:xfrm>
            <a:custGeom>
              <a:avLst/>
              <a:gdLst/>
              <a:ahLst/>
              <a:cxnLst>
                <a:cxn ang="0">
                  <a:pos x="518" y="18"/>
                </a:cxn>
                <a:cxn ang="0">
                  <a:pos x="597" y="24"/>
                </a:cxn>
                <a:cxn ang="0">
                  <a:pos x="682" y="30"/>
                </a:cxn>
                <a:cxn ang="0">
                  <a:pos x="755" y="42"/>
                </a:cxn>
                <a:cxn ang="0">
                  <a:pos x="828" y="60"/>
                </a:cxn>
                <a:cxn ang="0">
                  <a:pos x="835" y="42"/>
                </a:cxn>
                <a:cxn ang="0">
                  <a:pos x="761" y="24"/>
                </a:cxn>
                <a:cxn ang="0">
                  <a:pos x="688" y="12"/>
                </a:cxn>
                <a:cxn ang="0">
                  <a:pos x="603" y="6"/>
                </a:cxn>
                <a:cxn ang="0">
                  <a:pos x="518" y="0"/>
                </a:cxn>
                <a:cxn ang="0">
                  <a:pos x="372" y="12"/>
                </a:cxn>
                <a:cxn ang="0">
                  <a:pos x="232" y="36"/>
                </a:cxn>
                <a:cxn ang="0">
                  <a:pos x="110" y="78"/>
                </a:cxn>
                <a:cxn ang="0">
                  <a:pos x="0" y="132"/>
                </a:cxn>
                <a:cxn ang="0">
                  <a:pos x="19" y="150"/>
                </a:cxn>
                <a:cxn ang="0">
                  <a:pos x="122" y="96"/>
                </a:cxn>
                <a:cxn ang="0">
                  <a:pos x="244" y="54"/>
                </a:cxn>
                <a:cxn ang="0">
                  <a:pos x="378" y="30"/>
                </a:cxn>
                <a:cxn ang="0">
                  <a:pos x="518" y="18"/>
                </a:cxn>
                <a:cxn ang="0">
                  <a:pos x="518" y="18"/>
                </a:cxn>
              </a:cxnLst>
              <a:rect l="0" t="0" r="r" b="b"/>
              <a:pathLst>
                <a:path w="835" h="150">
                  <a:moveTo>
                    <a:pt x="518" y="18"/>
                  </a:moveTo>
                  <a:lnTo>
                    <a:pt x="597" y="24"/>
                  </a:lnTo>
                  <a:lnTo>
                    <a:pt x="682" y="30"/>
                  </a:lnTo>
                  <a:lnTo>
                    <a:pt x="755" y="42"/>
                  </a:lnTo>
                  <a:lnTo>
                    <a:pt x="828" y="60"/>
                  </a:lnTo>
                  <a:lnTo>
                    <a:pt x="835" y="42"/>
                  </a:lnTo>
                  <a:lnTo>
                    <a:pt x="761" y="24"/>
                  </a:lnTo>
                  <a:lnTo>
                    <a:pt x="688" y="12"/>
                  </a:lnTo>
                  <a:lnTo>
                    <a:pt x="603" y="6"/>
                  </a:lnTo>
                  <a:lnTo>
                    <a:pt x="518" y="0"/>
                  </a:lnTo>
                  <a:lnTo>
                    <a:pt x="372" y="12"/>
                  </a:lnTo>
                  <a:lnTo>
                    <a:pt x="232" y="36"/>
                  </a:lnTo>
                  <a:lnTo>
                    <a:pt x="110" y="78"/>
                  </a:lnTo>
                  <a:lnTo>
                    <a:pt x="0" y="132"/>
                  </a:lnTo>
                  <a:lnTo>
                    <a:pt x="19" y="150"/>
                  </a:lnTo>
                  <a:lnTo>
                    <a:pt x="122" y="96"/>
                  </a:lnTo>
                  <a:lnTo>
                    <a:pt x="244" y="54"/>
                  </a:lnTo>
                  <a:lnTo>
                    <a:pt x="378" y="30"/>
                  </a:lnTo>
                  <a:lnTo>
                    <a:pt x="518" y="18"/>
                  </a:lnTo>
                  <a:lnTo>
                    <a:pt x="518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hidden">
            <a:xfrm>
              <a:off x="1867" y="3853"/>
              <a:ext cx="171" cy="461"/>
            </a:xfrm>
            <a:custGeom>
              <a:avLst/>
              <a:gdLst/>
              <a:ahLst/>
              <a:cxnLst>
                <a:cxn ang="0">
                  <a:pos x="31" y="263"/>
                </a:cxn>
                <a:cxn ang="0">
                  <a:pos x="43" y="191"/>
                </a:cxn>
                <a:cxn ang="0">
                  <a:pos x="67" y="131"/>
                </a:cxn>
                <a:cxn ang="0">
                  <a:pos x="116" y="72"/>
                </a:cxn>
                <a:cxn ang="0">
                  <a:pos x="171" y="18"/>
                </a:cxn>
                <a:cxn ang="0">
                  <a:pos x="153" y="0"/>
                </a:cxn>
                <a:cxn ang="0">
                  <a:pos x="86" y="60"/>
                </a:cxn>
                <a:cxn ang="0">
                  <a:pos x="43" y="120"/>
                </a:cxn>
                <a:cxn ang="0">
                  <a:pos x="13" y="191"/>
                </a:cxn>
                <a:cxn ang="0">
                  <a:pos x="0" y="263"/>
                </a:cxn>
                <a:cxn ang="0">
                  <a:pos x="6" y="317"/>
                </a:cxn>
                <a:cxn ang="0">
                  <a:pos x="25" y="365"/>
                </a:cxn>
                <a:cxn ang="0">
                  <a:pos x="49" y="413"/>
                </a:cxn>
                <a:cxn ang="0">
                  <a:pos x="86" y="461"/>
                </a:cxn>
                <a:cxn ang="0">
                  <a:pos x="122" y="461"/>
                </a:cxn>
                <a:cxn ang="0">
                  <a:pos x="86" y="413"/>
                </a:cxn>
                <a:cxn ang="0">
                  <a:pos x="55" y="365"/>
                </a:cxn>
                <a:cxn ang="0">
                  <a:pos x="37" y="317"/>
                </a:cxn>
                <a:cxn ang="0">
                  <a:pos x="31" y="263"/>
                </a:cxn>
                <a:cxn ang="0">
                  <a:pos x="31" y="263"/>
                </a:cxn>
              </a:cxnLst>
              <a:rect l="0" t="0" r="r" b="b"/>
              <a:pathLst>
                <a:path w="171" h="461">
                  <a:moveTo>
                    <a:pt x="31" y="263"/>
                  </a:moveTo>
                  <a:lnTo>
                    <a:pt x="43" y="191"/>
                  </a:lnTo>
                  <a:lnTo>
                    <a:pt x="67" y="131"/>
                  </a:lnTo>
                  <a:lnTo>
                    <a:pt x="116" y="72"/>
                  </a:lnTo>
                  <a:lnTo>
                    <a:pt x="171" y="18"/>
                  </a:lnTo>
                  <a:lnTo>
                    <a:pt x="153" y="0"/>
                  </a:lnTo>
                  <a:lnTo>
                    <a:pt x="86" y="60"/>
                  </a:lnTo>
                  <a:lnTo>
                    <a:pt x="43" y="120"/>
                  </a:lnTo>
                  <a:lnTo>
                    <a:pt x="13" y="191"/>
                  </a:lnTo>
                  <a:lnTo>
                    <a:pt x="0" y="263"/>
                  </a:lnTo>
                  <a:lnTo>
                    <a:pt x="6" y="317"/>
                  </a:lnTo>
                  <a:lnTo>
                    <a:pt x="25" y="365"/>
                  </a:lnTo>
                  <a:lnTo>
                    <a:pt x="49" y="413"/>
                  </a:lnTo>
                  <a:lnTo>
                    <a:pt x="86" y="461"/>
                  </a:lnTo>
                  <a:lnTo>
                    <a:pt x="122" y="461"/>
                  </a:lnTo>
                  <a:lnTo>
                    <a:pt x="86" y="413"/>
                  </a:lnTo>
                  <a:lnTo>
                    <a:pt x="55" y="365"/>
                  </a:lnTo>
                  <a:lnTo>
                    <a:pt x="37" y="317"/>
                  </a:lnTo>
                  <a:lnTo>
                    <a:pt x="31" y="263"/>
                  </a:lnTo>
                  <a:lnTo>
                    <a:pt x="31" y="2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hidden">
            <a:xfrm>
              <a:off x="2951" y="3751"/>
              <a:ext cx="360" cy="563"/>
            </a:xfrm>
            <a:custGeom>
              <a:avLst/>
              <a:gdLst/>
              <a:ahLst/>
              <a:cxnLst>
                <a:cxn ang="0">
                  <a:pos x="360" y="365"/>
                </a:cxn>
                <a:cxn ang="0">
                  <a:pos x="353" y="305"/>
                </a:cxn>
                <a:cxn ang="0">
                  <a:pos x="335" y="251"/>
                </a:cxn>
                <a:cxn ang="0">
                  <a:pos x="305" y="204"/>
                </a:cxn>
                <a:cxn ang="0">
                  <a:pos x="262" y="156"/>
                </a:cxn>
                <a:cxn ang="0">
                  <a:pos x="213" y="108"/>
                </a:cxn>
                <a:cxn ang="0">
                  <a:pos x="159" y="66"/>
                </a:cxn>
                <a:cxn ang="0">
                  <a:pos x="92" y="30"/>
                </a:cxn>
                <a:cxn ang="0">
                  <a:pos x="19" y="0"/>
                </a:cxn>
                <a:cxn ang="0">
                  <a:pos x="0" y="12"/>
                </a:cxn>
                <a:cxn ang="0">
                  <a:pos x="67" y="42"/>
                </a:cxn>
                <a:cxn ang="0">
                  <a:pos x="134" y="78"/>
                </a:cxn>
                <a:cxn ang="0">
                  <a:pos x="189" y="114"/>
                </a:cxn>
                <a:cxn ang="0">
                  <a:pos x="238" y="162"/>
                </a:cxn>
                <a:cxn ang="0">
                  <a:pos x="274" y="210"/>
                </a:cxn>
                <a:cxn ang="0">
                  <a:pos x="299" y="257"/>
                </a:cxn>
                <a:cxn ang="0">
                  <a:pos x="317" y="311"/>
                </a:cxn>
                <a:cxn ang="0">
                  <a:pos x="323" y="365"/>
                </a:cxn>
                <a:cxn ang="0">
                  <a:pos x="317" y="419"/>
                </a:cxn>
                <a:cxn ang="0">
                  <a:pos x="299" y="467"/>
                </a:cxn>
                <a:cxn ang="0">
                  <a:pos x="274" y="515"/>
                </a:cxn>
                <a:cxn ang="0">
                  <a:pos x="238" y="563"/>
                </a:cxn>
                <a:cxn ang="0">
                  <a:pos x="268" y="563"/>
                </a:cxn>
                <a:cxn ang="0">
                  <a:pos x="311" y="515"/>
                </a:cxn>
                <a:cxn ang="0">
                  <a:pos x="335" y="467"/>
                </a:cxn>
                <a:cxn ang="0">
                  <a:pos x="353" y="419"/>
                </a:cxn>
                <a:cxn ang="0">
                  <a:pos x="360" y="365"/>
                </a:cxn>
                <a:cxn ang="0">
                  <a:pos x="360" y="365"/>
                </a:cxn>
              </a:cxnLst>
              <a:rect l="0" t="0" r="r" b="b"/>
              <a:pathLst>
                <a:path w="360" h="563">
                  <a:moveTo>
                    <a:pt x="360" y="365"/>
                  </a:moveTo>
                  <a:lnTo>
                    <a:pt x="353" y="305"/>
                  </a:lnTo>
                  <a:lnTo>
                    <a:pt x="335" y="251"/>
                  </a:lnTo>
                  <a:lnTo>
                    <a:pt x="305" y="204"/>
                  </a:lnTo>
                  <a:lnTo>
                    <a:pt x="262" y="156"/>
                  </a:lnTo>
                  <a:lnTo>
                    <a:pt x="213" y="108"/>
                  </a:lnTo>
                  <a:lnTo>
                    <a:pt x="159" y="66"/>
                  </a:lnTo>
                  <a:lnTo>
                    <a:pt x="92" y="30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67" y="42"/>
                  </a:lnTo>
                  <a:lnTo>
                    <a:pt x="134" y="78"/>
                  </a:lnTo>
                  <a:lnTo>
                    <a:pt x="189" y="114"/>
                  </a:lnTo>
                  <a:lnTo>
                    <a:pt x="238" y="162"/>
                  </a:lnTo>
                  <a:lnTo>
                    <a:pt x="274" y="210"/>
                  </a:lnTo>
                  <a:lnTo>
                    <a:pt x="299" y="257"/>
                  </a:lnTo>
                  <a:lnTo>
                    <a:pt x="317" y="311"/>
                  </a:lnTo>
                  <a:lnTo>
                    <a:pt x="323" y="365"/>
                  </a:lnTo>
                  <a:lnTo>
                    <a:pt x="317" y="419"/>
                  </a:lnTo>
                  <a:lnTo>
                    <a:pt x="299" y="467"/>
                  </a:lnTo>
                  <a:lnTo>
                    <a:pt x="274" y="515"/>
                  </a:lnTo>
                  <a:lnTo>
                    <a:pt x="238" y="563"/>
                  </a:lnTo>
                  <a:lnTo>
                    <a:pt x="268" y="563"/>
                  </a:lnTo>
                  <a:lnTo>
                    <a:pt x="311" y="515"/>
                  </a:lnTo>
                  <a:lnTo>
                    <a:pt x="335" y="467"/>
                  </a:lnTo>
                  <a:lnTo>
                    <a:pt x="353" y="419"/>
                  </a:lnTo>
                  <a:lnTo>
                    <a:pt x="360" y="365"/>
                  </a:lnTo>
                  <a:lnTo>
                    <a:pt x="360" y="3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hidden">
            <a:xfrm>
              <a:off x="2318" y="3631"/>
              <a:ext cx="1078" cy="425"/>
            </a:xfrm>
            <a:custGeom>
              <a:avLst/>
              <a:gdLst/>
              <a:ahLst/>
              <a:cxnLst>
                <a:cxn ang="0">
                  <a:pos x="1053" y="425"/>
                </a:cxn>
                <a:cxn ang="0">
                  <a:pos x="1078" y="419"/>
                </a:cxn>
                <a:cxn ang="0">
                  <a:pos x="1066" y="377"/>
                </a:cxn>
                <a:cxn ang="0">
                  <a:pos x="1047" y="336"/>
                </a:cxn>
                <a:cxn ang="0">
                  <a:pos x="986" y="252"/>
                </a:cxn>
                <a:cxn ang="0">
                  <a:pos x="907" y="180"/>
                </a:cxn>
                <a:cxn ang="0">
                  <a:pos x="810" y="120"/>
                </a:cxn>
                <a:cxn ang="0">
                  <a:pos x="694" y="72"/>
                </a:cxn>
                <a:cxn ang="0">
                  <a:pos x="560" y="30"/>
                </a:cxn>
                <a:cxn ang="0">
                  <a:pos x="420" y="6"/>
                </a:cxn>
                <a:cxn ang="0">
                  <a:pos x="268" y="0"/>
                </a:cxn>
                <a:cxn ang="0">
                  <a:pos x="134" y="6"/>
                </a:cxn>
                <a:cxn ang="0">
                  <a:pos x="0" y="24"/>
                </a:cxn>
                <a:cxn ang="0">
                  <a:pos x="12" y="36"/>
                </a:cxn>
                <a:cxn ang="0">
                  <a:pos x="134" y="18"/>
                </a:cxn>
                <a:cxn ang="0">
                  <a:pos x="268" y="12"/>
                </a:cxn>
                <a:cxn ang="0">
                  <a:pos x="420" y="18"/>
                </a:cxn>
                <a:cxn ang="0">
                  <a:pos x="554" y="42"/>
                </a:cxn>
                <a:cxn ang="0">
                  <a:pos x="682" y="84"/>
                </a:cxn>
                <a:cxn ang="0">
                  <a:pos x="798" y="132"/>
                </a:cxn>
                <a:cxn ang="0">
                  <a:pos x="895" y="192"/>
                </a:cxn>
                <a:cxn ang="0">
                  <a:pos x="968" y="264"/>
                </a:cxn>
                <a:cxn ang="0">
                  <a:pos x="999" y="300"/>
                </a:cxn>
                <a:cxn ang="0">
                  <a:pos x="1023" y="342"/>
                </a:cxn>
                <a:cxn ang="0">
                  <a:pos x="1041" y="383"/>
                </a:cxn>
                <a:cxn ang="0">
                  <a:pos x="1053" y="425"/>
                </a:cxn>
                <a:cxn ang="0">
                  <a:pos x="1053" y="425"/>
                </a:cxn>
              </a:cxnLst>
              <a:rect l="0" t="0" r="r" b="b"/>
              <a:pathLst>
                <a:path w="1078" h="425">
                  <a:moveTo>
                    <a:pt x="1053" y="425"/>
                  </a:moveTo>
                  <a:lnTo>
                    <a:pt x="1078" y="419"/>
                  </a:lnTo>
                  <a:lnTo>
                    <a:pt x="1066" y="377"/>
                  </a:lnTo>
                  <a:lnTo>
                    <a:pt x="1047" y="336"/>
                  </a:lnTo>
                  <a:lnTo>
                    <a:pt x="986" y="252"/>
                  </a:lnTo>
                  <a:lnTo>
                    <a:pt x="907" y="180"/>
                  </a:lnTo>
                  <a:lnTo>
                    <a:pt x="810" y="120"/>
                  </a:lnTo>
                  <a:lnTo>
                    <a:pt x="694" y="72"/>
                  </a:lnTo>
                  <a:lnTo>
                    <a:pt x="560" y="30"/>
                  </a:lnTo>
                  <a:lnTo>
                    <a:pt x="420" y="6"/>
                  </a:lnTo>
                  <a:lnTo>
                    <a:pt x="268" y="0"/>
                  </a:lnTo>
                  <a:lnTo>
                    <a:pt x="134" y="6"/>
                  </a:lnTo>
                  <a:lnTo>
                    <a:pt x="0" y="24"/>
                  </a:lnTo>
                  <a:lnTo>
                    <a:pt x="12" y="36"/>
                  </a:lnTo>
                  <a:lnTo>
                    <a:pt x="134" y="18"/>
                  </a:lnTo>
                  <a:lnTo>
                    <a:pt x="268" y="12"/>
                  </a:lnTo>
                  <a:lnTo>
                    <a:pt x="420" y="18"/>
                  </a:lnTo>
                  <a:lnTo>
                    <a:pt x="554" y="42"/>
                  </a:lnTo>
                  <a:lnTo>
                    <a:pt x="682" y="84"/>
                  </a:lnTo>
                  <a:lnTo>
                    <a:pt x="798" y="132"/>
                  </a:lnTo>
                  <a:lnTo>
                    <a:pt x="895" y="192"/>
                  </a:lnTo>
                  <a:lnTo>
                    <a:pt x="968" y="264"/>
                  </a:lnTo>
                  <a:lnTo>
                    <a:pt x="999" y="300"/>
                  </a:lnTo>
                  <a:lnTo>
                    <a:pt x="1023" y="342"/>
                  </a:lnTo>
                  <a:lnTo>
                    <a:pt x="1041" y="383"/>
                  </a:lnTo>
                  <a:lnTo>
                    <a:pt x="1053" y="425"/>
                  </a:lnTo>
                  <a:lnTo>
                    <a:pt x="1053" y="4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hidden">
            <a:xfrm>
              <a:off x="3304" y="4080"/>
              <a:ext cx="98" cy="234"/>
            </a:xfrm>
            <a:custGeom>
              <a:avLst/>
              <a:gdLst/>
              <a:ahLst/>
              <a:cxnLst>
                <a:cxn ang="0">
                  <a:pos x="0" y="234"/>
                </a:cxn>
                <a:cxn ang="0">
                  <a:pos x="25" y="234"/>
                </a:cxn>
                <a:cxn ang="0">
                  <a:pos x="55" y="186"/>
                </a:cxn>
                <a:cxn ang="0">
                  <a:pos x="80" y="138"/>
                </a:cxn>
                <a:cxn ang="0">
                  <a:pos x="92" y="90"/>
                </a:cxn>
                <a:cxn ang="0">
                  <a:pos x="98" y="36"/>
                </a:cxn>
                <a:cxn ang="0">
                  <a:pos x="98" y="0"/>
                </a:cxn>
                <a:cxn ang="0">
                  <a:pos x="74" y="0"/>
                </a:cxn>
                <a:cxn ang="0">
                  <a:pos x="74" y="36"/>
                </a:cxn>
                <a:cxn ang="0">
                  <a:pos x="67" y="90"/>
                </a:cxn>
                <a:cxn ang="0">
                  <a:pos x="55" y="138"/>
                </a:cxn>
                <a:cxn ang="0">
                  <a:pos x="31" y="186"/>
                </a:cxn>
                <a:cxn ang="0">
                  <a:pos x="0" y="234"/>
                </a:cxn>
                <a:cxn ang="0">
                  <a:pos x="0" y="234"/>
                </a:cxn>
              </a:cxnLst>
              <a:rect l="0" t="0" r="r" b="b"/>
              <a:pathLst>
                <a:path w="98" h="234">
                  <a:moveTo>
                    <a:pt x="0" y="234"/>
                  </a:moveTo>
                  <a:lnTo>
                    <a:pt x="25" y="234"/>
                  </a:lnTo>
                  <a:lnTo>
                    <a:pt x="55" y="186"/>
                  </a:lnTo>
                  <a:lnTo>
                    <a:pt x="80" y="138"/>
                  </a:lnTo>
                  <a:lnTo>
                    <a:pt x="92" y="90"/>
                  </a:lnTo>
                  <a:lnTo>
                    <a:pt x="98" y="36"/>
                  </a:lnTo>
                  <a:lnTo>
                    <a:pt x="98" y="0"/>
                  </a:lnTo>
                  <a:lnTo>
                    <a:pt x="74" y="0"/>
                  </a:lnTo>
                  <a:lnTo>
                    <a:pt x="74" y="36"/>
                  </a:lnTo>
                  <a:lnTo>
                    <a:pt x="67" y="90"/>
                  </a:lnTo>
                  <a:lnTo>
                    <a:pt x="55" y="138"/>
                  </a:lnTo>
                  <a:lnTo>
                    <a:pt x="31" y="186"/>
                  </a:lnTo>
                  <a:lnTo>
                    <a:pt x="0" y="234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hidden">
            <a:xfrm>
              <a:off x="1776" y="3673"/>
              <a:ext cx="481" cy="641"/>
            </a:xfrm>
            <a:custGeom>
              <a:avLst/>
              <a:gdLst/>
              <a:ahLst/>
              <a:cxnLst>
                <a:cxn ang="0">
                  <a:pos x="18" y="443"/>
                </a:cxn>
                <a:cxn ang="0">
                  <a:pos x="24" y="371"/>
                </a:cxn>
                <a:cxn ang="0">
                  <a:pos x="55" y="305"/>
                </a:cxn>
                <a:cxn ang="0">
                  <a:pos x="91" y="246"/>
                </a:cxn>
                <a:cxn ang="0">
                  <a:pos x="146" y="186"/>
                </a:cxn>
                <a:cxn ang="0">
                  <a:pos x="213" y="132"/>
                </a:cxn>
                <a:cxn ang="0">
                  <a:pos x="292" y="84"/>
                </a:cxn>
                <a:cxn ang="0">
                  <a:pos x="384" y="48"/>
                </a:cxn>
                <a:cxn ang="0">
                  <a:pos x="481" y="12"/>
                </a:cxn>
                <a:cxn ang="0">
                  <a:pos x="457" y="0"/>
                </a:cxn>
                <a:cxn ang="0">
                  <a:pos x="359" y="36"/>
                </a:cxn>
                <a:cxn ang="0">
                  <a:pos x="274" y="78"/>
                </a:cxn>
                <a:cxn ang="0">
                  <a:pos x="195" y="126"/>
                </a:cxn>
                <a:cxn ang="0">
                  <a:pos x="128" y="180"/>
                </a:cxn>
                <a:cxn ang="0">
                  <a:pos x="73" y="240"/>
                </a:cxn>
                <a:cxn ang="0">
                  <a:pos x="37" y="305"/>
                </a:cxn>
                <a:cxn ang="0">
                  <a:pos x="6" y="371"/>
                </a:cxn>
                <a:cxn ang="0">
                  <a:pos x="0" y="443"/>
                </a:cxn>
                <a:cxn ang="0">
                  <a:pos x="6" y="497"/>
                </a:cxn>
                <a:cxn ang="0">
                  <a:pos x="18" y="545"/>
                </a:cxn>
                <a:cxn ang="0">
                  <a:pos x="43" y="593"/>
                </a:cxn>
                <a:cxn ang="0">
                  <a:pos x="73" y="641"/>
                </a:cxn>
                <a:cxn ang="0">
                  <a:pos x="97" y="641"/>
                </a:cxn>
                <a:cxn ang="0">
                  <a:pos x="67" y="593"/>
                </a:cxn>
                <a:cxn ang="0">
                  <a:pos x="43" y="545"/>
                </a:cxn>
                <a:cxn ang="0">
                  <a:pos x="24" y="497"/>
                </a:cxn>
                <a:cxn ang="0">
                  <a:pos x="18" y="443"/>
                </a:cxn>
                <a:cxn ang="0">
                  <a:pos x="18" y="443"/>
                </a:cxn>
              </a:cxnLst>
              <a:rect l="0" t="0" r="r" b="b"/>
              <a:pathLst>
                <a:path w="481" h="641">
                  <a:moveTo>
                    <a:pt x="18" y="443"/>
                  </a:moveTo>
                  <a:lnTo>
                    <a:pt x="24" y="371"/>
                  </a:lnTo>
                  <a:lnTo>
                    <a:pt x="55" y="305"/>
                  </a:lnTo>
                  <a:lnTo>
                    <a:pt x="91" y="246"/>
                  </a:lnTo>
                  <a:lnTo>
                    <a:pt x="146" y="186"/>
                  </a:lnTo>
                  <a:lnTo>
                    <a:pt x="213" y="132"/>
                  </a:lnTo>
                  <a:lnTo>
                    <a:pt x="292" y="84"/>
                  </a:lnTo>
                  <a:lnTo>
                    <a:pt x="384" y="48"/>
                  </a:lnTo>
                  <a:lnTo>
                    <a:pt x="481" y="12"/>
                  </a:lnTo>
                  <a:lnTo>
                    <a:pt x="457" y="0"/>
                  </a:lnTo>
                  <a:lnTo>
                    <a:pt x="359" y="36"/>
                  </a:lnTo>
                  <a:lnTo>
                    <a:pt x="274" y="78"/>
                  </a:lnTo>
                  <a:lnTo>
                    <a:pt x="195" y="126"/>
                  </a:lnTo>
                  <a:lnTo>
                    <a:pt x="128" y="180"/>
                  </a:lnTo>
                  <a:lnTo>
                    <a:pt x="73" y="240"/>
                  </a:lnTo>
                  <a:lnTo>
                    <a:pt x="37" y="305"/>
                  </a:lnTo>
                  <a:lnTo>
                    <a:pt x="6" y="371"/>
                  </a:lnTo>
                  <a:lnTo>
                    <a:pt x="0" y="443"/>
                  </a:lnTo>
                  <a:lnTo>
                    <a:pt x="6" y="497"/>
                  </a:lnTo>
                  <a:lnTo>
                    <a:pt x="18" y="545"/>
                  </a:lnTo>
                  <a:lnTo>
                    <a:pt x="43" y="593"/>
                  </a:lnTo>
                  <a:lnTo>
                    <a:pt x="73" y="641"/>
                  </a:lnTo>
                  <a:lnTo>
                    <a:pt x="97" y="641"/>
                  </a:lnTo>
                  <a:lnTo>
                    <a:pt x="67" y="593"/>
                  </a:lnTo>
                  <a:lnTo>
                    <a:pt x="43" y="545"/>
                  </a:lnTo>
                  <a:lnTo>
                    <a:pt x="24" y="497"/>
                  </a:lnTo>
                  <a:lnTo>
                    <a:pt x="18" y="443"/>
                  </a:lnTo>
                  <a:lnTo>
                    <a:pt x="18" y="4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39" name="Group 41"/>
          <p:cNvGrpSpPr>
            <a:grpSpLocks/>
          </p:cNvGrpSpPr>
          <p:nvPr userDrawn="1"/>
        </p:nvGrpSpPr>
        <p:grpSpPr bwMode="auto">
          <a:xfrm>
            <a:off x="6552300" y="5334000"/>
            <a:ext cx="2145457" cy="1303338"/>
            <a:chOff x="4128" y="3360"/>
            <a:chExt cx="1351" cy="821"/>
          </a:xfrm>
          <a:gradFill>
            <a:gsLst>
              <a:gs pos="0">
                <a:srgbClr val="0A2D90"/>
              </a:gs>
              <a:gs pos="100000">
                <a:srgbClr val="00254A">
                  <a:gamma/>
                  <a:shade val="46275"/>
                  <a:invGamma/>
                </a:srgbClr>
              </a:gs>
            </a:gsLst>
            <a:lin ang="5400000" scaled="1"/>
          </a:gradFill>
        </p:grpSpPr>
        <p:sp>
          <p:nvSpPr>
            <p:cNvPr id="40" name="Freeform 42"/>
            <p:cNvSpPr>
              <a:spLocks noEditPoints="1"/>
            </p:cNvSpPr>
            <p:nvPr/>
          </p:nvSpPr>
          <p:spPr bwMode="hidden">
            <a:xfrm>
              <a:off x="4200" y="3402"/>
              <a:ext cx="1201" cy="731"/>
            </a:xfrm>
            <a:custGeom>
              <a:avLst/>
              <a:gdLst/>
              <a:ahLst/>
              <a:cxnLst>
                <a:cxn ang="0">
                  <a:pos x="484" y="6"/>
                </a:cxn>
                <a:cxn ang="0">
                  <a:pos x="263" y="60"/>
                </a:cxn>
                <a:cxn ang="0">
                  <a:pos x="101" y="162"/>
                </a:cxn>
                <a:cxn ang="0">
                  <a:pos x="12" y="294"/>
                </a:cxn>
                <a:cxn ang="0">
                  <a:pos x="0" y="366"/>
                </a:cxn>
                <a:cxn ang="0">
                  <a:pos x="12" y="437"/>
                </a:cxn>
                <a:cxn ang="0">
                  <a:pos x="101" y="569"/>
                </a:cxn>
                <a:cxn ang="0">
                  <a:pos x="263" y="671"/>
                </a:cxn>
                <a:cxn ang="0">
                  <a:pos x="484" y="725"/>
                </a:cxn>
                <a:cxn ang="0">
                  <a:pos x="723" y="725"/>
                </a:cxn>
                <a:cxn ang="0">
                  <a:pos x="938" y="671"/>
                </a:cxn>
                <a:cxn ang="0">
                  <a:pos x="1100" y="569"/>
                </a:cxn>
                <a:cxn ang="0">
                  <a:pos x="1189" y="437"/>
                </a:cxn>
                <a:cxn ang="0">
                  <a:pos x="1201" y="366"/>
                </a:cxn>
                <a:cxn ang="0">
                  <a:pos x="1189" y="294"/>
                </a:cxn>
                <a:cxn ang="0">
                  <a:pos x="1100" y="162"/>
                </a:cxn>
                <a:cxn ang="0">
                  <a:pos x="938" y="60"/>
                </a:cxn>
                <a:cxn ang="0">
                  <a:pos x="723" y="6"/>
                </a:cxn>
                <a:cxn ang="0">
                  <a:pos x="604" y="0"/>
                </a:cxn>
                <a:cxn ang="0">
                  <a:pos x="490" y="701"/>
                </a:cxn>
                <a:cxn ang="0">
                  <a:pos x="287" y="647"/>
                </a:cxn>
                <a:cxn ang="0">
                  <a:pos x="131" y="557"/>
                </a:cxn>
                <a:cxn ang="0">
                  <a:pos x="48" y="437"/>
                </a:cxn>
                <a:cxn ang="0">
                  <a:pos x="36" y="366"/>
                </a:cxn>
                <a:cxn ang="0">
                  <a:pos x="48" y="300"/>
                </a:cxn>
                <a:cxn ang="0">
                  <a:pos x="131" y="174"/>
                </a:cxn>
                <a:cxn ang="0">
                  <a:pos x="287" y="84"/>
                </a:cxn>
                <a:cxn ang="0">
                  <a:pos x="490" y="30"/>
                </a:cxn>
                <a:cxn ang="0">
                  <a:pos x="717" y="30"/>
                </a:cxn>
                <a:cxn ang="0">
                  <a:pos x="920" y="84"/>
                </a:cxn>
                <a:cxn ang="0">
                  <a:pos x="1070" y="174"/>
                </a:cxn>
                <a:cxn ang="0">
                  <a:pos x="1153" y="300"/>
                </a:cxn>
                <a:cxn ang="0">
                  <a:pos x="1153" y="437"/>
                </a:cxn>
                <a:cxn ang="0">
                  <a:pos x="1070" y="557"/>
                </a:cxn>
                <a:cxn ang="0">
                  <a:pos x="920" y="647"/>
                </a:cxn>
                <a:cxn ang="0">
                  <a:pos x="717" y="701"/>
                </a:cxn>
                <a:cxn ang="0">
                  <a:pos x="604" y="707"/>
                </a:cxn>
              </a:cxnLst>
              <a:rect l="0" t="0" r="r" b="b"/>
              <a:pathLst>
                <a:path w="1201" h="731">
                  <a:moveTo>
                    <a:pt x="604" y="0"/>
                  </a:moveTo>
                  <a:lnTo>
                    <a:pt x="484" y="6"/>
                  </a:lnTo>
                  <a:lnTo>
                    <a:pt x="370" y="30"/>
                  </a:lnTo>
                  <a:lnTo>
                    <a:pt x="263" y="60"/>
                  </a:lnTo>
                  <a:lnTo>
                    <a:pt x="179" y="108"/>
                  </a:lnTo>
                  <a:lnTo>
                    <a:pt x="101" y="162"/>
                  </a:lnTo>
                  <a:lnTo>
                    <a:pt x="48" y="222"/>
                  </a:lnTo>
                  <a:lnTo>
                    <a:pt x="12" y="294"/>
                  </a:lnTo>
                  <a:lnTo>
                    <a:pt x="6" y="330"/>
                  </a:lnTo>
                  <a:lnTo>
                    <a:pt x="0" y="366"/>
                  </a:lnTo>
                  <a:lnTo>
                    <a:pt x="6" y="401"/>
                  </a:lnTo>
                  <a:lnTo>
                    <a:pt x="12" y="437"/>
                  </a:lnTo>
                  <a:lnTo>
                    <a:pt x="48" y="509"/>
                  </a:lnTo>
                  <a:lnTo>
                    <a:pt x="101" y="569"/>
                  </a:lnTo>
                  <a:lnTo>
                    <a:pt x="179" y="623"/>
                  </a:lnTo>
                  <a:lnTo>
                    <a:pt x="263" y="671"/>
                  </a:lnTo>
                  <a:lnTo>
                    <a:pt x="370" y="701"/>
                  </a:lnTo>
                  <a:lnTo>
                    <a:pt x="484" y="725"/>
                  </a:lnTo>
                  <a:lnTo>
                    <a:pt x="604" y="731"/>
                  </a:lnTo>
                  <a:lnTo>
                    <a:pt x="723" y="725"/>
                  </a:lnTo>
                  <a:lnTo>
                    <a:pt x="837" y="701"/>
                  </a:lnTo>
                  <a:lnTo>
                    <a:pt x="938" y="671"/>
                  </a:lnTo>
                  <a:lnTo>
                    <a:pt x="1028" y="623"/>
                  </a:lnTo>
                  <a:lnTo>
                    <a:pt x="1100" y="569"/>
                  </a:lnTo>
                  <a:lnTo>
                    <a:pt x="1153" y="509"/>
                  </a:lnTo>
                  <a:lnTo>
                    <a:pt x="1189" y="437"/>
                  </a:lnTo>
                  <a:lnTo>
                    <a:pt x="1201" y="401"/>
                  </a:lnTo>
                  <a:lnTo>
                    <a:pt x="1201" y="366"/>
                  </a:lnTo>
                  <a:lnTo>
                    <a:pt x="1201" y="330"/>
                  </a:lnTo>
                  <a:lnTo>
                    <a:pt x="1189" y="294"/>
                  </a:lnTo>
                  <a:lnTo>
                    <a:pt x="1153" y="222"/>
                  </a:lnTo>
                  <a:lnTo>
                    <a:pt x="1100" y="162"/>
                  </a:lnTo>
                  <a:lnTo>
                    <a:pt x="1028" y="108"/>
                  </a:lnTo>
                  <a:lnTo>
                    <a:pt x="938" y="60"/>
                  </a:lnTo>
                  <a:lnTo>
                    <a:pt x="837" y="30"/>
                  </a:lnTo>
                  <a:lnTo>
                    <a:pt x="723" y="6"/>
                  </a:lnTo>
                  <a:lnTo>
                    <a:pt x="604" y="0"/>
                  </a:lnTo>
                  <a:lnTo>
                    <a:pt x="604" y="0"/>
                  </a:lnTo>
                  <a:close/>
                  <a:moveTo>
                    <a:pt x="604" y="707"/>
                  </a:moveTo>
                  <a:lnTo>
                    <a:pt x="490" y="701"/>
                  </a:lnTo>
                  <a:lnTo>
                    <a:pt x="382" y="683"/>
                  </a:lnTo>
                  <a:lnTo>
                    <a:pt x="287" y="647"/>
                  </a:lnTo>
                  <a:lnTo>
                    <a:pt x="203" y="611"/>
                  </a:lnTo>
                  <a:lnTo>
                    <a:pt x="131" y="557"/>
                  </a:lnTo>
                  <a:lnTo>
                    <a:pt x="83" y="497"/>
                  </a:lnTo>
                  <a:lnTo>
                    <a:pt x="48" y="437"/>
                  </a:lnTo>
                  <a:lnTo>
                    <a:pt x="42" y="401"/>
                  </a:lnTo>
                  <a:lnTo>
                    <a:pt x="36" y="366"/>
                  </a:lnTo>
                  <a:lnTo>
                    <a:pt x="42" y="330"/>
                  </a:lnTo>
                  <a:lnTo>
                    <a:pt x="48" y="300"/>
                  </a:lnTo>
                  <a:lnTo>
                    <a:pt x="83" y="234"/>
                  </a:lnTo>
                  <a:lnTo>
                    <a:pt x="131" y="174"/>
                  </a:lnTo>
                  <a:lnTo>
                    <a:pt x="203" y="126"/>
                  </a:lnTo>
                  <a:lnTo>
                    <a:pt x="287" y="84"/>
                  </a:lnTo>
                  <a:lnTo>
                    <a:pt x="382" y="54"/>
                  </a:lnTo>
                  <a:lnTo>
                    <a:pt x="490" y="30"/>
                  </a:lnTo>
                  <a:lnTo>
                    <a:pt x="604" y="24"/>
                  </a:lnTo>
                  <a:lnTo>
                    <a:pt x="717" y="30"/>
                  </a:lnTo>
                  <a:lnTo>
                    <a:pt x="825" y="54"/>
                  </a:lnTo>
                  <a:lnTo>
                    <a:pt x="920" y="84"/>
                  </a:lnTo>
                  <a:lnTo>
                    <a:pt x="1004" y="126"/>
                  </a:lnTo>
                  <a:lnTo>
                    <a:pt x="1070" y="174"/>
                  </a:lnTo>
                  <a:lnTo>
                    <a:pt x="1124" y="234"/>
                  </a:lnTo>
                  <a:lnTo>
                    <a:pt x="1153" y="300"/>
                  </a:lnTo>
                  <a:lnTo>
                    <a:pt x="1165" y="366"/>
                  </a:lnTo>
                  <a:lnTo>
                    <a:pt x="1153" y="437"/>
                  </a:lnTo>
                  <a:lnTo>
                    <a:pt x="1124" y="497"/>
                  </a:lnTo>
                  <a:lnTo>
                    <a:pt x="1070" y="557"/>
                  </a:lnTo>
                  <a:lnTo>
                    <a:pt x="1004" y="611"/>
                  </a:lnTo>
                  <a:lnTo>
                    <a:pt x="920" y="647"/>
                  </a:lnTo>
                  <a:lnTo>
                    <a:pt x="825" y="683"/>
                  </a:lnTo>
                  <a:lnTo>
                    <a:pt x="717" y="701"/>
                  </a:lnTo>
                  <a:lnTo>
                    <a:pt x="604" y="707"/>
                  </a:lnTo>
                  <a:lnTo>
                    <a:pt x="604" y="7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hidden">
            <a:xfrm>
              <a:off x="4128" y="3366"/>
              <a:ext cx="544" cy="737"/>
            </a:xfrm>
            <a:custGeom>
              <a:avLst/>
              <a:gdLst/>
              <a:ahLst/>
              <a:cxnLst>
                <a:cxn ang="0">
                  <a:pos x="24" y="402"/>
                </a:cxn>
                <a:cxn ang="0">
                  <a:pos x="36" y="330"/>
                </a:cxn>
                <a:cxn ang="0">
                  <a:pos x="66" y="264"/>
                </a:cxn>
                <a:cxn ang="0">
                  <a:pos x="108" y="204"/>
                </a:cxn>
                <a:cxn ang="0">
                  <a:pos x="173" y="150"/>
                </a:cxn>
                <a:cxn ang="0">
                  <a:pos x="251" y="102"/>
                </a:cxn>
                <a:cxn ang="0">
                  <a:pos x="335" y="60"/>
                </a:cxn>
                <a:cxn ang="0">
                  <a:pos x="436" y="30"/>
                </a:cxn>
                <a:cxn ang="0">
                  <a:pos x="544" y="12"/>
                </a:cxn>
                <a:cxn ang="0">
                  <a:pos x="544" y="0"/>
                </a:cxn>
                <a:cxn ang="0">
                  <a:pos x="430" y="18"/>
                </a:cxn>
                <a:cxn ang="0">
                  <a:pos x="329" y="48"/>
                </a:cxn>
                <a:cxn ang="0">
                  <a:pos x="233" y="90"/>
                </a:cxn>
                <a:cxn ang="0">
                  <a:pos x="155" y="138"/>
                </a:cxn>
                <a:cxn ang="0">
                  <a:pos x="90" y="198"/>
                </a:cxn>
                <a:cxn ang="0">
                  <a:pos x="42" y="258"/>
                </a:cxn>
                <a:cxn ang="0">
                  <a:pos x="12" y="330"/>
                </a:cxn>
                <a:cxn ang="0">
                  <a:pos x="0" y="402"/>
                </a:cxn>
                <a:cxn ang="0">
                  <a:pos x="6" y="455"/>
                </a:cxn>
                <a:cxn ang="0">
                  <a:pos x="18" y="503"/>
                </a:cxn>
                <a:cxn ang="0">
                  <a:pos x="42" y="545"/>
                </a:cxn>
                <a:cxn ang="0">
                  <a:pos x="78" y="593"/>
                </a:cxn>
                <a:cxn ang="0">
                  <a:pos x="114" y="635"/>
                </a:cxn>
                <a:cxn ang="0">
                  <a:pos x="161" y="671"/>
                </a:cxn>
                <a:cxn ang="0">
                  <a:pos x="221" y="707"/>
                </a:cxn>
                <a:cxn ang="0">
                  <a:pos x="281" y="737"/>
                </a:cxn>
                <a:cxn ang="0">
                  <a:pos x="323" y="737"/>
                </a:cxn>
                <a:cxn ang="0">
                  <a:pos x="257" y="707"/>
                </a:cxn>
                <a:cxn ang="0">
                  <a:pos x="203" y="671"/>
                </a:cxn>
                <a:cxn ang="0">
                  <a:pos x="149" y="635"/>
                </a:cxn>
                <a:cxn ang="0">
                  <a:pos x="108" y="593"/>
                </a:cxn>
                <a:cxn ang="0">
                  <a:pos x="72" y="551"/>
                </a:cxn>
                <a:cxn ang="0">
                  <a:pos x="48" y="503"/>
                </a:cxn>
                <a:cxn ang="0">
                  <a:pos x="30" y="455"/>
                </a:cxn>
                <a:cxn ang="0">
                  <a:pos x="24" y="402"/>
                </a:cxn>
                <a:cxn ang="0">
                  <a:pos x="24" y="402"/>
                </a:cxn>
              </a:cxnLst>
              <a:rect l="0" t="0" r="r" b="b"/>
              <a:pathLst>
                <a:path w="544" h="737">
                  <a:moveTo>
                    <a:pt x="24" y="402"/>
                  </a:moveTo>
                  <a:lnTo>
                    <a:pt x="36" y="330"/>
                  </a:lnTo>
                  <a:lnTo>
                    <a:pt x="66" y="264"/>
                  </a:lnTo>
                  <a:lnTo>
                    <a:pt x="108" y="204"/>
                  </a:lnTo>
                  <a:lnTo>
                    <a:pt x="173" y="150"/>
                  </a:lnTo>
                  <a:lnTo>
                    <a:pt x="251" y="102"/>
                  </a:lnTo>
                  <a:lnTo>
                    <a:pt x="335" y="60"/>
                  </a:lnTo>
                  <a:lnTo>
                    <a:pt x="436" y="30"/>
                  </a:lnTo>
                  <a:lnTo>
                    <a:pt x="544" y="12"/>
                  </a:lnTo>
                  <a:lnTo>
                    <a:pt x="544" y="0"/>
                  </a:lnTo>
                  <a:lnTo>
                    <a:pt x="430" y="18"/>
                  </a:lnTo>
                  <a:lnTo>
                    <a:pt x="329" y="48"/>
                  </a:lnTo>
                  <a:lnTo>
                    <a:pt x="233" y="90"/>
                  </a:lnTo>
                  <a:lnTo>
                    <a:pt x="155" y="138"/>
                  </a:lnTo>
                  <a:lnTo>
                    <a:pt x="90" y="198"/>
                  </a:lnTo>
                  <a:lnTo>
                    <a:pt x="42" y="258"/>
                  </a:lnTo>
                  <a:lnTo>
                    <a:pt x="12" y="330"/>
                  </a:lnTo>
                  <a:lnTo>
                    <a:pt x="0" y="402"/>
                  </a:lnTo>
                  <a:lnTo>
                    <a:pt x="6" y="455"/>
                  </a:lnTo>
                  <a:lnTo>
                    <a:pt x="18" y="503"/>
                  </a:lnTo>
                  <a:lnTo>
                    <a:pt x="42" y="545"/>
                  </a:lnTo>
                  <a:lnTo>
                    <a:pt x="78" y="593"/>
                  </a:lnTo>
                  <a:lnTo>
                    <a:pt x="114" y="635"/>
                  </a:lnTo>
                  <a:lnTo>
                    <a:pt x="161" y="671"/>
                  </a:lnTo>
                  <a:lnTo>
                    <a:pt x="221" y="707"/>
                  </a:lnTo>
                  <a:lnTo>
                    <a:pt x="281" y="737"/>
                  </a:lnTo>
                  <a:lnTo>
                    <a:pt x="323" y="737"/>
                  </a:lnTo>
                  <a:lnTo>
                    <a:pt x="257" y="707"/>
                  </a:lnTo>
                  <a:lnTo>
                    <a:pt x="203" y="671"/>
                  </a:lnTo>
                  <a:lnTo>
                    <a:pt x="149" y="635"/>
                  </a:lnTo>
                  <a:lnTo>
                    <a:pt x="108" y="593"/>
                  </a:lnTo>
                  <a:lnTo>
                    <a:pt x="72" y="551"/>
                  </a:lnTo>
                  <a:lnTo>
                    <a:pt x="48" y="503"/>
                  </a:lnTo>
                  <a:lnTo>
                    <a:pt x="30" y="455"/>
                  </a:lnTo>
                  <a:lnTo>
                    <a:pt x="24" y="402"/>
                  </a:lnTo>
                  <a:lnTo>
                    <a:pt x="24" y="4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hidden">
            <a:xfrm>
              <a:off x="4792" y="3360"/>
              <a:ext cx="609" cy="252"/>
            </a:xfrm>
            <a:custGeom>
              <a:avLst/>
              <a:gdLst/>
              <a:ahLst/>
              <a:cxnLst>
                <a:cxn ang="0">
                  <a:pos x="12" y="12"/>
                </a:cxn>
                <a:cxn ang="0">
                  <a:pos x="113" y="18"/>
                </a:cxn>
                <a:cxn ang="0">
                  <a:pos x="203" y="30"/>
                </a:cxn>
                <a:cxn ang="0">
                  <a:pos x="292" y="48"/>
                </a:cxn>
                <a:cxn ang="0">
                  <a:pos x="376" y="78"/>
                </a:cxn>
                <a:cxn ang="0">
                  <a:pos x="448" y="114"/>
                </a:cxn>
                <a:cxn ang="0">
                  <a:pos x="514" y="156"/>
                </a:cxn>
                <a:cxn ang="0">
                  <a:pos x="567" y="198"/>
                </a:cxn>
                <a:cxn ang="0">
                  <a:pos x="609" y="252"/>
                </a:cxn>
                <a:cxn ang="0">
                  <a:pos x="609" y="216"/>
                </a:cxn>
                <a:cxn ang="0">
                  <a:pos x="561" y="168"/>
                </a:cxn>
                <a:cxn ang="0">
                  <a:pos x="502" y="126"/>
                </a:cxn>
                <a:cxn ang="0">
                  <a:pos x="436" y="90"/>
                </a:cxn>
                <a:cxn ang="0">
                  <a:pos x="364" y="60"/>
                </a:cxn>
                <a:cxn ang="0">
                  <a:pos x="286" y="36"/>
                </a:cxn>
                <a:cxn ang="0">
                  <a:pos x="197" y="18"/>
                </a:cxn>
                <a:cxn ang="0">
                  <a:pos x="107" y="6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6" y="12"/>
                </a:cxn>
                <a:cxn ang="0">
                  <a:pos x="12" y="12"/>
                </a:cxn>
                <a:cxn ang="0">
                  <a:pos x="12" y="12"/>
                </a:cxn>
              </a:cxnLst>
              <a:rect l="0" t="0" r="r" b="b"/>
              <a:pathLst>
                <a:path w="609" h="252">
                  <a:moveTo>
                    <a:pt x="12" y="12"/>
                  </a:moveTo>
                  <a:lnTo>
                    <a:pt x="113" y="18"/>
                  </a:lnTo>
                  <a:lnTo>
                    <a:pt x="203" y="30"/>
                  </a:lnTo>
                  <a:lnTo>
                    <a:pt x="292" y="48"/>
                  </a:lnTo>
                  <a:lnTo>
                    <a:pt x="376" y="78"/>
                  </a:lnTo>
                  <a:lnTo>
                    <a:pt x="448" y="114"/>
                  </a:lnTo>
                  <a:lnTo>
                    <a:pt x="514" y="156"/>
                  </a:lnTo>
                  <a:lnTo>
                    <a:pt x="567" y="198"/>
                  </a:lnTo>
                  <a:lnTo>
                    <a:pt x="609" y="252"/>
                  </a:lnTo>
                  <a:lnTo>
                    <a:pt x="609" y="216"/>
                  </a:lnTo>
                  <a:lnTo>
                    <a:pt x="561" y="168"/>
                  </a:lnTo>
                  <a:lnTo>
                    <a:pt x="502" y="126"/>
                  </a:lnTo>
                  <a:lnTo>
                    <a:pt x="436" y="90"/>
                  </a:lnTo>
                  <a:lnTo>
                    <a:pt x="364" y="60"/>
                  </a:lnTo>
                  <a:lnTo>
                    <a:pt x="286" y="36"/>
                  </a:lnTo>
                  <a:lnTo>
                    <a:pt x="197" y="18"/>
                  </a:lnTo>
                  <a:lnTo>
                    <a:pt x="107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hidden">
            <a:xfrm>
              <a:off x="5246" y="4007"/>
              <a:ext cx="72" cy="54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6" y="30"/>
                </a:cxn>
                <a:cxn ang="0">
                  <a:pos x="0" y="54"/>
                </a:cxn>
                <a:cxn ang="0">
                  <a:pos x="36" y="54"/>
                </a:cxn>
                <a:cxn ang="0">
                  <a:pos x="54" y="42"/>
                </a:cxn>
                <a:cxn ang="0">
                  <a:pos x="72" y="24"/>
                </a:cxn>
                <a:cxn ang="0">
                  <a:pos x="72" y="24"/>
                </a:cxn>
                <a:cxn ang="0">
                  <a:pos x="72" y="0"/>
                </a:cxn>
                <a:cxn ang="0">
                  <a:pos x="72" y="0"/>
                </a:cxn>
              </a:cxnLst>
              <a:rect l="0" t="0" r="r" b="b"/>
              <a:pathLst>
                <a:path w="72" h="54">
                  <a:moveTo>
                    <a:pt x="72" y="0"/>
                  </a:moveTo>
                  <a:lnTo>
                    <a:pt x="36" y="30"/>
                  </a:lnTo>
                  <a:lnTo>
                    <a:pt x="0" y="54"/>
                  </a:lnTo>
                  <a:lnTo>
                    <a:pt x="36" y="54"/>
                  </a:lnTo>
                  <a:lnTo>
                    <a:pt x="54" y="42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hidden">
            <a:xfrm>
              <a:off x="4505" y="4073"/>
              <a:ext cx="705" cy="108"/>
            </a:xfrm>
            <a:custGeom>
              <a:avLst/>
              <a:gdLst/>
              <a:ahLst/>
              <a:cxnLst>
                <a:cxn ang="0">
                  <a:pos x="299" y="90"/>
                </a:cxn>
                <a:cxn ang="0">
                  <a:pos x="221" y="90"/>
                </a:cxn>
                <a:cxn ang="0">
                  <a:pos x="143" y="78"/>
                </a:cxn>
                <a:cxn ang="0">
                  <a:pos x="0" y="48"/>
                </a:cxn>
                <a:cxn ang="0">
                  <a:pos x="0" y="66"/>
                </a:cxn>
                <a:cxn ang="0">
                  <a:pos x="143" y="96"/>
                </a:cxn>
                <a:cxn ang="0">
                  <a:pos x="221" y="108"/>
                </a:cxn>
                <a:cxn ang="0">
                  <a:pos x="299" y="108"/>
                </a:cxn>
                <a:cxn ang="0">
                  <a:pos x="412" y="102"/>
                </a:cxn>
                <a:cxn ang="0">
                  <a:pos x="520" y="84"/>
                </a:cxn>
                <a:cxn ang="0">
                  <a:pos x="615" y="60"/>
                </a:cxn>
                <a:cxn ang="0">
                  <a:pos x="705" y="24"/>
                </a:cxn>
                <a:cxn ang="0">
                  <a:pos x="705" y="0"/>
                </a:cxn>
                <a:cxn ang="0">
                  <a:pos x="615" y="42"/>
                </a:cxn>
                <a:cxn ang="0">
                  <a:pos x="520" y="66"/>
                </a:cxn>
                <a:cxn ang="0">
                  <a:pos x="412" y="84"/>
                </a:cxn>
                <a:cxn ang="0">
                  <a:pos x="299" y="90"/>
                </a:cxn>
                <a:cxn ang="0">
                  <a:pos x="299" y="90"/>
                </a:cxn>
              </a:cxnLst>
              <a:rect l="0" t="0" r="r" b="b"/>
              <a:pathLst>
                <a:path w="705" h="108">
                  <a:moveTo>
                    <a:pt x="299" y="90"/>
                  </a:moveTo>
                  <a:lnTo>
                    <a:pt x="221" y="90"/>
                  </a:lnTo>
                  <a:lnTo>
                    <a:pt x="143" y="78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43" y="96"/>
                  </a:lnTo>
                  <a:lnTo>
                    <a:pt x="221" y="108"/>
                  </a:lnTo>
                  <a:lnTo>
                    <a:pt x="299" y="108"/>
                  </a:lnTo>
                  <a:lnTo>
                    <a:pt x="412" y="102"/>
                  </a:lnTo>
                  <a:lnTo>
                    <a:pt x="520" y="84"/>
                  </a:lnTo>
                  <a:lnTo>
                    <a:pt x="615" y="60"/>
                  </a:lnTo>
                  <a:lnTo>
                    <a:pt x="705" y="24"/>
                  </a:lnTo>
                  <a:lnTo>
                    <a:pt x="705" y="0"/>
                  </a:lnTo>
                  <a:lnTo>
                    <a:pt x="615" y="42"/>
                  </a:lnTo>
                  <a:lnTo>
                    <a:pt x="520" y="66"/>
                  </a:lnTo>
                  <a:lnTo>
                    <a:pt x="412" y="84"/>
                  </a:lnTo>
                  <a:lnTo>
                    <a:pt x="299" y="90"/>
                  </a:lnTo>
                  <a:lnTo>
                    <a:pt x="299" y="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hidden">
            <a:xfrm>
              <a:off x="5336" y="3654"/>
              <a:ext cx="143" cy="341"/>
            </a:xfrm>
            <a:custGeom>
              <a:avLst/>
              <a:gdLst/>
              <a:ahLst/>
              <a:cxnLst>
                <a:cxn ang="0">
                  <a:pos x="119" y="114"/>
                </a:cxn>
                <a:cxn ang="0">
                  <a:pos x="113" y="173"/>
                </a:cxn>
                <a:cxn ang="0">
                  <a:pos x="89" y="239"/>
                </a:cxn>
                <a:cxn ang="0">
                  <a:pos x="47" y="293"/>
                </a:cxn>
                <a:cxn ang="0">
                  <a:pos x="0" y="341"/>
                </a:cxn>
                <a:cxn ang="0">
                  <a:pos x="29" y="341"/>
                </a:cxn>
                <a:cxn ang="0">
                  <a:pos x="77" y="287"/>
                </a:cxn>
                <a:cxn ang="0">
                  <a:pos x="113" y="233"/>
                </a:cxn>
                <a:cxn ang="0">
                  <a:pos x="137" y="173"/>
                </a:cxn>
                <a:cxn ang="0">
                  <a:pos x="143" y="114"/>
                </a:cxn>
                <a:cxn ang="0">
                  <a:pos x="137" y="60"/>
                </a:cxn>
                <a:cxn ang="0">
                  <a:pos x="119" y="0"/>
                </a:cxn>
                <a:cxn ang="0">
                  <a:pos x="89" y="0"/>
                </a:cxn>
                <a:cxn ang="0">
                  <a:pos x="113" y="60"/>
                </a:cxn>
                <a:cxn ang="0">
                  <a:pos x="119" y="114"/>
                </a:cxn>
                <a:cxn ang="0">
                  <a:pos x="119" y="114"/>
                </a:cxn>
              </a:cxnLst>
              <a:rect l="0" t="0" r="r" b="b"/>
              <a:pathLst>
                <a:path w="143" h="341">
                  <a:moveTo>
                    <a:pt x="119" y="114"/>
                  </a:moveTo>
                  <a:lnTo>
                    <a:pt x="113" y="173"/>
                  </a:lnTo>
                  <a:lnTo>
                    <a:pt x="89" y="239"/>
                  </a:lnTo>
                  <a:lnTo>
                    <a:pt x="47" y="293"/>
                  </a:lnTo>
                  <a:lnTo>
                    <a:pt x="0" y="341"/>
                  </a:lnTo>
                  <a:lnTo>
                    <a:pt x="29" y="341"/>
                  </a:lnTo>
                  <a:lnTo>
                    <a:pt x="77" y="287"/>
                  </a:lnTo>
                  <a:lnTo>
                    <a:pt x="113" y="233"/>
                  </a:lnTo>
                  <a:lnTo>
                    <a:pt x="137" y="173"/>
                  </a:lnTo>
                  <a:lnTo>
                    <a:pt x="143" y="114"/>
                  </a:lnTo>
                  <a:lnTo>
                    <a:pt x="137" y="60"/>
                  </a:lnTo>
                  <a:lnTo>
                    <a:pt x="119" y="0"/>
                  </a:lnTo>
                  <a:lnTo>
                    <a:pt x="89" y="0"/>
                  </a:lnTo>
                  <a:lnTo>
                    <a:pt x="113" y="60"/>
                  </a:lnTo>
                  <a:lnTo>
                    <a:pt x="119" y="114"/>
                  </a:lnTo>
                  <a:lnTo>
                    <a:pt x="119" y="1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hidden">
            <a:xfrm>
              <a:off x="5061" y="3624"/>
              <a:ext cx="83" cy="90"/>
            </a:xfrm>
            <a:custGeom>
              <a:avLst/>
              <a:gdLst/>
              <a:ahLst/>
              <a:cxnLst>
                <a:cxn ang="0">
                  <a:pos x="59" y="90"/>
                </a:cxn>
                <a:cxn ang="0">
                  <a:pos x="83" y="84"/>
                </a:cxn>
                <a:cxn ang="0">
                  <a:pos x="71" y="60"/>
                </a:cxn>
                <a:cxn ang="0">
                  <a:pos x="53" y="42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35" y="48"/>
                </a:cxn>
                <a:cxn ang="0">
                  <a:pos x="59" y="90"/>
                </a:cxn>
                <a:cxn ang="0">
                  <a:pos x="59" y="90"/>
                </a:cxn>
              </a:cxnLst>
              <a:rect l="0" t="0" r="r" b="b"/>
              <a:pathLst>
                <a:path w="83" h="90">
                  <a:moveTo>
                    <a:pt x="59" y="90"/>
                  </a:moveTo>
                  <a:lnTo>
                    <a:pt x="83" y="84"/>
                  </a:lnTo>
                  <a:lnTo>
                    <a:pt x="71" y="60"/>
                  </a:lnTo>
                  <a:lnTo>
                    <a:pt x="53" y="42"/>
                  </a:lnTo>
                  <a:lnTo>
                    <a:pt x="6" y="0"/>
                  </a:lnTo>
                  <a:lnTo>
                    <a:pt x="0" y="18"/>
                  </a:lnTo>
                  <a:lnTo>
                    <a:pt x="35" y="48"/>
                  </a:lnTo>
                  <a:lnTo>
                    <a:pt x="59" y="90"/>
                  </a:lnTo>
                  <a:lnTo>
                    <a:pt x="59" y="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7" name="Freeform 49"/>
            <p:cNvSpPr>
              <a:spLocks/>
            </p:cNvSpPr>
            <p:nvPr/>
          </p:nvSpPr>
          <p:spPr bwMode="hidden">
            <a:xfrm>
              <a:off x="4445" y="3552"/>
              <a:ext cx="717" cy="431"/>
            </a:xfrm>
            <a:custGeom>
              <a:avLst/>
              <a:gdLst/>
              <a:ahLst/>
              <a:cxnLst>
                <a:cxn ang="0">
                  <a:pos x="693" y="216"/>
                </a:cxn>
                <a:cxn ang="0">
                  <a:pos x="687" y="257"/>
                </a:cxn>
                <a:cxn ang="0">
                  <a:pos x="669" y="293"/>
                </a:cxn>
                <a:cxn ang="0">
                  <a:pos x="633" y="329"/>
                </a:cxn>
                <a:cxn ang="0">
                  <a:pos x="598" y="359"/>
                </a:cxn>
                <a:cxn ang="0">
                  <a:pos x="544" y="383"/>
                </a:cxn>
                <a:cxn ang="0">
                  <a:pos x="490" y="401"/>
                </a:cxn>
                <a:cxn ang="0">
                  <a:pos x="424" y="413"/>
                </a:cxn>
                <a:cxn ang="0">
                  <a:pos x="359" y="419"/>
                </a:cxn>
                <a:cxn ang="0">
                  <a:pos x="293" y="413"/>
                </a:cxn>
                <a:cxn ang="0">
                  <a:pos x="227" y="401"/>
                </a:cxn>
                <a:cxn ang="0">
                  <a:pos x="173" y="383"/>
                </a:cxn>
                <a:cxn ang="0">
                  <a:pos x="119" y="359"/>
                </a:cxn>
                <a:cxn ang="0">
                  <a:pos x="84" y="329"/>
                </a:cxn>
                <a:cxn ang="0">
                  <a:pos x="48" y="293"/>
                </a:cxn>
                <a:cxn ang="0">
                  <a:pos x="30" y="257"/>
                </a:cxn>
                <a:cxn ang="0">
                  <a:pos x="24" y="216"/>
                </a:cxn>
                <a:cxn ang="0">
                  <a:pos x="30" y="174"/>
                </a:cxn>
                <a:cxn ang="0">
                  <a:pos x="48" y="138"/>
                </a:cxn>
                <a:cxn ang="0">
                  <a:pos x="84" y="102"/>
                </a:cxn>
                <a:cxn ang="0">
                  <a:pos x="119" y="72"/>
                </a:cxn>
                <a:cxn ang="0">
                  <a:pos x="173" y="48"/>
                </a:cxn>
                <a:cxn ang="0">
                  <a:pos x="227" y="30"/>
                </a:cxn>
                <a:cxn ang="0">
                  <a:pos x="293" y="18"/>
                </a:cxn>
                <a:cxn ang="0">
                  <a:pos x="359" y="12"/>
                </a:cxn>
                <a:cxn ang="0">
                  <a:pos x="418" y="18"/>
                </a:cxn>
                <a:cxn ang="0">
                  <a:pos x="478" y="30"/>
                </a:cxn>
                <a:cxn ang="0">
                  <a:pos x="532" y="48"/>
                </a:cxn>
                <a:cxn ang="0">
                  <a:pos x="580" y="66"/>
                </a:cxn>
                <a:cxn ang="0">
                  <a:pos x="586" y="48"/>
                </a:cxn>
                <a:cxn ang="0">
                  <a:pos x="478" y="12"/>
                </a:cxn>
                <a:cxn ang="0">
                  <a:pos x="418" y="6"/>
                </a:cxn>
                <a:cxn ang="0">
                  <a:pos x="359" y="0"/>
                </a:cxn>
                <a:cxn ang="0">
                  <a:pos x="287" y="6"/>
                </a:cxn>
                <a:cxn ang="0">
                  <a:pos x="221" y="18"/>
                </a:cxn>
                <a:cxn ang="0">
                  <a:pos x="161" y="36"/>
                </a:cxn>
                <a:cxn ang="0">
                  <a:pos x="107" y="66"/>
                </a:cxn>
                <a:cxn ang="0">
                  <a:pos x="60" y="96"/>
                </a:cxn>
                <a:cxn ang="0">
                  <a:pos x="30" y="132"/>
                </a:cxn>
                <a:cxn ang="0">
                  <a:pos x="6" y="174"/>
                </a:cxn>
                <a:cxn ang="0">
                  <a:pos x="0" y="216"/>
                </a:cxn>
                <a:cxn ang="0">
                  <a:pos x="6" y="257"/>
                </a:cxn>
                <a:cxn ang="0">
                  <a:pos x="30" y="299"/>
                </a:cxn>
                <a:cxn ang="0">
                  <a:pos x="60" y="335"/>
                </a:cxn>
                <a:cxn ang="0">
                  <a:pos x="107" y="371"/>
                </a:cxn>
                <a:cxn ang="0">
                  <a:pos x="161" y="395"/>
                </a:cxn>
                <a:cxn ang="0">
                  <a:pos x="221" y="413"/>
                </a:cxn>
                <a:cxn ang="0">
                  <a:pos x="287" y="425"/>
                </a:cxn>
                <a:cxn ang="0">
                  <a:pos x="359" y="431"/>
                </a:cxn>
                <a:cxn ang="0">
                  <a:pos x="430" y="425"/>
                </a:cxn>
                <a:cxn ang="0">
                  <a:pos x="496" y="413"/>
                </a:cxn>
                <a:cxn ang="0">
                  <a:pos x="562" y="395"/>
                </a:cxn>
                <a:cxn ang="0">
                  <a:pos x="610" y="371"/>
                </a:cxn>
                <a:cxn ang="0">
                  <a:pos x="657" y="335"/>
                </a:cxn>
                <a:cxn ang="0">
                  <a:pos x="687" y="299"/>
                </a:cxn>
                <a:cxn ang="0">
                  <a:pos x="711" y="257"/>
                </a:cxn>
                <a:cxn ang="0">
                  <a:pos x="717" y="216"/>
                </a:cxn>
                <a:cxn ang="0">
                  <a:pos x="717" y="204"/>
                </a:cxn>
                <a:cxn ang="0">
                  <a:pos x="711" y="192"/>
                </a:cxn>
                <a:cxn ang="0">
                  <a:pos x="687" y="198"/>
                </a:cxn>
                <a:cxn ang="0">
                  <a:pos x="693" y="210"/>
                </a:cxn>
                <a:cxn ang="0">
                  <a:pos x="693" y="216"/>
                </a:cxn>
                <a:cxn ang="0">
                  <a:pos x="693" y="216"/>
                </a:cxn>
              </a:cxnLst>
              <a:rect l="0" t="0" r="r" b="b"/>
              <a:pathLst>
                <a:path w="717" h="431">
                  <a:moveTo>
                    <a:pt x="693" y="216"/>
                  </a:moveTo>
                  <a:lnTo>
                    <a:pt x="687" y="257"/>
                  </a:lnTo>
                  <a:lnTo>
                    <a:pt x="669" y="293"/>
                  </a:lnTo>
                  <a:lnTo>
                    <a:pt x="633" y="329"/>
                  </a:lnTo>
                  <a:lnTo>
                    <a:pt x="598" y="359"/>
                  </a:lnTo>
                  <a:lnTo>
                    <a:pt x="544" y="383"/>
                  </a:lnTo>
                  <a:lnTo>
                    <a:pt x="490" y="401"/>
                  </a:lnTo>
                  <a:lnTo>
                    <a:pt x="424" y="413"/>
                  </a:lnTo>
                  <a:lnTo>
                    <a:pt x="359" y="419"/>
                  </a:lnTo>
                  <a:lnTo>
                    <a:pt x="293" y="413"/>
                  </a:lnTo>
                  <a:lnTo>
                    <a:pt x="227" y="401"/>
                  </a:lnTo>
                  <a:lnTo>
                    <a:pt x="173" y="383"/>
                  </a:lnTo>
                  <a:lnTo>
                    <a:pt x="119" y="359"/>
                  </a:lnTo>
                  <a:lnTo>
                    <a:pt x="84" y="329"/>
                  </a:lnTo>
                  <a:lnTo>
                    <a:pt x="48" y="293"/>
                  </a:lnTo>
                  <a:lnTo>
                    <a:pt x="30" y="257"/>
                  </a:lnTo>
                  <a:lnTo>
                    <a:pt x="24" y="216"/>
                  </a:lnTo>
                  <a:lnTo>
                    <a:pt x="30" y="174"/>
                  </a:lnTo>
                  <a:lnTo>
                    <a:pt x="48" y="138"/>
                  </a:lnTo>
                  <a:lnTo>
                    <a:pt x="84" y="102"/>
                  </a:lnTo>
                  <a:lnTo>
                    <a:pt x="119" y="72"/>
                  </a:lnTo>
                  <a:lnTo>
                    <a:pt x="173" y="48"/>
                  </a:lnTo>
                  <a:lnTo>
                    <a:pt x="227" y="30"/>
                  </a:lnTo>
                  <a:lnTo>
                    <a:pt x="293" y="18"/>
                  </a:lnTo>
                  <a:lnTo>
                    <a:pt x="359" y="12"/>
                  </a:lnTo>
                  <a:lnTo>
                    <a:pt x="418" y="18"/>
                  </a:lnTo>
                  <a:lnTo>
                    <a:pt x="478" y="30"/>
                  </a:lnTo>
                  <a:lnTo>
                    <a:pt x="532" y="48"/>
                  </a:lnTo>
                  <a:lnTo>
                    <a:pt x="580" y="66"/>
                  </a:lnTo>
                  <a:lnTo>
                    <a:pt x="586" y="48"/>
                  </a:lnTo>
                  <a:lnTo>
                    <a:pt x="478" y="12"/>
                  </a:lnTo>
                  <a:lnTo>
                    <a:pt x="418" y="6"/>
                  </a:lnTo>
                  <a:lnTo>
                    <a:pt x="359" y="0"/>
                  </a:lnTo>
                  <a:lnTo>
                    <a:pt x="287" y="6"/>
                  </a:lnTo>
                  <a:lnTo>
                    <a:pt x="221" y="18"/>
                  </a:lnTo>
                  <a:lnTo>
                    <a:pt x="161" y="36"/>
                  </a:lnTo>
                  <a:lnTo>
                    <a:pt x="107" y="66"/>
                  </a:lnTo>
                  <a:lnTo>
                    <a:pt x="60" y="96"/>
                  </a:lnTo>
                  <a:lnTo>
                    <a:pt x="30" y="132"/>
                  </a:lnTo>
                  <a:lnTo>
                    <a:pt x="6" y="174"/>
                  </a:lnTo>
                  <a:lnTo>
                    <a:pt x="0" y="216"/>
                  </a:lnTo>
                  <a:lnTo>
                    <a:pt x="6" y="257"/>
                  </a:lnTo>
                  <a:lnTo>
                    <a:pt x="30" y="299"/>
                  </a:lnTo>
                  <a:lnTo>
                    <a:pt x="60" y="335"/>
                  </a:lnTo>
                  <a:lnTo>
                    <a:pt x="107" y="371"/>
                  </a:lnTo>
                  <a:lnTo>
                    <a:pt x="161" y="395"/>
                  </a:lnTo>
                  <a:lnTo>
                    <a:pt x="221" y="413"/>
                  </a:lnTo>
                  <a:lnTo>
                    <a:pt x="287" y="425"/>
                  </a:lnTo>
                  <a:lnTo>
                    <a:pt x="359" y="431"/>
                  </a:lnTo>
                  <a:lnTo>
                    <a:pt x="430" y="425"/>
                  </a:lnTo>
                  <a:lnTo>
                    <a:pt x="496" y="413"/>
                  </a:lnTo>
                  <a:lnTo>
                    <a:pt x="562" y="395"/>
                  </a:lnTo>
                  <a:lnTo>
                    <a:pt x="610" y="371"/>
                  </a:lnTo>
                  <a:lnTo>
                    <a:pt x="657" y="335"/>
                  </a:lnTo>
                  <a:lnTo>
                    <a:pt x="687" y="299"/>
                  </a:lnTo>
                  <a:lnTo>
                    <a:pt x="711" y="257"/>
                  </a:lnTo>
                  <a:lnTo>
                    <a:pt x="717" y="216"/>
                  </a:lnTo>
                  <a:lnTo>
                    <a:pt x="717" y="204"/>
                  </a:lnTo>
                  <a:lnTo>
                    <a:pt x="711" y="192"/>
                  </a:lnTo>
                  <a:lnTo>
                    <a:pt x="687" y="198"/>
                  </a:lnTo>
                  <a:lnTo>
                    <a:pt x="693" y="210"/>
                  </a:lnTo>
                  <a:lnTo>
                    <a:pt x="693" y="216"/>
                  </a:lnTo>
                  <a:lnTo>
                    <a:pt x="693" y="2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hidden">
            <a:xfrm>
              <a:off x="4349" y="3510"/>
              <a:ext cx="909" cy="533"/>
            </a:xfrm>
            <a:custGeom>
              <a:avLst/>
              <a:gdLst/>
              <a:ahLst/>
              <a:cxnLst>
                <a:cxn ang="0">
                  <a:pos x="616" y="0"/>
                </a:cxn>
                <a:cxn ang="0">
                  <a:pos x="616" y="18"/>
                </a:cxn>
                <a:cxn ang="0">
                  <a:pos x="724" y="60"/>
                </a:cxn>
                <a:cxn ang="0">
                  <a:pos x="765" y="84"/>
                </a:cxn>
                <a:cxn ang="0">
                  <a:pos x="807" y="114"/>
                </a:cxn>
                <a:cxn ang="0">
                  <a:pos x="837" y="144"/>
                </a:cxn>
                <a:cxn ang="0">
                  <a:pos x="861" y="180"/>
                </a:cxn>
                <a:cxn ang="0">
                  <a:pos x="873" y="216"/>
                </a:cxn>
                <a:cxn ang="0">
                  <a:pos x="879" y="258"/>
                </a:cxn>
                <a:cxn ang="0">
                  <a:pos x="873" y="311"/>
                </a:cxn>
                <a:cxn ang="0">
                  <a:pos x="843" y="359"/>
                </a:cxn>
                <a:cxn ang="0">
                  <a:pos x="807" y="401"/>
                </a:cxn>
                <a:cxn ang="0">
                  <a:pos x="753" y="443"/>
                </a:cxn>
                <a:cxn ang="0">
                  <a:pos x="694" y="473"/>
                </a:cxn>
                <a:cxn ang="0">
                  <a:pos x="622" y="497"/>
                </a:cxn>
                <a:cxn ang="0">
                  <a:pos x="538" y="509"/>
                </a:cxn>
                <a:cxn ang="0">
                  <a:pos x="455" y="515"/>
                </a:cxn>
                <a:cxn ang="0">
                  <a:pos x="371" y="509"/>
                </a:cxn>
                <a:cxn ang="0">
                  <a:pos x="287" y="497"/>
                </a:cxn>
                <a:cxn ang="0">
                  <a:pos x="215" y="473"/>
                </a:cxn>
                <a:cxn ang="0">
                  <a:pos x="156" y="443"/>
                </a:cxn>
                <a:cxn ang="0">
                  <a:pos x="102" y="401"/>
                </a:cxn>
                <a:cxn ang="0">
                  <a:pos x="66" y="359"/>
                </a:cxn>
                <a:cxn ang="0">
                  <a:pos x="36" y="311"/>
                </a:cxn>
                <a:cxn ang="0">
                  <a:pos x="30" y="258"/>
                </a:cxn>
                <a:cxn ang="0">
                  <a:pos x="36" y="222"/>
                </a:cxn>
                <a:cxn ang="0">
                  <a:pos x="48" y="186"/>
                </a:cxn>
                <a:cxn ang="0">
                  <a:pos x="66" y="156"/>
                </a:cxn>
                <a:cxn ang="0">
                  <a:pos x="90" y="126"/>
                </a:cxn>
                <a:cxn ang="0">
                  <a:pos x="66" y="114"/>
                </a:cxn>
                <a:cxn ang="0">
                  <a:pos x="36" y="144"/>
                </a:cxn>
                <a:cxn ang="0">
                  <a:pos x="18" y="180"/>
                </a:cxn>
                <a:cxn ang="0">
                  <a:pos x="6" y="216"/>
                </a:cxn>
                <a:cxn ang="0">
                  <a:pos x="0" y="258"/>
                </a:cxn>
                <a:cxn ang="0">
                  <a:pos x="12" y="311"/>
                </a:cxn>
                <a:cxn ang="0">
                  <a:pos x="36" y="365"/>
                </a:cxn>
                <a:cxn ang="0">
                  <a:pos x="78" y="413"/>
                </a:cxn>
                <a:cxn ang="0">
                  <a:pos x="132" y="449"/>
                </a:cxn>
                <a:cxn ang="0">
                  <a:pos x="203" y="485"/>
                </a:cxn>
                <a:cxn ang="0">
                  <a:pos x="275" y="509"/>
                </a:cxn>
                <a:cxn ang="0">
                  <a:pos x="365" y="527"/>
                </a:cxn>
                <a:cxn ang="0">
                  <a:pos x="455" y="533"/>
                </a:cxn>
                <a:cxn ang="0">
                  <a:pos x="544" y="527"/>
                </a:cxn>
                <a:cxn ang="0">
                  <a:pos x="634" y="509"/>
                </a:cxn>
                <a:cxn ang="0">
                  <a:pos x="712" y="485"/>
                </a:cxn>
                <a:cxn ang="0">
                  <a:pos x="777" y="449"/>
                </a:cxn>
                <a:cxn ang="0">
                  <a:pos x="831" y="413"/>
                </a:cxn>
                <a:cxn ang="0">
                  <a:pos x="873" y="365"/>
                </a:cxn>
                <a:cxn ang="0">
                  <a:pos x="897" y="311"/>
                </a:cxn>
                <a:cxn ang="0">
                  <a:pos x="909" y="258"/>
                </a:cxn>
                <a:cxn ang="0">
                  <a:pos x="903" y="216"/>
                </a:cxn>
                <a:cxn ang="0">
                  <a:pos x="885" y="174"/>
                </a:cxn>
                <a:cxn ang="0">
                  <a:pos x="861" y="132"/>
                </a:cxn>
                <a:cxn ang="0">
                  <a:pos x="825" y="102"/>
                </a:cxn>
                <a:cxn ang="0">
                  <a:pos x="783" y="66"/>
                </a:cxn>
                <a:cxn ang="0">
                  <a:pos x="735" y="42"/>
                </a:cxn>
                <a:cxn ang="0">
                  <a:pos x="616" y="0"/>
                </a:cxn>
                <a:cxn ang="0">
                  <a:pos x="616" y="0"/>
                </a:cxn>
              </a:cxnLst>
              <a:rect l="0" t="0" r="r" b="b"/>
              <a:pathLst>
                <a:path w="909" h="533">
                  <a:moveTo>
                    <a:pt x="616" y="0"/>
                  </a:moveTo>
                  <a:lnTo>
                    <a:pt x="616" y="18"/>
                  </a:lnTo>
                  <a:lnTo>
                    <a:pt x="724" y="60"/>
                  </a:lnTo>
                  <a:lnTo>
                    <a:pt x="765" y="84"/>
                  </a:lnTo>
                  <a:lnTo>
                    <a:pt x="807" y="114"/>
                  </a:lnTo>
                  <a:lnTo>
                    <a:pt x="837" y="144"/>
                  </a:lnTo>
                  <a:lnTo>
                    <a:pt x="861" y="180"/>
                  </a:lnTo>
                  <a:lnTo>
                    <a:pt x="873" y="216"/>
                  </a:lnTo>
                  <a:lnTo>
                    <a:pt x="879" y="258"/>
                  </a:lnTo>
                  <a:lnTo>
                    <a:pt x="873" y="311"/>
                  </a:lnTo>
                  <a:lnTo>
                    <a:pt x="843" y="359"/>
                  </a:lnTo>
                  <a:lnTo>
                    <a:pt x="807" y="401"/>
                  </a:lnTo>
                  <a:lnTo>
                    <a:pt x="753" y="443"/>
                  </a:lnTo>
                  <a:lnTo>
                    <a:pt x="694" y="473"/>
                  </a:lnTo>
                  <a:lnTo>
                    <a:pt x="622" y="497"/>
                  </a:lnTo>
                  <a:lnTo>
                    <a:pt x="538" y="509"/>
                  </a:lnTo>
                  <a:lnTo>
                    <a:pt x="455" y="515"/>
                  </a:lnTo>
                  <a:lnTo>
                    <a:pt x="371" y="509"/>
                  </a:lnTo>
                  <a:lnTo>
                    <a:pt x="287" y="497"/>
                  </a:lnTo>
                  <a:lnTo>
                    <a:pt x="215" y="473"/>
                  </a:lnTo>
                  <a:lnTo>
                    <a:pt x="156" y="443"/>
                  </a:lnTo>
                  <a:lnTo>
                    <a:pt x="102" y="401"/>
                  </a:lnTo>
                  <a:lnTo>
                    <a:pt x="66" y="359"/>
                  </a:lnTo>
                  <a:lnTo>
                    <a:pt x="36" y="311"/>
                  </a:lnTo>
                  <a:lnTo>
                    <a:pt x="30" y="258"/>
                  </a:lnTo>
                  <a:lnTo>
                    <a:pt x="36" y="222"/>
                  </a:lnTo>
                  <a:lnTo>
                    <a:pt x="48" y="186"/>
                  </a:lnTo>
                  <a:lnTo>
                    <a:pt x="66" y="156"/>
                  </a:lnTo>
                  <a:lnTo>
                    <a:pt x="90" y="126"/>
                  </a:lnTo>
                  <a:lnTo>
                    <a:pt x="66" y="114"/>
                  </a:lnTo>
                  <a:lnTo>
                    <a:pt x="36" y="144"/>
                  </a:lnTo>
                  <a:lnTo>
                    <a:pt x="18" y="180"/>
                  </a:lnTo>
                  <a:lnTo>
                    <a:pt x="6" y="216"/>
                  </a:lnTo>
                  <a:lnTo>
                    <a:pt x="0" y="258"/>
                  </a:lnTo>
                  <a:lnTo>
                    <a:pt x="12" y="311"/>
                  </a:lnTo>
                  <a:lnTo>
                    <a:pt x="36" y="365"/>
                  </a:lnTo>
                  <a:lnTo>
                    <a:pt x="78" y="413"/>
                  </a:lnTo>
                  <a:lnTo>
                    <a:pt x="132" y="449"/>
                  </a:lnTo>
                  <a:lnTo>
                    <a:pt x="203" y="485"/>
                  </a:lnTo>
                  <a:lnTo>
                    <a:pt x="275" y="509"/>
                  </a:lnTo>
                  <a:lnTo>
                    <a:pt x="365" y="527"/>
                  </a:lnTo>
                  <a:lnTo>
                    <a:pt x="455" y="533"/>
                  </a:lnTo>
                  <a:lnTo>
                    <a:pt x="544" y="527"/>
                  </a:lnTo>
                  <a:lnTo>
                    <a:pt x="634" y="509"/>
                  </a:lnTo>
                  <a:lnTo>
                    <a:pt x="712" y="485"/>
                  </a:lnTo>
                  <a:lnTo>
                    <a:pt x="777" y="449"/>
                  </a:lnTo>
                  <a:lnTo>
                    <a:pt x="831" y="413"/>
                  </a:lnTo>
                  <a:lnTo>
                    <a:pt x="873" y="365"/>
                  </a:lnTo>
                  <a:lnTo>
                    <a:pt x="897" y="311"/>
                  </a:lnTo>
                  <a:lnTo>
                    <a:pt x="909" y="258"/>
                  </a:lnTo>
                  <a:lnTo>
                    <a:pt x="903" y="216"/>
                  </a:lnTo>
                  <a:lnTo>
                    <a:pt x="885" y="174"/>
                  </a:lnTo>
                  <a:lnTo>
                    <a:pt x="861" y="132"/>
                  </a:lnTo>
                  <a:lnTo>
                    <a:pt x="825" y="102"/>
                  </a:lnTo>
                  <a:lnTo>
                    <a:pt x="783" y="66"/>
                  </a:lnTo>
                  <a:lnTo>
                    <a:pt x="735" y="42"/>
                  </a:lnTo>
                  <a:lnTo>
                    <a:pt x="616" y="0"/>
                  </a:lnTo>
                  <a:lnTo>
                    <a:pt x="61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9" name="Freeform 51"/>
            <p:cNvSpPr>
              <a:spLocks/>
            </p:cNvSpPr>
            <p:nvPr/>
          </p:nvSpPr>
          <p:spPr bwMode="hidden">
            <a:xfrm>
              <a:off x="4564" y="3492"/>
              <a:ext cx="365" cy="66"/>
            </a:xfrm>
            <a:custGeom>
              <a:avLst/>
              <a:gdLst/>
              <a:ahLst/>
              <a:cxnLst>
                <a:cxn ang="0">
                  <a:pos x="240" y="18"/>
                </a:cxn>
                <a:cxn ang="0">
                  <a:pos x="299" y="24"/>
                </a:cxn>
                <a:cxn ang="0">
                  <a:pos x="359" y="30"/>
                </a:cxn>
                <a:cxn ang="0">
                  <a:pos x="365" y="12"/>
                </a:cxn>
                <a:cxn ang="0">
                  <a:pos x="305" y="6"/>
                </a:cxn>
                <a:cxn ang="0">
                  <a:pos x="240" y="0"/>
                </a:cxn>
                <a:cxn ang="0">
                  <a:pos x="174" y="6"/>
                </a:cxn>
                <a:cxn ang="0">
                  <a:pos x="114" y="12"/>
                </a:cxn>
                <a:cxn ang="0">
                  <a:pos x="0" y="42"/>
                </a:cxn>
                <a:cxn ang="0">
                  <a:pos x="0" y="66"/>
                </a:cxn>
                <a:cxn ang="0">
                  <a:pos x="54" y="48"/>
                </a:cxn>
                <a:cxn ang="0">
                  <a:pos x="114" y="30"/>
                </a:cxn>
                <a:cxn ang="0">
                  <a:pos x="174" y="24"/>
                </a:cxn>
                <a:cxn ang="0">
                  <a:pos x="240" y="18"/>
                </a:cxn>
                <a:cxn ang="0">
                  <a:pos x="240" y="18"/>
                </a:cxn>
              </a:cxnLst>
              <a:rect l="0" t="0" r="r" b="b"/>
              <a:pathLst>
                <a:path w="365" h="66">
                  <a:moveTo>
                    <a:pt x="240" y="18"/>
                  </a:moveTo>
                  <a:lnTo>
                    <a:pt x="299" y="24"/>
                  </a:lnTo>
                  <a:lnTo>
                    <a:pt x="359" y="30"/>
                  </a:lnTo>
                  <a:lnTo>
                    <a:pt x="365" y="12"/>
                  </a:lnTo>
                  <a:lnTo>
                    <a:pt x="305" y="6"/>
                  </a:lnTo>
                  <a:lnTo>
                    <a:pt x="240" y="0"/>
                  </a:lnTo>
                  <a:lnTo>
                    <a:pt x="174" y="6"/>
                  </a:lnTo>
                  <a:lnTo>
                    <a:pt x="114" y="12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54" y="48"/>
                  </a:lnTo>
                  <a:lnTo>
                    <a:pt x="114" y="30"/>
                  </a:lnTo>
                  <a:lnTo>
                    <a:pt x="174" y="24"/>
                  </a:lnTo>
                  <a:lnTo>
                    <a:pt x="240" y="18"/>
                  </a:lnTo>
                  <a:lnTo>
                    <a:pt x="240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0" name="Freeform 52"/>
            <p:cNvSpPr>
              <a:spLocks/>
            </p:cNvSpPr>
            <p:nvPr/>
          </p:nvSpPr>
          <p:spPr bwMode="hidden">
            <a:xfrm>
              <a:off x="4463" y="3558"/>
              <a:ext cx="66" cy="48"/>
            </a:xfrm>
            <a:custGeom>
              <a:avLst/>
              <a:gdLst/>
              <a:ahLst/>
              <a:cxnLst>
                <a:cxn ang="0">
                  <a:pos x="66" y="18"/>
                </a:cxn>
                <a:cxn ang="0">
                  <a:pos x="48" y="0"/>
                </a:cxn>
                <a:cxn ang="0">
                  <a:pos x="24" y="12"/>
                </a:cxn>
                <a:cxn ang="0">
                  <a:pos x="0" y="30"/>
                </a:cxn>
                <a:cxn ang="0">
                  <a:pos x="12" y="48"/>
                </a:cxn>
                <a:cxn ang="0">
                  <a:pos x="42" y="30"/>
                </a:cxn>
                <a:cxn ang="0">
                  <a:pos x="66" y="18"/>
                </a:cxn>
                <a:cxn ang="0">
                  <a:pos x="66" y="18"/>
                </a:cxn>
              </a:cxnLst>
              <a:rect l="0" t="0" r="r" b="b"/>
              <a:pathLst>
                <a:path w="66" h="48">
                  <a:moveTo>
                    <a:pt x="66" y="18"/>
                  </a:moveTo>
                  <a:lnTo>
                    <a:pt x="48" y="0"/>
                  </a:lnTo>
                  <a:lnTo>
                    <a:pt x="24" y="12"/>
                  </a:lnTo>
                  <a:lnTo>
                    <a:pt x="0" y="30"/>
                  </a:lnTo>
                  <a:lnTo>
                    <a:pt x="12" y="48"/>
                  </a:lnTo>
                  <a:lnTo>
                    <a:pt x="42" y="30"/>
                  </a:lnTo>
                  <a:lnTo>
                    <a:pt x="66" y="18"/>
                  </a:lnTo>
                  <a:lnTo>
                    <a:pt x="66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1" name="Oval 53"/>
            <p:cNvSpPr>
              <a:spLocks noChangeArrowheads="1"/>
            </p:cNvSpPr>
            <p:nvPr/>
          </p:nvSpPr>
          <p:spPr bwMode="hidden">
            <a:xfrm>
              <a:off x="4546" y="3608"/>
              <a:ext cx="518" cy="31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2" name="Oval 54"/>
            <p:cNvSpPr>
              <a:spLocks noChangeArrowheads="1"/>
            </p:cNvSpPr>
            <p:nvPr/>
          </p:nvSpPr>
          <p:spPr bwMode="hidden">
            <a:xfrm>
              <a:off x="4578" y="3630"/>
              <a:ext cx="446" cy="27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3" name="Oval 55"/>
            <p:cNvSpPr>
              <a:spLocks noChangeArrowheads="1"/>
            </p:cNvSpPr>
            <p:nvPr/>
          </p:nvSpPr>
          <p:spPr bwMode="hidden">
            <a:xfrm>
              <a:off x="4610" y="3650"/>
              <a:ext cx="386" cy="23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4" name="Oval 56"/>
            <p:cNvSpPr>
              <a:spLocks noChangeArrowheads="1"/>
            </p:cNvSpPr>
            <p:nvPr/>
          </p:nvSpPr>
          <p:spPr bwMode="hidden">
            <a:xfrm>
              <a:off x="4654" y="3678"/>
              <a:ext cx="298" cy="17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5" name="Oval 57"/>
            <p:cNvSpPr>
              <a:spLocks noChangeArrowheads="1"/>
            </p:cNvSpPr>
            <p:nvPr/>
          </p:nvSpPr>
          <p:spPr bwMode="hidden">
            <a:xfrm>
              <a:off x="4690" y="3698"/>
              <a:ext cx="222" cy="13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6" name="Oval 58"/>
            <p:cNvSpPr>
              <a:spLocks noChangeArrowheads="1"/>
            </p:cNvSpPr>
            <p:nvPr/>
          </p:nvSpPr>
          <p:spPr bwMode="hidden">
            <a:xfrm>
              <a:off x="4738" y="3728"/>
              <a:ext cx="126" cy="8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57" name="Group 59"/>
          <p:cNvGrpSpPr>
            <a:grpSpLocks/>
          </p:cNvGrpSpPr>
          <p:nvPr userDrawn="1"/>
        </p:nvGrpSpPr>
        <p:grpSpPr bwMode="auto">
          <a:xfrm>
            <a:off x="8382000" y="4800600"/>
            <a:ext cx="674922" cy="409575"/>
            <a:chOff x="5280" y="3024"/>
            <a:chExt cx="425" cy="258"/>
          </a:xfrm>
          <a:gradFill>
            <a:gsLst>
              <a:gs pos="0">
                <a:srgbClr val="0E41D0"/>
              </a:gs>
              <a:gs pos="100000">
                <a:srgbClr val="00254A">
                  <a:gamma/>
                  <a:shade val="46275"/>
                  <a:invGamma/>
                </a:srgbClr>
              </a:gs>
            </a:gsLst>
            <a:lin ang="5400000" scaled="1"/>
          </a:gradFill>
        </p:grpSpPr>
        <p:sp>
          <p:nvSpPr>
            <p:cNvPr id="58" name="Freeform 60"/>
            <p:cNvSpPr>
              <a:spLocks/>
            </p:cNvSpPr>
            <p:nvPr/>
          </p:nvSpPr>
          <p:spPr bwMode="hidden">
            <a:xfrm>
              <a:off x="5280" y="3186"/>
              <a:ext cx="383" cy="96"/>
            </a:xfrm>
            <a:custGeom>
              <a:avLst/>
              <a:gdLst/>
              <a:ahLst/>
              <a:cxnLst>
                <a:cxn ang="0">
                  <a:pos x="209" y="96"/>
                </a:cxn>
                <a:cxn ang="0">
                  <a:pos x="143" y="90"/>
                </a:cxn>
                <a:cxn ang="0">
                  <a:pos x="83" y="66"/>
                </a:cxn>
                <a:cxn ang="0">
                  <a:pos x="35" y="36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29" y="42"/>
                </a:cxn>
                <a:cxn ang="0">
                  <a:pos x="77" y="72"/>
                </a:cxn>
                <a:cxn ang="0">
                  <a:pos x="137" y="90"/>
                </a:cxn>
                <a:cxn ang="0">
                  <a:pos x="209" y="96"/>
                </a:cxn>
                <a:cxn ang="0">
                  <a:pos x="263" y="90"/>
                </a:cxn>
                <a:cxn ang="0">
                  <a:pos x="311" y="84"/>
                </a:cxn>
                <a:cxn ang="0">
                  <a:pos x="352" y="66"/>
                </a:cxn>
                <a:cxn ang="0">
                  <a:pos x="382" y="42"/>
                </a:cxn>
                <a:cxn ang="0">
                  <a:pos x="376" y="42"/>
                </a:cxn>
                <a:cxn ang="0">
                  <a:pos x="346" y="66"/>
                </a:cxn>
                <a:cxn ang="0">
                  <a:pos x="305" y="78"/>
                </a:cxn>
                <a:cxn ang="0">
                  <a:pos x="263" y="90"/>
                </a:cxn>
                <a:cxn ang="0">
                  <a:pos x="209" y="96"/>
                </a:cxn>
                <a:cxn ang="0">
                  <a:pos x="209" y="96"/>
                </a:cxn>
              </a:cxnLst>
              <a:rect l="0" t="0" r="r" b="b"/>
              <a:pathLst>
                <a:path w="382" h="96">
                  <a:moveTo>
                    <a:pt x="209" y="96"/>
                  </a:moveTo>
                  <a:lnTo>
                    <a:pt x="143" y="90"/>
                  </a:lnTo>
                  <a:lnTo>
                    <a:pt x="83" y="66"/>
                  </a:lnTo>
                  <a:lnTo>
                    <a:pt x="35" y="36"/>
                  </a:lnTo>
                  <a:lnTo>
                    <a:pt x="6" y="0"/>
                  </a:lnTo>
                  <a:lnTo>
                    <a:pt x="0" y="6"/>
                  </a:lnTo>
                  <a:lnTo>
                    <a:pt x="29" y="42"/>
                  </a:lnTo>
                  <a:lnTo>
                    <a:pt x="77" y="72"/>
                  </a:lnTo>
                  <a:lnTo>
                    <a:pt x="137" y="90"/>
                  </a:lnTo>
                  <a:lnTo>
                    <a:pt x="209" y="96"/>
                  </a:lnTo>
                  <a:lnTo>
                    <a:pt x="263" y="90"/>
                  </a:lnTo>
                  <a:lnTo>
                    <a:pt x="311" y="84"/>
                  </a:lnTo>
                  <a:lnTo>
                    <a:pt x="352" y="66"/>
                  </a:lnTo>
                  <a:lnTo>
                    <a:pt x="382" y="42"/>
                  </a:lnTo>
                  <a:lnTo>
                    <a:pt x="376" y="42"/>
                  </a:lnTo>
                  <a:lnTo>
                    <a:pt x="346" y="66"/>
                  </a:lnTo>
                  <a:lnTo>
                    <a:pt x="305" y="78"/>
                  </a:lnTo>
                  <a:lnTo>
                    <a:pt x="263" y="90"/>
                  </a:lnTo>
                  <a:lnTo>
                    <a:pt x="209" y="96"/>
                  </a:lnTo>
                  <a:lnTo>
                    <a:pt x="209" y="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9" name="Freeform 61"/>
            <p:cNvSpPr>
              <a:spLocks/>
            </p:cNvSpPr>
            <p:nvPr/>
          </p:nvSpPr>
          <p:spPr bwMode="hidden">
            <a:xfrm>
              <a:off x="5315" y="3024"/>
              <a:ext cx="258" cy="54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16" y="6"/>
                </a:cxn>
                <a:cxn ang="0">
                  <a:pos x="258" y="12"/>
                </a:cxn>
                <a:cxn ang="0">
                  <a:pos x="252" y="6"/>
                </a:cxn>
                <a:cxn ang="0">
                  <a:pos x="216" y="0"/>
                </a:cxn>
                <a:cxn ang="0">
                  <a:pos x="174" y="0"/>
                </a:cxn>
                <a:cxn ang="0">
                  <a:pos x="120" y="6"/>
                </a:cxn>
                <a:cxn ang="0">
                  <a:pos x="78" y="12"/>
                </a:cxn>
                <a:cxn ang="0">
                  <a:pos x="36" y="30"/>
                </a:cxn>
                <a:cxn ang="0">
                  <a:pos x="0" y="48"/>
                </a:cxn>
                <a:cxn ang="0">
                  <a:pos x="6" y="54"/>
                </a:cxn>
                <a:cxn ang="0">
                  <a:pos x="36" y="36"/>
                </a:cxn>
                <a:cxn ang="0">
                  <a:pos x="78" y="18"/>
                </a:cxn>
                <a:cxn ang="0">
                  <a:pos x="120" y="6"/>
                </a:cxn>
                <a:cxn ang="0">
                  <a:pos x="174" y="0"/>
                </a:cxn>
                <a:cxn ang="0">
                  <a:pos x="174" y="0"/>
                </a:cxn>
              </a:cxnLst>
              <a:rect l="0" t="0" r="r" b="b"/>
              <a:pathLst>
                <a:path w="258" h="54">
                  <a:moveTo>
                    <a:pt x="174" y="0"/>
                  </a:moveTo>
                  <a:lnTo>
                    <a:pt x="216" y="6"/>
                  </a:lnTo>
                  <a:lnTo>
                    <a:pt x="258" y="12"/>
                  </a:lnTo>
                  <a:lnTo>
                    <a:pt x="252" y="6"/>
                  </a:lnTo>
                  <a:lnTo>
                    <a:pt x="216" y="0"/>
                  </a:lnTo>
                  <a:lnTo>
                    <a:pt x="174" y="0"/>
                  </a:lnTo>
                  <a:lnTo>
                    <a:pt x="120" y="6"/>
                  </a:lnTo>
                  <a:lnTo>
                    <a:pt x="78" y="12"/>
                  </a:lnTo>
                  <a:lnTo>
                    <a:pt x="36" y="30"/>
                  </a:lnTo>
                  <a:lnTo>
                    <a:pt x="0" y="48"/>
                  </a:lnTo>
                  <a:lnTo>
                    <a:pt x="6" y="54"/>
                  </a:lnTo>
                  <a:lnTo>
                    <a:pt x="36" y="36"/>
                  </a:lnTo>
                  <a:lnTo>
                    <a:pt x="78" y="18"/>
                  </a:lnTo>
                  <a:lnTo>
                    <a:pt x="120" y="6"/>
                  </a:lnTo>
                  <a:lnTo>
                    <a:pt x="174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0" name="Freeform 62"/>
            <p:cNvSpPr>
              <a:spLocks/>
            </p:cNvSpPr>
            <p:nvPr/>
          </p:nvSpPr>
          <p:spPr bwMode="hidden">
            <a:xfrm>
              <a:off x="5645" y="3066"/>
              <a:ext cx="60" cy="156"/>
            </a:xfrm>
            <a:custGeom>
              <a:avLst/>
              <a:gdLst/>
              <a:ahLst/>
              <a:cxnLst>
                <a:cxn ang="0">
                  <a:pos x="54" y="90"/>
                </a:cxn>
                <a:cxn ang="0">
                  <a:pos x="48" y="126"/>
                </a:cxn>
                <a:cxn ang="0">
                  <a:pos x="24" y="156"/>
                </a:cxn>
                <a:cxn ang="0">
                  <a:pos x="30" y="156"/>
                </a:cxn>
                <a:cxn ang="0">
                  <a:pos x="54" y="126"/>
                </a:cxn>
                <a:cxn ang="0">
                  <a:pos x="60" y="90"/>
                </a:cxn>
                <a:cxn ang="0">
                  <a:pos x="54" y="66"/>
                </a:cxn>
                <a:cxn ang="0">
                  <a:pos x="48" y="42"/>
                </a:cxn>
                <a:cxn ang="0">
                  <a:pos x="30" y="18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24" y="24"/>
                </a:cxn>
                <a:cxn ang="0">
                  <a:pos x="42" y="42"/>
                </a:cxn>
                <a:cxn ang="0">
                  <a:pos x="48" y="66"/>
                </a:cxn>
                <a:cxn ang="0">
                  <a:pos x="54" y="90"/>
                </a:cxn>
                <a:cxn ang="0">
                  <a:pos x="54" y="90"/>
                </a:cxn>
              </a:cxnLst>
              <a:rect l="0" t="0" r="r" b="b"/>
              <a:pathLst>
                <a:path w="60" h="156">
                  <a:moveTo>
                    <a:pt x="54" y="90"/>
                  </a:moveTo>
                  <a:lnTo>
                    <a:pt x="48" y="126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54" y="126"/>
                  </a:lnTo>
                  <a:lnTo>
                    <a:pt x="60" y="90"/>
                  </a:lnTo>
                  <a:lnTo>
                    <a:pt x="54" y="66"/>
                  </a:lnTo>
                  <a:lnTo>
                    <a:pt x="48" y="42"/>
                  </a:lnTo>
                  <a:lnTo>
                    <a:pt x="30" y="18"/>
                  </a:lnTo>
                  <a:lnTo>
                    <a:pt x="6" y="0"/>
                  </a:lnTo>
                  <a:lnTo>
                    <a:pt x="0" y="6"/>
                  </a:lnTo>
                  <a:lnTo>
                    <a:pt x="24" y="24"/>
                  </a:lnTo>
                  <a:lnTo>
                    <a:pt x="42" y="42"/>
                  </a:lnTo>
                  <a:lnTo>
                    <a:pt x="48" y="66"/>
                  </a:lnTo>
                  <a:lnTo>
                    <a:pt x="54" y="90"/>
                  </a:lnTo>
                  <a:lnTo>
                    <a:pt x="54" y="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1" name="Freeform 63"/>
            <p:cNvSpPr>
              <a:spLocks/>
            </p:cNvSpPr>
            <p:nvPr/>
          </p:nvSpPr>
          <p:spPr bwMode="hidden">
            <a:xfrm>
              <a:off x="5375" y="3246"/>
              <a:ext cx="192" cy="18"/>
            </a:xfrm>
            <a:custGeom>
              <a:avLst/>
              <a:gdLst/>
              <a:ahLst/>
              <a:cxnLst>
                <a:cxn ang="0">
                  <a:pos x="114" y="12"/>
                </a:cxn>
                <a:cxn ang="0">
                  <a:pos x="72" y="6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54" y="12"/>
                </a:cxn>
                <a:cxn ang="0">
                  <a:pos x="114" y="18"/>
                </a:cxn>
                <a:cxn ang="0">
                  <a:pos x="156" y="18"/>
                </a:cxn>
                <a:cxn ang="0">
                  <a:pos x="192" y="12"/>
                </a:cxn>
                <a:cxn ang="0">
                  <a:pos x="186" y="0"/>
                </a:cxn>
                <a:cxn ang="0">
                  <a:pos x="150" y="6"/>
                </a:cxn>
                <a:cxn ang="0">
                  <a:pos x="114" y="12"/>
                </a:cxn>
                <a:cxn ang="0">
                  <a:pos x="114" y="12"/>
                </a:cxn>
              </a:cxnLst>
              <a:rect l="0" t="0" r="r" b="b"/>
              <a:pathLst>
                <a:path w="192" h="18">
                  <a:moveTo>
                    <a:pt x="114" y="12"/>
                  </a:moveTo>
                  <a:lnTo>
                    <a:pt x="72" y="6"/>
                  </a:lnTo>
                  <a:lnTo>
                    <a:pt x="30" y="0"/>
                  </a:lnTo>
                  <a:lnTo>
                    <a:pt x="0" y="0"/>
                  </a:lnTo>
                  <a:lnTo>
                    <a:pt x="54" y="12"/>
                  </a:lnTo>
                  <a:lnTo>
                    <a:pt x="114" y="18"/>
                  </a:lnTo>
                  <a:lnTo>
                    <a:pt x="156" y="18"/>
                  </a:lnTo>
                  <a:lnTo>
                    <a:pt x="192" y="12"/>
                  </a:lnTo>
                  <a:lnTo>
                    <a:pt x="186" y="0"/>
                  </a:lnTo>
                  <a:lnTo>
                    <a:pt x="150" y="6"/>
                  </a:lnTo>
                  <a:lnTo>
                    <a:pt x="114" y="12"/>
                  </a:lnTo>
                  <a:lnTo>
                    <a:pt x="114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2" name="Freeform 64"/>
            <p:cNvSpPr>
              <a:spLocks/>
            </p:cNvSpPr>
            <p:nvPr/>
          </p:nvSpPr>
          <p:spPr bwMode="hidden">
            <a:xfrm>
              <a:off x="5304" y="3042"/>
              <a:ext cx="161" cy="186"/>
            </a:xfrm>
            <a:custGeom>
              <a:avLst/>
              <a:gdLst/>
              <a:ahLst/>
              <a:cxnLst>
                <a:cxn ang="0">
                  <a:pos x="11" y="114"/>
                </a:cxn>
                <a:cxn ang="0">
                  <a:pos x="17" y="96"/>
                </a:cxn>
                <a:cxn ang="0">
                  <a:pos x="23" y="78"/>
                </a:cxn>
                <a:cxn ang="0">
                  <a:pos x="53" y="42"/>
                </a:cxn>
                <a:cxn ang="0">
                  <a:pos x="101" y="18"/>
                </a:cxn>
                <a:cxn ang="0">
                  <a:pos x="155" y="6"/>
                </a:cxn>
                <a:cxn ang="0">
                  <a:pos x="161" y="0"/>
                </a:cxn>
                <a:cxn ang="0">
                  <a:pos x="95" y="12"/>
                </a:cxn>
                <a:cxn ang="0">
                  <a:pos x="47" y="36"/>
                </a:cxn>
                <a:cxn ang="0">
                  <a:pos x="11" y="72"/>
                </a:cxn>
                <a:cxn ang="0">
                  <a:pos x="5" y="90"/>
                </a:cxn>
                <a:cxn ang="0">
                  <a:pos x="0" y="114"/>
                </a:cxn>
                <a:cxn ang="0">
                  <a:pos x="11" y="150"/>
                </a:cxn>
                <a:cxn ang="0">
                  <a:pos x="23" y="168"/>
                </a:cxn>
                <a:cxn ang="0">
                  <a:pos x="41" y="186"/>
                </a:cxn>
                <a:cxn ang="0">
                  <a:pos x="65" y="186"/>
                </a:cxn>
                <a:cxn ang="0">
                  <a:pos x="41" y="168"/>
                </a:cxn>
                <a:cxn ang="0">
                  <a:pos x="23" y="150"/>
                </a:cxn>
                <a:cxn ang="0">
                  <a:pos x="17" y="132"/>
                </a:cxn>
                <a:cxn ang="0">
                  <a:pos x="11" y="114"/>
                </a:cxn>
                <a:cxn ang="0">
                  <a:pos x="11" y="114"/>
                </a:cxn>
              </a:cxnLst>
              <a:rect l="0" t="0" r="r" b="b"/>
              <a:pathLst>
                <a:path w="161" h="186">
                  <a:moveTo>
                    <a:pt x="11" y="114"/>
                  </a:moveTo>
                  <a:lnTo>
                    <a:pt x="17" y="96"/>
                  </a:lnTo>
                  <a:lnTo>
                    <a:pt x="23" y="78"/>
                  </a:lnTo>
                  <a:lnTo>
                    <a:pt x="53" y="42"/>
                  </a:lnTo>
                  <a:lnTo>
                    <a:pt x="101" y="18"/>
                  </a:lnTo>
                  <a:lnTo>
                    <a:pt x="155" y="6"/>
                  </a:lnTo>
                  <a:lnTo>
                    <a:pt x="161" y="0"/>
                  </a:lnTo>
                  <a:lnTo>
                    <a:pt x="95" y="12"/>
                  </a:lnTo>
                  <a:lnTo>
                    <a:pt x="47" y="36"/>
                  </a:lnTo>
                  <a:lnTo>
                    <a:pt x="11" y="72"/>
                  </a:lnTo>
                  <a:lnTo>
                    <a:pt x="5" y="90"/>
                  </a:lnTo>
                  <a:lnTo>
                    <a:pt x="0" y="114"/>
                  </a:lnTo>
                  <a:lnTo>
                    <a:pt x="11" y="150"/>
                  </a:lnTo>
                  <a:lnTo>
                    <a:pt x="23" y="168"/>
                  </a:lnTo>
                  <a:lnTo>
                    <a:pt x="41" y="186"/>
                  </a:lnTo>
                  <a:lnTo>
                    <a:pt x="65" y="186"/>
                  </a:lnTo>
                  <a:lnTo>
                    <a:pt x="41" y="168"/>
                  </a:lnTo>
                  <a:lnTo>
                    <a:pt x="23" y="150"/>
                  </a:lnTo>
                  <a:lnTo>
                    <a:pt x="17" y="132"/>
                  </a:lnTo>
                  <a:lnTo>
                    <a:pt x="11" y="114"/>
                  </a:lnTo>
                  <a:lnTo>
                    <a:pt x="11" y="1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3" name="Freeform 65"/>
            <p:cNvSpPr>
              <a:spLocks/>
            </p:cNvSpPr>
            <p:nvPr/>
          </p:nvSpPr>
          <p:spPr bwMode="hidden">
            <a:xfrm>
              <a:off x="5489" y="3042"/>
              <a:ext cx="186" cy="21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6" y="12"/>
                </a:cxn>
                <a:cxn ang="0">
                  <a:pos x="119" y="36"/>
                </a:cxn>
                <a:cxn ang="0">
                  <a:pos x="155" y="72"/>
                </a:cxn>
                <a:cxn ang="0">
                  <a:pos x="161" y="90"/>
                </a:cxn>
                <a:cxn ang="0">
                  <a:pos x="167" y="114"/>
                </a:cxn>
                <a:cxn ang="0">
                  <a:pos x="161" y="138"/>
                </a:cxn>
                <a:cxn ang="0">
                  <a:pos x="149" y="162"/>
                </a:cxn>
                <a:cxn ang="0">
                  <a:pos x="119" y="180"/>
                </a:cxn>
                <a:cxn ang="0">
                  <a:pos x="90" y="198"/>
                </a:cxn>
                <a:cxn ang="0">
                  <a:pos x="96" y="210"/>
                </a:cxn>
                <a:cxn ang="0">
                  <a:pos x="131" y="192"/>
                </a:cxn>
                <a:cxn ang="0">
                  <a:pos x="161" y="168"/>
                </a:cxn>
                <a:cxn ang="0">
                  <a:pos x="179" y="144"/>
                </a:cxn>
                <a:cxn ang="0">
                  <a:pos x="185" y="114"/>
                </a:cxn>
                <a:cxn ang="0">
                  <a:pos x="179" y="90"/>
                </a:cxn>
                <a:cxn ang="0">
                  <a:pos x="173" y="66"/>
                </a:cxn>
                <a:cxn ang="0">
                  <a:pos x="155" y="48"/>
                </a:cxn>
                <a:cxn ang="0">
                  <a:pos x="131" y="30"/>
                </a:cxn>
                <a:cxn ang="0">
                  <a:pos x="72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85" h="210">
                  <a:moveTo>
                    <a:pt x="0" y="6"/>
                  </a:moveTo>
                  <a:lnTo>
                    <a:pt x="66" y="12"/>
                  </a:lnTo>
                  <a:lnTo>
                    <a:pt x="119" y="36"/>
                  </a:lnTo>
                  <a:lnTo>
                    <a:pt x="155" y="72"/>
                  </a:lnTo>
                  <a:lnTo>
                    <a:pt x="161" y="90"/>
                  </a:lnTo>
                  <a:lnTo>
                    <a:pt x="167" y="114"/>
                  </a:lnTo>
                  <a:lnTo>
                    <a:pt x="161" y="138"/>
                  </a:lnTo>
                  <a:lnTo>
                    <a:pt x="149" y="162"/>
                  </a:lnTo>
                  <a:lnTo>
                    <a:pt x="119" y="180"/>
                  </a:lnTo>
                  <a:lnTo>
                    <a:pt x="90" y="198"/>
                  </a:lnTo>
                  <a:lnTo>
                    <a:pt x="96" y="210"/>
                  </a:lnTo>
                  <a:lnTo>
                    <a:pt x="131" y="192"/>
                  </a:lnTo>
                  <a:lnTo>
                    <a:pt x="161" y="168"/>
                  </a:lnTo>
                  <a:lnTo>
                    <a:pt x="179" y="144"/>
                  </a:lnTo>
                  <a:lnTo>
                    <a:pt x="185" y="114"/>
                  </a:lnTo>
                  <a:lnTo>
                    <a:pt x="179" y="90"/>
                  </a:lnTo>
                  <a:lnTo>
                    <a:pt x="173" y="66"/>
                  </a:lnTo>
                  <a:lnTo>
                    <a:pt x="155" y="48"/>
                  </a:lnTo>
                  <a:lnTo>
                    <a:pt x="131" y="30"/>
                  </a:lnTo>
                  <a:lnTo>
                    <a:pt x="72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4" name="Freeform 66"/>
            <p:cNvSpPr>
              <a:spLocks noEditPoints="1"/>
            </p:cNvSpPr>
            <p:nvPr/>
          </p:nvSpPr>
          <p:spPr bwMode="hidden">
            <a:xfrm>
              <a:off x="5345" y="3058"/>
              <a:ext cx="299" cy="186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90" y="6"/>
                </a:cxn>
                <a:cxn ang="0">
                  <a:pos x="42" y="30"/>
                </a:cxn>
                <a:cxn ang="0">
                  <a:pos x="12" y="54"/>
                </a:cxn>
                <a:cxn ang="0">
                  <a:pos x="6" y="72"/>
                </a:cxn>
                <a:cxn ang="0">
                  <a:pos x="0" y="90"/>
                </a:cxn>
                <a:cxn ang="0">
                  <a:pos x="6" y="108"/>
                </a:cxn>
                <a:cxn ang="0">
                  <a:pos x="12" y="126"/>
                </a:cxn>
                <a:cxn ang="0">
                  <a:pos x="42" y="156"/>
                </a:cxn>
                <a:cxn ang="0">
                  <a:pos x="90" y="180"/>
                </a:cxn>
                <a:cxn ang="0">
                  <a:pos x="150" y="186"/>
                </a:cxn>
                <a:cxn ang="0">
                  <a:pos x="209" y="180"/>
                </a:cxn>
                <a:cxn ang="0">
                  <a:pos x="257" y="156"/>
                </a:cxn>
                <a:cxn ang="0">
                  <a:pos x="287" y="126"/>
                </a:cxn>
                <a:cxn ang="0">
                  <a:pos x="299" y="108"/>
                </a:cxn>
                <a:cxn ang="0">
                  <a:pos x="299" y="90"/>
                </a:cxn>
                <a:cxn ang="0">
                  <a:pos x="299" y="72"/>
                </a:cxn>
                <a:cxn ang="0">
                  <a:pos x="287" y="54"/>
                </a:cxn>
                <a:cxn ang="0">
                  <a:pos x="257" y="30"/>
                </a:cxn>
                <a:cxn ang="0">
                  <a:pos x="209" y="6"/>
                </a:cxn>
                <a:cxn ang="0">
                  <a:pos x="150" y="0"/>
                </a:cxn>
                <a:cxn ang="0">
                  <a:pos x="150" y="0"/>
                </a:cxn>
                <a:cxn ang="0">
                  <a:pos x="150" y="180"/>
                </a:cxn>
                <a:cxn ang="0">
                  <a:pos x="96" y="174"/>
                </a:cxn>
                <a:cxn ang="0">
                  <a:pos x="48" y="156"/>
                </a:cxn>
                <a:cxn ang="0">
                  <a:pos x="18" y="126"/>
                </a:cxn>
                <a:cxn ang="0">
                  <a:pos x="12" y="108"/>
                </a:cxn>
                <a:cxn ang="0">
                  <a:pos x="6" y="90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48" y="30"/>
                </a:cxn>
                <a:cxn ang="0">
                  <a:pos x="96" y="12"/>
                </a:cxn>
                <a:cxn ang="0">
                  <a:pos x="150" y="6"/>
                </a:cxn>
                <a:cxn ang="0">
                  <a:pos x="203" y="12"/>
                </a:cxn>
                <a:cxn ang="0">
                  <a:pos x="251" y="30"/>
                </a:cxn>
                <a:cxn ang="0">
                  <a:pos x="281" y="54"/>
                </a:cxn>
                <a:cxn ang="0">
                  <a:pos x="293" y="72"/>
                </a:cxn>
                <a:cxn ang="0">
                  <a:pos x="293" y="90"/>
                </a:cxn>
                <a:cxn ang="0">
                  <a:pos x="293" y="108"/>
                </a:cxn>
                <a:cxn ang="0">
                  <a:pos x="281" y="126"/>
                </a:cxn>
                <a:cxn ang="0">
                  <a:pos x="251" y="156"/>
                </a:cxn>
                <a:cxn ang="0">
                  <a:pos x="203" y="174"/>
                </a:cxn>
                <a:cxn ang="0">
                  <a:pos x="150" y="180"/>
                </a:cxn>
                <a:cxn ang="0">
                  <a:pos x="150" y="180"/>
                </a:cxn>
              </a:cxnLst>
              <a:rect l="0" t="0" r="r" b="b"/>
              <a:pathLst>
                <a:path w="299" h="186">
                  <a:moveTo>
                    <a:pt x="150" y="0"/>
                  </a:moveTo>
                  <a:lnTo>
                    <a:pt x="90" y="6"/>
                  </a:lnTo>
                  <a:lnTo>
                    <a:pt x="42" y="30"/>
                  </a:lnTo>
                  <a:lnTo>
                    <a:pt x="12" y="54"/>
                  </a:lnTo>
                  <a:lnTo>
                    <a:pt x="6" y="72"/>
                  </a:lnTo>
                  <a:lnTo>
                    <a:pt x="0" y="90"/>
                  </a:lnTo>
                  <a:lnTo>
                    <a:pt x="6" y="108"/>
                  </a:lnTo>
                  <a:lnTo>
                    <a:pt x="12" y="126"/>
                  </a:lnTo>
                  <a:lnTo>
                    <a:pt x="42" y="156"/>
                  </a:lnTo>
                  <a:lnTo>
                    <a:pt x="90" y="180"/>
                  </a:lnTo>
                  <a:lnTo>
                    <a:pt x="150" y="186"/>
                  </a:lnTo>
                  <a:lnTo>
                    <a:pt x="209" y="180"/>
                  </a:lnTo>
                  <a:lnTo>
                    <a:pt x="257" y="156"/>
                  </a:lnTo>
                  <a:lnTo>
                    <a:pt x="287" y="126"/>
                  </a:lnTo>
                  <a:lnTo>
                    <a:pt x="299" y="108"/>
                  </a:lnTo>
                  <a:lnTo>
                    <a:pt x="299" y="90"/>
                  </a:lnTo>
                  <a:lnTo>
                    <a:pt x="299" y="72"/>
                  </a:lnTo>
                  <a:lnTo>
                    <a:pt x="287" y="54"/>
                  </a:lnTo>
                  <a:lnTo>
                    <a:pt x="257" y="30"/>
                  </a:lnTo>
                  <a:lnTo>
                    <a:pt x="209" y="6"/>
                  </a:lnTo>
                  <a:lnTo>
                    <a:pt x="150" y="0"/>
                  </a:lnTo>
                  <a:lnTo>
                    <a:pt x="150" y="0"/>
                  </a:lnTo>
                  <a:close/>
                  <a:moveTo>
                    <a:pt x="150" y="180"/>
                  </a:moveTo>
                  <a:lnTo>
                    <a:pt x="96" y="174"/>
                  </a:lnTo>
                  <a:lnTo>
                    <a:pt x="48" y="156"/>
                  </a:lnTo>
                  <a:lnTo>
                    <a:pt x="18" y="126"/>
                  </a:lnTo>
                  <a:lnTo>
                    <a:pt x="12" y="108"/>
                  </a:lnTo>
                  <a:lnTo>
                    <a:pt x="6" y="90"/>
                  </a:lnTo>
                  <a:lnTo>
                    <a:pt x="12" y="72"/>
                  </a:lnTo>
                  <a:lnTo>
                    <a:pt x="18" y="54"/>
                  </a:lnTo>
                  <a:lnTo>
                    <a:pt x="48" y="30"/>
                  </a:lnTo>
                  <a:lnTo>
                    <a:pt x="96" y="12"/>
                  </a:lnTo>
                  <a:lnTo>
                    <a:pt x="150" y="6"/>
                  </a:lnTo>
                  <a:lnTo>
                    <a:pt x="203" y="12"/>
                  </a:lnTo>
                  <a:lnTo>
                    <a:pt x="251" y="30"/>
                  </a:lnTo>
                  <a:lnTo>
                    <a:pt x="281" y="54"/>
                  </a:lnTo>
                  <a:lnTo>
                    <a:pt x="293" y="72"/>
                  </a:lnTo>
                  <a:lnTo>
                    <a:pt x="293" y="90"/>
                  </a:lnTo>
                  <a:lnTo>
                    <a:pt x="293" y="108"/>
                  </a:lnTo>
                  <a:lnTo>
                    <a:pt x="281" y="126"/>
                  </a:lnTo>
                  <a:lnTo>
                    <a:pt x="251" y="156"/>
                  </a:lnTo>
                  <a:lnTo>
                    <a:pt x="203" y="174"/>
                  </a:lnTo>
                  <a:lnTo>
                    <a:pt x="150" y="180"/>
                  </a:lnTo>
                  <a:lnTo>
                    <a:pt x="150" y="1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grpSp>
          <p:nvGrpSpPr>
            <p:cNvPr id="65" name="Group 67"/>
            <p:cNvGrpSpPr>
              <a:grpSpLocks/>
            </p:cNvGrpSpPr>
            <p:nvPr/>
          </p:nvGrpSpPr>
          <p:grpSpPr bwMode="auto">
            <a:xfrm>
              <a:off x="5381" y="3085"/>
              <a:ext cx="227" cy="132"/>
              <a:chOff x="5381" y="3085"/>
              <a:chExt cx="227" cy="132"/>
            </a:xfrm>
            <a:grpFill/>
          </p:grpSpPr>
          <p:sp>
            <p:nvSpPr>
              <p:cNvPr id="66" name="Oval 68"/>
              <p:cNvSpPr>
                <a:spLocks noChangeArrowheads="1"/>
              </p:cNvSpPr>
              <p:nvPr/>
            </p:nvSpPr>
            <p:spPr bwMode="hidden">
              <a:xfrm>
                <a:off x="5381" y="3085"/>
                <a:ext cx="227" cy="13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7" name="Oval 69"/>
              <p:cNvSpPr>
                <a:spLocks noChangeArrowheads="1"/>
              </p:cNvSpPr>
              <p:nvPr/>
            </p:nvSpPr>
            <p:spPr bwMode="hidden">
              <a:xfrm>
                <a:off x="5403" y="3099"/>
                <a:ext cx="182" cy="10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8" name="Oval 70"/>
              <p:cNvSpPr>
                <a:spLocks noChangeArrowheads="1"/>
              </p:cNvSpPr>
              <p:nvPr/>
            </p:nvSpPr>
            <p:spPr bwMode="hidden">
              <a:xfrm>
                <a:off x="5431" y="3109"/>
                <a:ext cx="125" cy="8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9" name="Oval 71"/>
              <p:cNvSpPr>
                <a:spLocks noChangeArrowheads="1"/>
              </p:cNvSpPr>
              <p:nvPr/>
            </p:nvSpPr>
            <p:spPr bwMode="hidden">
              <a:xfrm>
                <a:off x="5458" y="3125"/>
                <a:ext cx="73" cy="4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</p:grpSp>
      </p:grpSp>
      <p:sp>
        <p:nvSpPr>
          <p:cNvPr id="18432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90600" y="2514600"/>
            <a:ext cx="7772400" cy="147002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2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572000"/>
            <a:ext cx="7162800" cy="685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887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Dro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4495800"/>
            <a:ext cx="2130425" cy="2133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720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KnockoutHTF30JuniorWelterw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nockoutHTF30JuniorWelterw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nockoutHTF30JuniorWelterw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nockoutHTF30JuniorWelterw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nockoutHTF30JuniorWelterwt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 descr="WaterDrop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4495800"/>
            <a:ext cx="2130425" cy="2133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7"/>
          <p:cNvSpPr>
            <a:spLocks/>
          </p:cNvSpPr>
          <p:nvPr userDrawn="1"/>
        </p:nvSpPr>
        <p:spPr bwMode="hidden">
          <a:xfrm>
            <a:off x="0" y="4267200"/>
            <a:ext cx="9144000" cy="2590800"/>
          </a:xfrm>
          <a:custGeom>
            <a:avLst/>
            <a:gdLst>
              <a:gd name="T0" fmla="*/ 2147483646 w 5740"/>
              <a:gd name="T1" fmla="*/ 2147483646 h 4316"/>
              <a:gd name="T2" fmla="*/ 0 w 5740"/>
              <a:gd name="T3" fmla="*/ 2147483646 h 4316"/>
              <a:gd name="T4" fmla="*/ 0 w 5740"/>
              <a:gd name="T5" fmla="*/ 0 h 4316"/>
              <a:gd name="T6" fmla="*/ 2147483646 w 5740"/>
              <a:gd name="T7" fmla="*/ 0 h 4316"/>
              <a:gd name="T8" fmla="*/ 2147483646 w 5740"/>
              <a:gd name="T9" fmla="*/ 2147483646 h 4316"/>
              <a:gd name="T10" fmla="*/ 2147483646 w 5740"/>
              <a:gd name="T11" fmla="*/ 2147483646 h 43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0" h="4316">
                <a:moveTo>
                  <a:pt x="5740" y="4316"/>
                </a:moveTo>
                <a:lnTo>
                  <a:pt x="0" y="4316"/>
                </a:lnTo>
                <a:lnTo>
                  <a:pt x="0" y="0"/>
                </a:lnTo>
                <a:lnTo>
                  <a:pt x="5740" y="0"/>
                </a:lnTo>
                <a:lnTo>
                  <a:pt x="5740" y="4316"/>
                </a:lnTo>
                <a:close/>
              </a:path>
            </a:pathLst>
          </a:custGeom>
          <a:gradFill rotWithShape="1">
            <a:gsLst>
              <a:gs pos="0">
                <a:srgbClr val="07206F"/>
              </a:gs>
              <a:gs pos="100000">
                <a:srgbClr val="00112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8" name="Group 10"/>
          <p:cNvGrpSpPr>
            <a:grpSpLocks/>
          </p:cNvGrpSpPr>
          <p:nvPr userDrawn="1"/>
        </p:nvGrpSpPr>
        <p:grpSpPr bwMode="auto">
          <a:xfrm>
            <a:off x="5599469" y="5897563"/>
            <a:ext cx="1257737" cy="827088"/>
            <a:chOff x="3527" y="3715"/>
            <a:chExt cx="792" cy="521"/>
          </a:xfrm>
          <a:gradFill>
            <a:gsLst>
              <a:gs pos="0">
                <a:srgbClr val="0A2D90"/>
              </a:gs>
              <a:gs pos="100000">
                <a:srgbClr val="00254A">
                  <a:gamma/>
                  <a:shade val="46275"/>
                  <a:invGamma/>
                </a:srgbClr>
              </a:gs>
            </a:gsLst>
            <a:lin ang="5400000" scaled="1"/>
          </a:gradFill>
        </p:grpSpPr>
        <p:sp>
          <p:nvSpPr>
            <p:cNvPr id="9" name="Oval 8"/>
            <p:cNvSpPr>
              <a:spLocks noChangeArrowheads="1"/>
            </p:cNvSpPr>
            <p:nvPr/>
          </p:nvSpPr>
          <p:spPr bwMode="hidden">
            <a:xfrm>
              <a:off x="3686" y="3810"/>
              <a:ext cx="532" cy="3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hidden">
            <a:xfrm>
              <a:off x="3726" y="3840"/>
              <a:ext cx="452" cy="2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hidden">
            <a:xfrm>
              <a:off x="3782" y="3872"/>
              <a:ext cx="344" cy="20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hidden">
            <a:xfrm>
              <a:off x="3822" y="3896"/>
              <a:ext cx="262" cy="15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hidden">
            <a:xfrm>
              <a:off x="3856" y="3922"/>
              <a:ext cx="192" cy="10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hidden">
            <a:xfrm>
              <a:off x="3575" y="3715"/>
              <a:ext cx="383" cy="161"/>
            </a:xfrm>
            <a:custGeom>
              <a:avLst/>
              <a:gdLst/>
              <a:ahLst/>
              <a:cxnLst>
                <a:cxn ang="0">
                  <a:pos x="376" y="12"/>
                </a:cxn>
                <a:cxn ang="0">
                  <a:pos x="257" y="24"/>
                </a:cxn>
                <a:cxn ang="0">
                  <a:pos x="149" y="54"/>
                </a:cxn>
                <a:cxn ang="0">
                  <a:pos x="101" y="77"/>
                </a:cxn>
                <a:cxn ang="0">
                  <a:pos x="59" y="101"/>
                </a:cxn>
                <a:cxn ang="0">
                  <a:pos x="24" y="131"/>
                </a:cxn>
                <a:cxn ang="0">
                  <a:pos x="0" y="161"/>
                </a:cxn>
                <a:cxn ang="0">
                  <a:pos x="0" y="137"/>
                </a:cxn>
                <a:cxn ang="0">
                  <a:pos x="29" y="107"/>
                </a:cxn>
                <a:cxn ang="0">
                  <a:pos x="65" y="83"/>
                </a:cxn>
                <a:cxn ang="0">
                  <a:pos x="155" y="36"/>
                </a:cxn>
                <a:cxn ang="0">
                  <a:pos x="257" y="12"/>
                </a:cxn>
                <a:cxn ang="0">
                  <a:pos x="376" y="0"/>
                </a:cxn>
                <a:cxn ang="0">
                  <a:pos x="376" y="0"/>
                </a:cxn>
                <a:cxn ang="0">
                  <a:pos x="382" y="0"/>
                </a:cxn>
                <a:cxn ang="0">
                  <a:pos x="382" y="12"/>
                </a:cxn>
                <a:cxn ang="0">
                  <a:pos x="376" y="12"/>
                </a:cxn>
                <a:cxn ang="0">
                  <a:pos x="376" y="12"/>
                </a:cxn>
                <a:cxn ang="0">
                  <a:pos x="376" y="12"/>
                </a:cxn>
              </a:cxnLst>
              <a:rect l="0" t="0" r="r" b="b"/>
              <a:pathLst>
                <a:path w="382" h="161">
                  <a:moveTo>
                    <a:pt x="376" y="12"/>
                  </a:moveTo>
                  <a:lnTo>
                    <a:pt x="257" y="24"/>
                  </a:lnTo>
                  <a:lnTo>
                    <a:pt x="149" y="54"/>
                  </a:lnTo>
                  <a:lnTo>
                    <a:pt x="101" y="77"/>
                  </a:lnTo>
                  <a:lnTo>
                    <a:pt x="59" y="101"/>
                  </a:lnTo>
                  <a:lnTo>
                    <a:pt x="24" y="131"/>
                  </a:lnTo>
                  <a:lnTo>
                    <a:pt x="0" y="161"/>
                  </a:lnTo>
                  <a:lnTo>
                    <a:pt x="0" y="137"/>
                  </a:lnTo>
                  <a:lnTo>
                    <a:pt x="29" y="107"/>
                  </a:lnTo>
                  <a:lnTo>
                    <a:pt x="65" y="83"/>
                  </a:lnTo>
                  <a:lnTo>
                    <a:pt x="155" y="36"/>
                  </a:lnTo>
                  <a:lnTo>
                    <a:pt x="257" y="12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382" y="0"/>
                  </a:lnTo>
                  <a:lnTo>
                    <a:pt x="382" y="12"/>
                  </a:lnTo>
                  <a:lnTo>
                    <a:pt x="376" y="12"/>
                  </a:lnTo>
                  <a:lnTo>
                    <a:pt x="376" y="12"/>
                  </a:lnTo>
                  <a:lnTo>
                    <a:pt x="376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hidden">
            <a:xfrm>
              <a:off x="3695" y="4170"/>
              <a:ext cx="444" cy="66"/>
            </a:xfrm>
            <a:custGeom>
              <a:avLst/>
              <a:gdLst/>
              <a:ahLst/>
              <a:cxnLst>
                <a:cxn ang="0">
                  <a:pos x="257" y="54"/>
                </a:cxn>
                <a:cxn ang="0">
                  <a:pos x="353" y="48"/>
                </a:cxn>
                <a:cxn ang="0">
                  <a:pos x="443" y="24"/>
                </a:cxn>
                <a:cxn ang="0">
                  <a:pos x="443" y="36"/>
                </a:cxn>
                <a:cxn ang="0">
                  <a:pos x="353" y="60"/>
                </a:cxn>
                <a:cxn ang="0">
                  <a:pos x="257" y="66"/>
                </a:cxn>
                <a:cxn ang="0">
                  <a:pos x="186" y="60"/>
                </a:cxn>
                <a:cxn ang="0">
                  <a:pos x="120" y="48"/>
                </a:cxn>
                <a:cxn ang="0">
                  <a:pos x="60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54" y="24"/>
                </a:cxn>
                <a:cxn ang="0">
                  <a:pos x="120" y="36"/>
                </a:cxn>
                <a:cxn ang="0">
                  <a:pos x="186" y="48"/>
                </a:cxn>
                <a:cxn ang="0">
                  <a:pos x="257" y="54"/>
                </a:cxn>
                <a:cxn ang="0">
                  <a:pos x="257" y="54"/>
                </a:cxn>
              </a:cxnLst>
              <a:rect l="0" t="0" r="r" b="b"/>
              <a:pathLst>
                <a:path w="443" h="66">
                  <a:moveTo>
                    <a:pt x="257" y="54"/>
                  </a:moveTo>
                  <a:lnTo>
                    <a:pt x="353" y="48"/>
                  </a:lnTo>
                  <a:lnTo>
                    <a:pt x="443" y="24"/>
                  </a:lnTo>
                  <a:lnTo>
                    <a:pt x="443" y="36"/>
                  </a:lnTo>
                  <a:lnTo>
                    <a:pt x="353" y="60"/>
                  </a:lnTo>
                  <a:lnTo>
                    <a:pt x="257" y="66"/>
                  </a:lnTo>
                  <a:lnTo>
                    <a:pt x="186" y="60"/>
                  </a:lnTo>
                  <a:lnTo>
                    <a:pt x="120" y="48"/>
                  </a:lnTo>
                  <a:lnTo>
                    <a:pt x="60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24"/>
                  </a:lnTo>
                  <a:lnTo>
                    <a:pt x="120" y="36"/>
                  </a:lnTo>
                  <a:lnTo>
                    <a:pt x="186" y="48"/>
                  </a:lnTo>
                  <a:lnTo>
                    <a:pt x="257" y="54"/>
                  </a:lnTo>
                  <a:lnTo>
                    <a:pt x="257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hidden">
            <a:xfrm>
              <a:off x="3527" y="3906"/>
              <a:ext cx="89" cy="216"/>
            </a:xfrm>
            <a:custGeom>
              <a:avLst/>
              <a:gdLst/>
              <a:ahLst/>
              <a:cxnLst>
                <a:cxn ang="0">
                  <a:pos x="12" y="66"/>
                </a:cxn>
                <a:cxn ang="0">
                  <a:pos x="18" y="108"/>
                </a:cxn>
                <a:cxn ang="0">
                  <a:pos x="36" y="144"/>
                </a:cxn>
                <a:cxn ang="0">
                  <a:pos x="60" y="180"/>
                </a:cxn>
                <a:cxn ang="0">
                  <a:pos x="89" y="216"/>
                </a:cxn>
                <a:cxn ang="0">
                  <a:pos x="72" y="216"/>
                </a:cxn>
                <a:cxn ang="0">
                  <a:pos x="42" y="180"/>
                </a:cxn>
                <a:cxn ang="0">
                  <a:pos x="18" y="144"/>
                </a:cxn>
                <a:cxn ang="0">
                  <a:pos x="6" y="108"/>
                </a:cxn>
                <a:cxn ang="0">
                  <a:pos x="0" y="66"/>
                </a:cxn>
                <a:cxn ang="0">
                  <a:pos x="0" y="30"/>
                </a:cxn>
                <a:cxn ang="0">
                  <a:pos x="12" y="0"/>
                </a:cxn>
                <a:cxn ang="0">
                  <a:pos x="30" y="0"/>
                </a:cxn>
                <a:cxn ang="0">
                  <a:pos x="18" y="30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89" h="216">
                  <a:moveTo>
                    <a:pt x="12" y="66"/>
                  </a:moveTo>
                  <a:lnTo>
                    <a:pt x="18" y="108"/>
                  </a:lnTo>
                  <a:lnTo>
                    <a:pt x="36" y="144"/>
                  </a:lnTo>
                  <a:lnTo>
                    <a:pt x="60" y="180"/>
                  </a:lnTo>
                  <a:lnTo>
                    <a:pt x="89" y="216"/>
                  </a:lnTo>
                  <a:lnTo>
                    <a:pt x="72" y="216"/>
                  </a:lnTo>
                  <a:lnTo>
                    <a:pt x="42" y="180"/>
                  </a:lnTo>
                  <a:lnTo>
                    <a:pt x="18" y="144"/>
                  </a:lnTo>
                  <a:lnTo>
                    <a:pt x="6" y="108"/>
                  </a:lnTo>
                  <a:lnTo>
                    <a:pt x="0" y="66"/>
                  </a:lnTo>
                  <a:lnTo>
                    <a:pt x="0" y="30"/>
                  </a:lnTo>
                  <a:lnTo>
                    <a:pt x="12" y="0"/>
                  </a:lnTo>
                  <a:lnTo>
                    <a:pt x="30" y="0"/>
                  </a:lnTo>
                  <a:lnTo>
                    <a:pt x="18" y="30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hidden">
            <a:xfrm>
              <a:off x="3569" y="3745"/>
              <a:ext cx="750" cy="461"/>
            </a:xfrm>
            <a:custGeom>
              <a:avLst/>
              <a:gdLst/>
              <a:ahLst/>
              <a:cxnLst>
                <a:cxn ang="0">
                  <a:pos x="382" y="443"/>
                </a:cxn>
                <a:cxn ang="0">
                  <a:pos x="311" y="437"/>
                </a:cxn>
                <a:cxn ang="0">
                  <a:pos x="245" y="425"/>
                </a:cxn>
                <a:cxn ang="0">
                  <a:pos x="185" y="407"/>
                </a:cxn>
                <a:cxn ang="0">
                  <a:pos x="131" y="383"/>
                </a:cxn>
                <a:cxn ang="0">
                  <a:pos x="83" y="347"/>
                </a:cxn>
                <a:cxn ang="0">
                  <a:pos x="53" y="311"/>
                </a:cxn>
                <a:cxn ang="0">
                  <a:pos x="30" y="269"/>
                </a:cxn>
                <a:cxn ang="0">
                  <a:pos x="24" y="227"/>
                </a:cxn>
                <a:cxn ang="0">
                  <a:pos x="30" y="185"/>
                </a:cxn>
                <a:cxn ang="0">
                  <a:pos x="53" y="143"/>
                </a:cxn>
                <a:cxn ang="0">
                  <a:pos x="83" y="107"/>
                </a:cxn>
                <a:cxn ang="0">
                  <a:pos x="131" y="77"/>
                </a:cxn>
                <a:cxn ang="0">
                  <a:pos x="185" y="47"/>
                </a:cxn>
                <a:cxn ang="0">
                  <a:pos x="245" y="30"/>
                </a:cxn>
                <a:cxn ang="0">
                  <a:pos x="311" y="18"/>
                </a:cxn>
                <a:cxn ang="0">
                  <a:pos x="382" y="12"/>
                </a:cxn>
                <a:cxn ang="0">
                  <a:pos x="478" y="18"/>
                </a:cxn>
                <a:cxn ang="0">
                  <a:pos x="562" y="41"/>
                </a:cxn>
                <a:cxn ang="0">
                  <a:pos x="562" y="36"/>
                </a:cxn>
                <a:cxn ang="0">
                  <a:pos x="562" y="30"/>
                </a:cxn>
                <a:cxn ang="0">
                  <a:pos x="478" y="6"/>
                </a:cxn>
                <a:cxn ang="0">
                  <a:pos x="382" y="0"/>
                </a:cxn>
                <a:cxn ang="0">
                  <a:pos x="305" y="6"/>
                </a:cxn>
                <a:cxn ang="0">
                  <a:pos x="233" y="18"/>
                </a:cxn>
                <a:cxn ang="0">
                  <a:pos x="167" y="41"/>
                </a:cxn>
                <a:cxn ang="0">
                  <a:pos x="113" y="65"/>
                </a:cxn>
                <a:cxn ang="0">
                  <a:pos x="65" y="101"/>
                </a:cxn>
                <a:cxn ang="0">
                  <a:pos x="30" y="137"/>
                </a:cxn>
                <a:cxn ang="0">
                  <a:pos x="6" y="179"/>
                </a:cxn>
                <a:cxn ang="0">
                  <a:pos x="0" y="227"/>
                </a:cxn>
                <a:cxn ang="0">
                  <a:pos x="6" y="275"/>
                </a:cxn>
                <a:cxn ang="0">
                  <a:pos x="30" y="317"/>
                </a:cxn>
                <a:cxn ang="0">
                  <a:pos x="65" y="359"/>
                </a:cxn>
                <a:cxn ang="0">
                  <a:pos x="113" y="395"/>
                </a:cxn>
                <a:cxn ang="0">
                  <a:pos x="167" y="419"/>
                </a:cxn>
                <a:cxn ang="0">
                  <a:pos x="233" y="443"/>
                </a:cxn>
                <a:cxn ang="0">
                  <a:pos x="305" y="455"/>
                </a:cxn>
                <a:cxn ang="0">
                  <a:pos x="382" y="461"/>
                </a:cxn>
                <a:cxn ang="0">
                  <a:pos x="448" y="455"/>
                </a:cxn>
                <a:cxn ang="0">
                  <a:pos x="508" y="449"/>
                </a:cxn>
                <a:cxn ang="0">
                  <a:pos x="609" y="413"/>
                </a:cxn>
                <a:cxn ang="0">
                  <a:pos x="657" y="389"/>
                </a:cxn>
                <a:cxn ang="0">
                  <a:pos x="693" y="359"/>
                </a:cxn>
                <a:cxn ang="0">
                  <a:pos x="723" y="329"/>
                </a:cxn>
                <a:cxn ang="0">
                  <a:pos x="747" y="293"/>
                </a:cxn>
                <a:cxn ang="0">
                  <a:pos x="741" y="287"/>
                </a:cxn>
                <a:cxn ang="0">
                  <a:pos x="729" y="281"/>
                </a:cxn>
                <a:cxn ang="0">
                  <a:pos x="711" y="317"/>
                </a:cxn>
                <a:cxn ang="0">
                  <a:pos x="681" y="347"/>
                </a:cxn>
                <a:cxn ang="0">
                  <a:pos x="645" y="377"/>
                </a:cxn>
                <a:cxn ang="0">
                  <a:pos x="604" y="401"/>
                </a:cxn>
                <a:cxn ang="0">
                  <a:pos x="502" y="431"/>
                </a:cxn>
                <a:cxn ang="0">
                  <a:pos x="442" y="443"/>
                </a:cxn>
                <a:cxn ang="0">
                  <a:pos x="382" y="443"/>
                </a:cxn>
                <a:cxn ang="0">
                  <a:pos x="382" y="443"/>
                </a:cxn>
              </a:cxnLst>
              <a:rect l="0" t="0" r="r" b="b"/>
              <a:pathLst>
                <a:path w="747" h="461">
                  <a:moveTo>
                    <a:pt x="382" y="443"/>
                  </a:moveTo>
                  <a:lnTo>
                    <a:pt x="311" y="437"/>
                  </a:lnTo>
                  <a:lnTo>
                    <a:pt x="245" y="425"/>
                  </a:lnTo>
                  <a:lnTo>
                    <a:pt x="185" y="407"/>
                  </a:lnTo>
                  <a:lnTo>
                    <a:pt x="131" y="383"/>
                  </a:lnTo>
                  <a:lnTo>
                    <a:pt x="83" y="347"/>
                  </a:lnTo>
                  <a:lnTo>
                    <a:pt x="53" y="311"/>
                  </a:lnTo>
                  <a:lnTo>
                    <a:pt x="30" y="269"/>
                  </a:lnTo>
                  <a:lnTo>
                    <a:pt x="24" y="227"/>
                  </a:lnTo>
                  <a:lnTo>
                    <a:pt x="30" y="185"/>
                  </a:lnTo>
                  <a:lnTo>
                    <a:pt x="53" y="143"/>
                  </a:lnTo>
                  <a:lnTo>
                    <a:pt x="83" y="107"/>
                  </a:lnTo>
                  <a:lnTo>
                    <a:pt x="131" y="77"/>
                  </a:lnTo>
                  <a:lnTo>
                    <a:pt x="185" y="47"/>
                  </a:lnTo>
                  <a:lnTo>
                    <a:pt x="245" y="30"/>
                  </a:lnTo>
                  <a:lnTo>
                    <a:pt x="311" y="18"/>
                  </a:lnTo>
                  <a:lnTo>
                    <a:pt x="382" y="12"/>
                  </a:lnTo>
                  <a:lnTo>
                    <a:pt x="478" y="18"/>
                  </a:lnTo>
                  <a:lnTo>
                    <a:pt x="562" y="41"/>
                  </a:lnTo>
                  <a:lnTo>
                    <a:pt x="562" y="36"/>
                  </a:lnTo>
                  <a:lnTo>
                    <a:pt x="562" y="30"/>
                  </a:lnTo>
                  <a:lnTo>
                    <a:pt x="478" y="6"/>
                  </a:lnTo>
                  <a:lnTo>
                    <a:pt x="382" y="0"/>
                  </a:lnTo>
                  <a:lnTo>
                    <a:pt x="305" y="6"/>
                  </a:lnTo>
                  <a:lnTo>
                    <a:pt x="233" y="18"/>
                  </a:lnTo>
                  <a:lnTo>
                    <a:pt x="167" y="41"/>
                  </a:lnTo>
                  <a:lnTo>
                    <a:pt x="113" y="65"/>
                  </a:lnTo>
                  <a:lnTo>
                    <a:pt x="65" y="101"/>
                  </a:lnTo>
                  <a:lnTo>
                    <a:pt x="30" y="137"/>
                  </a:lnTo>
                  <a:lnTo>
                    <a:pt x="6" y="179"/>
                  </a:lnTo>
                  <a:lnTo>
                    <a:pt x="0" y="227"/>
                  </a:lnTo>
                  <a:lnTo>
                    <a:pt x="6" y="275"/>
                  </a:lnTo>
                  <a:lnTo>
                    <a:pt x="30" y="317"/>
                  </a:lnTo>
                  <a:lnTo>
                    <a:pt x="65" y="359"/>
                  </a:lnTo>
                  <a:lnTo>
                    <a:pt x="113" y="395"/>
                  </a:lnTo>
                  <a:lnTo>
                    <a:pt x="167" y="419"/>
                  </a:lnTo>
                  <a:lnTo>
                    <a:pt x="233" y="443"/>
                  </a:lnTo>
                  <a:lnTo>
                    <a:pt x="305" y="455"/>
                  </a:lnTo>
                  <a:lnTo>
                    <a:pt x="382" y="461"/>
                  </a:lnTo>
                  <a:lnTo>
                    <a:pt x="448" y="455"/>
                  </a:lnTo>
                  <a:lnTo>
                    <a:pt x="508" y="449"/>
                  </a:lnTo>
                  <a:lnTo>
                    <a:pt x="609" y="413"/>
                  </a:lnTo>
                  <a:lnTo>
                    <a:pt x="657" y="389"/>
                  </a:lnTo>
                  <a:lnTo>
                    <a:pt x="693" y="359"/>
                  </a:lnTo>
                  <a:lnTo>
                    <a:pt x="723" y="329"/>
                  </a:lnTo>
                  <a:lnTo>
                    <a:pt x="747" y="293"/>
                  </a:lnTo>
                  <a:lnTo>
                    <a:pt x="741" y="287"/>
                  </a:lnTo>
                  <a:lnTo>
                    <a:pt x="729" y="281"/>
                  </a:lnTo>
                  <a:lnTo>
                    <a:pt x="711" y="317"/>
                  </a:lnTo>
                  <a:lnTo>
                    <a:pt x="681" y="347"/>
                  </a:lnTo>
                  <a:lnTo>
                    <a:pt x="645" y="377"/>
                  </a:lnTo>
                  <a:lnTo>
                    <a:pt x="604" y="401"/>
                  </a:lnTo>
                  <a:lnTo>
                    <a:pt x="502" y="431"/>
                  </a:lnTo>
                  <a:lnTo>
                    <a:pt x="442" y="443"/>
                  </a:lnTo>
                  <a:lnTo>
                    <a:pt x="382" y="443"/>
                  </a:lnTo>
                  <a:lnTo>
                    <a:pt x="382" y="4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hidden">
            <a:xfrm>
              <a:off x="4037" y="3721"/>
              <a:ext cx="96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48" y="18"/>
                </a:cxn>
                <a:cxn ang="0">
                  <a:pos x="96" y="30"/>
                </a:cxn>
                <a:cxn ang="0">
                  <a:pos x="96" y="24"/>
                </a:cxn>
                <a:cxn ang="0">
                  <a:pos x="96" y="18"/>
                </a:cxn>
                <a:cxn ang="0">
                  <a:pos x="48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" h="30">
                  <a:moveTo>
                    <a:pt x="0" y="0"/>
                  </a:moveTo>
                  <a:lnTo>
                    <a:pt x="0" y="12"/>
                  </a:lnTo>
                  <a:lnTo>
                    <a:pt x="48" y="18"/>
                  </a:lnTo>
                  <a:lnTo>
                    <a:pt x="96" y="30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48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hidden">
            <a:xfrm>
              <a:off x="3910" y="3948"/>
              <a:ext cx="84" cy="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20" name="Group 22"/>
          <p:cNvGrpSpPr>
            <a:grpSpLocks/>
          </p:cNvGrpSpPr>
          <p:nvPr userDrawn="1"/>
        </p:nvGrpSpPr>
        <p:grpSpPr bwMode="auto">
          <a:xfrm>
            <a:off x="2817203" y="5764213"/>
            <a:ext cx="2582172" cy="1084263"/>
            <a:chOff x="1776" y="3631"/>
            <a:chExt cx="1626" cy="683"/>
          </a:xfrm>
          <a:gradFill>
            <a:gsLst>
              <a:gs pos="0">
                <a:srgbClr val="0A2D90"/>
              </a:gs>
              <a:gs pos="100000">
                <a:srgbClr val="00254A">
                  <a:gamma/>
                  <a:shade val="46275"/>
                  <a:invGamma/>
                </a:srgbClr>
              </a:gs>
            </a:gsLst>
            <a:lin ang="5400000" scaled="1"/>
          </a:gradFill>
        </p:grpSpPr>
        <p:sp>
          <p:nvSpPr>
            <p:cNvPr id="21" name="Oval 20"/>
            <p:cNvSpPr>
              <a:spLocks noChangeArrowheads="1"/>
            </p:cNvSpPr>
            <p:nvPr/>
          </p:nvSpPr>
          <p:spPr bwMode="hidden">
            <a:xfrm>
              <a:off x="2268" y="3934"/>
              <a:ext cx="638" cy="37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hidden">
            <a:xfrm>
              <a:off x="2314" y="3958"/>
              <a:ext cx="543" cy="33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hidden">
            <a:xfrm>
              <a:off x="2341" y="3979"/>
              <a:ext cx="501" cy="29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hidden">
            <a:xfrm>
              <a:off x="2368" y="3997"/>
              <a:ext cx="444" cy="25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hidden">
            <a:xfrm>
              <a:off x="2385" y="4005"/>
              <a:ext cx="413" cy="24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hidden">
            <a:xfrm>
              <a:off x="2437" y="4026"/>
              <a:ext cx="306" cy="19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hidden">
            <a:xfrm>
              <a:off x="2476" y="4056"/>
              <a:ext cx="227" cy="13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hidden">
            <a:xfrm>
              <a:off x="2542" y="4097"/>
              <a:ext cx="90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hidden">
            <a:xfrm>
              <a:off x="2585" y="3822"/>
              <a:ext cx="449" cy="18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78" y="12"/>
                </a:cxn>
                <a:cxn ang="0">
                  <a:pos x="150" y="18"/>
                </a:cxn>
                <a:cxn ang="0">
                  <a:pos x="215" y="36"/>
                </a:cxn>
                <a:cxn ang="0">
                  <a:pos x="275" y="60"/>
                </a:cxn>
                <a:cxn ang="0">
                  <a:pos x="329" y="84"/>
                </a:cxn>
                <a:cxn ang="0">
                  <a:pos x="377" y="114"/>
                </a:cxn>
                <a:cxn ang="0">
                  <a:pos x="419" y="150"/>
                </a:cxn>
                <a:cxn ang="0">
                  <a:pos x="448" y="186"/>
                </a:cxn>
                <a:cxn ang="0">
                  <a:pos x="448" y="162"/>
                </a:cxn>
                <a:cxn ang="0">
                  <a:pos x="413" y="126"/>
                </a:cxn>
                <a:cxn ang="0">
                  <a:pos x="371" y="96"/>
                </a:cxn>
                <a:cxn ang="0">
                  <a:pos x="323" y="66"/>
                </a:cxn>
                <a:cxn ang="0">
                  <a:pos x="269" y="48"/>
                </a:cxn>
                <a:cxn ang="0">
                  <a:pos x="144" y="12"/>
                </a:cxn>
                <a:cxn ang="0">
                  <a:pos x="78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448" h="186">
                  <a:moveTo>
                    <a:pt x="6" y="6"/>
                  </a:moveTo>
                  <a:lnTo>
                    <a:pt x="78" y="12"/>
                  </a:lnTo>
                  <a:lnTo>
                    <a:pt x="150" y="18"/>
                  </a:lnTo>
                  <a:lnTo>
                    <a:pt x="215" y="36"/>
                  </a:lnTo>
                  <a:lnTo>
                    <a:pt x="275" y="60"/>
                  </a:lnTo>
                  <a:lnTo>
                    <a:pt x="329" y="84"/>
                  </a:lnTo>
                  <a:lnTo>
                    <a:pt x="377" y="114"/>
                  </a:lnTo>
                  <a:lnTo>
                    <a:pt x="419" y="150"/>
                  </a:lnTo>
                  <a:lnTo>
                    <a:pt x="448" y="186"/>
                  </a:lnTo>
                  <a:lnTo>
                    <a:pt x="448" y="162"/>
                  </a:lnTo>
                  <a:lnTo>
                    <a:pt x="413" y="126"/>
                  </a:lnTo>
                  <a:lnTo>
                    <a:pt x="371" y="96"/>
                  </a:lnTo>
                  <a:lnTo>
                    <a:pt x="323" y="66"/>
                  </a:lnTo>
                  <a:lnTo>
                    <a:pt x="269" y="48"/>
                  </a:lnTo>
                  <a:lnTo>
                    <a:pt x="144" y="12"/>
                  </a:lnTo>
                  <a:lnTo>
                    <a:pt x="78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hidden">
            <a:xfrm>
              <a:off x="2142" y="3852"/>
              <a:ext cx="892" cy="462"/>
            </a:xfrm>
            <a:custGeom>
              <a:avLst/>
              <a:gdLst/>
              <a:ahLst/>
              <a:cxnLst>
                <a:cxn ang="0">
                  <a:pos x="23" y="276"/>
                </a:cxn>
                <a:cxn ang="0">
                  <a:pos x="29" y="222"/>
                </a:cxn>
                <a:cxn ang="0">
                  <a:pos x="59" y="174"/>
                </a:cxn>
                <a:cxn ang="0">
                  <a:pos x="95" y="132"/>
                </a:cxn>
                <a:cxn ang="0">
                  <a:pos x="149" y="96"/>
                </a:cxn>
                <a:cxn ang="0">
                  <a:pos x="209" y="60"/>
                </a:cxn>
                <a:cxn ang="0">
                  <a:pos x="281" y="36"/>
                </a:cxn>
                <a:cxn ang="0">
                  <a:pos x="364" y="24"/>
                </a:cxn>
                <a:cxn ang="0">
                  <a:pos x="448" y="18"/>
                </a:cxn>
                <a:cxn ang="0">
                  <a:pos x="532" y="24"/>
                </a:cxn>
                <a:cxn ang="0">
                  <a:pos x="609" y="36"/>
                </a:cxn>
                <a:cxn ang="0">
                  <a:pos x="681" y="60"/>
                </a:cxn>
                <a:cxn ang="0">
                  <a:pos x="741" y="96"/>
                </a:cxn>
                <a:cxn ang="0">
                  <a:pos x="795" y="132"/>
                </a:cxn>
                <a:cxn ang="0">
                  <a:pos x="831" y="174"/>
                </a:cxn>
                <a:cxn ang="0">
                  <a:pos x="861" y="222"/>
                </a:cxn>
                <a:cxn ang="0">
                  <a:pos x="867" y="276"/>
                </a:cxn>
                <a:cxn ang="0">
                  <a:pos x="855" y="330"/>
                </a:cxn>
                <a:cxn ang="0">
                  <a:pos x="831" y="378"/>
                </a:cxn>
                <a:cxn ang="0">
                  <a:pos x="783" y="426"/>
                </a:cxn>
                <a:cxn ang="0">
                  <a:pos x="723" y="462"/>
                </a:cxn>
                <a:cxn ang="0">
                  <a:pos x="765" y="462"/>
                </a:cxn>
                <a:cxn ang="0">
                  <a:pos x="819" y="426"/>
                </a:cxn>
                <a:cxn ang="0">
                  <a:pos x="855" y="378"/>
                </a:cxn>
                <a:cxn ang="0">
                  <a:pos x="884" y="330"/>
                </a:cxn>
                <a:cxn ang="0">
                  <a:pos x="890" y="276"/>
                </a:cxn>
                <a:cxn ang="0">
                  <a:pos x="884" y="222"/>
                </a:cxn>
                <a:cxn ang="0">
                  <a:pos x="855" y="168"/>
                </a:cxn>
                <a:cxn ang="0">
                  <a:pos x="813" y="120"/>
                </a:cxn>
                <a:cxn ang="0">
                  <a:pos x="759" y="84"/>
                </a:cxn>
                <a:cxn ang="0">
                  <a:pos x="693" y="48"/>
                </a:cxn>
                <a:cxn ang="0">
                  <a:pos x="621" y="24"/>
                </a:cxn>
                <a:cxn ang="0">
                  <a:pos x="538" y="6"/>
                </a:cxn>
                <a:cxn ang="0">
                  <a:pos x="448" y="0"/>
                </a:cxn>
                <a:cxn ang="0">
                  <a:pos x="358" y="6"/>
                </a:cxn>
                <a:cxn ang="0">
                  <a:pos x="275" y="24"/>
                </a:cxn>
                <a:cxn ang="0">
                  <a:pos x="197" y="48"/>
                </a:cxn>
                <a:cxn ang="0">
                  <a:pos x="131" y="84"/>
                </a:cxn>
                <a:cxn ang="0">
                  <a:pos x="77" y="120"/>
                </a:cxn>
                <a:cxn ang="0">
                  <a:pos x="35" y="168"/>
                </a:cxn>
                <a:cxn ang="0">
                  <a:pos x="12" y="222"/>
                </a:cxn>
                <a:cxn ang="0">
                  <a:pos x="0" y="276"/>
                </a:cxn>
                <a:cxn ang="0">
                  <a:pos x="6" y="330"/>
                </a:cxn>
                <a:cxn ang="0">
                  <a:pos x="35" y="378"/>
                </a:cxn>
                <a:cxn ang="0">
                  <a:pos x="71" y="426"/>
                </a:cxn>
                <a:cxn ang="0">
                  <a:pos x="125" y="462"/>
                </a:cxn>
                <a:cxn ang="0">
                  <a:pos x="167" y="462"/>
                </a:cxn>
                <a:cxn ang="0">
                  <a:pos x="107" y="426"/>
                </a:cxn>
                <a:cxn ang="0">
                  <a:pos x="59" y="378"/>
                </a:cxn>
                <a:cxn ang="0">
                  <a:pos x="35" y="330"/>
                </a:cxn>
                <a:cxn ang="0">
                  <a:pos x="23" y="276"/>
                </a:cxn>
                <a:cxn ang="0">
                  <a:pos x="23" y="276"/>
                </a:cxn>
              </a:cxnLst>
              <a:rect l="0" t="0" r="r" b="b"/>
              <a:pathLst>
                <a:path w="890" h="462">
                  <a:moveTo>
                    <a:pt x="23" y="276"/>
                  </a:moveTo>
                  <a:lnTo>
                    <a:pt x="29" y="222"/>
                  </a:lnTo>
                  <a:lnTo>
                    <a:pt x="59" y="174"/>
                  </a:lnTo>
                  <a:lnTo>
                    <a:pt x="95" y="132"/>
                  </a:lnTo>
                  <a:lnTo>
                    <a:pt x="149" y="96"/>
                  </a:lnTo>
                  <a:lnTo>
                    <a:pt x="209" y="60"/>
                  </a:lnTo>
                  <a:lnTo>
                    <a:pt x="281" y="36"/>
                  </a:lnTo>
                  <a:lnTo>
                    <a:pt x="364" y="24"/>
                  </a:lnTo>
                  <a:lnTo>
                    <a:pt x="448" y="18"/>
                  </a:lnTo>
                  <a:lnTo>
                    <a:pt x="532" y="24"/>
                  </a:lnTo>
                  <a:lnTo>
                    <a:pt x="609" y="36"/>
                  </a:lnTo>
                  <a:lnTo>
                    <a:pt x="681" y="60"/>
                  </a:lnTo>
                  <a:lnTo>
                    <a:pt x="741" y="96"/>
                  </a:lnTo>
                  <a:lnTo>
                    <a:pt x="795" y="132"/>
                  </a:lnTo>
                  <a:lnTo>
                    <a:pt x="831" y="174"/>
                  </a:lnTo>
                  <a:lnTo>
                    <a:pt x="861" y="222"/>
                  </a:lnTo>
                  <a:lnTo>
                    <a:pt x="867" y="276"/>
                  </a:lnTo>
                  <a:lnTo>
                    <a:pt x="855" y="330"/>
                  </a:lnTo>
                  <a:lnTo>
                    <a:pt x="831" y="378"/>
                  </a:lnTo>
                  <a:lnTo>
                    <a:pt x="783" y="426"/>
                  </a:lnTo>
                  <a:lnTo>
                    <a:pt x="723" y="462"/>
                  </a:lnTo>
                  <a:lnTo>
                    <a:pt x="765" y="462"/>
                  </a:lnTo>
                  <a:lnTo>
                    <a:pt x="819" y="426"/>
                  </a:lnTo>
                  <a:lnTo>
                    <a:pt x="855" y="378"/>
                  </a:lnTo>
                  <a:lnTo>
                    <a:pt x="884" y="330"/>
                  </a:lnTo>
                  <a:lnTo>
                    <a:pt x="890" y="276"/>
                  </a:lnTo>
                  <a:lnTo>
                    <a:pt x="884" y="222"/>
                  </a:lnTo>
                  <a:lnTo>
                    <a:pt x="855" y="168"/>
                  </a:lnTo>
                  <a:lnTo>
                    <a:pt x="813" y="120"/>
                  </a:lnTo>
                  <a:lnTo>
                    <a:pt x="759" y="84"/>
                  </a:lnTo>
                  <a:lnTo>
                    <a:pt x="693" y="48"/>
                  </a:lnTo>
                  <a:lnTo>
                    <a:pt x="621" y="24"/>
                  </a:lnTo>
                  <a:lnTo>
                    <a:pt x="538" y="6"/>
                  </a:lnTo>
                  <a:lnTo>
                    <a:pt x="448" y="0"/>
                  </a:lnTo>
                  <a:lnTo>
                    <a:pt x="358" y="6"/>
                  </a:lnTo>
                  <a:lnTo>
                    <a:pt x="275" y="24"/>
                  </a:lnTo>
                  <a:lnTo>
                    <a:pt x="197" y="48"/>
                  </a:lnTo>
                  <a:lnTo>
                    <a:pt x="131" y="84"/>
                  </a:lnTo>
                  <a:lnTo>
                    <a:pt x="77" y="120"/>
                  </a:lnTo>
                  <a:lnTo>
                    <a:pt x="35" y="168"/>
                  </a:lnTo>
                  <a:lnTo>
                    <a:pt x="12" y="222"/>
                  </a:lnTo>
                  <a:lnTo>
                    <a:pt x="0" y="276"/>
                  </a:lnTo>
                  <a:lnTo>
                    <a:pt x="6" y="330"/>
                  </a:lnTo>
                  <a:lnTo>
                    <a:pt x="35" y="378"/>
                  </a:lnTo>
                  <a:lnTo>
                    <a:pt x="71" y="426"/>
                  </a:lnTo>
                  <a:lnTo>
                    <a:pt x="125" y="462"/>
                  </a:lnTo>
                  <a:lnTo>
                    <a:pt x="167" y="462"/>
                  </a:lnTo>
                  <a:lnTo>
                    <a:pt x="107" y="426"/>
                  </a:lnTo>
                  <a:lnTo>
                    <a:pt x="59" y="378"/>
                  </a:lnTo>
                  <a:lnTo>
                    <a:pt x="35" y="330"/>
                  </a:lnTo>
                  <a:lnTo>
                    <a:pt x="23" y="276"/>
                  </a:lnTo>
                  <a:lnTo>
                    <a:pt x="23" y="2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hidden">
            <a:xfrm>
              <a:off x="2082" y="3828"/>
              <a:ext cx="407" cy="486"/>
            </a:xfrm>
            <a:custGeom>
              <a:avLst/>
              <a:gdLst/>
              <a:ahLst/>
              <a:cxnLst>
                <a:cxn ang="0">
                  <a:pos x="18" y="300"/>
                </a:cxn>
                <a:cxn ang="0">
                  <a:pos x="24" y="246"/>
                </a:cxn>
                <a:cxn ang="0">
                  <a:pos x="48" y="198"/>
                </a:cxn>
                <a:cxn ang="0">
                  <a:pos x="83" y="150"/>
                </a:cxn>
                <a:cxn ang="0">
                  <a:pos x="131" y="108"/>
                </a:cxn>
                <a:cxn ang="0">
                  <a:pos x="185" y="72"/>
                </a:cxn>
                <a:cxn ang="0">
                  <a:pos x="251" y="42"/>
                </a:cxn>
                <a:cxn ang="0">
                  <a:pos x="329" y="24"/>
                </a:cxn>
                <a:cxn ang="0">
                  <a:pos x="406" y="6"/>
                </a:cxn>
                <a:cxn ang="0">
                  <a:pos x="406" y="0"/>
                </a:cxn>
                <a:cxn ang="0">
                  <a:pos x="323" y="12"/>
                </a:cxn>
                <a:cxn ang="0">
                  <a:pos x="245" y="36"/>
                </a:cxn>
                <a:cxn ang="0">
                  <a:pos x="179" y="66"/>
                </a:cxn>
                <a:cxn ang="0">
                  <a:pos x="119" y="102"/>
                </a:cxn>
                <a:cxn ang="0">
                  <a:pos x="72" y="144"/>
                </a:cxn>
                <a:cxn ang="0">
                  <a:pos x="30" y="192"/>
                </a:cxn>
                <a:cxn ang="0">
                  <a:pos x="6" y="246"/>
                </a:cxn>
                <a:cxn ang="0">
                  <a:pos x="0" y="300"/>
                </a:cxn>
                <a:cxn ang="0">
                  <a:pos x="6" y="348"/>
                </a:cxn>
                <a:cxn ang="0">
                  <a:pos x="30" y="396"/>
                </a:cxn>
                <a:cxn ang="0">
                  <a:pos x="66" y="444"/>
                </a:cxn>
                <a:cxn ang="0">
                  <a:pos x="107" y="486"/>
                </a:cxn>
                <a:cxn ang="0">
                  <a:pos x="131" y="486"/>
                </a:cxn>
                <a:cxn ang="0">
                  <a:pos x="83" y="450"/>
                </a:cxn>
                <a:cxn ang="0">
                  <a:pos x="48" y="402"/>
                </a:cxn>
                <a:cxn ang="0">
                  <a:pos x="24" y="354"/>
                </a:cxn>
                <a:cxn ang="0">
                  <a:pos x="18" y="300"/>
                </a:cxn>
                <a:cxn ang="0">
                  <a:pos x="18" y="300"/>
                </a:cxn>
              </a:cxnLst>
              <a:rect l="0" t="0" r="r" b="b"/>
              <a:pathLst>
                <a:path w="406" h="486">
                  <a:moveTo>
                    <a:pt x="18" y="300"/>
                  </a:moveTo>
                  <a:lnTo>
                    <a:pt x="24" y="246"/>
                  </a:lnTo>
                  <a:lnTo>
                    <a:pt x="48" y="198"/>
                  </a:lnTo>
                  <a:lnTo>
                    <a:pt x="83" y="150"/>
                  </a:lnTo>
                  <a:lnTo>
                    <a:pt x="131" y="108"/>
                  </a:lnTo>
                  <a:lnTo>
                    <a:pt x="185" y="72"/>
                  </a:lnTo>
                  <a:lnTo>
                    <a:pt x="251" y="42"/>
                  </a:lnTo>
                  <a:lnTo>
                    <a:pt x="329" y="24"/>
                  </a:lnTo>
                  <a:lnTo>
                    <a:pt x="406" y="6"/>
                  </a:lnTo>
                  <a:lnTo>
                    <a:pt x="406" y="0"/>
                  </a:lnTo>
                  <a:lnTo>
                    <a:pt x="323" y="12"/>
                  </a:lnTo>
                  <a:lnTo>
                    <a:pt x="245" y="36"/>
                  </a:lnTo>
                  <a:lnTo>
                    <a:pt x="179" y="66"/>
                  </a:lnTo>
                  <a:lnTo>
                    <a:pt x="119" y="102"/>
                  </a:lnTo>
                  <a:lnTo>
                    <a:pt x="72" y="144"/>
                  </a:lnTo>
                  <a:lnTo>
                    <a:pt x="30" y="192"/>
                  </a:lnTo>
                  <a:lnTo>
                    <a:pt x="6" y="246"/>
                  </a:lnTo>
                  <a:lnTo>
                    <a:pt x="0" y="300"/>
                  </a:lnTo>
                  <a:lnTo>
                    <a:pt x="6" y="348"/>
                  </a:lnTo>
                  <a:lnTo>
                    <a:pt x="30" y="396"/>
                  </a:lnTo>
                  <a:lnTo>
                    <a:pt x="66" y="444"/>
                  </a:lnTo>
                  <a:lnTo>
                    <a:pt x="107" y="486"/>
                  </a:lnTo>
                  <a:lnTo>
                    <a:pt x="131" y="486"/>
                  </a:lnTo>
                  <a:lnTo>
                    <a:pt x="83" y="450"/>
                  </a:lnTo>
                  <a:lnTo>
                    <a:pt x="48" y="402"/>
                  </a:lnTo>
                  <a:lnTo>
                    <a:pt x="24" y="354"/>
                  </a:lnTo>
                  <a:lnTo>
                    <a:pt x="18" y="300"/>
                  </a:lnTo>
                  <a:lnTo>
                    <a:pt x="18" y="3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hidden">
            <a:xfrm>
              <a:off x="2987" y="4044"/>
              <a:ext cx="108" cy="252"/>
            </a:xfrm>
            <a:custGeom>
              <a:avLst/>
              <a:gdLst/>
              <a:ahLst/>
              <a:cxnLst>
                <a:cxn ang="0">
                  <a:pos x="89" y="84"/>
                </a:cxn>
                <a:cxn ang="0">
                  <a:pos x="83" y="132"/>
                </a:cxn>
                <a:cxn ang="0">
                  <a:pos x="65" y="174"/>
                </a:cxn>
                <a:cxn ang="0">
                  <a:pos x="36" y="216"/>
                </a:cxn>
                <a:cxn ang="0">
                  <a:pos x="0" y="252"/>
                </a:cxn>
                <a:cxn ang="0">
                  <a:pos x="18" y="252"/>
                </a:cxn>
                <a:cxn ang="0">
                  <a:pos x="53" y="216"/>
                </a:cxn>
                <a:cxn ang="0">
                  <a:pos x="83" y="174"/>
                </a:cxn>
                <a:cxn ang="0">
                  <a:pos x="101" y="132"/>
                </a:cxn>
                <a:cxn ang="0">
                  <a:pos x="107" y="84"/>
                </a:cxn>
                <a:cxn ang="0">
                  <a:pos x="101" y="42"/>
                </a:cxn>
                <a:cxn ang="0">
                  <a:pos x="89" y="0"/>
                </a:cxn>
                <a:cxn ang="0">
                  <a:pos x="65" y="0"/>
                </a:cxn>
                <a:cxn ang="0">
                  <a:pos x="83" y="42"/>
                </a:cxn>
                <a:cxn ang="0">
                  <a:pos x="89" y="84"/>
                </a:cxn>
                <a:cxn ang="0">
                  <a:pos x="89" y="84"/>
                </a:cxn>
              </a:cxnLst>
              <a:rect l="0" t="0" r="r" b="b"/>
              <a:pathLst>
                <a:path w="107" h="252">
                  <a:moveTo>
                    <a:pt x="89" y="84"/>
                  </a:moveTo>
                  <a:lnTo>
                    <a:pt x="83" y="132"/>
                  </a:lnTo>
                  <a:lnTo>
                    <a:pt x="65" y="174"/>
                  </a:lnTo>
                  <a:lnTo>
                    <a:pt x="36" y="216"/>
                  </a:lnTo>
                  <a:lnTo>
                    <a:pt x="0" y="252"/>
                  </a:lnTo>
                  <a:lnTo>
                    <a:pt x="18" y="252"/>
                  </a:lnTo>
                  <a:lnTo>
                    <a:pt x="53" y="216"/>
                  </a:lnTo>
                  <a:lnTo>
                    <a:pt x="83" y="174"/>
                  </a:lnTo>
                  <a:lnTo>
                    <a:pt x="101" y="132"/>
                  </a:lnTo>
                  <a:lnTo>
                    <a:pt x="107" y="84"/>
                  </a:lnTo>
                  <a:lnTo>
                    <a:pt x="101" y="42"/>
                  </a:lnTo>
                  <a:lnTo>
                    <a:pt x="89" y="0"/>
                  </a:lnTo>
                  <a:lnTo>
                    <a:pt x="65" y="0"/>
                  </a:lnTo>
                  <a:lnTo>
                    <a:pt x="83" y="42"/>
                  </a:lnTo>
                  <a:lnTo>
                    <a:pt x="89" y="84"/>
                  </a:lnTo>
                  <a:lnTo>
                    <a:pt x="89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hidden">
            <a:xfrm>
              <a:off x="2068" y="3685"/>
              <a:ext cx="835" cy="150"/>
            </a:xfrm>
            <a:custGeom>
              <a:avLst/>
              <a:gdLst/>
              <a:ahLst/>
              <a:cxnLst>
                <a:cxn ang="0">
                  <a:pos x="518" y="18"/>
                </a:cxn>
                <a:cxn ang="0">
                  <a:pos x="597" y="24"/>
                </a:cxn>
                <a:cxn ang="0">
                  <a:pos x="682" y="30"/>
                </a:cxn>
                <a:cxn ang="0">
                  <a:pos x="755" y="42"/>
                </a:cxn>
                <a:cxn ang="0">
                  <a:pos x="828" y="60"/>
                </a:cxn>
                <a:cxn ang="0">
                  <a:pos x="835" y="42"/>
                </a:cxn>
                <a:cxn ang="0">
                  <a:pos x="761" y="24"/>
                </a:cxn>
                <a:cxn ang="0">
                  <a:pos x="688" y="12"/>
                </a:cxn>
                <a:cxn ang="0">
                  <a:pos x="603" y="6"/>
                </a:cxn>
                <a:cxn ang="0">
                  <a:pos x="518" y="0"/>
                </a:cxn>
                <a:cxn ang="0">
                  <a:pos x="372" y="12"/>
                </a:cxn>
                <a:cxn ang="0">
                  <a:pos x="232" y="36"/>
                </a:cxn>
                <a:cxn ang="0">
                  <a:pos x="110" y="78"/>
                </a:cxn>
                <a:cxn ang="0">
                  <a:pos x="0" y="132"/>
                </a:cxn>
                <a:cxn ang="0">
                  <a:pos x="19" y="150"/>
                </a:cxn>
                <a:cxn ang="0">
                  <a:pos x="122" y="96"/>
                </a:cxn>
                <a:cxn ang="0">
                  <a:pos x="244" y="54"/>
                </a:cxn>
                <a:cxn ang="0">
                  <a:pos x="378" y="30"/>
                </a:cxn>
                <a:cxn ang="0">
                  <a:pos x="518" y="18"/>
                </a:cxn>
                <a:cxn ang="0">
                  <a:pos x="518" y="18"/>
                </a:cxn>
              </a:cxnLst>
              <a:rect l="0" t="0" r="r" b="b"/>
              <a:pathLst>
                <a:path w="835" h="150">
                  <a:moveTo>
                    <a:pt x="518" y="18"/>
                  </a:moveTo>
                  <a:lnTo>
                    <a:pt x="597" y="24"/>
                  </a:lnTo>
                  <a:lnTo>
                    <a:pt x="682" y="30"/>
                  </a:lnTo>
                  <a:lnTo>
                    <a:pt x="755" y="42"/>
                  </a:lnTo>
                  <a:lnTo>
                    <a:pt x="828" y="60"/>
                  </a:lnTo>
                  <a:lnTo>
                    <a:pt x="835" y="42"/>
                  </a:lnTo>
                  <a:lnTo>
                    <a:pt x="761" y="24"/>
                  </a:lnTo>
                  <a:lnTo>
                    <a:pt x="688" y="12"/>
                  </a:lnTo>
                  <a:lnTo>
                    <a:pt x="603" y="6"/>
                  </a:lnTo>
                  <a:lnTo>
                    <a:pt x="518" y="0"/>
                  </a:lnTo>
                  <a:lnTo>
                    <a:pt x="372" y="12"/>
                  </a:lnTo>
                  <a:lnTo>
                    <a:pt x="232" y="36"/>
                  </a:lnTo>
                  <a:lnTo>
                    <a:pt x="110" y="78"/>
                  </a:lnTo>
                  <a:lnTo>
                    <a:pt x="0" y="132"/>
                  </a:lnTo>
                  <a:lnTo>
                    <a:pt x="19" y="150"/>
                  </a:lnTo>
                  <a:lnTo>
                    <a:pt x="122" y="96"/>
                  </a:lnTo>
                  <a:lnTo>
                    <a:pt x="244" y="54"/>
                  </a:lnTo>
                  <a:lnTo>
                    <a:pt x="378" y="30"/>
                  </a:lnTo>
                  <a:lnTo>
                    <a:pt x="518" y="18"/>
                  </a:lnTo>
                  <a:lnTo>
                    <a:pt x="518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hidden">
            <a:xfrm>
              <a:off x="1867" y="3853"/>
              <a:ext cx="171" cy="461"/>
            </a:xfrm>
            <a:custGeom>
              <a:avLst/>
              <a:gdLst/>
              <a:ahLst/>
              <a:cxnLst>
                <a:cxn ang="0">
                  <a:pos x="31" y="263"/>
                </a:cxn>
                <a:cxn ang="0">
                  <a:pos x="43" y="191"/>
                </a:cxn>
                <a:cxn ang="0">
                  <a:pos x="67" y="131"/>
                </a:cxn>
                <a:cxn ang="0">
                  <a:pos x="116" y="72"/>
                </a:cxn>
                <a:cxn ang="0">
                  <a:pos x="171" y="18"/>
                </a:cxn>
                <a:cxn ang="0">
                  <a:pos x="153" y="0"/>
                </a:cxn>
                <a:cxn ang="0">
                  <a:pos x="86" y="60"/>
                </a:cxn>
                <a:cxn ang="0">
                  <a:pos x="43" y="120"/>
                </a:cxn>
                <a:cxn ang="0">
                  <a:pos x="13" y="191"/>
                </a:cxn>
                <a:cxn ang="0">
                  <a:pos x="0" y="263"/>
                </a:cxn>
                <a:cxn ang="0">
                  <a:pos x="6" y="317"/>
                </a:cxn>
                <a:cxn ang="0">
                  <a:pos x="25" y="365"/>
                </a:cxn>
                <a:cxn ang="0">
                  <a:pos x="49" y="413"/>
                </a:cxn>
                <a:cxn ang="0">
                  <a:pos x="86" y="461"/>
                </a:cxn>
                <a:cxn ang="0">
                  <a:pos x="122" y="461"/>
                </a:cxn>
                <a:cxn ang="0">
                  <a:pos x="86" y="413"/>
                </a:cxn>
                <a:cxn ang="0">
                  <a:pos x="55" y="365"/>
                </a:cxn>
                <a:cxn ang="0">
                  <a:pos x="37" y="317"/>
                </a:cxn>
                <a:cxn ang="0">
                  <a:pos x="31" y="263"/>
                </a:cxn>
                <a:cxn ang="0">
                  <a:pos x="31" y="263"/>
                </a:cxn>
              </a:cxnLst>
              <a:rect l="0" t="0" r="r" b="b"/>
              <a:pathLst>
                <a:path w="171" h="461">
                  <a:moveTo>
                    <a:pt x="31" y="263"/>
                  </a:moveTo>
                  <a:lnTo>
                    <a:pt x="43" y="191"/>
                  </a:lnTo>
                  <a:lnTo>
                    <a:pt x="67" y="131"/>
                  </a:lnTo>
                  <a:lnTo>
                    <a:pt x="116" y="72"/>
                  </a:lnTo>
                  <a:lnTo>
                    <a:pt x="171" y="18"/>
                  </a:lnTo>
                  <a:lnTo>
                    <a:pt x="153" y="0"/>
                  </a:lnTo>
                  <a:lnTo>
                    <a:pt x="86" y="60"/>
                  </a:lnTo>
                  <a:lnTo>
                    <a:pt x="43" y="120"/>
                  </a:lnTo>
                  <a:lnTo>
                    <a:pt x="13" y="191"/>
                  </a:lnTo>
                  <a:lnTo>
                    <a:pt x="0" y="263"/>
                  </a:lnTo>
                  <a:lnTo>
                    <a:pt x="6" y="317"/>
                  </a:lnTo>
                  <a:lnTo>
                    <a:pt x="25" y="365"/>
                  </a:lnTo>
                  <a:lnTo>
                    <a:pt x="49" y="413"/>
                  </a:lnTo>
                  <a:lnTo>
                    <a:pt x="86" y="461"/>
                  </a:lnTo>
                  <a:lnTo>
                    <a:pt x="122" y="461"/>
                  </a:lnTo>
                  <a:lnTo>
                    <a:pt x="86" y="413"/>
                  </a:lnTo>
                  <a:lnTo>
                    <a:pt x="55" y="365"/>
                  </a:lnTo>
                  <a:lnTo>
                    <a:pt x="37" y="317"/>
                  </a:lnTo>
                  <a:lnTo>
                    <a:pt x="31" y="263"/>
                  </a:lnTo>
                  <a:lnTo>
                    <a:pt x="31" y="2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hidden">
            <a:xfrm>
              <a:off x="2951" y="3751"/>
              <a:ext cx="360" cy="563"/>
            </a:xfrm>
            <a:custGeom>
              <a:avLst/>
              <a:gdLst/>
              <a:ahLst/>
              <a:cxnLst>
                <a:cxn ang="0">
                  <a:pos x="360" y="365"/>
                </a:cxn>
                <a:cxn ang="0">
                  <a:pos x="353" y="305"/>
                </a:cxn>
                <a:cxn ang="0">
                  <a:pos x="335" y="251"/>
                </a:cxn>
                <a:cxn ang="0">
                  <a:pos x="305" y="204"/>
                </a:cxn>
                <a:cxn ang="0">
                  <a:pos x="262" y="156"/>
                </a:cxn>
                <a:cxn ang="0">
                  <a:pos x="213" y="108"/>
                </a:cxn>
                <a:cxn ang="0">
                  <a:pos x="159" y="66"/>
                </a:cxn>
                <a:cxn ang="0">
                  <a:pos x="92" y="30"/>
                </a:cxn>
                <a:cxn ang="0">
                  <a:pos x="19" y="0"/>
                </a:cxn>
                <a:cxn ang="0">
                  <a:pos x="0" y="12"/>
                </a:cxn>
                <a:cxn ang="0">
                  <a:pos x="67" y="42"/>
                </a:cxn>
                <a:cxn ang="0">
                  <a:pos x="134" y="78"/>
                </a:cxn>
                <a:cxn ang="0">
                  <a:pos x="189" y="114"/>
                </a:cxn>
                <a:cxn ang="0">
                  <a:pos x="238" y="162"/>
                </a:cxn>
                <a:cxn ang="0">
                  <a:pos x="274" y="210"/>
                </a:cxn>
                <a:cxn ang="0">
                  <a:pos x="299" y="257"/>
                </a:cxn>
                <a:cxn ang="0">
                  <a:pos x="317" y="311"/>
                </a:cxn>
                <a:cxn ang="0">
                  <a:pos x="323" y="365"/>
                </a:cxn>
                <a:cxn ang="0">
                  <a:pos x="317" y="419"/>
                </a:cxn>
                <a:cxn ang="0">
                  <a:pos x="299" y="467"/>
                </a:cxn>
                <a:cxn ang="0">
                  <a:pos x="274" y="515"/>
                </a:cxn>
                <a:cxn ang="0">
                  <a:pos x="238" y="563"/>
                </a:cxn>
                <a:cxn ang="0">
                  <a:pos x="268" y="563"/>
                </a:cxn>
                <a:cxn ang="0">
                  <a:pos x="311" y="515"/>
                </a:cxn>
                <a:cxn ang="0">
                  <a:pos x="335" y="467"/>
                </a:cxn>
                <a:cxn ang="0">
                  <a:pos x="353" y="419"/>
                </a:cxn>
                <a:cxn ang="0">
                  <a:pos x="360" y="365"/>
                </a:cxn>
                <a:cxn ang="0">
                  <a:pos x="360" y="365"/>
                </a:cxn>
              </a:cxnLst>
              <a:rect l="0" t="0" r="r" b="b"/>
              <a:pathLst>
                <a:path w="360" h="563">
                  <a:moveTo>
                    <a:pt x="360" y="365"/>
                  </a:moveTo>
                  <a:lnTo>
                    <a:pt x="353" y="305"/>
                  </a:lnTo>
                  <a:lnTo>
                    <a:pt x="335" y="251"/>
                  </a:lnTo>
                  <a:lnTo>
                    <a:pt x="305" y="204"/>
                  </a:lnTo>
                  <a:lnTo>
                    <a:pt x="262" y="156"/>
                  </a:lnTo>
                  <a:lnTo>
                    <a:pt x="213" y="108"/>
                  </a:lnTo>
                  <a:lnTo>
                    <a:pt x="159" y="66"/>
                  </a:lnTo>
                  <a:lnTo>
                    <a:pt x="92" y="30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67" y="42"/>
                  </a:lnTo>
                  <a:lnTo>
                    <a:pt x="134" y="78"/>
                  </a:lnTo>
                  <a:lnTo>
                    <a:pt x="189" y="114"/>
                  </a:lnTo>
                  <a:lnTo>
                    <a:pt x="238" y="162"/>
                  </a:lnTo>
                  <a:lnTo>
                    <a:pt x="274" y="210"/>
                  </a:lnTo>
                  <a:lnTo>
                    <a:pt x="299" y="257"/>
                  </a:lnTo>
                  <a:lnTo>
                    <a:pt x="317" y="311"/>
                  </a:lnTo>
                  <a:lnTo>
                    <a:pt x="323" y="365"/>
                  </a:lnTo>
                  <a:lnTo>
                    <a:pt x="317" y="419"/>
                  </a:lnTo>
                  <a:lnTo>
                    <a:pt x="299" y="467"/>
                  </a:lnTo>
                  <a:lnTo>
                    <a:pt x="274" y="515"/>
                  </a:lnTo>
                  <a:lnTo>
                    <a:pt x="238" y="563"/>
                  </a:lnTo>
                  <a:lnTo>
                    <a:pt x="268" y="563"/>
                  </a:lnTo>
                  <a:lnTo>
                    <a:pt x="311" y="515"/>
                  </a:lnTo>
                  <a:lnTo>
                    <a:pt x="335" y="467"/>
                  </a:lnTo>
                  <a:lnTo>
                    <a:pt x="353" y="419"/>
                  </a:lnTo>
                  <a:lnTo>
                    <a:pt x="360" y="365"/>
                  </a:lnTo>
                  <a:lnTo>
                    <a:pt x="360" y="3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hidden">
            <a:xfrm>
              <a:off x="2318" y="3631"/>
              <a:ext cx="1078" cy="425"/>
            </a:xfrm>
            <a:custGeom>
              <a:avLst/>
              <a:gdLst/>
              <a:ahLst/>
              <a:cxnLst>
                <a:cxn ang="0">
                  <a:pos x="1053" y="425"/>
                </a:cxn>
                <a:cxn ang="0">
                  <a:pos x="1078" y="419"/>
                </a:cxn>
                <a:cxn ang="0">
                  <a:pos x="1066" y="377"/>
                </a:cxn>
                <a:cxn ang="0">
                  <a:pos x="1047" y="336"/>
                </a:cxn>
                <a:cxn ang="0">
                  <a:pos x="986" y="252"/>
                </a:cxn>
                <a:cxn ang="0">
                  <a:pos x="907" y="180"/>
                </a:cxn>
                <a:cxn ang="0">
                  <a:pos x="810" y="120"/>
                </a:cxn>
                <a:cxn ang="0">
                  <a:pos x="694" y="72"/>
                </a:cxn>
                <a:cxn ang="0">
                  <a:pos x="560" y="30"/>
                </a:cxn>
                <a:cxn ang="0">
                  <a:pos x="420" y="6"/>
                </a:cxn>
                <a:cxn ang="0">
                  <a:pos x="268" y="0"/>
                </a:cxn>
                <a:cxn ang="0">
                  <a:pos x="134" y="6"/>
                </a:cxn>
                <a:cxn ang="0">
                  <a:pos x="0" y="24"/>
                </a:cxn>
                <a:cxn ang="0">
                  <a:pos x="12" y="36"/>
                </a:cxn>
                <a:cxn ang="0">
                  <a:pos x="134" y="18"/>
                </a:cxn>
                <a:cxn ang="0">
                  <a:pos x="268" y="12"/>
                </a:cxn>
                <a:cxn ang="0">
                  <a:pos x="420" y="18"/>
                </a:cxn>
                <a:cxn ang="0">
                  <a:pos x="554" y="42"/>
                </a:cxn>
                <a:cxn ang="0">
                  <a:pos x="682" y="84"/>
                </a:cxn>
                <a:cxn ang="0">
                  <a:pos x="798" y="132"/>
                </a:cxn>
                <a:cxn ang="0">
                  <a:pos x="895" y="192"/>
                </a:cxn>
                <a:cxn ang="0">
                  <a:pos x="968" y="264"/>
                </a:cxn>
                <a:cxn ang="0">
                  <a:pos x="999" y="300"/>
                </a:cxn>
                <a:cxn ang="0">
                  <a:pos x="1023" y="342"/>
                </a:cxn>
                <a:cxn ang="0">
                  <a:pos x="1041" y="383"/>
                </a:cxn>
                <a:cxn ang="0">
                  <a:pos x="1053" y="425"/>
                </a:cxn>
                <a:cxn ang="0">
                  <a:pos x="1053" y="425"/>
                </a:cxn>
              </a:cxnLst>
              <a:rect l="0" t="0" r="r" b="b"/>
              <a:pathLst>
                <a:path w="1078" h="425">
                  <a:moveTo>
                    <a:pt x="1053" y="425"/>
                  </a:moveTo>
                  <a:lnTo>
                    <a:pt x="1078" y="419"/>
                  </a:lnTo>
                  <a:lnTo>
                    <a:pt x="1066" y="377"/>
                  </a:lnTo>
                  <a:lnTo>
                    <a:pt x="1047" y="336"/>
                  </a:lnTo>
                  <a:lnTo>
                    <a:pt x="986" y="252"/>
                  </a:lnTo>
                  <a:lnTo>
                    <a:pt x="907" y="180"/>
                  </a:lnTo>
                  <a:lnTo>
                    <a:pt x="810" y="120"/>
                  </a:lnTo>
                  <a:lnTo>
                    <a:pt x="694" y="72"/>
                  </a:lnTo>
                  <a:lnTo>
                    <a:pt x="560" y="30"/>
                  </a:lnTo>
                  <a:lnTo>
                    <a:pt x="420" y="6"/>
                  </a:lnTo>
                  <a:lnTo>
                    <a:pt x="268" y="0"/>
                  </a:lnTo>
                  <a:lnTo>
                    <a:pt x="134" y="6"/>
                  </a:lnTo>
                  <a:lnTo>
                    <a:pt x="0" y="24"/>
                  </a:lnTo>
                  <a:lnTo>
                    <a:pt x="12" y="36"/>
                  </a:lnTo>
                  <a:lnTo>
                    <a:pt x="134" y="18"/>
                  </a:lnTo>
                  <a:lnTo>
                    <a:pt x="268" y="12"/>
                  </a:lnTo>
                  <a:lnTo>
                    <a:pt x="420" y="18"/>
                  </a:lnTo>
                  <a:lnTo>
                    <a:pt x="554" y="42"/>
                  </a:lnTo>
                  <a:lnTo>
                    <a:pt x="682" y="84"/>
                  </a:lnTo>
                  <a:lnTo>
                    <a:pt x="798" y="132"/>
                  </a:lnTo>
                  <a:lnTo>
                    <a:pt x="895" y="192"/>
                  </a:lnTo>
                  <a:lnTo>
                    <a:pt x="968" y="264"/>
                  </a:lnTo>
                  <a:lnTo>
                    <a:pt x="999" y="300"/>
                  </a:lnTo>
                  <a:lnTo>
                    <a:pt x="1023" y="342"/>
                  </a:lnTo>
                  <a:lnTo>
                    <a:pt x="1041" y="383"/>
                  </a:lnTo>
                  <a:lnTo>
                    <a:pt x="1053" y="425"/>
                  </a:lnTo>
                  <a:lnTo>
                    <a:pt x="1053" y="4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hidden">
            <a:xfrm>
              <a:off x="3304" y="4080"/>
              <a:ext cx="98" cy="234"/>
            </a:xfrm>
            <a:custGeom>
              <a:avLst/>
              <a:gdLst/>
              <a:ahLst/>
              <a:cxnLst>
                <a:cxn ang="0">
                  <a:pos x="0" y="234"/>
                </a:cxn>
                <a:cxn ang="0">
                  <a:pos x="25" y="234"/>
                </a:cxn>
                <a:cxn ang="0">
                  <a:pos x="55" y="186"/>
                </a:cxn>
                <a:cxn ang="0">
                  <a:pos x="80" y="138"/>
                </a:cxn>
                <a:cxn ang="0">
                  <a:pos x="92" y="90"/>
                </a:cxn>
                <a:cxn ang="0">
                  <a:pos x="98" y="36"/>
                </a:cxn>
                <a:cxn ang="0">
                  <a:pos x="98" y="0"/>
                </a:cxn>
                <a:cxn ang="0">
                  <a:pos x="74" y="0"/>
                </a:cxn>
                <a:cxn ang="0">
                  <a:pos x="74" y="36"/>
                </a:cxn>
                <a:cxn ang="0">
                  <a:pos x="67" y="90"/>
                </a:cxn>
                <a:cxn ang="0">
                  <a:pos x="55" y="138"/>
                </a:cxn>
                <a:cxn ang="0">
                  <a:pos x="31" y="186"/>
                </a:cxn>
                <a:cxn ang="0">
                  <a:pos x="0" y="234"/>
                </a:cxn>
                <a:cxn ang="0">
                  <a:pos x="0" y="234"/>
                </a:cxn>
              </a:cxnLst>
              <a:rect l="0" t="0" r="r" b="b"/>
              <a:pathLst>
                <a:path w="98" h="234">
                  <a:moveTo>
                    <a:pt x="0" y="234"/>
                  </a:moveTo>
                  <a:lnTo>
                    <a:pt x="25" y="234"/>
                  </a:lnTo>
                  <a:lnTo>
                    <a:pt x="55" y="186"/>
                  </a:lnTo>
                  <a:lnTo>
                    <a:pt x="80" y="138"/>
                  </a:lnTo>
                  <a:lnTo>
                    <a:pt x="92" y="90"/>
                  </a:lnTo>
                  <a:lnTo>
                    <a:pt x="98" y="36"/>
                  </a:lnTo>
                  <a:lnTo>
                    <a:pt x="98" y="0"/>
                  </a:lnTo>
                  <a:lnTo>
                    <a:pt x="74" y="0"/>
                  </a:lnTo>
                  <a:lnTo>
                    <a:pt x="74" y="36"/>
                  </a:lnTo>
                  <a:lnTo>
                    <a:pt x="67" y="90"/>
                  </a:lnTo>
                  <a:lnTo>
                    <a:pt x="55" y="138"/>
                  </a:lnTo>
                  <a:lnTo>
                    <a:pt x="31" y="186"/>
                  </a:lnTo>
                  <a:lnTo>
                    <a:pt x="0" y="234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hidden">
            <a:xfrm>
              <a:off x="1776" y="3673"/>
              <a:ext cx="481" cy="641"/>
            </a:xfrm>
            <a:custGeom>
              <a:avLst/>
              <a:gdLst/>
              <a:ahLst/>
              <a:cxnLst>
                <a:cxn ang="0">
                  <a:pos x="18" y="443"/>
                </a:cxn>
                <a:cxn ang="0">
                  <a:pos x="24" y="371"/>
                </a:cxn>
                <a:cxn ang="0">
                  <a:pos x="55" y="305"/>
                </a:cxn>
                <a:cxn ang="0">
                  <a:pos x="91" y="246"/>
                </a:cxn>
                <a:cxn ang="0">
                  <a:pos x="146" y="186"/>
                </a:cxn>
                <a:cxn ang="0">
                  <a:pos x="213" y="132"/>
                </a:cxn>
                <a:cxn ang="0">
                  <a:pos x="292" y="84"/>
                </a:cxn>
                <a:cxn ang="0">
                  <a:pos x="384" y="48"/>
                </a:cxn>
                <a:cxn ang="0">
                  <a:pos x="481" y="12"/>
                </a:cxn>
                <a:cxn ang="0">
                  <a:pos x="457" y="0"/>
                </a:cxn>
                <a:cxn ang="0">
                  <a:pos x="359" y="36"/>
                </a:cxn>
                <a:cxn ang="0">
                  <a:pos x="274" y="78"/>
                </a:cxn>
                <a:cxn ang="0">
                  <a:pos x="195" y="126"/>
                </a:cxn>
                <a:cxn ang="0">
                  <a:pos x="128" y="180"/>
                </a:cxn>
                <a:cxn ang="0">
                  <a:pos x="73" y="240"/>
                </a:cxn>
                <a:cxn ang="0">
                  <a:pos x="37" y="305"/>
                </a:cxn>
                <a:cxn ang="0">
                  <a:pos x="6" y="371"/>
                </a:cxn>
                <a:cxn ang="0">
                  <a:pos x="0" y="443"/>
                </a:cxn>
                <a:cxn ang="0">
                  <a:pos x="6" y="497"/>
                </a:cxn>
                <a:cxn ang="0">
                  <a:pos x="18" y="545"/>
                </a:cxn>
                <a:cxn ang="0">
                  <a:pos x="43" y="593"/>
                </a:cxn>
                <a:cxn ang="0">
                  <a:pos x="73" y="641"/>
                </a:cxn>
                <a:cxn ang="0">
                  <a:pos x="97" y="641"/>
                </a:cxn>
                <a:cxn ang="0">
                  <a:pos x="67" y="593"/>
                </a:cxn>
                <a:cxn ang="0">
                  <a:pos x="43" y="545"/>
                </a:cxn>
                <a:cxn ang="0">
                  <a:pos x="24" y="497"/>
                </a:cxn>
                <a:cxn ang="0">
                  <a:pos x="18" y="443"/>
                </a:cxn>
                <a:cxn ang="0">
                  <a:pos x="18" y="443"/>
                </a:cxn>
              </a:cxnLst>
              <a:rect l="0" t="0" r="r" b="b"/>
              <a:pathLst>
                <a:path w="481" h="641">
                  <a:moveTo>
                    <a:pt x="18" y="443"/>
                  </a:moveTo>
                  <a:lnTo>
                    <a:pt x="24" y="371"/>
                  </a:lnTo>
                  <a:lnTo>
                    <a:pt x="55" y="305"/>
                  </a:lnTo>
                  <a:lnTo>
                    <a:pt x="91" y="246"/>
                  </a:lnTo>
                  <a:lnTo>
                    <a:pt x="146" y="186"/>
                  </a:lnTo>
                  <a:lnTo>
                    <a:pt x="213" y="132"/>
                  </a:lnTo>
                  <a:lnTo>
                    <a:pt x="292" y="84"/>
                  </a:lnTo>
                  <a:lnTo>
                    <a:pt x="384" y="48"/>
                  </a:lnTo>
                  <a:lnTo>
                    <a:pt x="481" y="12"/>
                  </a:lnTo>
                  <a:lnTo>
                    <a:pt x="457" y="0"/>
                  </a:lnTo>
                  <a:lnTo>
                    <a:pt x="359" y="36"/>
                  </a:lnTo>
                  <a:lnTo>
                    <a:pt x="274" y="78"/>
                  </a:lnTo>
                  <a:lnTo>
                    <a:pt x="195" y="126"/>
                  </a:lnTo>
                  <a:lnTo>
                    <a:pt x="128" y="180"/>
                  </a:lnTo>
                  <a:lnTo>
                    <a:pt x="73" y="240"/>
                  </a:lnTo>
                  <a:lnTo>
                    <a:pt x="37" y="305"/>
                  </a:lnTo>
                  <a:lnTo>
                    <a:pt x="6" y="371"/>
                  </a:lnTo>
                  <a:lnTo>
                    <a:pt x="0" y="443"/>
                  </a:lnTo>
                  <a:lnTo>
                    <a:pt x="6" y="497"/>
                  </a:lnTo>
                  <a:lnTo>
                    <a:pt x="18" y="545"/>
                  </a:lnTo>
                  <a:lnTo>
                    <a:pt x="43" y="593"/>
                  </a:lnTo>
                  <a:lnTo>
                    <a:pt x="73" y="641"/>
                  </a:lnTo>
                  <a:lnTo>
                    <a:pt x="97" y="641"/>
                  </a:lnTo>
                  <a:lnTo>
                    <a:pt x="67" y="593"/>
                  </a:lnTo>
                  <a:lnTo>
                    <a:pt x="43" y="545"/>
                  </a:lnTo>
                  <a:lnTo>
                    <a:pt x="24" y="497"/>
                  </a:lnTo>
                  <a:lnTo>
                    <a:pt x="18" y="443"/>
                  </a:lnTo>
                  <a:lnTo>
                    <a:pt x="18" y="4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39" name="Group 41"/>
          <p:cNvGrpSpPr>
            <a:grpSpLocks/>
          </p:cNvGrpSpPr>
          <p:nvPr userDrawn="1"/>
        </p:nvGrpSpPr>
        <p:grpSpPr bwMode="auto">
          <a:xfrm>
            <a:off x="6552300" y="5334000"/>
            <a:ext cx="2145457" cy="1303338"/>
            <a:chOff x="4128" y="3360"/>
            <a:chExt cx="1351" cy="821"/>
          </a:xfrm>
          <a:gradFill>
            <a:gsLst>
              <a:gs pos="0">
                <a:srgbClr val="0A2D90"/>
              </a:gs>
              <a:gs pos="100000">
                <a:srgbClr val="00254A">
                  <a:gamma/>
                  <a:shade val="46275"/>
                  <a:invGamma/>
                </a:srgbClr>
              </a:gs>
            </a:gsLst>
            <a:lin ang="5400000" scaled="1"/>
          </a:gradFill>
        </p:grpSpPr>
        <p:sp>
          <p:nvSpPr>
            <p:cNvPr id="40" name="Freeform 39"/>
            <p:cNvSpPr>
              <a:spLocks noEditPoints="1"/>
            </p:cNvSpPr>
            <p:nvPr/>
          </p:nvSpPr>
          <p:spPr bwMode="hidden">
            <a:xfrm>
              <a:off x="4200" y="3402"/>
              <a:ext cx="1201" cy="731"/>
            </a:xfrm>
            <a:custGeom>
              <a:avLst/>
              <a:gdLst/>
              <a:ahLst/>
              <a:cxnLst>
                <a:cxn ang="0">
                  <a:pos x="484" y="6"/>
                </a:cxn>
                <a:cxn ang="0">
                  <a:pos x="263" y="60"/>
                </a:cxn>
                <a:cxn ang="0">
                  <a:pos x="101" y="162"/>
                </a:cxn>
                <a:cxn ang="0">
                  <a:pos x="12" y="294"/>
                </a:cxn>
                <a:cxn ang="0">
                  <a:pos x="0" y="366"/>
                </a:cxn>
                <a:cxn ang="0">
                  <a:pos x="12" y="437"/>
                </a:cxn>
                <a:cxn ang="0">
                  <a:pos x="101" y="569"/>
                </a:cxn>
                <a:cxn ang="0">
                  <a:pos x="263" y="671"/>
                </a:cxn>
                <a:cxn ang="0">
                  <a:pos x="484" y="725"/>
                </a:cxn>
                <a:cxn ang="0">
                  <a:pos x="723" y="725"/>
                </a:cxn>
                <a:cxn ang="0">
                  <a:pos x="938" y="671"/>
                </a:cxn>
                <a:cxn ang="0">
                  <a:pos x="1100" y="569"/>
                </a:cxn>
                <a:cxn ang="0">
                  <a:pos x="1189" y="437"/>
                </a:cxn>
                <a:cxn ang="0">
                  <a:pos x="1201" y="366"/>
                </a:cxn>
                <a:cxn ang="0">
                  <a:pos x="1189" y="294"/>
                </a:cxn>
                <a:cxn ang="0">
                  <a:pos x="1100" y="162"/>
                </a:cxn>
                <a:cxn ang="0">
                  <a:pos x="938" y="60"/>
                </a:cxn>
                <a:cxn ang="0">
                  <a:pos x="723" y="6"/>
                </a:cxn>
                <a:cxn ang="0">
                  <a:pos x="604" y="0"/>
                </a:cxn>
                <a:cxn ang="0">
                  <a:pos x="490" y="701"/>
                </a:cxn>
                <a:cxn ang="0">
                  <a:pos x="287" y="647"/>
                </a:cxn>
                <a:cxn ang="0">
                  <a:pos x="131" y="557"/>
                </a:cxn>
                <a:cxn ang="0">
                  <a:pos x="48" y="437"/>
                </a:cxn>
                <a:cxn ang="0">
                  <a:pos x="36" y="366"/>
                </a:cxn>
                <a:cxn ang="0">
                  <a:pos x="48" y="300"/>
                </a:cxn>
                <a:cxn ang="0">
                  <a:pos x="131" y="174"/>
                </a:cxn>
                <a:cxn ang="0">
                  <a:pos x="287" y="84"/>
                </a:cxn>
                <a:cxn ang="0">
                  <a:pos x="490" y="30"/>
                </a:cxn>
                <a:cxn ang="0">
                  <a:pos x="717" y="30"/>
                </a:cxn>
                <a:cxn ang="0">
                  <a:pos x="920" y="84"/>
                </a:cxn>
                <a:cxn ang="0">
                  <a:pos x="1070" y="174"/>
                </a:cxn>
                <a:cxn ang="0">
                  <a:pos x="1153" y="300"/>
                </a:cxn>
                <a:cxn ang="0">
                  <a:pos x="1153" y="437"/>
                </a:cxn>
                <a:cxn ang="0">
                  <a:pos x="1070" y="557"/>
                </a:cxn>
                <a:cxn ang="0">
                  <a:pos x="920" y="647"/>
                </a:cxn>
                <a:cxn ang="0">
                  <a:pos x="717" y="701"/>
                </a:cxn>
                <a:cxn ang="0">
                  <a:pos x="604" y="707"/>
                </a:cxn>
              </a:cxnLst>
              <a:rect l="0" t="0" r="r" b="b"/>
              <a:pathLst>
                <a:path w="1201" h="731">
                  <a:moveTo>
                    <a:pt x="604" y="0"/>
                  </a:moveTo>
                  <a:lnTo>
                    <a:pt x="484" y="6"/>
                  </a:lnTo>
                  <a:lnTo>
                    <a:pt x="370" y="30"/>
                  </a:lnTo>
                  <a:lnTo>
                    <a:pt x="263" y="60"/>
                  </a:lnTo>
                  <a:lnTo>
                    <a:pt x="179" y="108"/>
                  </a:lnTo>
                  <a:lnTo>
                    <a:pt x="101" y="162"/>
                  </a:lnTo>
                  <a:lnTo>
                    <a:pt x="48" y="222"/>
                  </a:lnTo>
                  <a:lnTo>
                    <a:pt x="12" y="294"/>
                  </a:lnTo>
                  <a:lnTo>
                    <a:pt x="6" y="330"/>
                  </a:lnTo>
                  <a:lnTo>
                    <a:pt x="0" y="366"/>
                  </a:lnTo>
                  <a:lnTo>
                    <a:pt x="6" y="401"/>
                  </a:lnTo>
                  <a:lnTo>
                    <a:pt x="12" y="437"/>
                  </a:lnTo>
                  <a:lnTo>
                    <a:pt x="48" y="509"/>
                  </a:lnTo>
                  <a:lnTo>
                    <a:pt x="101" y="569"/>
                  </a:lnTo>
                  <a:lnTo>
                    <a:pt x="179" y="623"/>
                  </a:lnTo>
                  <a:lnTo>
                    <a:pt x="263" y="671"/>
                  </a:lnTo>
                  <a:lnTo>
                    <a:pt x="370" y="701"/>
                  </a:lnTo>
                  <a:lnTo>
                    <a:pt x="484" y="725"/>
                  </a:lnTo>
                  <a:lnTo>
                    <a:pt x="604" y="731"/>
                  </a:lnTo>
                  <a:lnTo>
                    <a:pt x="723" y="725"/>
                  </a:lnTo>
                  <a:lnTo>
                    <a:pt x="837" y="701"/>
                  </a:lnTo>
                  <a:lnTo>
                    <a:pt x="938" y="671"/>
                  </a:lnTo>
                  <a:lnTo>
                    <a:pt x="1028" y="623"/>
                  </a:lnTo>
                  <a:lnTo>
                    <a:pt x="1100" y="569"/>
                  </a:lnTo>
                  <a:lnTo>
                    <a:pt x="1153" y="509"/>
                  </a:lnTo>
                  <a:lnTo>
                    <a:pt x="1189" y="437"/>
                  </a:lnTo>
                  <a:lnTo>
                    <a:pt x="1201" y="401"/>
                  </a:lnTo>
                  <a:lnTo>
                    <a:pt x="1201" y="366"/>
                  </a:lnTo>
                  <a:lnTo>
                    <a:pt x="1201" y="330"/>
                  </a:lnTo>
                  <a:lnTo>
                    <a:pt x="1189" y="294"/>
                  </a:lnTo>
                  <a:lnTo>
                    <a:pt x="1153" y="222"/>
                  </a:lnTo>
                  <a:lnTo>
                    <a:pt x="1100" y="162"/>
                  </a:lnTo>
                  <a:lnTo>
                    <a:pt x="1028" y="108"/>
                  </a:lnTo>
                  <a:lnTo>
                    <a:pt x="938" y="60"/>
                  </a:lnTo>
                  <a:lnTo>
                    <a:pt x="837" y="30"/>
                  </a:lnTo>
                  <a:lnTo>
                    <a:pt x="723" y="6"/>
                  </a:lnTo>
                  <a:lnTo>
                    <a:pt x="604" y="0"/>
                  </a:lnTo>
                  <a:lnTo>
                    <a:pt x="604" y="0"/>
                  </a:lnTo>
                  <a:close/>
                  <a:moveTo>
                    <a:pt x="604" y="707"/>
                  </a:moveTo>
                  <a:lnTo>
                    <a:pt x="490" y="701"/>
                  </a:lnTo>
                  <a:lnTo>
                    <a:pt x="382" y="683"/>
                  </a:lnTo>
                  <a:lnTo>
                    <a:pt x="287" y="647"/>
                  </a:lnTo>
                  <a:lnTo>
                    <a:pt x="203" y="611"/>
                  </a:lnTo>
                  <a:lnTo>
                    <a:pt x="131" y="557"/>
                  </a:lnTo>
                  <a:lnTo>
                    <a:pt x="83" y="497"/>
                  </a:lnTo>
                  <a:lnTo>
                    <a:pt x="48" y="437"/>
                  </a:lnTo>
                  <a:lnTo>
                    <a:pt x="42" y="401"/>
                  </a:lnTo>
                  <a:lnTo>
                    <a:pt x="36" y="366"/>
                  </a:lnTo>
                  <a:lnTo>
                    <a:pt x="42" y="330"/>
                  </a:lnTo>
                  <a:lnTo>
                    <a:pt x="48" y="300"/>
                  </a:lnTo>
                  <a:lnTo>
                    <a:pt x="83" y="234"/>
                  </a:lnTo>
                  <a:lnTo>
                    <a:pt x="131" y="174"/>
                  </a:lnTo>
                  <a:lnTo>
                    <a:pt x="203" y="126"/>
                  </a:lnTo>
                  <a:lnTo>
                    <a:pt x="287" y="84"/>
                  </a:lnTo>
                  <a:lnTo>
                    <a:pt x="382" y="54"/>
                  </a:lnTo>
                  <a:lnTo>
                    <a:pt x="490" y="30"/>
                  </a:lnTo>
                  <a:lnTo>
                    <a:pt x="604" y="24"/>
                  </a:lnTo>
                  <a:lnTo>
                    <a:pt x="717" y="30"/>
                  </a:lnTo>
                  <a:lnTo>
                    <a:pt x="825" y="54"/>
                  </a:lnTo>
                  <a:lnTo>
                    <a:pt x="920" y="84"/>
                  </a:lnTo>
                  <a:lnTo>
                    <a:pt x="1004" y="126"/>
                  </a:lnTo>
                  <a:lnTo>
                    <a:pt x="1070" y="174"/>
                  </a:lnTo>
                  <a:lnTo>
                    <a:pt x="1124" y="234"/>
                  </a:lnTo>
                  <a:lnTo>
                    <a:pt x="1153" y="300"/>
                  </a:lnTo>
                  <a:lnTo>
                    <a:pt x="1165" y="366"/>
                  </a:lnTo>
                  <a:lnTo>
                    <a:pt x="1153" y="437"/>
                  </a:lnTo>
                  <a:lnTo>
                    <a:pt x="1124" y="497"/>
                  </a:lnTo>
                  <a:lnTo>
                    <a:pt x="1070" y="557"/>
                  </a:lnTo>
                  <a:lnTo>
                    <a:pt x="1004" y="611"/>
                  </a:lnTo>
                  <a:lnTo>
                    <a:pt x="920" y="647"/>
                  </a:lnTo>
                  <a:lnTo>
                    <a:pt x="825" y="683"/>
                  </a:lnTo>
                  <a:lnTo>
                    <a:pt x="717" y="701"/>
                  </a:lnTo>
                  <a:lnTo>
                    <a:pt x="604" y="707"/>
                  </a:lnTo>
                  <a:lnTo>
                    <a:pt x="604" y="7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hidden">
            <a:xfrm>
              <a:off x="4128" y="3366"/>
              <a:ext cx="544" cy="737"/>
            </a:xfrm>
            <a:custGeom>
              <a:avLst/>
              <a:gdLst/>
              <a:ahLst/>
              <a:cxnLst>
                <a:cxn ang="0">
                  <a:pos x="24" y="402"/>
                </a:cxn>
                <a:cxn ang="0">
                  <a:pos x="36" y="330"/>
                </a:cxn>
                <a:cxn ang="0">
                  <a:pos x="66" y="264"/>
                </a:cxn>
                <a:cxn ang="0">
                  <a:pos x="108" y="204"/>
                </a:cxn>
                <a:cxn ang="0">
                  <a:pos x="173" y="150"/>
                </a:cxn>
                <a:cxn ang="0">
                  <a:pos x="251" y="102"/>
                </a:cxn>
                <a:cxn ang="0">
                  <a:pos x="335" y="60"/>
                </a:cxn>
                <a:cxn ang="0">
                  <a:pos x="436" y="30"/>
                </a:cxn>
                <a:cxn ang="0">
                  <a:pos x="544" y="12"/>
                </a:cxn>
                <a:cxn ang="0">
                  <a:pos x="544" y="0"/>
                </a:cxn>
                <a:cxn ang="0">
                  <a:pos x="430" y="18"/>
                </a:cxn>
                <a:cxn ang="0">
                  <a:pos x="329" y="48"/>
                </a:cxn>
                <a:cxn ang="0">
                  <a:pos x="233" y="90"/>
                </a:cxn>
                <a:cxn ang="0">
                  <a:pos x="155" y="138"/>
                </a:cxn>
                <a:cxn ang="0">
                  <a:pos x="90" y="198"/>
                </a:cxn>
                <a:cxn ang="0">
                  <a:pos x="42" y="258"/>
                </a:cxn>
                <a:cxn ang="0">
                  <a:pos x="12" y="330"/>
                </a:cxn>
                <a:cxn ang="0">
                  <a:pos x="0" y="402"/>
                </a:cxn>
                <a:cxn ang="0">
                  <a:pos x="6" y="455"/>
                </a:cxn>
                <a:cxn ang="0">
                  <a:pos x="18" y="503"/>
                </a:cxn>
                <a:cxn ang="0">
                  <a:pos x="42" y="545"/>
                </a:cxn>
                <a:cxn ang="0">
                  <a:pos x="78" y="593"/>
                </a:cxn>
                <a:cxn ang="0">
                  <a:pos x="114" y="635"/>
                </a:cxn>
                <a:cxn ang="0">
                  <a:pos x="161" y="671"/>
                </a:cxn>
                <a:cxn ang="0">
                  <a:pos x="221" y="707"/>
                </a:cxn>
                <a:cxn ang="0">
                  <a:pos x="281" y="737"/>
                </a:cxn>
                <a:cxn ang="0">
                  <a:pos x="323" y="737"/>
                </a:cxn>
                <a:cxn ang="0">
                  <a:pos x="257" y="707"/>
                </a:cxn>
                <a:cxn ang="0">
                  <a:pos x="203" y="671"/>
                </a:cxn>
                <a:cxn ang="0">
                  <a:pos x="149" y="635"/>
                </a:cxn>
                <a:cxn ang="0">
                  <a:pos x="108" y="593"/>
                </a:cxn>
                <a:cxn ang="0">
                  <a:pos x="72" y="551"/>
                </a:cxn>
                <a:cxn ang="0">
                  <a:pos x="48" y="503"/>
                </a:cxn>
                <a:cxn ang="0">
                  <a:pos x="30" y="455"/>
                </a:cxn>
                <a:cxn ang="0">
                  <a:pos x="24" y="402"/>
                </a:cxn>
                <a:cxn ang="0">
                  <a:pos x="24" y="402"/>
                </a:cxn>
              </a:cxnLst>
              <a:rect l="0" t="0" r="r" b="b"/>
              <a:pathLst>
                <a:path w="544" h="737">
                  <a:moveTo>
                    <a:pt x="24" y="402"/>
                  </a:moveTo>
                  <a:lnTo>
                    <a:pt x="36" y="330"/>
                  </a:lnTo>
                  <a:lnTo>
                    <a:pt x="66" y="264"/>
                  </a:lnTo>
                  <a:lnTo>
                    <a:pt x="108" y="204"/>
                  </a:lnTo>
                  <a:lnTo>
                    <a:pt x="173" y="150"/>
                  </a:lnTo>
                  <a:lnTo>
                    <a:pt x="251" y="102"/>
                  </a:lnTo>
                  <a:lnTo>
                    <a:pt x="335" y="60"/>
                  </a:lnTo>
                  <a:lnTo>
                    <a:pt x="436" y="30"/>
                  </a:lnTo>
                  <a:lnTo>
                    <a:pt x="544" y="12"/>
                  </a:lnTo>
                  <a:lnTo>
                    <a:pt x="544" y="0"/>
                  </a:lnTo>
                  <a:lnTo>
                    <a:pt x="430" y="18"/>
                  </a:lnTo>
                  <a:lnTo>
                    <a:pt x="329" y="48"/>
                  </a:lnTo>
                  <a:lnTo>
                    <a:pt x="233" y="90"/>
                  </a:lnTo>
                  <a:lnTo>
                    <a:pt x="155" y="138"/>
                  </a:lnTo>
                  <a:lnTo>
                    <a:pt x="90" y="198"/>
                  </a:lnTo>
                  <a:lnTo>
                    <a:pt x="42" y="258"/>
                  </a:lnTo>
                  <a:lnTo>
                    <a:pt x="12" y="330"/>
                  </a:lnTo>
                  <a:lnTo>
                    <a:pt x="0" y="402"/>
                  </a:lnTo>
                  <a:lnTo>
                    <a:pt x="6" y="455"/>
                  </a:lnTo>
                  <a:lnTo>
                    <a:pt x="18" y="503"/>
                  </a:lnTo>
                  <a:lnTo>
                    <a:pt x="42" y="545"/>
                  </a:lnTo>
                  <a:lnTo>
                    <a:pt x="78" y="593"/>
                  </a:lnTo>
                  <a:lnTo>
                    <a:pt x="114" y="635"/>
                  </a:lnTo>
                  <a:lnTo>
                    <a:pt x="161" y="671"/>
                  </a:lnTo>
                  <a:lnTo>
                    <a:pt x="221" y="707"/>
                  </a:lnTo>
                  <a:lnTo>
                    <a:pt x="281" y="737"/>
                  </a:lnTo>
                  <a:lnTo>
                    <a:pt x="323" y="737"/>
                  </a:lnTo>
                  <a:lnTo>
                    <a:pt x="257" y="707"/>
                  </a:lnTo>
                  <a:lnTo>
                    <a:pt x="203" y="671"/>
                  </a:lnTo>
                  <a:lnTo>
                    <a:pt x="149" y="635"/>
                  </a:lnTo>
                  <a:lnTo>
                    <a:pt x="108" y="593"/>
                  </a:lnTo>
                  <a:lnTo>
                    <a:pt x="72" y="551"/>
                  </a:lnTo>
                  <a:lnTo>
                    <a:pt x="48" y="503"/>
                  </a:lnTo>
                  <a:lnTo>
                    <a:pt x="30" y="455"/>
                  </a:lnTo>
                  <a:lnTo>
                    <a:pt x="24" y="402"/>
                  </a:lnTo>
                  <a:lnTo>
                    <a:pt x="24" y="4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hidden">
            <a:xfrm>
              <a:off x="4792" y="3360"/>
              <a:ext cx="609" cy="252"/>
            </a:xfrm>
            <a:custGeom>
              <a:avLst/>
              <a:gdLst/>
              <a:ahLst/>
              <a:cxnLst>
                <a:cxn ang="0">
                  <a:pos x="12" y="12"/>
                </a:cxn>
                <a:cxn ang="0">
                  <a:pos x="113" y="18"/>
                </a:cxn>
                <a:cxn ang="0">
                  <a:pos x="203" y="30"/>
                </a:cxn>
                <a:cxn ang="0">
                  <a:pos x="292" y="48"/>
                </a:cxn>
                <a:cxn ang="0">
                  <a:pos x="376" y="78"/>
                </a:cxn>
                <a:cxn ang="0">
                  <a:pos x="448" y="114"/>
                </a:cxn>
                <a:cxn ang="0">
                  <a:pos x="514" y="156"/>
                </a:cxn>
                <a:cxn ang="0">
                  <a:pos x="567" y="198"/>
                </a:cxn>
                <a:cxn ang="0">
                  <a:pos x="609" y="252"/>
                </a:cxn>
                <a:cxn ang="0">
                  <a:pos x="609" y="216"/>
                </a:cxn>
                <a:cxn ang="0">
                  <a:pos x="561" y="168"/>
                </a:cxn>
                <a:cxn ang="0">
                  <a:pos x="502" y="126"/>
                </a:cxn>
                <a:cxn ang="0">
                  <a:pos x="436" y="90"/>
                </a:cxn>
                <a:cxn ang="0">
                  <a:pos x="364" y="60"/>
                </a:cxn>
                <a:cxn ang="0">
                  <a:pos x="286" y="36"/>
                </a:cxn>
                <a:cxn ang="0">
                  <a:pos x="197" y="18"/>
                </a:cxn>
                <a:cxn ang="0">
                  <a:pos x="107" y="6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6" y="12"/>
                </a:cxn>
                <a:cxn ang="0">
                  <a:pos x="12" y="12"/>
                </a:cxn>
                <a:cxn ang="0">
                  <a:pos x="12" y="12"/>
                </a:cxn>
              </a:cxnLst>
              <a:rect l="0" t="0" r="r" b="b"/>
              <a:pathLst>
                <a:path w="609" h="252">
                  <a:moveTo>
                    <a:pt x="12" y="12"/>
                  </a:moveTo>
                  <a:lnTo>
                    <a:pt x="113" y="18"/>
                  </a:lnTo>
                  <a:lnTo>
                    <a:pt x="203" y="30"/>
                  </a:lnTo>
                  <a:lnTo>
                    <a:pt x="292" y="48"/>
                  </a:lnTo>
                  <a:lnTo>
                    <a:pt x="376" y="78"/>
                  </a:lnTo>
                  <a:lnTo>
                    <a:pt x="448" y="114"/>
                  </a:lnTo>
                  <a:lnTo>
                    <a:pt x="514" y="156"/>
                  </a:lnTo>
                  <a:lnTo>
                    <a:pt x="567" y="198"/>
                  </a:lnTo>
                  <a:lnTo>
                    <a:pt x="609" y="252"/>
                  </a:lnTo>
                  <a:lnTo>
                    <a:pt x="609" y="216"/>
                  </a:lnTo>
                  <a:lnTo>
                    <a:pt x="561" y="168"/>
                  </a:lnTo>
                  <a:lnTo>
                    <a:pt x="502" y="126"/>
                  </a:lnTo>
                  <a:lnTo>
                    <a:pt x="436" y="90"/>
                  </a:lnTo>
                  <a:lnTo>
                    <a:pt x="364" y="60"/>
                  </a:lnTo>
                  <a:lnTo>
                    <a:pt x="286" y="36"/>
                  </a:lnTo>
                  <a:lnTo>
                    <a:pt x="197" y="18"/>
                  </a:lnTo>
                  <a:lnTo>
                    <a:pt x="107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hidden">
            <a:xfrm>
              <a:off x="5246" y="4007"/>
              <a:ext cx="72" cy="54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6" y="30"/>
                </a:cxn>
                <a:cxn ang="0">
                  <a:pos x="0" y="54"/>
                </a:cxn>
                <a:cxn ang="0">
                  <a:pos x="36" y="54"/>
                </a:cxn>
                <a:cxn ang="0">
                  <a:pos x="54" y="42"/>
                </a:cxn>
                <a:cxn ang="0">
                  <a:pos x="72" y="24"/>
                </a:cxn>
                <a:cxn ang="0">
                  <a:pos x="72" y="24"/>
                </a:cxn>
                <a:cxn ang="0">
                  <a:pos x="72" y="0"/>
                </a:cxn>
                <a:cxn ang="0">
                  <a:pos x="72" y="0"/>
                </a:cxn>
              </a:cxnLst>
              <a:rect l="0" t="0" r="r" b="b"/>
              <a:pathLst>
                <a:path w="72" h="54">
                  <a:moveTo>
                    <a:pt x="72" y="0"/>
                  </a:moveTo>
                  <a:lnTo>
                    <a:pt x="36" y="30"/>
                  </a:lnTo>
                  <a:lnTo>
                    <a:pt x="0" y="54"/>
                  </a:lnTo>
                  <a:lnTo>
                    <a:pt x="36" y="54"/>
                  </a:lnTo>
                  <a:lnTo>
                    <a:pt x="54" y="42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hidden">
            <a:xfrm>
              <a:off x="4505" y="4073"/>
              <a:ext cx="705" cy="108"/>
            </a:xfrm>
            <a:custGeom>
              <a:avLst/>
              <a:gdLst/>
              <a:ahLst/>
              <a:cxnLst>
                <a:cxn ang="0">
                  <a:pos x="299" y="90"/>
                </a:cxn>
                <a:cxn ang="0">
                  <a:pos x="221" y="90"/>
                </a:cxn>
                <a:cxn ang="0">
                  <a:pos x="143" y="78"/>
                </a:cxn>
                <a:cxn ang="0">
                  <a:pos x="0" y="48"/>
                </a:cxn>
                <a:cxn ang="0">
                  <a:pos x="0" y="66"/>
                </a:cxn>
                <a:cxn ang="0">
                  <a:pos x="143" y="96"/>
                </a:cxn>
                <a:cxn ang="0">
                  <a:pos x="221" y="108"/>
                </a:cxn>
                <a:cxn ang="0">
                  <a:pos x="299" y="108"/>
                </a:cxn>
                <a:cxn ang="0">
                  <a:pos x="412" y="102"/>
                </a:cxn>
                <a:cxn ang="0">
                  <a:pos x="520" y="84"/>
                </a:cxn>
                <a:cxn ang="0">
                  <a:pos x="615" y="60"/>
                </a:cxn>
                <a:cxn ang="0">
                  <a:pos x="705" y="24"/>
                </a:cxn>
                <a:cxn ang="0">
                  <a:pos x="705" y="0"/>
                </a:cxn>
                <a:cxn ang="0">
                  <a:pos x="615" y="42"/>
                </a:cxn>
                <a:cxn ang="0">
                  <a:pos x="520" y="66"/>
                </a:cxn>
                <a:cxn ang="0">
                  <a:pos x="412" y="84"/>
                </a:cxn>
                <a:cxn ang="0">
                  <a:pos x="299" y="90"/>
                </a:cxn>
                <a:cxn ang="0">
                  <a:pos x="299" y="90"/>
                </a:cxn>
              </a:cxnLst>
              <a:rect l="0" t="0" r="r" b="b"/>
              <a:pathLst>
                <a:path w="705" h="108">
                  <a:moveTo>
                    <a:pt x="299" y="90"/>
                  </a:moveTo>
                  <a:lnTo>
                    <a:pt x="221" y="90"/>
                  </a:lnTo>
                  <a:lnTo>
                    <a:pt x="143" y="78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43" y="96"/>
                  </a:lnTo>
                  <a:lnTo>
                    <a:pt x="221" y="108"/>
                  </a:lnTo>
                  <a:lnTo>
                    <a:pt x="299" y="108"/>
                  </a:lnTo>
                  <a:lnTo>
                    <a:pt x="412" y="102"/>
                  </a:lnTo>
                  <a:lnTo>
                    <a:pt x="520" y="84"/>
                  </a:lnTo>
                  <a:lnTo>
                    <a:pt x="615" y="60"/>
                  </a:lnTo>
                  <a:lnTo>
                    <a:pt x="705" y="24"/>
                  </a:lnTo>
                  <a:lnTo>
                    <a:pt x="705" y="0"/>
                  </a:lnTo>
                  <a:lnTo>
                    <a:pt x="615" y="42"/>
                  </a:lnTo>
                  <a:lnTo>
                    <a:pt x="520" y="66"/>
                  </a:lnTo>
                  <a:lnTo>
                    <a:pt x="412" y="84"/>
                  </a:lnTo>
                  <a:lnTo>
                    <a:pt x="299" y="90"/>
                  </a:lnTo>
                  <a:lnTo>
                    <a:pt x="299" y="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hidden">
            <a:xfrm>
              <a:off x="5336" y="3654"/>
              <a:ext cx="143" cy="341"/>
            </a:xfrm>
            <a:custGeom>
              <a:avLst/>
              <a:gdLst/>
              <a:ahLst/>
              <a:cxnLst>
                <a:cxn ang="0">
                  <a:pos x="119" y="114"/>
                </a:cxn>
                <a:cxn ang="0">
                  <a:pos x="113" y="173"/>
                </a:cxn>
                <a:cxn ang="0">
                  <a:pos x="89" y="239"/>
                </a:cxn>
                <a:cxn ang="0">
                  <a:pos x="47" y="293"/>
                </a:cxn>
                <a:cxn ang="0">
                  <a:pos x="0" y="341"/>
                </a:cxn>
                <a:cxn ang="0">
                  <a:pos x="29" y="341"/>
                </a:cxn>
                <a:cxn ang="0">
                  <a:pos x="77" y="287"/>
                </a:cxn>
                <a:cxn ang="0">
                  <a:pos x="113" y="233"/>
                </a:cxn>
                <a:cxn ang="0">
                  <a:pos x="137" y="173"/>
                </a:cxn>
                <a:cxn ang="0">
                  <a:pos x="143" y="114"/>
                </a:cxn>
                <a:cxn ang="0">
                  <a:pos x="137" y="60"/>
                </a:cxn>
                <a:cxn ang="0">
                  <a:pos x="119" y="0"/>
                </a:cxn>
                <a:cxn ang="0">
                  <a:pos x="89" y="0"/>
                </a:cxn>
                <a:cxn ang="0">
                  <a:pos x="113" y="60"/>
                </a:cxn>
                <a:cxn ang="0">
                  <a:pos x="119" y="114"/>
                </a:cxn>
                <a:cxn ang="0">
                  <a:pos x="119" y="114"/>
                </a:cxn>
              </a:cxnLst>
              <a:rect l="0" t="0" r="r" b="b"/>
              <a:pathLst>
                <a:path w="143" h="341">
                  <a:moveTo>
                    <a:pt x="119" y="114"/>
                  </a:moveTo>
                  <a:lnTo>
                    <a:pt x="113" y="173"/>
                  </a:lnTo>
                  <a:lnTo>
                    <a:pt x="89" y="239"/>
                  </a:lnTo>
                  <a:lnTo>
                    <a:pt x="47" y="293"/>
                  </a:lnTo>
                  <a:lnTo>
                    <a:pt x="0" y="341"/>
                  </a:lnTo>
                  <a:lnTo>
                    <a:pt x="29" y="341"/>
                  </a:lnTo>
                  <a:lnTo>
                    <a:pt x="77" y="287"/>
                  </a:lnTo>
                  <a:lnTo>
                    <a:pt x="113" y="233"/>
                  </a:lnTo>
                  <a:lnTo>
                    <a:pt x="137" y="173"/>
                  </a:lnTo>
                  <a:lnTo>
                    <a:pt x="143" y="114"/>
                  </a:lnTo>
                  <a:lnTo>
                    <a:pt x="137" y="60"/>
                  </a:lnTo>
                  <a:lnTo>
                    <a:pt x="119" y="0"/>
                  </a:lnTo>
                  <a:lnTo>
                    <a:pt x="89" y="0"/>
                  </a:lnTo>
                  <a:lnTo>
                    <a:pt x="113" y="60"/>
                  </a:lnTo>
                  <a:lnTo>
                    <a:pt x="119" y="114"/>
                  </a:lnTo>
                  <a:lnTo>
                    <a:pt x="119" y="1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hidden">
            <a:xfrm>
              <a:off x="5061" y="3624"/>
              <a:ext cx="83" cy="90"/>
            </a:xfrm>
            <a:custGeom>
              <a:avLst/>
              <a:gdLst/>
              <a:ahLst/>
              <a:cxnLst>
                <a:cxn ang="0">
                  <a:pos x="59" y="90"/>
                </a:cxn>
                <a:cxn ang="0">
                  <a:pos x="83" y="84"/>
                </a:cxn>
                <a:cxn ang="0">
                  <a:pos x="71" y="60"/>
                </a:cxn>
                <a:cxn ang="0">
                  <a:pos x="53" y="42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35" y="48"/>
                </a:cxn>
                <a:cxn ang="0">
                  <a:pos x="59" y="90"/>
                </a:cxn>
                <a:cxn ang="0">
                  <a:pos x="59" y="90"/>
                </a:cxn>
              </a:cxnLst>
              <a:rect l="0" t="0" r="r" b="b"/>
              <a:pathLst>
                <a:path w="83" h="90">
                  <a:moveTo>
                    <a:pt x="59" y="90"/>
                  </a:moveTo>
                  <a:lnTo>
                    <a:pt x="83" y="84"/>
                  </a:lnTo>
                  <a:lnTo>
                    <a:pt x="71" y="60"/>
                  </a:lnTo>
                  <a:lnTo>
                    <a:pt x="53" y="42"/>
                  </a:lnTo>
                  <a:lnTo>
                    <a:pt x="6" y="0"/>
                  </a:lnTo>
                  <a:lnTo>
                    <a:pt x="0" y="18"/>
                  </a:lnTo>
                  <a:lnTo>
                    <a:pt x="35" y="48"/>
                  </a:lnTo>
                  <a:lnTo>
                    <a:pt x="59" y="90"/>
                  </a:lnTo>
                  <a:lnTo>
                    <a:pt x="59" y="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hidden">
            <a:xfrm>
              <a:off x="4445" y="3552"/>
              <a:ext cx="717" cy="431"/>
            </a:xfrm>
            <a:custGeom>
              <a:avLst/>
              <a:gdLst/>
              <a:ahLst/>
              <a:cxnLst>
                <a:cxn ang="0">
                  <a:pos x="693" y="216"/>
                </a:cxn>
                <a:cxn ang="0">
                  <a:pos x="687" y="257"/>
                </a:cxn>
                <a:cxn ang="0">
                  <a:pos x="669" y="293"/>
                </a:cxn>
                <a:cxn ang="0">
                  <a:pos x="633" y="329"/>
                </a:cxn>
                <a:cxn ang="0">
                  <a:pos x="598" y="359"/>
                </a:cxn>
                <a:cxn ang="0">
                  <a:pos x="544" y="383"/>
                </a:cxn>
                <a:cxn ang="0">
                  <a:pos x="490" y="401"/>
                </a:cxn>
                <a:cxn ang="0">
                  <a:pos x="424" y="413"/>
                </a:cxn>
                <a:cxn ang="0">
                  <a:pos x="359" y="419"/>
                </a:cxn>
                <a:cxn ang="0">
                  <a:pos x="293" y="413"/>
                </a:cxn>
                <a:cxn ang="0">
                  <a:pos x="227" y="401"/>
                </a:cxn>
                <a:cxn ang="0">
                  <a:pos x="173" y="383"/>
                </a:cxn>
                <a:cxn ang="0">
                  <a:pos x="119" y="359"/>
                </a:cxn>
                <a:cxn ang="0">
                  <a:pos x="84" y="329"/>
                </a:cxn>
                <a:cxn ang="0">
                  <a:pos x="48" y="293"/>
                </a:cxn>
                <a:cxn ang="0">
                  <a:pos x="30" y="257"/>
                </a:cxn>
                <a:cxn ang="0">
                  <a:pos x="24" y="216"/>
                </a:cxn>
                <a:cxn ang="0">
                  <a:pos x="30" y="174"/>
                </a:cxn>
                <a:cxn ang="0">
                  <a:pos x="48" y="138"/>
                </a:cxn>
                <a:cxn ang="0">
                  <a:pos x="84" y="102"/>
                </a:cxn>
                <a:cxn ang="0">
                  <a:pos x="119" y="72"/>
                </a:cxn>
                <a:cxn ang="0">
                  <a:pos x="173" y="48"/>
                </a:cxn>
                <a:cxn ang="0">
                  <a:pos x="227" y="30"/>
                </a:cxn>
                <a:cxn ang="0">
                  <a:pos x="293" y="18"/>
                </a:cxn>
                <a:cxn ang="0">
                  <a:pos x="359" y="12"/>
                </a:cxn>
                <a:cxn ang="0">
                  <a:pos x="418" y="18"/>
                </a:cxn>
                <a:cxn ang="0">
                  <a:pos x="478" y="30"/>
                </a:cxn>
                <a:cxn ang="0">
                  <a:pos x="532" y="48"/>
                </a:cxn>
                <a:cxn ang="0">
                  <a:pos x="580" y="66"/>
                </a:cxn>
                <a:cxn ang="0">
                  <a:pos x="586" y="48"/>
                </a:cxn>
                <a:cxn ang="0">
                  <a:pos x="478" y="12"/>
                </a:cxn>
                <a:cxn ang="0">
                  <a:pos x="418" y="6"/>
                </a:cxn>
                <a:cxn ang="0">
                  <a:pos x="359" y="0"/>
                </a:cxn>
                <a:cxn ang="0">
                  <a:pos x="287" y="6"/>
                </a:cxn>
                <a:cxn ang="0">
                  <a:pos x="221" y="18"/>
                </a:cxn>
                <a:cxn ang="0">
                  <a:pos x="161" y="36"/>
                </a:cxn>
                <a:cxn ang="0">
                  <a:pos x="107" y="66"/>
                </a:cxn>
                <a:cxn ang="0">
                  <a:pos x="60" y="96"/>
                </a:cxn>
                <a:cxn ang="0">
                  <a:pos x="30" y="132"/>
                </a:cxn>
                <a:cxn ang="0">
                  <a:pos x="6" y="174"/>
                </a:cxn>
                <a:cxn ang="0">
                  <a:pos x="0" y="216"/>
                </a:cxn>
                <a:cxn ang="0">
                  <a:pos x="6" y="257"/>
                </a:cxn>
                <a:cxn ang="0">
                  <a:pos x="30" y="299"/>
                </a:cxn>
                <a:cxn ang="0">
                  <a:pos x="60" y="335"/>
                </a:cxn>
                <a:cxn ang="0">
                  <a:pos x="107" y="371"/>
                </a:cxn>
                <a:cxn ang="0">
                  <a:pos x="161" y="395"/>
                </a:cxn>
                <a:cxn ang="0">
                  <a:pos x="221" y="413"/>
                </a:cxn>
                <a:cxn ang="0">
                  <a:pos x="287" y="425"/>
                </a:cxn>
                <a:cxn ang="0">
                  <a:pos x="359" y="431"/>
                </a:cxn>
                <a:cxn ang="0">
                  <a:pos x="430" y="425"/>
                </a:cxn>
                <a:cxn ang="0">
                  <a:pos x="496" y="413"/>
                </a:cxn>
                <a:cxn ang="0">
                  <a:pos x="562" y="395"/>
                </a:cxn>
                <a:cxn ang="0">
                  <a:pos x="610" y="371"/>
                </a:cxn>
                <a:cxn ang="0">
                  <a:pos x="657" y="335"/>
                </a:cxn>
                <a:cxn ang="0">
                  <a:pos x="687" y="299"/>
                </a:cxn>
                <a:cxn ang="0">
                  <a:pos x="711" y="257"/>
                </a:cxn>
                <a:cxn ang="0">
                  <a:pos x="717" y="216"/>
                </a:cxn>
                <a:cxn ang="0">
                  <a:pos x="717" y="204"/>
                </a:cxn>
                <a:cxn ang="0">
                  <a:pos x="711" y="192"/>
                </a:cxn>
                <a:cxn ang="0">
                  <a:pos x="687" y="198"/>
                </a:cxn>
                <a:cxn ang="0">
                  <a:pos x="693" y="210"/>
                </a:cxn>
                <a:cxn ang="0">
                  <a:pos x="693" y="216"/>
                </a:cxn>
                <a:cxn ang="0">
                  <a:pos x="693" y="216"/>
                </a:cxn>
              </a:cxnLst>
              <a:rect l="0" t="0" r="r" b="b"/>
              <a:pathLst>
                <a:path w="717" h="431">
                  <a:moveTo>
                    <a:pt x="693" y="216"/>
                  </a:moveTo>
                  <a:lnTo>
                    <a:pt x="687" y="257"/>
                  </a:lnTo>
                  <a:lnTo>
                    <a:pt x="669" y="293"/>
                  </a:lnTo>
                  <a:lnTo>
                    <a:pt x="633" y="329"/>
                  </a:lnTo>
                  <a:lnTo>
                    <a:pt x="598" y="359"/>
                  </a:lnTo>
                  <a:lnTo>
                    <a:pt x="544" y="383"/>
                  </a:lnTo>
                  <a:lnTo>
                    <a:pt x="490" y="401"/>
                  </a:lnTo>
                  <a:lnTo>
                    <a:pt x="424" y="413"/>
                  </a:lnTo>
                  <a:lnTo>
                    <a:pt x="359" y="419"/>
                  </a:lnTo>
                  <a:lnTo>
                    <a:pt x="293" y="413"/>
                  </a:lnTo>
                  <a:lnTo>
                    <a:pt x="227" y="401"/>
                  </a:lnTo>
                  <a:lnTo>
                    <a:pt x="173" y="383"/>
                  </a:lnTo>
                  <a:lnTo>
                    <a:pt x="119" y="359"/>
                  </a:lnTo>
                  <a:lnTo>
                    <a:pt x="84" y="329"/>
                  </a:lnTo>
                  <a:lnTo>
                    <a:pt x="48" y="293"/>
                  </a:lnTo>
                  <a:lnTo>
                    <a:pt x="30" y="257"/>
                  </a:lnTo>
                  <a:lnTo>
                    <a:pt x="24" y="216"/>
                  </a:lnTo>
                  <a:lnTo>
                    <a:pt x="30" y="174"/>
                  </a:lnTo>
                  <a:lnTo>
                    <a:pt x="48" y="138"/>
                  </a:lnTo>
                  <a:lnTo>
                    <a:pt x="84" y="102"/>
                  </a:lnTo>
                  <a:lnTo>
                    <a:pt x="119" y="72"/>
                  </a:lnTo>
                  <a:lnTo>
                    <a:pt x="173" y="48"/>
                  </a:lnTo>
                  <a:lnTo>
                    <a:pt x="227" y="30"/>
                  </a:lnTo>
                  <a:lnTo>
                    <a:pt x="293" y="18"/>
                  </a:lnTo>
                  <a:lnTo>
                    <a:pt x="359" y="12"/>
                  </a:lnTo>
                  <a:lnTo>
                    <a:pt x="418" y="18"/>
                  </a:lnTo>
                  <a:lnTo>
                    <a:pt x="478" y="30"/>
                  </a:lnTo>
                  <a:lnTo>
                    <a:pt x="532" y="48"/>
                  </a:lnTo>
                  <a:lnTo>
                    <a:pt x="580" y="66"/>
                  </a:lnTo>
                  <a:lnTo>
                    <a:pt x="586" y="48"/>
                  </a:lnTo>
                  <a:lnTo>
                    <a:pt x="478" y="12"/>
                  </a:lnTo>
                  <a:lnTo>
                    <a:pt x="418" y="6"/>
                  </a:lnTo>
                  <a:lnTo>
                    <a:pt x="359" y="0"/>
                  </a:lnTo>
                  <a:lnTo>
                    <a:pt x="287" y="6"/>
                  </a:lnTo>
                  <a:lnTo>
                    <a:pt x="221" y="18"/>
                  </a:lnTo>
                  <a:lnTo>
                    <a:pt x="161" y="36"/>
                  </a:lnTo>
                  <a:lnTo>
                    <a:pt x="107" y="66"/>
                  </a:lnTo>
                  <a:lnTo>
                    <a:pt x="60" y="96"/>
                  </a:lnTo>
                  <a:lnTo>
                    <a:pt x="30" y="132"/>
                  </a:lnTo>
                  <a:lnTo>
                    <a:pt x="6" y="174"/>
                  </a:lnTo>
                  <a:lnTo>
                    <a:pt x="0" y="216"/>
                  </a:lnTo>
                  <a:lnTo>
                    <a:pt x="6" y="257"/>
                  </a:lnTo>
                  <a:lnTo>
                    <a:pt x="30" y="299"/>
                  </a:lnTo>
                  <a:lnTo>
                    <a:pt x="60" y="335"/>
                  </a:lnTo>
                  <a:lnTo>
                    <a:pt x="107" y="371"/>
                  </a:lnTo>
                  <a:lnTo>
                    <a:pt x="161" y="395"/>
                  </a:lnTo>
                  <a:lnTo>
                    <a:pt x="221" y="413"/>
                  </a:lnTo>
                  <a:lnTo>
                    <a:pt x="287" y="425"/>
                  </a:lnTo>
                  <a:lnTo>
                    <a:pt x="359" y="431"/>
                  </a:lnTo>
                  <a:lnTo>
                    <a:pt x="430" y="425"/>
                  </a:lnTo>
                  <a:lnTo>
                    <a:pt x="496" y="413"/>
                  </a:lnTo>
                  <a:lnTo>
                    <a:pt x="562" y="395"/>
                  </a:lnTo>
                  <a:lnTo>
                    <a:pt x="610" y="371"/>
                  </a:lnTo>
                  <a:lnTo>
                    <a:pt x="657" y="335"/>
                  </a:lnTo>
                  <a:lnTo>
                    <a:pt x="687" y="299"/>
                  </a:lnTo>
                  <a:lnTo>
                    <a:pt x="711" y="257"/>
                  </a:lnTo>
                  <a:lnTo>
                    <a:pt x="717" y="216"/>
                  </a:lnTo>
                  <a:lnTo>
                    <a:pt x="717" y="204"/>
                  </a:lnTo>
                  <a:lnTo>
                    <a:pt x="711" y="192"/>
                  </a:lnTo>
                  <a:lnTo>
                    <a:pt x="687" y="198"/>
                  </a:lnTo>
                  <a:lnTo>
                    <a:pt x="693" y="210"/>
                  </a:lnTo>
                  <a:lnTo>
                    <a:pt x="693" y="216"/>
                  </a:lnTo>
                  <a:lnTo>
                    <a:pt x="693" y="2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hidden">
            <a:xfrm>
              <a:off x="4349" y="3510"/>
              <a:ext cx="909" cy="533"/>
            </a:xfrm>
            <a:custGeom>
              <a:avLst/>
              <a:gdLst/>
              <a:ahLst/>
              <a:cxnLst>
                <a:cxn ang="0">
                  <a:pos x="616" y="0"/>
                </a:cxn>
                <a:cxn ang="0">
                  <a:pos x="616" y="18"/>
                </a:cxn>
                <a:cxn ang="0">
                  <a:pos x="724" y="60"/>
                </a:cxn>
                <a:cxn ang="0">
                  <a:pos x="765" y="84"/>
                </a:cxn>
                <a:cxn ang="0">
                  <a:pos x="807" y="114"/>
                </a:cxn>
                <a:cxn ang="0">
                  <a:pos x="837" y="144"/>
                </a:cxn>
                <a:cxn ang="0">
                  <a:pos x="861" y="180"/>
                </a:cxn>
                <a:cxn ang="0">
                  <a:pos x="873" y="216"/>
                </a:cxn>
                <a:cxn ang="0">
                  <a:pos x="879" y="258"/>
                </a:cxn>
                <a:cxn ang="0">
                  <a:pos x="873" y="311"/>
                </a:cxn>
                <a:cxn ang="0">
                  <a:pos x="843" y="359"/>
                </a:cxn>
                <a:cxn ang="0">
                  <a:pos x="807" y="401"/>
                </a:cxn>
                <a:cxn ang="0">
                  <a:pos x="753" y="443"/>
                </a:cxn>
                <a:cxn ang="0">
                  <a:pos x="694" y="473"/>
                </a:cxn>
                <a:cxn ang="0">
                  <a:pos x="622" y="497"/>
                </a:cxn>
                <a:cxn ang="0">
                  <a:pos x="538" y="509"/>
                </a:cxn>
                <a:cxn ang="0">
                  <a:pos x="455" y="515"/>
                </a:cxn>
                <a:cxn ang="0">
                  <a:pos x="371" y="509"/>
                </a:cxn>
                <a:cxn ang="0">
                  <a:pos x="287" y="497"/>
                </a:cxn>
                <a:cxn ang="0">
                  <a:pos x="215" y="473"/>
                </a:cxn>
                <a:cxn ang="0">
                  <a:pos x="156" y="443"/>
                </a:cxn>
                <a:cxn ang="0">
                  <a:pos x="102" y="401"/>
                </a:cxn>
                <a:cxn ang="0">
                  <a:pos x="66" y="359"/>
                </a:cxn>
                <a:cxn ang="0">
                  <a:pos x="36" y="311"/>
                </a:cxn>
                <a:cxn ang="0">
                  <a:pos x="30" y="258"/>
                </a:cxn>
                <a:cxn ang="0">
                  <a:pos x="36" y="222"/>
                </a:cxn>
                <a:cxn ang="0">
                  <a:pos x="48" y="186"/>
                </a:cxn>
                <a:cxn ang="0">
                  <a:pos x="66" y="156"/>
                </a:cxn>
                <a:cxn ang="0">
                  <a:pos x="90" y="126"/>
                </a:cxn>
                <a:cxn ang="0">
                  <a:pos x="66" y="114"/>
                </a:cxn>
                <a:cxn ang="0">
                  <a:pos x="36" y="144"/>
                </a:cxn>
                <a:cxn ang="0">
                  <a:pos x="18" y="180"/>
                </a:cxn>
                <a:cxn ang="0">
                  <a:pos x="6" y="216"/>
                </a:cxn>
                <a:cxn ang="0">
                  <a:pos x="0" y="258"/>
                </a:cxn>
                <a:cxn ang="0">
                  <a:pos x="12" y="311"/>
                </a:cxn>
                <a:cxn ang="0">
                  <a:pos x="36" y="365"/>
                </a:cxn>
                <a:cxn ang="0">
                  <a:pos x="78" y="413"/>
                </a:cxn>
                <a:cxn ang="0">
                  <a:pos x="132" y="449"/>
                </a:cxn>
                <a:cxn ang="0">
                  <a:pos x="203" y="485"/>
                </a:cxn>
                <a:cxn ang="0">
                  <a:pos x="275" y="509"/>
                </a:cxn>
                <a:cxn ang="0">
                  <a:pos x="365" y="527"/>
                </a:cxn>
                <a:cxn ang="0">
                  <a:pos x="455" y="533"/>
                </a:cxn>
                <a:cxn ang="0">
                  <a:pos x="544" y="527"/>
                </a:cxn>
                <a:cxn ang="0">
                  <a:pos x="634" y="509"/>
                </a:cxn>
                <a:cxn ang="0">
                  <a:pos x="712" y="485"/>
                </a:cxn>
                <a:cxn ang="0">
                  <a:pos x="777" y="449"/>
                </a:cxn>
                <a:cxn ang="0">
                  <a:pos x="831" y="413"/>
                </a:cxn>
                <a:cxn ang="0">
                  <a:pos x="873" y="365"/>
                </a:cxn>
                <a:cxn ang="0">
                  <a:pos x="897" y="311"/>
                </a:cxn>
                <a:cxn ang="0">
                  <a:pos x="909" y="258"/>
                </a:cxn>
                <a:cxn ang="0">
                  <a:pos x="903" y="216"/>
                </a:cxn>
                <a:cxn ang="0">
                  <a:pos x="885" y="174"/>
                </a:cxn>
                <a:cxn ang="0">
                  <a:pos x="861" y="132"/>
                </a:cxn>
                <a:cxn ang="0">
                  <a:pos x="825" y="102"/>
                </a:cxn>
                <a:cxn ang="0">
                  <a:pos x="783" y="66"/>
                </a:cxn>
                <a:cxn ang="0">
                  <a:pos x="735" y="42"/>
                </a:cxn>
                <a:cxn ang="0">
                  <a:pos x="616" y="0"/>
                </a:cxn>
                <a:cxn ang="0">
                  <a:pos x="616" y="0"/>
                </a:cxn>
              </a:cxnLst>
              <a:rect l="0" t="0" r="r" b="b"/>
              <a:pathLst>
                <a:path w="909" h="533">
                  <a:moveTo>
                    <a:pt x="616" y="0"/>
                  </a:moveTo>
                  <a:lnTo>
                    <a:pt x="616" y="18"/>
                  </a:lnTo>
                  <a:lnTo>
                    <a:pt x="724" y="60"/>
                  </a:lnTo>
                  <a:lnTo>
                    <a:pt x="765" y="84"/>
                  </a:lnTo>
                  <a:lnTo>
                    <a:pt x="807" y="114"/>
                  </a:lnTo>
                  <a:lnTo>
                    <a:pt x="837" y="144"/>
                  </a:lnTo>
                  <a:lnTo>
                    <a:pt x="861" y="180"/>
                  </a:lnTo>
                  <a:lnTo>
                    <a:pt x="873" y="216"/>
                  </a:lnTo>
                  <a:lnTo>
                    <a:pt x="879" y="258"/>
                  </a:lnTo>
                  <a:lnTo>
                    <a:pt x="873" y="311"/>
                  </a:lnTo>
                  <a:lnTo>
                    <a:pt x="843" y="359"/>
                  </a:lnTo>
                  <a:lnTo>
                    <a:pt x="807" y="401"/>
                  </a:lnTo>
                  <a:lnTo>
                    <a:pt x="753" y="443"/>
                  </a:lnTo>
                  <a:lnTo>
                    <a:pt x="694" y="473"/>
                  </a:lnTo>
                  <a:lnTo>
                    <a:pt x="622" y="497"/>
                  </a:lnTo>
                  <a:lnTo>
                    <a:pt x="538" y="509"/>
                  </a:lnTo>
                  <a:lnTo>
                    <a:pt x="455" y="515"/>
                  </a:lnTo>
                  <a:lnTo>
                    <a:pt x="371" y="509"/>
                  </a:lnTo>
                  <a:lnTo>
                    <a:pt x="287" y="497"/>
                  </a:lnTo>
                  <a:lnTo>
                    <a:pt x="215" y="473"/>
                  </a:lnTo>
                  <a:lnTo>
                    <a:pt x="156" y="443"/>
                  </a:lnTo>
                  <a:lnTo>
                    <a:pt x="102" y="401"/>
                  </a:lnTo>
                  <a:lnTo>
                    <a:pt x="66" y="359"/>
                  </a:lnTo>
                  <a:lnTo>
                    <a:pt x="36" y="311"/>
                  </a:lnTo>
                  <a:lnTo>
                    <a:pt x="30" y="258"/>
                  </a:lnTo>
                  <a:lnTo>
                    <a:pt x="36" y="222"/>
                  </a:lnTo>
                  <a:lnTo>
                    <a:pt x="48" y="186"/>
                  </a:lnTo>
                  <a:lnTo>
                    <a:pt x="66" y="156"/>
                  </a:lnTo>
                  <a:lnTo>
                    <a:pt x="90" y="126"/>
                  </a:lnTo>
                  <a:lnTo>
                    <a:pt x="66" y="114"/>
                  </a:lnTo>
                  <a:lnTo>
                    <a:pt x="36" y="144"/>
                  </a:lnTo>
                  <a:lnTo>
                    <a:pt x="18" y="180"/>
                  </a:lnTo>
                  <a:lnTo>
                    <a:pt x="6" y="216"/>
                  </a:lnTo>
                  <a:lnTo>
                    <a:pt x="0" y="258"/>
                  </a:lnTo>
                  <a:lnTo>
                    <a:pt x="12" y="311"/>
                  </a:lnTo>
                  <a:lnTo>
                    <a:pt x="36" y="365"/>
                  </a:lnTo>
                  <a:lnTo>
                    <a:pt x="78" y="413"/>
                  </a:lnTo>
                  <a:lnTo>
                    <a:pt x="132" y="449"/>
                  </a:lnTo>
                  <a:lnTo>
                    <a:pt x="203" y="485"/>
                  </a:lnTo>
                  <a:lnTo>
                    <a:pt x="275" y="509"/>
                  </a:lnTo>
                  <a:lnTo>
                    <a:pt x="365" y="527"/>
                  </a:lnTo>
                  <a:lnTo>
                    <a:pt x="455" y="533"/>
                  </a:lnTo>
                  <a:lnTo>
                    <a:pt x="544" y="527"/>
                  </a:lnTo>
                  <a:lnTo>
                    <a:pt x="634" y="509"/>
                  </a:lnTo>
                  <a:lnTo>
                    <a:pt x="712" y="485"/>
                  </a:lnTo>
                  <a:lnTo>
                    <a:pt x="777" y="449"/>
                  </a:lnTo>
                  <a:lnTo>
                    <a:pt x="831" y="413"/>
                  </a:lnTo>
                  <a:lnTo>
                    <a:pt x="873" y="365"/>
                  </a:lnTo>
                  <a:lnTo>
                    <a:pt x="897" y="311"/>
                  </a:lnTo>
                  <a:lnTo>
                    <a:pt x="909" y="258"/>
                  </a:lnTo>
                  <a:lnTo>
                    <a:pt x="903" y="216"/>
                  </a:lnTo>
                  <a:lnTo>
                    <a:pt x="885" y="174"/>
                  </a:lnTo>
                  <a:lnTo>
                    <a:pt x="861" y="132"/>
                  </a:lnTo>
                  <a:lnTo>
                    <a:pt x="825" y="102"/>
                  </a:lnTo>
                  <a:lnTo>
                    <a:pt x="783" y="66"/>
                  </a:lnTo>
                  <a:lnTo>
                    <a:pt x="735" y="42"/>
                  </a:lnTo>
                  <a:lnTo>
                    <a:pt x="616" y="0"/>
                  </a:lnTo>
                  <a:lnTo>
                    <a:pt x="61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hidden">
            <a:xfrm>
              <a:off x="4564" y="3492"/>
              <a:ext cx="365" cy="66"/>
            </a:xfrm>
            <a:custGeom>
              <a:avLst/>
              <a:gdLst/>
              <a:ahLst/>
              <a:cxnLst>
                <a:cxn ang="0">
                  <a:pos x="240" y="18"/>
                </a:cxn>
                <a:cxn ang="0">
                  <a:pos x="299" y="24"/>
                </a:cxn>
                <a:cxn ang="0">
                  <a:pos x="359" y="30"/>
                </a:cxn>
                <a:cxn ang="0">
                  <a:pos x="365" y="12"/>
                </a:cxn>
                <a:cxn ang="0">
                  <a:pos x="305" y="6"/>
                </a:cxn>
                <a:cxn ang="0">
                  <a:pos x="240" y="0"/>
                </a:cxn>
                <a:cxn ang="0">
                  <a:pos x="174" y="6"/>
                </a:cxn>
                <a:cxn ang="0">
                  <a:pos x="114" y="12"/>
                </a:cxn>
                <a:cxn ang="0">
                  <a:pos x="0" y="42"/>
                </a:cxn>
                <a:cxn ang="0">
                  <a:pos x="0" y="66"/>
                </a:cxn>
                <a:cxn ang="0">
                  <a:pos x="54" y="48"/>
                </a:cxn>
                <a:cxn ang="0">
                  <a:pos x="114" y="30"/>
                </a:cxn>
                <a:cxn ang="0">
                  <a:pos x="174" y="24"/>
                </a:cxn>
                <a:cxn ang="0">
                  <a:pos x="240" y="18"/>
                </a:cxn>
                <a:cxn ang="0">
                  <a:pos x="240" y="18"/>
                </a:cxn>
              </a:cxnLst>
              <a:rect l="0" t="0" r="r" b="b"/>
              <a:pathLst>
                <a:path w="365" h="66">
                  <a:moveTo>
                    <a:pt x="240" y="18"/>
                  </a:moveTo>
                  <a:lnTo>
                    <a:pt x="299" y="24"/>
                  </a:lnTo>
                  <a:lnTo>
                    <a:pt x="359" y="30"/>
                  </a:lnTo>
                  <a:lnTo>
                    <a:pt x="365" y="12"/>
                  </a:lnTo>
                  <a:lnTo>
                    <a:pt x="305" y="6"/>
                  </a:lnTo>
                  <a:lnTo>
                    <a:pt x="240" y="0"/>
                  </a:lnTo>
                  <a:lnTo>
                    <a:pt x="174" y="6"/>
                  </a:lnTo>
                  <a:lnTo>
                    <a:pt x="114" y="12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54" y="48"/>
                  </a:lnTo>
                  <a:lnTo>
                    <a:pt x="114" y="30"/>
                  </a:lnTo>
                  <a:lnTo>
                    <a:pt x="174" y="24"/>
                  </a:lnTo>
                  <a:lnTo>
                    <a:pt x="240" y="18"/>
                  </a:lnTo>
                  <a:lnTo>
                    <a:pt x="240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hidden">
            <a:xfrm>
              <a:off x="4463" y="3558"/>
              <a:ext cx="66" cy="48"/>
            </a:xfrm>
            <a:custGeom>
              <a:avLst/>
              <a:gdLst/>
              <a:ahLst/>
              <a:cxnLst>
                <a:cxn ang="0">
                  <a:pos x="66" y="18"/>
                </a:cxn>
                <a:cxn ang="0">
                  <a:pos x="48" y="0"/>
                </a:cxn>
                <a:cxn ang="0">
                  <a:pos x="24" y="12"/>
                </a:cxn>
                <a:cxn ang="0">
                  <a:pos x="0" y="30"/>
                </a:cxn>
                <a:cxn ang="0">
                  <a:pos x="12" y="48"/>
                </a:cxn>
                <a:cxn ang="0">
                  <a:pos x="42" y="30"/>
                </a:cxn>
                <a:cxn ang="0">
                  <a:pos x="66" y="18"/>
                </a:cxn>
                <a:cxn ang="0">
                  <a:pos x="66" y="18"/>
                </a:cxn>
              </a:cxnLst>
              <a:rect l="0" t="0" r="r" b="b"/>
              <a:pathLst>
                <a:path w="66" h="48">
                  <a:moveTo>
                    <a:pt x="66" y="18"/>
                  </a:moveTo>
                  <a:lnTo>
                    <a:pt x="48" y="0"/>
                  </a:lnTo>
                  <a:lnTo>
                    <a:pt x="24" y="12"/>
                  </a:lnTo>
                  <a:lnTo>
                    <a:pt x="0" y="30"/>
                  </a:lnTo>
                  <a:lnTo>
                    <a:pt x="12" y="48"/>
                  </a:lnTo>
                  <a:lnTo>
                    <a:pt x="42" y="30"/>
                  </a:lnTo>
                  <a:lnTo>
                    <a:pt x="66" y="18"/>
                  </a:lnTo>
                  <a:lnTo>
                    <a:pt x="66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hidden">
            <a:xfrm>
              <a:off x="4546" y="3608"/>
              <a:ext cx="518" cy="31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hidden">
            <a:xfrm>
              <a:off x="4578" y="3630"/>
              <a:ext cx="446" cy="27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hidden">
            <a:xfrm>
              <a:off x="4610" y="3650"/>
              <a:ext cx="386" cy="23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hidden">
            <a:xfrm>
              <a:off x="4654" y="3678"/>
              <a:ext cx="298" cy="17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hidden">
            <a:xfrm>
              <a:off x="4690" y="3698"/>
              <a:ext cx="222" cy="13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hidden">
            <a:xfrm>
              <a:off x="4738" y="3728"/>
              <a:ext cx="126" cy="8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57" name="Group 59"/>
          <p:cNvGrpSpPr>
            <a:grpSpLocks/>
          </p:cNvGrpSpPr>
          <p:nvPr userDrawn="1"/>
        </p:nvGrpSpPr>
        <p:grpSpPr bwMode="auto">
          <a:xfrm>
            <a:off x="8382000" y="4800600"/>
            <a:ext cx="674922" cy="409575"/>
            <a:chOff x="5280" y="3024"/>
            <a:chExt cx="425" cy="258"/>
          </a:xfrm>
          <a:gradFill>
            <a:gsLst>
              <a:gs pos="0">
                <a:srgbClr val="0E41D0"/>
              </a:gs>
              <a:gs pos="100000">
                <a:srgbClr val="00254A">
                  <a:gamma/>
                  <a:shade val="46275"/>
                  <a:invGamma/>
                </a:srgbClr>
              </a:gs>
            </a:gsLst>
            <a:lin ang="5400000" scaled="1"/>
          </a:gradFill>
        </p:grpSpPr>
        <p:sp>
          <p:nvSpPr>
            <p:cNvPr id="58" name="Freeform 57"/>
            <p:cNvSpPr>
              <a:spLocks/>
            </p:cNvSpPr>
            <p:nvPr/>
          </p:nvSpPr>
          <p:spPr bwMode="hidden">
            <a:xfrm>
              <a:off x="5280" y="3186"/>
              <a:ext cx="383" cy="96"/>
            </a:xfrm>
            <a:custGeom>
              <a:avLst/>
              <a:gdLst/>
              <a:ahLst/>
              <a:cxnLst>
                <a:cxn ang="0">
                  <a:pos x="209" y="96"/>
                </a:cxn>
                <a:cxn ang="0">
                  <a:pos x="143" y="90"/>
                </a:cxn>
                <a:cxn ang="0">
                  <a:pos x="83" y="66"/>
                </a:cxn>
                <a:cxn ang="0">
                  <a:pos x="35" y="36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29" y="42"/>
                </a:cxn>
                <a:cxn ang="0">
                  <a:pos x="77" y="72"/>
                </a:cxn>
                <a:cxn ang="0">
                  <a:pos x="137" y="90"/>
                </a:cxn>
                <a:cxn ang="0">
                  <a:pos x="209" y="96"/>
                </a:cxn>
                <a:cxn ang="0">
                  <a:pos x="263" y="90"/>
                </a:cxn>
                <a:cxn ang="0">
                  <a:pos x="311" y="84"/>
                </a:cxn>
                <a:cxn ang="0">
                  <a:pos x="352" y="66"/>
                </a:cxn>
                <a:cxn ang="0">
                  <a:pos x="382" y="42"/>
                </a:cxn>
                <a:cxn ang="0">
                  <a:pos x="376" y="42"/>
                </a:cxn>
                <a:cxn ang="0">
                  <a:pos x="346" y="66"/>
                </a:cxn>
                <a:cxn ang="0">
                  <a:pos x="305" y="78"/>
                </a:cxn>
                <a:cxn ang="0">
                  <a:pos x="263" y="90"/>
                </a:cxn>
                <a:cxn ang="0">
                  <a:pos x="209" y="96"/>
                </a:cxn>
                <a:cxn ang="0">
                  <a:pos x="209" y="96"/>
                </a:cxn>
              </a:cxnLst>
              <a:rect l="0" t="0" r="r" b="b"/>
              <a:pathLst>
                <a:path w="382" h="96">
                  <a:moveTo>
                    <a:pt x="209" y="96"/>
                  </a:moveTo>
                  <a:lnTo>
                    <a:pt x="143" y="90"/>
                  </a:lnTo>
                  <a:lnTo>
                    <a:pt x="83" y="66"/>
                  </a:lnTo>
                  <a:lnTo>
                    <a:pt x="35" y="36"/>
                  </a:lnTo>
                  <a:lnTo>
                    <a:pt x="6" y="0"/>
                  </a:lnTo>
                  <a:lnTo>
                    <a:pt x="0" y="6"/>
                  </a:lnTo>
                  <a:lnTo>
                    <a:pt x="29" y="42"/>
                  </a:lnTo>
                  <a:lnTo>
                    <a:pt x="77" y="72"/>
                  </a:lnTo>
                  <a:lnTo>
                    <a:pt x="137" y="90"/>
                  </a:lnTo>
                  <a:lnTo>
                    <a:pt x="209" y="96"/>
                  </a:lnTo>
                  <a:lnTo>
                    <a:pt x="263" y="90"/>
                  </a:lnTo>
                  <a:lnTo>
                    <a:pt x="311" y="84"/>
                  </a:lnTo>
                  <a:lnTo>
                    <a:pt x="352" y="66"/>
                  </a:lnTo>
                  <a:lnTo>
                    <a:pt x="382" y="42"/>
                  </a:lnTo>
                  <a:lnTo>
                    <a:pt x="376" y="42"/>
                  </a:lnTo>
                  <a:lnTo>
                    <a:pt x="346" y="66"/>
                  </a:lnTo>
                  <a:lnTo>
                    <a:pt x="305" y="78"/>
                  </a:lnTo>
                  <a:lnTo>
                    <a:pt x="263" y="90"/>
                  </a:lnTo>
                  <a:lnTo>
                    <a:pt x="209" y="96"/>
                  </a:lnTo>
                  <a:lnTo>
                    <a:pt x="209" y="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hidden">
            <a:xfrm>
              <a:off x="5315" y="3024"/>
              <a:ext cx="258" cy="54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16" y="6"/>
                </a:cxn>
                <a:cxn ang="0">
                  <a:pos x="258" y="12"/>
                </a:cxn>
                <a:cxn ang="0">
                  <a:pos x="252" y="6"/>
                </a:cxn>
                <a:cxn ang="0">
                  <a:pos x="216" y="0"/>
                </a:cxn>
                <a:cxn ang="0">
                  <a:pos x="174" y="0"/>
                </a:cxn>
                <a:cxn ang="0">
                  <a:pos x="120" y="6"/>
                </a:cxn>
                <a:cxn ang="0">
                  <a:pos x="78" y="12"/>
                </a:cxn>
                <a:cxn ang="0">
                  <a:pos x="36" y="30"/>
                </a:cxn>
                <a:cxn ang="0">
                  <a:pos x="0" y="48"/>
                </a:cxn>
                <a:cxn ang="0">
                  <a:pos x="6" y="54"/>
                </a:cxn>
                <a:cxn ang="0">
                  <a:pos x="36" y="36"/>
                </a:cxn>
                <a:cxn ang="0">
                  <a:pos x="78" y="18"/>
                </a:cxn>
                <a:cxn ang="0">
                  <a:pos x="120" y="6"/>
                </a:cxn>
                <a:cxn ang="0">
                  <a:pos x="174" y="0"/>
                </a:cxn>
                <a:cxn ang="0">
                  <a:pos x="174" y="0"/>
                </a:cxn>
              </a:cxnLst>
              <a:rect l="0" t="0" r="r" b="b"/>
              <a:pathLst>
                <a:path w="258" h="54">
                  <a:moveTo>
                    <a:pt x="174" y="0"/>
                  </a:moveTo>
                  <a:lnTo>
                    <a:pt x="216" y="6"/>
                  </a:lnTo>
                  <a:lnTo>
                    <a:pt x="258" y="12"/>
                  </a:lnTo>
                  <a:lnTo>
                    <a:pt x="252" y="6"/>
                  </a:lnTo>
                  <a:lnTo>
                    <a:pt x="216" y="0"/>
                  </a:lnTo>
                  <a:lnTo>
                    <a:pt x="174" y="0"/>
                  </a:lnTo>
                  <a:lnTo>
                    <a:pt x="120" y="6"/>
                  </a:lnTo>
                  <a:lnTo>
                    <a:pt x="78" y="12"/>
                  </a:lnTo>
                  <a:lnTo>
                    <a:pt x="36" y="30"/>
                  </a:lnTo>
                  <a:lnTo>
                    <a:pt x="0" y="48"/>
                  </a:lnTo>
                  <a:lnTo>
                    <a:pt x="6" y="54"/>
                  </a:lnTo>
                  <a:lnTo>
                    <a:pt x="36" y="36"/>
                  </a:lnTo>
                  <a:lnTo>
                    <a:pt x="78" y="18"/>
                  </a:lnTo>
                  <a:lnTo>
                    <a:pt x="120" y="6"/>
                  </a:lnTo>
                  <a:lnTo>
                    <a:pt x="174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hidden">
            <a:xfrm>
              <a:off x="5645" y="3066"/>
              <a:ext cx="60" cy="156"/>
            </a:xfrm>
            <a:custGeom>
              <a:avLst/>
              <a:gdLst/>
              <a:ahLst/>
              <a:cxnLst>
                <a:cxn ang="0">
                  <a:pos x="54" y="90"/>
                </a:cxn>
                <a:cxn ang="0">
                  <a:pos x="48" y="126"/>
                </a:cxn>
                <a:cxn ang="0">
                  <a:pos x="24" y="156"/>
                </a:cxn>
                <a:cxn ang="0">
                  <a:pos x="30" y="156"/>
                </a:cxn>
                <a:cxn ang="0">
                  <a:pos x="54" y="126"/>
                </a:cxn>
                <a:cxn ang="0">
                  <a:pos x="60" y="90"/>
                </a:cxn>
                <a:cxn ang="0">
                  <a:pos x="54" y="66"/>
                </a:cxn>
                <a:cxn ang="0">
                  <a:pos x="48" y="42"/>
                </a:cxn>
                <a:cxn ang="0">
                  <a:pos x="30" y="18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24" y="24"/>
                </a:cxn>
                <a:cxn ang="0">
                  <a:pos x="42" y="42"/>
                </a:cxn>
                <a:cxn ang="0">
                  <a:pos x="48" y="66"/>
                </a:cxn>
                <a:cxn ang="0">
                  <a:pos x="54" y="90"/>
                </a:cxn>
                <a:cxn ang="0">
                  <a:pos x="54" y="90"/>
                </a:cxn>
              </a:cxnLst>
              <a:rect l="0" t="0" r="r" b="b"/>
              <a:pathLst>
                <a:path w="60" h="156">
                  <a:moveTo>
                    <a:pt x="54" y="90"/>
                  </a:moveTo>
                  <a:lnTo>
                    <a:pt x="48" y="126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54" y="126"/>
                  </a:lnTo>
                  <a:lnTo>
                    <a:pt x="60" y="90"/>
                  </a:lnTo>
                  <a:lnTo>
                    <a:pt x="54" y="66"/>
                  </a:lnTo>
                  <a:lnTo>
                    <a:pt x="48" y="42"/>
                  </a:lnTo>
                  <a:lnTo>
                    <a:pt x="30" y="18"/>
                  </a:lnTo>
                  <a:lnTo>
                    <a:pt x="6" y="0"/>
                  </a:lnTo>
                  <a:lnTo>
                    <a:pt x="0" y="6"/>
                  </a:lnTo>
                  <a:lnTo>
                    <a:pt x="24" y="24"/>
                  </a:lnTo>
                  <a:lnTo>
                    <a:pt x="42" y="42"/>
                  </a:lnTo>
                  <a:lnTo>
                    <a:pt x="48" y="66"/>
                  </a:lnTo>
                  <a:lnTo>
                    <a:pt x="54" y="90"/>
                  </a:lnTo>
                  <a:lnTo>
                    <a:pt x="54" y="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hidden">
            <a:xfrm>
              <a:off x="5375" y="3246"/>
              <a:ext cx="192" cy="18"/>
            </a:xfrm>
            <a:custGeom>
              <a:avLst/>
              <a:gdLst/>
              <a:ahLst/>
              <a:cxnLst>
                <a:cxn ang="0">
                  <a:pos x="114" y="12"/>
                </a:cxn>
                <a:cxn ang="0">
                  <a:pos x="72" y="6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54" y="12"/>
                </a:cxn>
                <a:cxn ang="0">
                  <a:pos x="114" y="18"/>
                </a:cxn>
                <a:cxn ang="0">
                  <a:pos x="156" y="18"/>
                </a:cxn>
                <a:cxn ang="0">
                  <a:pos x="192" y="12"/>
                </a:cxn>
                <a:cxn ang="0">
                  <a:pos x="186" y="0"/>
                </a:cxn>
                <a:cxn ang="0">
                  <a:pos x="150" y="6"/>
                </a:cxn>
                <a:cxn ang="0">
                  <a:pos x="114" y="12"/>
                </a:cxn>
                <a:cxn ang="0">
                  <a:pos x="114" y="12"/>
                </a:cxn>
              </a:cxnLst>
              <a:rect l="0" t="0" r="r" b="b"/>
              <a:pathLst>
                <a:path w="192" h="18">
                  <a:moveTo>
                    <a:pt x="114" y="12"/>
                  </a:moveTo>
                  <a:lnTo>
                    <a:pt x="72" y="6"/>
                  </a:lnTo>
                  <a:lnTo>
                    <a:pt x="30" y="0"/>
                  </a:lnTo>
                  <a:lnTo>
                    <a:pt x="0" y="0"/>
                  </a:lnTo>
                  <a:lnTo>
                    <a:pt x="54" y="12"/>
                  </a:lnTo>
                  <a:lnTo>
                    <a:pt x="114" y="18"/>
                  </a:lnTo>
                  <a:lnTo>
                    <a:pt x="156" y="18"/>
                  </a:lnTo>
                  <a:lnTo>
                    <a:pt x="192" y="12"/>
                  </a:lnTo>
                  <a:lnTo>
                    <a:pt x="186" y="0"/>
                  </a:lnTo>
                  <a:lnTo>
                    <a:pt x="150" y="6"/>
                  </a:lnTo>
                  <a:lnTo>
                    <a:pt x="114" y="12"/>
                  </a:lnTo>
                  <a:lnTo>
                    <a:pt x="114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hidden">
            <a:xfrm>
              <a:off x="5304" y="3042"/>
              <a:ext cx="161" cy="186"/>
            </a:xfrm>
            <a:custGeom>
              <a:avLst/>
              <a:gdLst/>
              <a:ahLst/>
              <a:cxnLst>
                <a:cxn ang="0">
                  <a:pos x="11" y="114"/>
                </a:cxn>
                <a:cxn ang="0">
                  <a:pos x="17" y="96"/>
                </a:cxn>
                <a:cxn ang="0">
                  <a:pos x="23" y="78"/>
                </a:cxn>
                <a:cxn ang="0">
                  <a:pos x="53" y="42"/>
                </a:cxn>
                <a:cxn ang="0">
                  <a:pos x="101" y="18"/>
                </a:cxn>
                <a:cxn ang="0">
                  <a:pos x="155" y="6"/>
                </a:cxn>
                <a:cxn ang="0">
                  <a:pos x="161" y="0"/>
                </a:cxn>
                <a:cxn ang="0">
                  <a:pos x="95" y="12"/>
                </a:cxn>
                <a:cxn ang="0">
                  <a:pos x="47" y="36"/>
                </a:cxn>
                <a:cxn ang="0">
                  <a:pos x="11" y="72"/>
                </a:cxn>
                <a:cxn ang="0">
                  <a:pos x="5" y="90"/>
                </a:cxn>
                <a:cxn ang="0">
                  <a:pos x="0" y="114"/>
                </a:cxn>
                <a:cxn ang="0">
                  <a:pos x="11" y="150"/>
                </a:cxn>
                <a:cxn ang="0">
                  <a:pos x="23" y="168"/>
                </a:cxn>
                <a:cxn ang="0">
                  <a:pos x="41" y="186"/>
                </a:cxn>
                <a:cxn ang="0">
                  <a:pos x="65" y="186"/>
                </a:cxn>
                <a:cxn ang="0">
                  <a:pos x="41" y="168"/>
                </a:cxn>
                <a:cxn ang="0">
                  <a:pos x="23" y="150"/>
                </a:cxn>
                <a:cxn ang="0">
                  <a:pos x="17" y="132"/>
                </a:cxn>
                <a:cxn ang="0">
                  <a:pos x="11" y="114"/>
                </a:cxn>
                <a:cxn ang="0">
                  <a:pos x="11" y="114"/>
                </a:cxn>
              </a:cxnLst>
              <a:rect l="0" t="0" r="r" b="b"/>
              <a:pathLst>
                <a:path w="161" h="186">
                  <a:moveTo>
                    <a:pt x="11" y="114"/>
                  </a:moveTo>
                  <a:lnTo>
                    <a:pt x="17" y="96"/>
                  </a:lnTo>
                  <a:lnTo>
                    <a:pt x="23" y="78"/>
                  </a:lnTo>
                  <a:lnTo>
                    <a:pt x="53" y="42"/>
                  </a:lnTo>
                  <a:lnTo>
                    <a:pt x="101" y="18"/>
                  </a:lnTo>
                  <a:lnTo>
                    <a:pt x="155" y="6"/>
                  </a:lnTo>
                  <a:lnTo>
                    <a:pt x="161" y="0"/>
                  </a:lnTo>
                  <a:lnTo>
                    <a:pt x="95" y="12"/>
                  </a:lnTo>
                  <a:lnTo>
                    <a:pt x="47" y="36"/>
                  </a:lnTo>
                  <a:lnTo>
                    <a:pt x="11" y="72"/>
                  </a:lnTo>
                  <a:lnTo>
                    <a:pt x="5" y="90"/>
                  </a:lnTo>
                  <a:lnTo>
                    <a:pt x="0" y="114"/>
                  </a:lnTo>
                  <a:lnTo>
                    <a:pt x="11" y="150"/>
                  </a:lnTo>
                  <a:lnTo>
                    <a:pt x="23" y="168"/>
                  </a:lnTo>
                  <a:lnTo>
                    <a:pt x="41" y="186"/>
                  </a:lnTo>
                  <a:lnTo>
                    <a:pt x="65" y="186"/>
                  </a:lnTo>
                  <a:lnTo>
                    <a:pt x="41" y="168"/>
                  </a:lnTo>
                  <a:lnTo>
                    <a:pt x="23" y="150"/>
                  </a:lnTo>
                  <a:lnTo>
                    <a:pt x="17" y="132"/>
                  </a:lnTo>
                  <a:lnTo>
                    <a:pt x="11" y="114"/>
                  </a:lnTo>
                  <a:lnTo>
                    <a:pt x="11" y="1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hidden">
            <a:xfrm>
              <a:off x="5489" y="3042"/>
              <a:ext cx="186" cy="21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6" y="12"/>
                </a:cxn>
                <a:cxn ang="0">
                  <a:pos x="119" y="36"/>
                </a:cxn>
                <a:cxn ang="0">
                  <a:pos x="155" y="72"/>
                </a:cxn>
                <a:cxn ang="0">
                  <a:pos x="161" y="90"/>
                </a:cxn>
                <a:cxn ang="0">
                  <a:pos x="167" y="114"/>
                </a:cxn>
                <a:cxn ang="0">
                  <a:pos x="161" y="138"/>
                </a:cxn>
                <a:cxn ang="0">
                  <a:pos x="149" y="162"/>
                </a:cxn>
                <a:cxn ang="0">
                  <a:pos x="119" y="180"/>
                </a:cxn>
                <a:cxn ang="0">
                  <a:pos x="90" y="198"/>
                </a:cxn>
                <a:cxn ang="0">
                  <a:pos x="96" y="210"/>
                </a:cxn>
                <a:cxn ang="0">
                  <a:pos x="131" y="192"/>
                </a:cxn>
                <a:cxn ang="0">
                  <a:pos x="161" y="168"/>
                </a:cxn>
                <a:cxn ang="0">
                  <a:pos x="179" y="144"/>
                </a:cxn>
                <a:cxn ang="0">
                  <a:pos x="185" y="114"/>
                </a:cxn>
                <a:cxn ang="0">
                  <a:pos x="179" y="90"/>
                </a:cxn>
                <a:cxn ang="0">
                  <a:pos x="173" y="66"/>
                </a:cxn>
                <a:cxn ang="0">
                  <a:pos x="155" y="48"/>
                </a:cxn>
                <a:cxn ang="0">
                  <a:pos x="131" y="30"/>
                </a:cxn>
                <a:cxn ang="0">
                  <a:pos x="72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85" h="210">
                  <a:moveTo>
                    <a:pt x="0" y="6"/>
                  </a:moveTo>
                  <a:lnTo>
                    <a:pt x="66" y="12"/>
                  </a:lnTo>
                  <a:lnTo>
                    <a:pt x="119" y="36"/>
                  </a:lnTo>
                  <a:lnTo>
                    <a:pt x="155" y="72"/>
                  </a:lnTo>
                  <a:lnTo>
                    <a:pt x="161" y="90"/>
                  </a:lnTo>
                  <a:lnTo>
                    <a:pt x="167" y="114"/>
                  </a:lnTo>
                  <a:lnTo>
                    <a:pt x="161" y="138"/>
                  </a:lnTo>
                  <a:lnTo>
                    <a:pt x="149" y="162"/>
                  </a:lnTo>
                  <a:lnTo>
                    <a:pt x="119" y="180"/>
                  </a:lnTo>
                  <a:lnTo>
                    <a:pt x="90" y="198"/>
                  </a:lnTo>
                  <a:lnTo>
                    <a:pt x="96" y="210"/>
                  </a:lnTo>
                  <a:lnTo>
                    <a:pt x="131" y="192"/>
                  </a:lnTo>
                  <a:lnTo>
                    <a:pt x="161" y="168"/>
                  </a:lnTo>
                  <a:lnTo>
                    <a:pt x="179" y="144"/>
                  </a:lnTo>
                  <a:lnTo>
                    <a:pt x="185" y="114"/>
                  </a:lnTo>
                  <a:lnTo>
                    <a:pt x="179" y="90"/>
                  </a:lnTo>
                  <a:lnTo>
                    <a:pt x="173" y="66"/>
                  </a:lnTo>
                  <a:lnTo>
                    <a:pt x="155" y="48"/>
                  </a:lnTo>
                  <a:lnTo>
                    <a:pt x="131" y="30"/>
                  </a:lnTo>
                  <a:lnTo>
                    <a:pt x="72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4" name="Freeform 63"/>
            <p:cNvSpPr>
              <a:spLocks noEditPoints="1"/>
            </p:cNvSpPr>
            <p:nvPr/>
          </p:nvSpPr>
          <p:spPr bwMode="hidden">
            <a:xfrm>
              <a:off x="5345" y="3058"/>
              <a:ext cx="299" cy="186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90" y="6"/>
                </a:cxn>
                <a:cxn ang="0">
                  <a:pos x="42" y="30"/>
                </a:cxn>
                <a:cxn ang="0">
                  <a:pos x="12" y="54"/>
                </a:cxn>
                <a:cxn ang="0">
                  <a:pos x="6" y="72"/>
                </a:cxn>
                <a:cxn ang="0">
                  <a:pos x="0" y="90"/>
                </a:cxn>
                <a:cxn ang="0">
                  <a:pos x="6" y="108"/>
                </a:cxn>
                <a:cxn ang="0">
                  <a:pos x="12" y="126"/>
                </a:cxn>
                <a:cxn ang="0">
                  <a:pos x="42" y="156"/>
                </a:cxn>
                <a:cxn ang="0">
                  <a:pos x="90" y="180"/>
                </a:cxn>
                <a:cxn ang="0">
                  <a:pos x="150" y="186"/>
                </a:cxn>
                <a:cxn ang="0">
                  <a:pos x="209" y="180"/>
                </a:cxn>
                <a:cxn ang="0">
                  <a:pos x="257" y="156"/>
                </a:cxn>
                <a:cxn ang="0">
                  <a:pos x="287" y="126"/>
                </a:cxn>
                <a:cxn ang="0">
                  <a:pos x="299" y="108"/>
                </a:cxn>
                <a:cxn ang="0">
                  <a:pos x="299" y="90"/>
                </a:cxn>
                <a:cxn ang="0">
                  <a:pos x="299" y="72"/>
                </a:cxn>
                <a:cxn ang="0">
                  <a:pos x="287" y="54"/>
                </a:cxn>
                <a:cxn ang="0">
                  <a:pos x="257" y="30"/>
                </a:cxn>
                <a:cxn ang="0">
                  <a:pos x="209" y="6"/>
                </a:cxn>
                <a:cxn ang="0">
                  <a:pos x="150" y="0"/>
                </a:cxn>
                <a:cxn ang="0">
                  <a:pos x="150" y="0"/>
                </a:cxn>
                <a:cxn ang="0">
                  <a:pos x="150" y="180"/>
                </a:cxn>
                <a:cxn ang="0">
                  <a:pos x="96" y="174"/>
                </a:cxn>
                <a:cxn ang="0">
                  <a:pos x="48" y="156"/>
                </a:cxn>
                <a:cxn ang="0">
                  <a:pos x="18" y="126"/>
                </a:cxn>
                <a:cxn ang="0">
                  <a:pos x="12" y="108"/>
                </a:cxn>
                <a:cxn ang="0">
                  <a:pos x="6" y="90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48" y="30"/>
                </a:cxn>
                <a:cxn ang="0">
                  <a:pos x="96" y="12"/>
                </a:cxn>
                <a:cxn ang="0">
                  <a:pos x="150" y="6"/>
                </a:cxn>
                <a:cxn ang="0">
                  <a:pos x="203" y="12"/>
                </a:cxn>
                <a:cxn ang="0">
                  <a:pos x="251" y="30"/>
                </a:cxn>
                <a:cxn ang="0">
                  <a:pos x="281" y="54"/>
                </a:cxn>
                <a:cxn ang="0">
                  <a:pos x="293" y="72"/>
                </a:cxn>
                <a:cxn ang="0">
                  <a:pos x="293" y="90"/>
                </a:cxn>
                <a:cxn ang="0">
                  <a:pos x="293" y="108"/>
                </a:cxn>
                <a:cxn ang="0">
                  <a:pos x="281" y="126"/>
                </a:cxn>
                <a:cxn ang="0">
                  <a:pos x="251" y="156"/>
                </a:cxn>
                <a:cxn ang="0">
                  <a:pos x="203" y="174"/>
                </a:cxn>
                <a:cxn ang="0">
                  <a:pos x="150" y="180"/>
                </a:cxn>
                <a:cxn ang="0">
                  <a:pos x="150" y="180"/>
                </a:cxn>
              </a:cxnLst>
              <a:rect l="0" t="0" r="r" b="b"/>
              <a:pathLst>
                <a:path w="299" h="186">
                  <a:moveTo>
                    <a:pt x="150" y="0"/>
                  </a:moveTo>
                  <a:lnTo>
                    <a:pt x="90" y="6"/>
                  </a:lnTo>
                  <a:lnTo>
                    <a:pt x="42" y="30"/>
                  </a:lnTo>
                  <a:lnTo>
                    <a:pt x="12" y="54"/>
                  </a:lnTo>
                  <a:lnTo>
                    <a:pt x="6" y="72"/>
                  </a:lnTo>
                  <a:lnTo>
                    <a:pt x="0" y="90"/>
                  </a:lnTo>
                  <a:lnTo>
                    <a:pt x="6" y="108"/>
                  </a:lnTo>
                  <a:lnTo>
                    <a:pt x="12" y="126"/>
                  </a:lnTo>
                  <a:lnTo>
                    <a:pt x="42" y="156"/>
                  </a:lnTo>
                  <a:lnTo>
                    <a:pt x="90" y="180"/>
                  </a:lnTo>
                  <a:lnTo>
                    <a:pt x="150" y="186"/>
                  </a:lnTo>
                  <a:lnTo>
                    <a:pt x="209" y="180"/>
                  </a:lnTo>
                  <a:lnTo>
                    <a:pt x="257" y="156"/>
                  </a:lnTo>
                  <a:lnTo>
                    <a:pt x="287" y="126"/>
                  </a:lnTo>
                  <a:lnTo>
                    <a:pt x="299" y="108"/>
                  </a:lnTo>
                  <a:lnTo>
                    <a:pt x="299" y="90"/>
                  </a:lnTo>
                  <a:lnTo>
                    <a:pt x="299" y="72"/>
                  </a:lnTo>
                  <a:lnTo>
                    <a:pt x="287" y="54"/>
                  </a:lnTo>
                  <a:lnTo>
                    <a:pt x="257" y="30"/>
                  </a:lnTo>
                  <a:lnTo>
                    <a:pt x="209" y="6"/>
                  </a:lnTo>
                  <a:lnTo>
                    <a:pt x="150" y="0"/>
                  </a:lnTo>
                  <a:lnTo>
                    <a:pt x="150" y="0"/>
                  </a:lnTo>
                  <a:close/>
                  <a:moveTo>
                    <a:pt x="150" y="180"/>
                  </a:moveTo>
                  <a:lnTo>
                    <a:pt x="96" y="174"/>
                  </a:lnTo>
                  <a:lnTo>
                    <a:pt x="48" y="156"/>
                  </a:lnTo>
                  <a:lnTo>
                    <a:pt x="18" y="126"/>
                  </a:lnTo>
                  <a:lnTo>
                    <a:pt x="12" y="108"/>
                  </a:lnTo>
                  <a:lnTo>
                    <a:pt x="6" y="90"/>
                  </a:lnTo>
                  <a:lnTo>
                    <a:pt x="12" y="72"/>
                  </a:lnTo>
                  <a:lnTo>
                    <a:pt x="18" y="54"/>
                  </a:lnTo>
                  <a:lnTo>
                    <a:pt x="48" y="30"/>
                  </a:lnTo>
                  <a:lnTo>
                    <a:pt x="96" y="12"/>
                  </a:lnTo>
                  <a:lnTo>
                    <a:pt x="150" y="6"/>
                  </a:lnTo>
                  <a:lnTo>
                    <a:pt x="203" y="12"/>
                  </a:lnTo>
                  <a:lnTo>
                    <a:pt x="251" y="30"/>
                  </a:lnTo>
                  <a:lnTo>
                    <a:pt x="281" y="54"/>
                  </a:lnTo>
                  <a:lnTo>
                    <a:pt x="293" y="72"/>
                  </a:lnTo>
                  <a:lnTo>
                    <a:pt x="293" y="90"/>
                  </a:lnTo>
                  <a:lnTo>
                    <a:pt x="293" y="108"/>
                  </a:lnTo>
                  <a:lnTo>
                    <a:pt x="281" y="126"/>
                  </a:lnTo>
                  <a:lnTo>
                    <a:pt x="251" y="156"/>
                  </a:lnTo>
                  <a:lnTo>
                    <a:pt x="203" y="174"/>
                  </a:lnTo>
                  <a:lnTo>
                    <a:pt x="150" y="180"/>
                  </a:lnTo>
                  <a:lnTo>
                    <a:pt x="150" y="1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grpSp>
          <p:nvGrpSpPr>
            <p:cNvPr id="65" name="Group 67"/>
            <p:cNvGrpSpPr>
              <a:grpSpLocks/>
            </p:cNvGrpSpPr>
            <p:nvPr/>
          </p:nvGrpSpPr>
          <p:grpSpPr bwMode="auto">
            <a:xfrm>
              <a:off x="5381" y="3085"/>
              <a:ext cx="227" cy="132"/>
              <a:chOff x="5381" y="3085"/>
              <a:chExt cx="227" cy="132"/>
            </a:xfrm>
            <a:grpFill/>
          </p:grpSpPr>
          <p:sp>
            <p:nvSpPr>
              <p:cNvPr id="66" name="Oval 65"/>
              <p:cNvSpPr>
                <a:spLocks noChangeArrowheads="1"/>
              </p:cNvSpPr>
              <p:nvPr/>
            </p:nvSpPr>
            <p:spPr bwMode="hidden">
              <a:xfrm>
                <a:off x="5381" y="3085"/>
                <a:ext cx="227" cy="13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7" name="Oval 66"/>
              <p:cNvSpPr>
                <a:spLocks noChangeArrowheads="1"/>
              </p:cNvSpPr>
              <p:nvPr/>
            </p:nvSpPr>
            <p:spPr bwMode="hidden">
              <a:xfrm>
                <a:off x="5403" y="3099"/>
                <a:ext cx="182" cy="10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8" name="Oval 67"/>
              <p:cNvSpPr>
                <a:spLocks noChangeArrowheads="1"/>
              </p:cNvSpPr>
              <p:nvPr/>
            </p:nvSpPr>
            <p:spPr bwMode="hidden">
              <a:xfrm>
                <a:off x="5431" y="3109"/>
                <a:ext cx="125" cy="8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9" name="Oval 68"/>
              <p:cNvSpPr>
                <a:spLocks noChangeArrowheads="1"/>
              </p:cNvSpPr>
              <p:nvPr/>
            </p:nvSpPr>
            <p:spPr bwMode="hidden">
              <a:xfrm>
                <a:off x="5458" y="3125"/>
                <a:ext cx="73" cy="4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</p:grpSp>
      </p:grpSp>
      <p:sp>
        <p:nvSpPr>
          <p:cNvPr id="18432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90600" y="2514600"/>
            <a:ext cx="7772400" cy="147002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2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572000"/>
            <a:ext cx="7162800" cy="685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1883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Dro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4495800"/>
            <a:ext cx="2130425" cy="2133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720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KnockoutHTF30JuniorWelterw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nockoutHTF30JuniorWelterw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nockoutHTF30JuniorWelterw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nockoutHTF30JuniorWelterw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nockoutHTF30JuniorWelterwt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 descr="WaterDrop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4495800"/>
            <a:ext cx="2130425" cy="2133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7"/>
          <p:cNvSpPr>
            <a:spLocks/>
          </p:cNvSpPr>
          <p:nvPr userDrawn="1"/>
        </p:nvSpPr>
        <p:spPr bwMode="hidden">
          <a:xfrm>
            <a:off x="0" y="4267200"/>
            <a:ext cx="9144000" cy="2590800"/>
          </a:xfrm>
          <a:custGeom>
            <a:avLst/>
            <a:gdLst>
              <a:gd name="T0" fmla="*/ 2147483646 w 5740"/>
              <a:gd name="T1" fmla="*/ 2147483646 h 4316"/>
              <a:gd name="T2" fmla="*/ 0 w 5740"/>
              <a:gd name="T3" fmla="*/ 2147483646 h 4316"/>
              <a:gd name="T4" fmla="*/ 0 w 5740"/>
              <a:gd name="T5" fmla="*/ 0 h 4316"/>
              <a:gd name="T6" fmla="*/ 2147483646 w 5740"/>
              <a:gd name="T7" fmla="*/ 0 h 4316"/>
              <a:gd name="T8" fmla="*/ 2147483646 w 5740"/>
              <a:gd name="T9" fmla="*/ 2147483646 h 4316"/>
              <a:gd name="T10" fmla="*/ 2147483646 w 5740"/>
              <a:gd name="T11" fmla="*/ 2147483646 h 43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0" h="4316">
                <a:moveTo>
                  <a:pt x="5740" y="4316"/>
                </a:moveTo>
                <a:lnTo>
                  <a:pt x="0" y="4316"/>
                </a:lnTo>
                <a:lnTo>
                  <a:pt x="0" y="0"/>
                </a:lnTo>
                <a:lnTo>
                  <a:pt x="5740" y="0"/>
                </a:lnTo>
                <a:lnTo>
                  <a:pt x="5740" y="4316"/>
                </a:lnTo>
                <a:close/>
              </a:path>
            </a:pathLst>
          </a:custGeom>
          <a:gradFill rotWithShape="1">
            <a:gsLst>
              <a:gs pos="0">
                <a:srgbClr val="07206F"/>
              </a:gs>
              <a:gs pos="100000">
                <a:srgbClr val="00112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8" name="Group 10"/>
          <p:cNvGrpSpPr>
            <a:grpSpLocks/>
          </p:cNvGrpSpPr>
          <p:nvPr userDrawn="1"/>
        </p:nvGrpSpPr>
        <p:grpSpPr bwMode="auto">
          <a:xfrm>
            <a:off x="5599469" y="5897563"/>
            <a:ext cx="1257737" cy="827088"/>
            <a:chOff x="3527" y="3715"/>
            <a:chExt cx="792" cy="521"/>
          </a:xfrm>
          <a:gradFill>
            <a:gsLst>
              <a:gs pos="0">
                <a:srgbClr val="0A2D90"/>
              </a:gs>
              <a:gs pos="100000">
                <a:srgbClr val="00254A">
                  <a:gamma/>
                  <a:shade val="46275"/>
                  <a:invGamma/>
                </a:srgbClr>
              </a:gs>
            </a:gsLst>
            <a:lin ang="5400000" scaled="1"/>
          </a:gradFill>
        </p:grpSpPr>
        <p:sp>
          <p:nvSpPr>
            <p:cNvPr id="9" name="Oval 8"/>
            <p:cNvSpPr>
              <a:spLocks noChangeArrowheads="1"/>
            </p:cNvSpPr>
            <p:nvPr/>
          </p:nvSpPr>
          <p:spPr bwMode="hidden">
            <a:xfrm>
              <a:off x="3686" y="3810"/>
              <a:ext cx="532" cy="3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hidden">
            <a:xfrm>
              <a:off x="3726" y="3840"/>
              <a:ext cx="452" cy="2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hidden">
            <a:xfrm>
              <a:off x="3782" y="3872"/>
              <a:ext cx="344" cy="20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hidden">
            <a:xfrm>
              <a:off x="3822" y="3896"/>
              <a:ext cx="262" cy="15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hidden">
            <a:xfrm>
              <a:off x="3856" y="3922"/>
              <a:ext cx="192" cy="10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hidden">
            <a:xfrm>
              <a:off x="3575" y="3715"/>
              <a:ext cx="383" cy="161"/>
            </a:xfrm>
            <a:custGeom>
              <a:avLst/>
              <a:gdLst/>
              <a:ahLst/>
              <a:cxnLst>
                <a:cxn ang="0">
                  <a:pos x="376" y="12"/>
                </a:cxn>
                <a:cxn ang="0">
                  <a:pos x="257" y="24"/>
                </a:cxn>
                <a:cxn ang="0">
                  <a:pos x="149" y="54"/>
                </a:cxn>
                <a:cxn ang="0">
                  <a:pos x="101" y="77"/>
                </a:cxn>
                <a:cxn ang="0">
                  <a:pos x="59" y="101"/>
                </a:cxn>
                <a:cxn ang="0">
                  <a:pos x="24" y="131"/>
                </a:cxn>
                <a:cxn ang="0">
                  <a:pos x="0" y="161"/>
                </a:cxn>
                <a:cxn ang="0">
                  <a:pos x="0" y="137"/>
                </a:cxn>
                <a:cxn ang="0">
                  <a:pos x="29" y="107"/>
                </a:cxn>
                <a:cxn ang="0">
                  <a:pos x="65" y="83"/>
                </a:cxn>
                <a:cxn ang="0">
                  <a:pos x="155" y="36"/>
                </a:cxn>
                <a:cxn ang="0">
                  <a:pos x="257" y="12"/>
                </a:cxn>
                <a:cxn ang="0">
                  <a:pos x="376" y="0"/>
                </a:cxn>
                <a:cxn ang="0">
                  <a:pos x="376" y="0"/>
                </a:cxn>
                <a:cxn ang="0">
                  <a:pos x="382" y="0"/>
                </a:cxn>
                <a:cxn ang="0">
                  <a:pos x="382" y="12"/>
                </a:cxn>
                <a:cxn ang="0">
                  <a:pos x="376" y="12"/>
                </a:cxn>
                <a:cxn ang="0">
                  <a:pos x="376" y="12"/>
                </a:cxn>
                <a:cxn ang="0">
                  <a:pos x="376" y="12"/>
                </a:cxn>
              </a:cxnLst>
              <a:rect l="0" t="0" r="r" b="b"/>
              <a:pathLst>
                <a:path w="382" h="161">
                  <a:moveTo>
                    <a:pt x="376" y="12"/>
                  </a:moveTo>
                  <a:lnTo>
                    <a:pt x="257" y="24"/>
                  </a:lnTo>
                  <a:lnTo>
                    <a:pt x="149" y="54"/>
                  </a:lnTo>
                  <a:lnTo>
                    <a:pt x="101" y="77"/>
                  </a:lnTo>
                  <a:lnTo>
                    <a:pt x="59" y="101"/>
                  </a:lnTo>
                  <a:lnTo>
                    <a:pt x="24" y="131"/>
                  </a:lnTo>
                  <a:lnTo>
                    <a:pt x="0" y="161"/>
                  </a:lnTo>
                  <a:lnTo>
                    <a:pt x="0" y="137"/>
                  </a:lnTo>
                  <a:lnTo>
                    <a:pt x="29" y="107"/>
                  </a:lnTo>
                  <a:lnTo>
                    <a:pt x="65" y="83"/>
                  </a:lnTo>
                  <a:lnTo>
                    <a:pt x="155" y="36"/>
                  </a:lnTo>
                  <a:lnTo>
                    <a:pt x="257" y="12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382" y="0"/>
                  </a:lnTo>
                  <a:lnTo>
                    <a:pt x="382" y="12"/>
                  </a:lnTo>
                  <a:lnTo>
                    <a:pt x="376" y="12"/>
                  </a:lnTo>
                  <a:lnTo>
                    <a:pt x="376" y="12"/>
                  </a:lnTo>
                  <a:lnTo>
                    <a:pt x="376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hidden">
            <a:xfrm>
              <a:off x="3695" y="4170"/>
              <a:ext cx="444" cy="66"/>
            </a:xfrm>
            <a:custGeom>
              <a:avLst/>
              <a:gdLst/>
              <a:ahLst/>
              <a:cxnLst>
                <a:cxn ang="0">
                  <a:pos x="257" y="54"/>
                </a:cxn>
                <a:cxn ang="0">
                  <a:pos x="353" y="48"/>
                </a:cxn>
                <a:cxn ang="0">
                  <a:pos x="443" y="24"/>
                </a:cxn>
                <a:cxn ang="0">
                  <a:pos x="443" y="36"/>
                </a:cxn>
                <a:cxn ang="0">
                  <a:pos x="353" y="60"/>
                </a:cxn>
                <a:cxn ang="0">
                  <a:pos x="257" y="66"/>
                </a:cxn>
                <a:cxn ang="0">
                  <a:pos x="186" y="60"/>
                </a:cxn>
                <a:cxn ang="0">
                  <a:pos x="120" y="48"/>
                </a:cxn>
                <a:cxn ang="0">
                  <a:pos x="60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54" y="24"/>
                </a:cxn>
                <a:cxn ang="0">
                  <a:pos x="120" y="36"/>
                </a:cxn>
                <a:cxn ang="0">
                  <a:pos x="186" y="48"/>
                </a:cxn>
                <a:cxn ang="0">
                  <a:pos x="257" y="54"/>
                </a:cxn>
                <a:cxn ang="0">
                  <a:pos x="257" y="54"/>
                </a:cxn>
              </a:cxnLst>
              <a:rect l="0" t="0" r="r" b="b"/>
              <a:pathLst>
                <a:path w="443" h="66">
                  <a:moveTo>
                    <a:pt x="257" y="54"/>
                  </a:moveTo>
                  <a:lnTo>
                    <a:pt x="353" y="48"/>
                  </a:lnTo>
                  <a:lnTo>
                    <a:pt x="443" y="24"/>
                  </a:lnTo>
                  <a:lnTo>
                    <a:pt x="443" y="36"/>
                  </a:lnTo>
                  <a:lnTo>
                    <a:pt x="353" y="60"/>
                  </a:lnTo>
                  <a:lnTo>
                    <a:pt x="257" y="66"/>
                  </a:lnTo>
                  <a:lnTo>
                    <a:pt x="186" y="60"/>
                  </a:lnTo>
                  <a:lnTo>
                    <a:pt x="120" y="48"/>
                  </a:lnTo>
                  <a:lnTo>
                    <a:pt x="60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24"/>
                  </a:lnTo>
                  <a:lnTo>
                    <a:pt x="120" y="36"/>
                  </a:lnTo>
                  <a:lnTo>
                    <a:pt x="186" y="48"/>
                  </a:lnTo>
                  <a:lnTo>
                    <a:pt x="257" y="54"/>
                  </a:lnTo>
                  <a:lnTo>
                    <a:pt x="257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hidden">
            <a:xfrm>
              <a:off x="3527" y="3906"/>
              <a:ext cx="89" cy="216"/>
            </a:xfrm>
            <a:custGeom>
              <a:avLst/>
              <a:gdLst/>
              <a:ahLst/>
              <a:cxnLst>
                <a:cxn ang="0">
                  <a:pos x="12" y="66"/>
                </a:cxn>
                <a:cxn ang="0">
                  <a:pos x="18" y="108"/>
                </a:cxn>
                <a:cxn ang="0">
                  <a:pos x="36" y="144"/>
                </a:cxn>
                <a:cxn ang="0">
                  <a:pos x="60" y="180"/>
                </a:cxn>
                <a:cxn ang="0">
                  <a:pos x="89" y="216"/>
                </a:cxn>
                <a:cxn ang="0">
                  <a:pos x="72" y="216"/>
                </a:cxn>
                <a:cxn ang="0">
                  <a:pos x="42" y="180"/>
                </a:cxn>
                <a:cxn ang="0">
                  <a:pos x="18" y="144"/>
                </a:cxn>
                <a:cxn ang="0">
                  <a:pos x="6" y="108"/>
                </a:cxn>
                <a:cxn ang="0">
                  <a:pos x="0" y="66"/>
                </a:cxn>
                <a:cxn ang="0">
                  <a:pos x="0" y="30"/>
                </a:cxn>
                <a:cxn ang="0">
                  <a:pos x="12" y="0"/>
                </a:cxn>
                <a:cxn ang="0">
                  <a:pos x="30" y="0"/>
                </a:cxn>
                <a:cxn ang="0">
                  <a:pos x="18" y="30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89" h="216">
                  <a:moveTo>
                    <a:pt x="12" y="66"/>
                  </a:moveTo>
                  <a:lnTo>
                    <a:pt x="18" y="108"/>
                  </a:lnTo>
                  <a:lnTo>
                    <a:pt x="36" y="144"/>
                  </a:lnTo>
                  <a:lnTo>
                    <a:pt x="60" y="180"/>
                  </a:lnTo>
                  <a:lnTo>
                    <a:pt x="89" y="216"/>
                  </a:lnTo>
                  <a:lnTo>
                    <a:pt x="72" y="216"/>
                  </a:lnTo>
                  <a:lnTo>
                    <a:pt x="42" y="180"/>
                  </a:lnTo>
                  <a:lnTo>
                    <a:pt x="18" y="144"/>
                  </a:lnTo>
                  <a:lnTo>
                    <a:pt x="6" y="108"/>
                  </a:lnTo>
                  <a:lnTo>
                    <a:pt x="0" y="66"/>
                  </a:lnTo>
                  <a:lnTo>
                    <a:pt x="0" y="30"/>
                  </a:lnTo>
                  <a:lnTo>
                    <a:pt x="12" y="0"/>
                  </a:lnTo>
                  <a:lnTo>
                    <a:pt x="30" y="0"/>
                  </a:lnTo>
                  <a:lnTo>
                    <a:pt x="18" y="30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hidden">
            <a:xfrm>
              <a:off x="3569" y="3745"/>
              <a:ext cx="750" cy="461"/>
            </a:xfrm>
            <a:custGeom>
              <a:avLst/>
              <a:gdLst/>
              <a:ahLst/>
              <a:cxnLst>
                <a:cxn ang="0">
                  <a:pos x="382" y="443"/>
                </a:cxn>
                <a:cxn ang="0">
                  <a:pos x="311" y="437"/>
                </a:cxn>
                <a:cxn ang="0">
                  <a:pos x="245" y="425"/>
                </a:cxn>
                <a:cxn ang="0">
                  <a:pos x="185" y="407"/>
                </a:cxn>
                <a:cxn ang="0">
                  <a:pos x="131" y="383"/>
                </a:cxn>
                <a:cxn ang="0">
                  <a:pos x="83" y="347"/>
                </a:cxn>
                <a:cxn ang="0">
                  <a:pos x="53" y="311"/>
                </a:cxn>
                <a:cxn ang="0">
                  <a:pos x="30" y="269"/>
                </a:cxn>
                <a:cxn ang="0">
                  <a:pos x="24" y="227"/>
                </a:cxn>
                <a:cxn ang="0">
                  <a:pos x="30" y="185"/>
                </a:cxn>
                <a:cxn ang="0">
                  <a:pos x="53" y="143"/>
                </a:cxn>
                <a:cxn ang="0">
                  <a:pos x="83" y="107"/>
                </a:cxn>
                <a:cxn ang="0">
                  <a:pos x="131" y="77"/>
                </a:cxn>
                <a:cxn ang="0">
                  <a:pos x="185" y="47"/>
                </a:cxn>
                <a:cxn ang="0">
                  <a:pos x="245" y="30"/>
                </a:cxn>
                <a:cxn ang="0">
                  <a:pos x="311" y="18"/>
                </a:cxn>
                <a:cxn ang="0">
                  <a:pos x="382" y="12"/>
                </a:cxn>
                <a:cxn ang="0">
                  <a:pos x="478" y="18"/>
                </a:cxn>
                <a:cxn ang="0">
                  <a:pos x="562" y="41"/>
                </a:cxn>
                <a:cxn ang="0">
                  <a:pos x="562" y="36"/>
                </a:cxn>
                <a:cxn ang="0">
                  <a:pos x="562" y="30"/>
                </a:cxn>
                <a:cxn ang="0">
                  <a:pos x="478" y="6"/>
                </a:cxn>
                <a:cxn ang="0">
                  <a:pos x="382" y="0"/>
                </a:cxn>
                <a:cxn ang="0">
                  <a:pos x="305" y="6"/>
                </a:cxn>
                <a:cxn ang="0">
                  <a:pos x="233" y="18"/>
                </a:cxn>
                <a:cxn ang="0">
                  <a:pos x="167" y="41"/>
                </a:cxn>
                <a:cxn ang="0">
                  <a:pos x="113" y="65"/>
                </a:cxn>
                <a:cxn ang="0">
                  <a:pos x="65" y="101"/>
                </a:cxn>
                <a:cxn ang="0">
                  <a:pos x="30" y="137"/>
                </a:cxn>
                <a:cxn ang="0">
                  <a:pos x="6" y="179"/>
                </a:cxn>
                <a:cxn ang="0">
                  <a:pos x="0" y="227"/>
                </a:cxn>
                <a:cxn ang="0">
                  <a:pos x="6" y="275"/>
                </a:cxn>
                <a:cxn ang="0">
                  <a:pos x="30" y="317"/>
                </a:cxn>
                <a:cxn ang="0">
                  <a:pos x="65" y="359"/>
                </a:cxn>
                <a:cxn ang="0">
                  <a:pos x="113" y="395"/>
                </a:cxn>
                <a:cxn ang="0">
                  <a:pos x="167" y="419"/>
                </a:cxn>
                <a:cxn ang="0">
                  <a:pos x="233" y="443"/>
                </a:cxn>
                <a:cxn ang="0">
                  <a:pos x="305" y="455"/>
                </a:cxn>
                <a:cxn ang="0">
                  <a:pos x="382" y="461"/>
                </a:cxn>
                <a:cxn ang="0">
                  <a:pos x="448" y="455"/>
                </a:cxn>
                <a:cxn ang="0">
                  <a:pos x="508" y="449"/>
                </a:cxn>
                <a:cxn ang="0">
                  <a:pos x="609" y="413"/>
                </a:cxn>
                <a:cxn ang="0">
                  <a:pos x="657" y="389"/>
                </a:cxn>
                <a:cxn ang="0">
                  <a:pos x="693" y="359"/>
                </a:cxn>
                <a:cxn ang="0">
                  <a:pos x="723" y="329"/>
                </a:cxn>
                <a:cxn ang="0">
                  <a:pos x="747" y="293"/>
                </a:cxn>
                <a:cxn ang="0">
                  <a:pos x="741" y="287"/>
                </a:cxn>
                <a:cxn ang="0">
                  <a:pos x="729" y="281"/>
                </a:cxn>
                <a:cxn ang="0">
                  <a:pos x="711" y="317"/>
                </a:cxn>
                <a:cxn ang="0">
                  <a:pos x="681" y="347"/>
                </a:cxn>
                <a:cxn ang="0">
                  <a:pos x="645" y="377"/>
                </a:cxn>
                <a:cxn ang="0">
                  <a:pos x="604" y="401"/>
                </a:cxn>
                <a:cxn ang="0">
                  <a:pos x="502" y="431"/>
                </a:cxn>
                <a:cxn ang="0">
                  <a:pos x="442" y="443"/>
                </a:cxn>
                <a:cxn ang="0">
                  <a:pos x="382" y="443"/>
                </a:cxn>
                <a:cxn ang="0">
                  <a:pos x="382" y="443"/>
                </a:cxn>
              </a:cxnLst>
              <a:rect l="0" t="0" r="r" b="b"/>
              <a:pathLst>
                <a:path w="747" h="461">
                  <a:moveTo>
                    <a:pt x="382" y="443"/>
                  </a:moveTo>
                  <a:lnTo>
                    <a:pt x="311" y="437"/>
                  </a:lnTo>
                  <a:lnTo>
                    <a:pt x="245" y="425"/>
                  </a:lnTo>
                  <a:lnTo>
                    <a:pt x="185" y="407"/>
                  </a:lnTo>
                  <a:lnTo>
                    <a:pt x="131" y="383"/>
                  </a:lnTo>
                  <a:lnTo>
                    <a:pt x="83" y="347"/>
                  </a:lnTo>
                  <a:lnTo>
                    <a:pt x="53" y="311"/>
                  </a:lnTo>
                  <a:lnTo>
                    <a:pt x="30" y="269"/>
                  </a:lnTo>
                  <a:lnTo>
                    <a:pt x="24" y="227"/>
                  </a:lnTo>
                  <a:lnTo>
                    <a:pt x="30" y="185"/>
                  </a:lnTo>
                  <a:lnTo>
                    <a:pt x="53" y="143"/>
                  </a:lnTo>
                  <a:lnTo>
                    <a:pt x="83" y="107"/>
                  </a:lnTo>
                  <a:lnTo>
                    <a:pt x="131" y="77"/>
                  </a:lnTo>
                  <a:lnTo>
                    <a:pt x="185" y="47"/>
                  </a:lnTo>
                  <a:lnTo>
                    <a:pt x="245" y="30"/>
                  </a:lnTo>
                  <a:lnTo>
                    <a:pt x="311" y="18"/>
                  </a:lnTo>
                  <a:lnTo>
                    <a:pt x="382" y="12"/>
                  </a:lnTo>
                  <a:lnTo>
                    <a:pt x="478" y="18"/>
                  </a:lnTo>
                  <a:lnTo>
                    <a:pt x="562" y="41"/>
                  </a:lnTo>
                  <a:lnTo>
                    <a:pt x="562" y="36"/>
                  </a:lnTo>
                  <a:lnTo>
                    <a:pt x="562" y="30"/>
                  </a:lnTo>
                  <a:lnTo>
                    <a:pt x="478" y="6"/>
                  </a:lnTo>
                  <a:lnTo>
                    <a:pt x="382" y="0"/>
                  </a:lnTo>
                  <a:lnTo>
                    <a:pt x="305" y="6"/>
                  </a:lnTo>
                  <a:lnTo>
                    <a:pt x="233" y="18"/>
                  </a:lnTo>
                  <a:lnTo>
                    <a:pt x="167" y="41"/>
                  </a:lnTo>
                  <a:lnTo>
                    <a:pt x="113" y="65"/>
                  </a:lnTo>
                  <a:lnTo>
                    <a:pt x="65" y="101"/>
                  </a:lnTo>
                  <a:lnTo>
                    <a:pt x="30" y="137"/>
                  </a:lnTo>
                  <a:lnTo>
                    <a:pt x="6" y="179"/>
                  </a:lnTo>
                  <a:lnTo>
                    <a:pt x="0" y="227"/>
                  </a:lnTo>
                  <a:lnTo>
                    <a:pt x="6" y="275"/>
                  </a:lnTo>
                  <a:lnTo>
                    <a:pt x="30" y="317"/>
                  </a:lnTo>
                  <a:lnTo>
                    <a:pt x="65" y="359"/>
                  </a:lnTo>
                  <a:lnTo>
                    <a:pt x="113" y="395"/>
                  </a:lnTo>
                  <a:lnTo>
                    <a:pt x="167" y="419"/>
                  </a:lnTo>
                  <a:lnTo>
                    <a:pt x="233" y="443"/>
                  </a:lnTo>
                  <a:lnTo>
                    <a:pt x="305" y="455"/>
                  </a:lnTo>
                  <a:lnTo>
                    <a:pt x="382" y="461"/>
                  </a:lnTo>
                  <a:lnTo>
                    <a:pt x="448" y="455"/>
                  </a:lnTo>
                  <a:lnTo>
                    <a:pt x="508" y="449"/>
                  </a:lnTo>
                  <a:lnTo>
                    <a:pt x="609" y="413"/>
                  </a:lnTo>
                  <a:lnTo>
                    <a:pt x="657" y="389"/>
                  </a:lnTo>
                  <a:lnTo>
                    <a:pt x="693" y="359"/>
                  </a:lnTo>
                  <a:lnTo>
                    <a:pt x="723" y="329"/>
                  </a:lnTo>
                  <a:lnTo>
                    <a:pt x="747" y="293"/>
                  </a:lnTo>
                  <a:lnTo>
                    <a:pt x="741" y="287"/>
                  </a:lnTo>
                  <a:lnTo>
                    <a:pt x="729" y="281"/>
                  </a:lnTo>
                  <a:lnTo>
                    <a:pt x="711" y="317"/>
                  </a:lnTo>
                  <a:lnTo>
                    <a:pt x="681" y="347"/>
                  </a:lnTo>
                  <a:lnTo>
                    <a:pt x="645" y="377"/>
                  </a:lnTo>
                  <a:lnTo>
                    <a:pt x="604" y="401"/>
                  </a:lnTo>
                  <a:lnTo>
                    <a:pt x="502" y="431"/>
                  </a:lnTo>
                  <a:lnTo>
                    <a:pt x="442" y="443"/>
                  </a:lnTo>
                  <a:lnTo>
                    <a:pt x="382" y="443"/>
                  </a:lnTo>
                  <a:lnTo>
                    <a:pt x="382" y="4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hidden">
            <a:xfrm>
              <a:off x="4037" y="3721"/>
              <a:ext cx="96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48" y="18"/>
                </a:cxn>
                <a:cxn ang="0">
                  <a:pos x="96" y="30"/>
                </a:cxn>
                <a:cxn ang="0">
                  <a:pos x="96" y="24"/>
                </a:cxn>
                <a:cxn ang="0">
                  <a:pos x="96" y="18"/>
                </a:cxn>
                <a:cxn ang="0">
                  <a:pos x="48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" h="30">
                  <a:moveTo>
                    <a:pt x="0" y="0"/>
                  </a:moveTo>
                  <a:lnTo>
                    <a:pt x="0" y="12"/>
                  </a:lnTo>
                  <a:lnTo>
                    <a:pt x="48" y="18"/>
                  </a:lnTo>
                  <a:lnTo>
                    <a:pt x="96" y="30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48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hidden">
            <a:xfrm>
              <a:off x="3910" y="3948"/>
              <a:ext cx="84" cy="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20" name="Group 22"/>
          <p:cNvGrpSpPr>
            <a:grpSpLocks/>
          </p:cNvGrpSpPr>
          <p:nvPr userDrawn="1"/>
        </p:nvGrpSpPr>
        <p:grpSpPr bwMode="auto">
          <a:xfrm>
            <a:off x="2817203" y="5764213"/>
            <a:ext cx="2582172" cy="1084263"/>
            <a:chOff x="1776" y="3631"/>
            <a:chExt cx="1626" cy="683"/>
          </a:xfrm>
          <a:gradFill>
            <a:gsLst>
              <a:gs pos="0">
                <a:srgbClr val="0A2D90"/>
              </a:gs>
              <a:gs pos="100000">
                <a:srgbClr val="00254A">
                  <a:gamma/>
                  <a:shade val="46275"/>
                  <a:invGamma/>
                </a:srgbClr>
              </a:gs>
            </a:gsLst>
            <a:lin ang="5400000" scaled="1"/>
          </a:gradFill>
        </p:grpSpPr>
        <p:sp>
          <p:nvSpPr>
            <p:cNvPr id="21" name="Oval 20"/>
            <p:cNvSpPr>
              <a:spLocks noChangeArrowheads="1"/>
            </p:cNvSpPr>
            <p:nvPr/>
          </p:nvSpPr>
          <p:spPr bwMode="hidden">
            <a:xfrm>
              <a:off x="2268" y="3934"/>
              <a:ext cx="638" cy="37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hidden">
            <a:xfrm>
              <a:off x="2314" y="3958"/>
              <a:ext cx="543" cy="33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hidden">
            <a:xfrm>
              <a:off x="2341" y="3979"/>
              <a:ext cx="501" cy="29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hidden">
            <a:xfrm>
              <a:off x="2368" y="3997"/>
              <a:ext cx="444" cy="25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hidden">
            <a:xfrm>
              <a:off x="2385" y="4005"/>
              <a:ext cx="413" cy="24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hidden">
            <a:xfrm>
              <a:off x="2437" y="4026"/>
              <a:ext cx="306" cy="19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hidden">
            <a:xfrm>
              <a:off x="2476" y="4056"/>
              <a:ext cx="227" cy="13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hidden">
            <a:xfrm>
              <a:off x="2542" y="4097"/>
              <a:ext cx="90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hidden">
            <a:xfrm>
              <a:off x="2585" y="3822"/>
              <a:ext cx="449" cy="18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78" y="12"/>
                </a:cxn>
                <a:cxn ang="0">
                  <a:pos x="150" y="18"/>
                </a:cxn>
                <a:cxn ang="0">
                  <a:pos x="215" y="36"/>
                </a:cxn>
                <a:cxn ang="0">
                  <a:pos x="275" y="60"/>
                </a:cxn>
                <a:cxn ang="0">
                  <a:pos x="329" y="84"/>
                </a:cxn>
                <a:cxn ang="0">
                  <a:pos x="377" y="114"/>
                </a:cxn>
                <a:cxn ang="0">
                  <a:pos x="419" y="150"/>
                </a:cxn>
                <a:cxn ang="0">
                  <a:pos x="448" y="186"/>
                </a:cxn>
                <a:cxn ang="0">
                  <a:pos x="448" y="162"/>
                </a:cxn>
                <a:cxn ang="0">
                  <a:pos x="413" y="126"/>
                </a:cxn>
                <a:cxn ang="0">
                  <a:pos x="371" y="96"/>
                </a:cxn>
                <a:cxn ang="0">
                  <a:pos x="323" y="66"/>
                </a:cxn>
                <a:cxn ang="0">
                  <a:pos x="269" y="48"/>
                </a:cxn>
                <a:cxn ang="0">
                  <a:pos x="144" y="12"/>
                </a:cxn>
                <a:cxn ang="0">
                  <a:pos x="78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448" h="186">
                  <a:moveTo>
                    <a:pt x="6" y="6"/>
                  </a:moveTo>
                  <a:lnTo>
                    <a:pt x="78" y="12"/>
                  </a:lnTo>
                  <a:lnTo>
                    <a:pt x="150" y="18"/>
                  </a:lnTo>
                  <a:lnTo>
                    <a:pt x="215" y="36"/>
                  </a:lnTo>
                  <a:lnTo>
                    <a:pt x="275" y="60"/>
                  </a:lnTo>
                  <a:lnTo>
                    <a:pt x="329" y="84"/>
                  </a:lnTo>
                  <a:lnTo>
                    <a:pt x="377" y="114"/>
                  </a:lnTo>
                  <a:lnTo>
                    <a:pt x="419" y="150"/>
                  </a:lnTo>
                  <a:lnTo>
                    <a:pt x="448" y="186"/>
                  </a:lnTo>
                  <a:lnTo>
                    <a:pt x="448" y="162"/>
                  </a:lnTo>
                  <a:lnTo>
                    <a:pt x="413" y="126"/>
                  </a:lnTo>
                  <a:lnTo>
                    <a:pt x="371" y="96"/>
                  </a:lnTo>
                  <a:lnTo>
                    <a:pt x="323" y="66"/>
                  </a:lnTo>
                  <a:lnTo>
                    <a:pt x="269" y="48"/>
                  </a:lnTo>
                  <a:lnTo>
                    <a:pt x="144" y="12"/>
                  </a:lnTo>
                  <a:lnTo>
                    <a:pt x="78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hidden">
            <a:xfrm>
              <a:off x="2142" y="3852"/>
              <a:ext cx="892" cy="462"/>
            </a:xfrm>
            <a:custGeom>
              <a:avLst/>
              <a:gdLst/>
              <a:ahLst/>
              <a:cxnLst>
                <a:cxn ang="0">
                  <a:pos x="23" y="276"/>
                </a:cxn>
                <a:cxn ang="0">
                  <a:pos x="29" y="222"/>
                </a:cxn>
                <a:cxn ang="0">
                  <a:pos x="59" y="174"/>
                </a:cxn>
                <a:cxn ang="0">
                  <a:pos x="95" y="132"/>
                </a:cxn>
                <a:cxn ang="0">
                  <a:pos x="149" y="96"/>
                </a:cxn>
                <a:cxn ang="0">
                  <a:pos x="209" y="60"/>
                </a:cxn>
                <a:cxn ang="0">
                  <a:pos x="281" y="36"/>
                </a:cxn>
                <a:cxn ang="0">
                  <a:pos x="364" y="24"/>
                </a:cxn>
                <a:cxn ang="0">
                  <a:pos x="448" y="18"/>
                </a:cxn>
                <a:cxn ang="0">
                  <a:pos x="532" y="24"/>
                </a:cxn>
                <a:cxn ang="0">
                  <a:pos x="609" y="36"/>
                </a:cxn>
                <a:cxn ang="0">
                  <a:pos x="681" y="60"/>
                </a:cxn>
                <a:cxn ang="0">
                  <a:pos x="741" y="96"/>
                </a:cxn>
                <a:cxn ang="0">
                  <a:pos x="795" y="132"/>
                </a:cxn>
                <a:cxn ang="0">
                  <a:pos x="831" y="174"/>
                </a:cxn>
                <a:cxn ang="0">
                  <a:pos x="861" y="222"/>
                </a:cxn>
                <a:cxn ang="0">
                  <a:pos x="867" y="276"/>
                </a:cxn>
                <a:cxn ang="0">
                  <a:pos x="855" y="330"/>
                </a:cxn>
                <a:cxn ang="0">
                  <a:pos x="831" y="378"/>
                </a:cxn>
                <a:cxn ang="0">
                  <a:pos x="783" y="426"/>
                </a:cxn>
                <a:cxn ang="0">
                  <a:pos x="723" y="462"/>
                </a:cxn>
                <a:cxn ang="0">
                  <a:pos x="765" y="462"/>
                </a:cxn>
                <a:cxn ang="0">
                  <a:pos x="819" y="426"/>
                </a:cxn>
                <a:cxn ang="0">
                  <a:pos x="855" y="378"/>
                </a:cxn>
                <a:cxn ang="0">
                  <a:pos x="884" y="330"/>
                </a:cxn>
                <a:cxn ang="0">
                  <a:pos x="890" y="276"/>
                </a:cxn>
                <a:cxn ang="0">
                  <a:pos x="884" y="222"/>
                </a:cxn>
                <a:cxn ang="0">
                  <a:pos x="855" y="168"/>
                </a:cxn>
                <a:cxn ang="0">
                  <a:pos x="813" y="120"/>
                </a:cxn>
                <a:cxn ang="0">
                  <a:pos x="759" y="84"/>
                </a:cxn>
                <a:cxn ang="0">
                  <a:pos x="693" y="48"/>
                </a:cxn>
                <a:cxn ang="0">
                  <a:pos x="621" y="24"/>
                </a:cxn>
                <a:cxn ang="0">
                  <a:pos x="538" y="6"/>
                </a:cxn>
                <a:cxn ang="0">
                  <a:pos x="448" y="0"/>
                </a:cxn>
                <a:cxn ang="0">
                  <a:pos x="358" y="6"/>
                </a:cxn>
                <a:cxn ang="0">
                  <a:pos x="275" y="24"/>
                </a:cxn>
                <a:cxn ang="0">
                  <a:pos x="197" y="48"/>
                </a:cxn>
                <a:cxn ang="0">
                  <a:pos x="131" y="84"/>
                </a:cxn>
                <a:cxn ang="0">
                  <a:pos x="77" y="120"/>
                </a:cxn>
                <a:cxn ang="0">
                  <a:pos x="35" y="168"/>
                </a:cxn>
                <a:cxn ang="0">
                  <a:pos x="12" y="222"/>
                </a:cxn>
                <a:cxn ang="0">
                  <a:pos x="0" y="276"/>
                </a:cxn>
                <a:cxn ang="0">
                  <a:pos x="6" y="330"/>
                </a:cxn>
                <a:cxn ang="0">
                  <a:pos x="35" y="378"/>
                </a:cxn>
                <a:cxn ang="0">
                  <a:pos x="71" y="426"/>
                </a:cxn>
                <a:cxn ang="0">
                  <a:pos x="125" y="462"/>
                </a:cxn>
                <a:cxn ang="0">
                  <a:pos x="167" y="462"/>
                </a:cxn>
                <a:cxn ang="0">
                  <a:pos x="107" y="426"/>
                </a:cxn>
                <a:cxn ang="0">
                  <a:pos x="59" y="378"/>
                </a:cxn>
                <a:cxn ang="0">
                  <a:pos x="35" y="330"/>
                </a:cxn>
                <a:cxn ang="0">
                  <a:pos x="23" y="276"/>
                </a:cxn>
                <a:cxn ang="0">
                  <a:pos x="23" y="276"/>
                </a:cxn>
              </a:cxnLst>
              <a:rect l="0" t="0" r="r" b="b"/>
              <a:pathLst>
                <a:path w="890" h="462">
                  <a:moveTo>
                    <a:pt x="23" y="276"/>
                  </a:moveTo>
                  <a:lnTo>
                    <a:pt x="29" y="222"/>
                  </a:lnTo>
                  <a:lnTo>
                    <a:pt x="59" y="174"/>
                  </a:lnTo>
                  <a:lnTo>
                    <a:pt x="95" y="132"/>
                  </a:lnTo>
                  <a:lnTo>
                    <a:pt x="149" y="96"/>
                  </a:lnTo>
                  <a:lnTo>
                    <a:pt x="209" y="60"/>
                  </a:lnTo>
                  <a:lnTo>
                    <a:pt x="281" y="36"/>
                  </a:lnTo>
                  <a:lnTo>
                    <a:pt x="364" y="24"/>
                  </a:lnTo>
                  <a:lnTo>
                    <a:pt x="448" y="18"/>
                  </a:lnTo>
                  <a:lnTo>
                    <a:pt x="532" y="24"/>
                  </a:lnTo>
                  <a:lnTo>
                    <a:pt x="609" y="36"/>
                  </a:lnTo>
                  <a:lnTo>
                    <a:pt x="681" y="60"/>
                  </a:lnTo>
                  <a:lnTo>
                    <a:pt x="741" y="96"/>
                  </a:lnTo>
                  <a:lnTo>
                    <a:pt x="795" y="132"/>
                  </a:lnTo>
                  <a:lnTo>
                    <a:pt x="831" y="174"/>
                  </a:lnTo>
                  <a:lnTo>
                    <a:pt x="861" y="222"/>
                  </a:lnTo>
                  <a:lnTo>
                    <a:pt x="867" y="276"/>
                  </a:lnTo>
                  <a:lnTo>
                    <a:pt x="855" y="330"/>
                  </a:lnTo>
                  <a:lnTo>
                    <a:pt x="831" y="378"/>
                  </a:lnTo>
                  <a:lnTo>
                    <a:pt x="783" y="426"/>
                  </a:lnTo>
                  <a:lnTo>
                    <a:pt x="723" y="462"/>
                  </a:lnTo>
                  <a:lnTo>
                    <a:pt x="765" y="462"/>
                  </a:lnTo>
                  <a:lnTo>
                    <a:pt x="819" y="426"/>
                  </a:lnTo>
                  <a:lnTo>
                    <a:pt x="855" y="378"/>
                  </a:lnTo>
                  <a:lnTo>
                    <a:pt x="884" y="330"/>
                  </a:lnTo>
                  <a:lnTo>
                    <a:pt x="890" y="276"/>
                  </a:lnTo>
                  <a:lnTo>
                    <a:pt x="884" y="222"/>
                  </a:lnTo>
                  <a:lnTo>
                    <a:pt x="855" y="168"/>
                  </a:lnTo>
                  <a:lnTo>
                    <a:pt x="813" y="120"/>
                  </a:lnTo>
                  <a:lnTo>
                    <a:pt x="759" y="84"/>
                  </a:lnTo>
                  <a:lnTo>
                    <a:pt x="693" y="48"/>
                  </a:lnTo>
                  <a:lnTo>
                    <a:pt x="621" y="24"/>
                  </a:lnTo>
                  <a:lnTo>
                    <a:pt x="538" y="6"/>
                  </a:lnTo>
                  <a:lnTo>
                    <a:pt x="448" y="0"/>
                  </a:lnTo>
                  <a:lnTo>
                    <a:pt x="358" y="6"/>
                  </a:lnTo>
                  <a:lnTo>
                    <a:pt x="275" y="24"/>
                  </a:lnTo>
                  <a:lnTo>
                    <a:pt x="197" y="48"/>
                  </a:lnTo>
                  <a:lnTo>
                    <a:pt x="131" y="84"/>
                  </a:lnTo>
                  <a:lnTo>
                    <a:pt x="77" y="120"/>
                  </a:lnTo>
                  <a:lnTo>
                    <a:pt x="35" y="168"/>
                  </a:lnTo>
                  <a:lnTo>
                    <a:pt x="12" y="222"/>
                  </a:lnTo>
                  <a:lnTo>
                    <a:pt x="0" y="276"/>
                  </a:lnTo>
                  <a:lnTo>
                    <a:pt x="6" y="330"/>
                  </a:lnTo>
                  <a:lnTo>
                    <a:pt x="35" y="378"/>
                  </a:lnTo>
                  <a:lnTo>
                    <a:pt x="71" y="426"/>
                  </a:lnTo>
                  <a:lnTo>
                    <a:pt x="125" y="462"/>
                  </a:lnTo>
                  <a:lnTo>
                    <a:pt x="167" y="462"/>
                  </a:lnTo>
                  <a:lnTo>
                    <a:pt x="107" y="426"/>
                  </a:lnTo>
                  <a:lnTo>
                    <a:pt x="59" y="378"/>
                  </a:lnTo>
                  <a:lnTo>
                    <a:pt x="35" y="330"/>
                  </a:lnTo>
                  <a:lnTo>
                    <a:pt x="23" y="276"/>
                  </a:lnTo>
                  <a:lnTo>
                    <a:pt x="23" y="2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hidden">
            <a:xfrm>
              <a:off x="2082" y="3828"/>
              <a:ext cx="407" cy="486"/>
            </a:xfrm>
            <a:custGeom>
              <a:avLst/>
              <a:gdLst/>
              <a:ahLst/>
              <a:cxnLst>
                <a:cxn ang="0">
                  <a:pos x="18" y="300"/>
                </a:cxn>
                <a:cxn ang="0">
                  <a:pos x="24" y="246"/>
                </a:cxn>
                <a:cxn ang="0">
                  <a:pos x="48" y="198"/>
                </a:cxn>
                <a:cxn ang="0">
                  <a:pos x="83" y="150"/>
                </a:cxn>
                <a:cxn ang="0">
                  <a:pos x="131" y="108"/>
                </a:cxn>
                <a:cxn ang="0">
                  <a:pos x="185" y="72"/>
                </a:cxn>
                <a:cxn ang="0">
                  <a:pos x="251" y="42"/>
                </a:cxn>
                <a:cxn ang="0">
                  <a:pos x="329" y="24"/>
                </a:cxn>
                <a:cxn ang="0">
                  <a:pos x="406" y="6"/>
                </a:cxn>
                <a:cxn ang="0">
                  <a:pos x="406" y="0"/>
                </a:cxn>
                <a:cxn ang="0">
                  <a:pos x="323" y="12"/>
                </a:cxn>
                <a:cxn ang="0">
                  <a:pos x="245" y="36"/>
                </a:cxn>
                <a:cxn ang="0">
                  <a:pos x="179" y="66"/>
                </a:cxn>
                <a:cxn ang="0">
                  <a:pos x="119" y="102"/>
                </a:cxn>
                <a:cxn ang="0">
                  <a:pos x="72" y="144"/>
                </a:cxn>
                <a:cxn ang="0">
                  <a:pos x="30" y="192"/>
                </a:cxn>
                <a:cxn ang="0">
                  <a:pos x="6" y="246"/>
                </a:cxn>
                <a:cxn ang="0">
                  <a:pos x="0" y="300"/>
                </a:cxn>
                <a:cxn ang="0">
                  <a:pos x="6" y="348"/>
                </a:cxn>
                <a:cxn ang="0">
                  <a:pos x="30" y="396"/>
                </a:cxn>
                <a:cxn ang="0">
                  <a:pos x="66" y="444"/>
                </a:cxn>
                <a:cxn ang="0">
                  <a:pos x="107" y="486"/>
                </a:cxn>
                <a:cxn ang="0">
                  <a:pos x="131" y="486"/>
                </a:cxn>
                <a:cxn ang="0">
                  <a:pos x="83" y="450"/>
                </a:cxn>
                <a:cxn ang="0">
                  <a:pos x="48" y="402"/>
                </a:cxn>
                <a:cxn ang="0">
                  <a:pos x="24" y="354"/>
                </a:cxn>
                <a:cxn ang="0">
                  <a:pos x="18" y="300"/>
                </a:cxn>
                <a:cxn ang="0">
                  <a:pos x="18" y="300"/>
                </a:cxn>
              </a:cxnLst>
              <a:rect l="0" t="0" r="r" b="b"/>
              <a:pathLst>
                <a:path w="406" h="486">
                  <a:moveTo>
                    <a:pt x="18" y="300"/>
                  </a:moveTo>
                  <a:lnTo>
                    <a:pt x="24" y="246"/>
                  </a:lnTo>
                  <a:lnTo>
                    <a:pt x="48" y="198"/>
                  </a:lnTo>
                  <a:lnTo>
                    <a:pt x="83" y="150"/>
                  </a:lnTo>
                  <a:lnTo>
                    <a:pt x="131" y="108"/>
                  </a:lnTo>
                  <a:lnTo>
                    <a:pt x="185" y="72"/>
                  </a:lnTo>
                  <a:lnTo>
                    <a:pt x="251" y="42"/>
                  </a:lnTo>
                  <a:lnTo>
                    <a:pt x="329" y="24"/>
                  </a:lnTo>
                  <a:lnTo>
                    <a:pt x="406" y="6"/>
                  </a:lnTo>
                  <a:lnTo>
                    <a:pt x="406" y="0"/>
                  </a:lnTo>
                  <a:lnTo>
                    <a:pt x="323" y="12"/>
                  </a:lnTo>
                  <a:lnTo>
                    <a:pt x="245" y="36"/>
                  </a:lnTo>
                  <a:lnTo>
                    <a:pt x="179" y="66"/>
                  </a:lnTo>
                  <a:lnTo>
                    <a:pt x="119" y="102"/>
                  </a:lnTo>
                  <a:lnTo>
                    <a:pt x="72" y="144"/>
                  </a:lnTo>
                  <a:lnTo>
                    <a:pt x="30" y="192"/>
                  </a:lnTo>
                  <a:lnTo>
                    <a:pt x="6" y="246"/>
                  </a:lnTo>
                  <a:lnTo>
                    <a:pt x="0" y="300"/>
                  </a:lnTo>
                  <a:lnTo>
                    <a:pt x="6" y="348"/>
                  </a:lnTo>
                  <a:lnTo>
                    <a:pt x="30" y="396"/>
                  </a:lnTo>
                  <a:lnTo>
                    <a:pt x="66" y="444"/>
                  </a:lnTo>
                  <a:lnTo>
                    <a:pt x="107" y="486"/>
                  </a:lnTo>
                  <a:lnTo>
                    <a:pt x="131" y="486"/>
                  </a:lnTo>
                  <a:lnTo>
                    <a:pt x="83" y="450"/>
                  </a:lnTo>
                  <a:lnTo>
                    <a:pt x="48" y="402"/>
                  </a:lnTo>
                  <a:lnTo>
                    <a:pt x="24" y="354"/>
                  </a:lnTo>
                  <a:lnTo>
                    <a:pt x="18" y="300"/>
                  </a:lnTo>
                  <a:lnTo>
                    <a:pt x="18" y="3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hidden">
            <a:xfrm>
              <a:off x="2987" y="4044"/>
              <a:ext cx="108" cy="252"/>
            </a:xfrm>
            <a:custGeom>
              <a:avLst/>
              <a:gdLst/>
              <a:ahLst/>
              <a:cxnLst>
                <a:cxn ang="0">
                  <a:pos x="89" y="84"/>
                </a:cxn>
                <a:cxn ang="0">
                  <a:pos x="83" y="132"/>
                </a:cxn>
                <a:cxn ang="0">
                  <a:pos x="65" y="174"/>
                </a:cxn>
                <a:cxn ang="0">
                  <a:pos x="36" y="216"/>
                </a:cxn>
                <a:cxn ang="0">
                  <a:pos x="0" y="252"/>
                </a:cxn>
                <a:cxn ang="0">
                  <a:pos x="18" y="252"/>
                </a:cxn>
                <a:cxn ang="0">
                  <a:pos x="53" y="216"/>
                </a:cxn>
                <a:cxn ang="0">
                  <a:pos x="83" y="174"/>
                </a:cxn>
                <a:cxn ang="0">
                  <a:pos x="101" y="132"/>
                </a:cxn>
                <a:cxn ang="0">
                  <a:pos x="107" y="84"/>
                </a:cxn>
                <a:cxn ang="0">
                  <a:pos x="101" y="42"/>
                </a:cxn>
                <a:cxn ang="0">
                  <a:pos x="89" y="0"/>
                </a:cxn>
                <a:cxn ang="0">
                  <a:pos x="65" y="0"/>
                </a:cxn>
                <a:cxn ang="0">
                  <a:pos x="83" y="42"/>
                </a:cxn>
                <a:cxn ang="0">
                  <a:pos x="89" y="84"/>
                </a:cxn>
                <a:cxn ang="0">
                  <a:pos x="89" y="84"/>
                </a:cxn>
              </a:cxnLst>
              <a:rect l="0" t="0" r="r" b="b"/>
              <a:pathLst>
                <a:path w="107" h="252">
                  <a:moveTo>
                    <a:pt x="89" y="84"/>
                  </a:moveTo>
                  <a:lnTo>
                    <a:pt x="83" y="132"/>
                  </a:lnTo>
                  <a:lnTo>
                    <a:pt x="65" y="174"/>
                  </a:lnTo>
                  <a:lnTo>
                    <a:pt x="36" y="216"/>
                  </a:lnTo>
                  <a:lnTo>
                    <a:pt x="0" y="252"/>
                  </a:lnTo>
                  <a:lnTo>
                    <a:pt x="18" y="252"/>
                  </a:lnTo>
                  <a:lnTo>
                    <a:pt x="53" y="216"/>
                  </a:lnTo>
                  <a:lnTo>
                    <a:pt x="83" y="174"/>
                  </a:lnTo>
                  <a:lnTo>
                    <a:pt x="101" y="132"/>
                  </a:lnTo>
                  <a:lnTo>
                    <a:pt x="107" y="84"/>
                  </a:lnTo>
                  <a:lnTo>
                    <a:pt x="101" y="42"/>
                  </a:lnTo>
                  <a:lnTo>
                    <a:pt x="89" y="0"/>
                  </a:lnTo>
                  <a:lnTo>
                    <a:pt x="65" y="0"/>
                  </a:lnTo>
                  <a:lnTo>
                    <a:pt x="83" y="42"/>
                  </a:lnTo>
                  <a:lnTo>
                    <a:pt x="89" y="84"/>
                  </a:lnTo>
                  <a:lnTo>
                    <a:pt x="89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hidden">
            <a:xfrm>
              <a:off x="2068" y="3685"/>
              <a:ext cx="835" cy="150"/>
            </a:xfrm>
            <a:custGeom>
              <a:avLst/>
              <a:gdLst/>
              <a:ahLst/>
              <a:cxnLst>
                <a:cxn ang="0">
                  <a:pos x="518" y="18"/>
                </a:cxn>
                <a:cxn ang="0">
                  <a:pos x="597" y="24"/>
                </a:cxn>
                <a:cxn ang="0">
                  <a:pos x="682" y="30"/>
                </a:cxn>
                <a:cxn ang="0">
                  <a:pos x="755" y="42"/>
                </a:cxn>
                <a:cxn ang="0">
                  <a:pos x="828" y="60"/>
                </a:cxn>
                <a:cxn ang="0">
                  <a:pos x="835" y="42"/>
                </a:cxn>
                <a:cxn ang="0">
                  <a:pos x="761" y="24"/>
                </a:cxn>
                <a:cxn ang="0">
                  <a:pos x="688" y="12"/>
                </a:cxn>
                <a:cxn ang="0">
                  <a:pos x="603" y="6"/>
                </a:cxn>
                <a:cxn ang="0">
                  <a:pos x="518" y="0"/>
                </a:cxn>
                <a:cxn ang="0">
                  <a:pos x="372" y="12"/>
                </a:cxn>
                <a:cxn ang="0">
                  <a:pos x="232" y="36"/>
                </a:cxn>
                <a:cxn ang="0">
                  <a:pos x="110" y="78"/>
                </a:cxn>
                <a:cxn ang="0">
                  <a:pos x="0" y="132"/>
                </a:cxn>
                <a:cxn ang="0">
                  <a:pos x="19" y="150"/>
                </a:cxn>
                <a:cxn ang="0">
                  <a:pos x="122" y="96"/>
                </a:cxn>
                <a:cxn ang="0">
                  <a:pos x="244" y="54"/>
                </a:cxn>
                <a:cxn ang="0">
                  <a:pos x="378" y="30"/>
                </a:cxn>
                <a:cxn ang="0">
                  <a:pos x="518" y="18"/>
                </a:cxn>
                <a:cxn ang="0">
                  <a:pos x="518" y="18"/>
                </a:cxn>
              </a:cxnLst>
              <a:rect l="0" t="0" r="r" b="b"/>
              <a:pathLst>
                <a:path w="835" h="150">
                  <a:moveTo>
                    <a:pt x="518" y="18"/>
                  </a:moveTo>
                  <a:lnTo>
                    <a:pt x="597" y="24"/>
                  </a:lnTo>
                  <a:lnTo>
                    <a:pt x="682" y="30"/>
                  </a:lnTo>
                  <a:lnTo>
                    <a:pt x="755" y="42"/>
                  </a:lnTo>
                  <a:lnTo>
                    <a:pt x="828" y="60"/>
                  </a:lnTo>
                  <a:lnTo>
                    <a:pt x="835" y="42"/>
                  </a:lnTo>
                  <a:lnTo>
                    <a:pt x="761" y="24"/>
                  </a:lnTo>
                  <a:lnTo>
                    <a:pt x="688" y="12"/>
                  </a:lnTo>
                  <a:lnTo>
                    <a:pt x="603" y="6"/>
                  </a:lnTo>
                  <a:lnTo>
                    <a:pt x="518" y="0"/>
                  </a:lnTo>
                  <a:lnTo>
                    <a:pt x="372" y="12"/>
                  </a:lnTo>
                  <a:lnTo>
                    <a:pt x="232" y="36"/>
                  </a:lnTo>
                  <a:lnTo>
                    <a:pt x="110" y="78"/>
                  </a:lnTo>
                  <a:lnTo>
                    <a:pt x="0" y="132"/>
                  </a:lnTo>
                  <a:lnTo>
                    <a:pt x="19" y="150"/>
                  </a:lnTo>
                  <a:lnTo>
                    <a:pt x="122" y="96"/>
                  </a:lnTo>
                  <a:lnTo>
                    <a:pt x="244" y="54"/>
                  </a:lnTo>
                  <a:lnTo>
                    <a:pt x="378" y="30"/>
                  </a:lnTo>
                  <a:lnTo>
                    <a:pt x="518" y="18"/>
                  </a:lnTo>
                  <a:lnTo>
                    <a:pt x="518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hidden">
            <a:xfrm>
              <a:off x="1867" y="3853"/>
              <a:ext cx="171" cy="461"/>
            </a:xfrm>
            <a:custGeom>
              <a:avLst/>
              <a:gdLst/>
              <a:ahLst/>
              <a:cxnLst>
                <a:cxn ang="0">
                  <a:pos x="31" y="263"/>
                </a:cxn>
                <a:cxn ang="0">
                  <a:pos x="43" y="191"/>
                </a:cxn>
                <a:cxn ang="0">
                  <a:pos x="67" y="131"/>
                </a:cxn>
                <a:cxn ang="0">
                  <a:pos x="116" y="72"/>
                </a:cxn>
                <a:cxn ang="0">
                  <a:pos x="171" y="18"/>
                </a:cxn>
                <a:cxn ang="0">
                  <a:pos x="153" y="0"/>
                </a:cxn>
                <a:cxn ang="0">
                  <a:pos x="86" y="60"/>
                </a:cxn>
                <a:cxn ang="0">
                  <a:pos x="43" y="120"/>
                </a:cxn>
                <a:cxn ang="0">
                  <a:pos x="13" y="191"/>
                </a:cxn>
                <a:cxn ang="0">
                  <a:pos x="0" y="263"/>
                </a:cxn>
                <a:cxn ang="0">
                  <a:pos x="6" y="317"/>
                </a:cxn>
                <a:cxn ang="0">
                  <a:pos x="25" y="365"/>
                </a:cxn>
                <a:cxn ang="0">
                  <a:pos x="49" y="413"/>
                </a:cxn>
                <a:cxn ang="0">
                  <a:pos x="86" y="461"/>
                </a:cxn>
                <a:cxn ang="0">
                  <a:pos x="122" y="461"/>
                </a:cxn>
                <a:cxn ang="0">
                  <a:pos x="86" y="413"/>
                </a:cxn>
                <a:cxn ang="0">
                  <a:pos x="55" y="365"/>
                </a:cxn>
                <a:cxn ang="0">
                  <a:pos x="37" y="317"/>
                </a:cxn>
                <a:cxn ang="0">
                  <a:pos x="31" y="263"/>
                </a:cxn>
                <a:cxn ang="0">
                  <a:pos x="31" y="263"/>
                </a:cxn>
              </a:cxnLst>
              <a:rect l="0" t="0" r="r" b="b"/>
              <a:pathLst>
                <a:path w="171" h="461">
                  <a:moveTo>
                    <a:pt x="31" y="263"/>
                  </a:moveTo>
                  <a:lnTo>
                    <a:pt x="43" y="191"/>
                  </a:lnTo>
                  <a:lnTo>
                    <a:pt x="67" y="131"/>
                  </a:lnTo>
                  <a:lnTo>
                    <a:pt x="116" y="72"/>
                  </a:lnTo>
                  <a:lnTo>
                    <a:pt x="171" y="18"/>
                  </a:lnTo>
                  <a:lnTo>
                    <a:pt x="153" y="0"/>
                  </a:lnTo>
                  <a:lnTo>
                    <a:pt x="86" y="60"/>
                  </a:lnTo>
                  <a:lnTo>
                    <a:pt x="43" y="120"/>
                  </a:lnTo>
                  <a:lnTo>
                    <a:pt x="13" y="191"/>
                  </a:lnTo>
                  <a:lnTo>
                    <a:pt x="0" y="263"/>
                  </a:lnTo>
                  <a:lnTo>
                    <a:pt x="6" y="317"/>
                  </a:lnTo>
                  <a:lnTo>
                    <a:pt x="25" y="365"/>
                  </a:lnTo>
                  <a:lnTo>
                    <a:pt x="49" y="413"/>
                  </a:lnTo>
                  <a:lnTo>
                    <a:pt x="86" y="461"/>
                  </a:lnTo>
                  <a:lnTo>
                    <a:pt x="122" y="461"/>
                  </a:lnTo>
                  <a:lnTo>
                    <a:pt x="86" y="413"/>
                  </a:lnTo>
                  <a:lnTo>
                    <a:pt x="55" y="365"/>
                  </a:lnTo>
                  <a:lnTo>
                    <a:pt x="37" y="317"/>
                  </a:lnTo>
                  <a:lnTo>
                    <a:pt x="31" y="263"/>
                  </a:lnTo>
                  <a:lnTo>
                    <a:pt x="31" y="2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hidden">
            <a:xfrm>
              <a:off x="2951" y="3751"/>
              <a:ext cx="360" cy="563"/>
            </a:xfrm>
            <a:custGeom>
              <a:avLst/>
              <a:gdLst/>
              <a:ahLst/>
              <a:cxnLst>
                <a:cxn ang="0">
                  <a:pos x="360" y="365"/>
                </a:cxn>
                <a:cxn ang="0">
                  <a:pos x="353" y="305"/>
                </a:cxn>
                <a:cxn ang="0">
                  <a:pos x="335" y="251"/>
                </a:cxn>
                <a:cxn ang="0">
                  <a:pos x="305" y="204"/>
                </a:cxn>
                <a:cxn ang="0">
                  <a:pos x="262" y="156"/>
                </a:cxn>
                <a:cxn ang="0">
                  <a:pos x="213" y="108"/>
                </a:cxn>
                <a:cxn ang="0">
                  <a:pos x="159" y="66"/>
                </a:cxn>
                <a:cxn ang="0">
                  <a:pos x="92" y="30"/>
                </a:cxn>
                <a:cxn ang="0">
                  <a:pos x="19" y="0"/>
                </a:cxn>
                <a:cxn ang="0">
                  <a:pos x="0" y="12"/>
                </a:cxn>
                <a:cxn ang="0">
                  <a:pos x="67" y="42"/>
                </a:cxn>
                <a:cxn ang="0">
                  <a:pos x="134" y="78"/>
                </a:cxn>
                <a:cxn ang="0">
                  <a:pos x="189" y="114"/>
                </a:cxn>
                <a:cxn ang="0">
                  <a:pos x="238" y="162"/>
                </a:cxn>
                <a:cxn ang="0">
                  <a:pos x="274" y="210"/>
                </a:cxn>
                <a:cxn ang="0">
                  <a:pos x="299" y="257"/>
                </a:cxn>
                <a:cxn ang="0">
                  <a:pos x="317" y="311"/>
                </a:cxn>
                <a:cxn ang="0">
                  <a:pos x="323" y="365"/>
                </a:cxn>
                <a:cxn ang="0">
                  <a:pos x="317" y="419"/>
                </a:cxn>
                <a:cxn ang="0">
                  <a:pos x="299" y="467"/>
                </a:cxn>
                <a:cxn ang="0">
                  <a:pos x="274" y="515"/>
                </a:cxn>
                <a:cxn ang="0">
                  <a:pos x="238" y="563"/>
                </a:cxn>
                <a:cxn ang="0">
                  <a:pos x="268" y="563"/>
                </a:cxn>
                <a:cxn ang="0">
                  <a:pos x="311" y="515"/>
                </a:cxn>
                <a:cxn ang="0">
                  <a:pos x="335" y="467"/>
                </a:cxn>
                <a:cxn ang="0">
                  <a:pos x="353" y="419"/>
                </a:cxn>
                <a:cxn ang="0">
                  <a:pos x="360" y="365"/>
                </a:cxn>
                <a:cxn ang="0">
                  <a:pos x="360" y="365"/>
                </a:cxn>
              </a:cxnLst>
              <a:rect l="0" t="0" r="r" b="b"/>
              <a:pathLst>
                <a:path w="360" h="563">
                  <a:moveTo>
                    <a:pt x="360" y="365"/>
                  </a:moveTo>
                  <a:lnTo>
                    <a:pt x="353" y="305"/>
                  </a:lnTo>
                  <a:lnTo>
                    <a:pt x="335" y="251"/>
                  </a:lnTo>
                  <a:lnTo>
                    <a:pt x="305" y="204"/>
                  </a:lnTo>
                  <a:lnTo>
                    <a:pt x="262" y="156"/>
                  </a:lnTo>
                  <a:lnTo>
                    <a:pt x="213" y="108"/>
                  </a:lnTo>
                  <a:lnTo>
                    <a:pt x="159" y="66"/>
                  </a:lnTo>
                  <a:lnTo>
                    <a:pt x="92" y="30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67" y="42"/>
                  </a:lnTo>
                  <a:lnTo>
                    <a:pt x="134" y="78"/>
                  </a:lnTo>
                  <a:lnTo>
                    <a:pt x="189" y="114"/>
                  </a:lnTo>
                  <a:lnTo>
                    <a:pt x="238" y="162"/>
                  </a:lnTo>
                  <a:lnTo>
                    <a:pt x="274" y="210"/>
                  </a:lnTo>
                  <a:lnTo>
                    <a:pt x="299" y="257"/>
                  </a:lnTo>
                  <a:lnTo>
                    <a:pt x="317" y="311"/>
                  </a:lnTo>
                  <a:lnTo>
                    <a:pt x="323" y="365"/>
                  </a:lnTo>
                  <a:lnTo>
                    <a:pt x="317" y="419"/>
                  </a:lnTo>
                  <a:lnTo>
                    <a:pt x="299" y="467"/>
                  </a:lnTo>
                  <a:lnTo>
                    <a:pt x="274" y="515"/>
                  </a:lnTo>
                  <a:lnTo>
                    <a:pt x="238" y="563"/>
                  </a:lnTo>
                  <a:lnTo>
                    <a:pt x="268" y="563"/>
                  </a:lnTo>
                  <a:lnTo>
                    <a:pt x="311" y="515"/>
                  </a:lnTo>
                  <a:lnTo>
                    <a:pt x="335" y="467"/>
                  </a:lnTo>
                  <a:lnTo>
                    <a:pt x="353" y="419"/>
                  </a:lnTo>
                  <a:lnTo>
                    <a:pt x="360" y="365"/>
                  </a:lnTo>
                  <a:lnTo>
                    <a:pt x="360" y="3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hidden">
            <a:xfrm>
              <a:off x="2318" y="3631"/>
              <a:ext cx="1078" cy="425"/>
            </a:xfrm>
            <a:custGeom>
              <a:avLst/>
              <a:gdLst/>
              <a:ahLst/>
              <a:cxnLst>
                <a:cxn ang="0">
                  <a:pos x="1053" y="425"/>
                </a:cxn>
                <a:cxn ang="0">
                  <a:pos x="1078" y="419"/>
                </a:cxn>
                <a:cxn ang="0">
                  <a:pos x="1066" y="377"/>
                </a:cxn>
                <a:cxn ang="0">
                  <a:pos x="1047" y="336"/>
                </a:cxn>
                <a:cxn ang="0">
                  <a:pos x="986" y="252"/>
                </a:cxn>
                <a:cxn ang="0">
                  <a:pos x="907" y="180"/>
                </a:cxn>
                <a:cxn ang="0">
                  <a:pos x="810" y="120"/>
                </a:cxn>
                <a:cxn ang="0">
                  <a:pos x="694" y="72"/>
                </a:cxn>
                <a:cxn ang="0">
                  <a:pos x="560" y="30"/>
                </a:cxn>
                <a:cxn ang="0">
                  <a:pos x="420" y="6"/>
                </a:cxn>
                <a:cxn ang="0">
                  <a:pos x="268" y="0"/>
                </a:cxn>
                <a:cxn ang="0">
                  <a:pos x="134" y="6"/>
                </a:cxn>
                <a:cxn ang="0">
                  <a:pos x="0" y="24"/>
                </a:cxn>
                <a:cxn ang="0">
                  <a:pos x="12" y="36"/>
                </a:cxn>
                <a:cxn ang="0">
                  <a:pos x="134" y="18"/>
                </a:cxn>
                <a:cxn ang="0">
                  <a:pos x="268" y="12"/>
                </a:cxn>
                <a:cxn ang="0">
                  <a:pos x="420" y="18"/>
                </a:cxn>
                <a:cxn ang="0">
                  <a:pos x="554" y="42"/>
                </a:cxn>
                <a:cxn ang="0">
                  <a:pos x="682" y="84"/>
                </a:cxn>
                <a:cxn ang="0">
                  <a:pos x="798" y="132"/>
                </a:cxn>
                <a:cxn ang="0">
                  <a:pos x="895" y="192"/>
                </a:cxn>
                <a:cxn ang="0">
                  <a:pos x="968" y="264"/>
                </a:cxn>
                <a:cxn ang="0">
                  <a:pos x="999" y="300"/>
                </a:cxn>
                <a:cxn ang="0">
                  <a:pos x="1023" y="342"/>
                </a:cxn>
                <a:cxn ang="0">
                  <a:pos x="1041" y="383"/>
                </a:cxn>
                <a:cxn ang="0">
                  <a:pos x="1053" y="425"/>
                </a:cxn>
                <a:cxn ang="0">
                  <a:pos x="1053" y="425"/>
                </a:cxn>
              </a:cxnLst>
              <a:rect l="0" t="0" r="r" b="b"/>
              <a:pathLst>
                <a:path w="1078" h="425">
                  <a:moveTo>
                    <a:pt x="1053" y="425"/>
                  </a:moveTo>
                  <a:lnTo>
                    <a:pt x="1078" y="419"/>
                  </a:lnTo>
                  <a:lnTo>
                    <a:pt x="1066" y="377"/>
                  </a:lnTo>
                  <a:lnTo>
                    <a:pt x="1047" y="336"/>
                  </a:lnTo>
                  <a:lnTo>
                    <a:pt x="986" y="252"/>
                  </a:lnTo>
                  <a:lnTo>
                    <a:pt x="907" y="180"/>
                  </a:lnTo>
                  <a:lnTo>
                    <a:pt x="810" y="120"/>
                  </a:lnTo>
                  <a:lnTo>
                    <a:pt x="694" y="72"/>
                  </a:lnTo>
                  <a:lnTo>
                    <a:pt x="560" y="30"/>
                  </a:lnTo>
                  <a:lnTo>
                    <a:pt x="420" y="6"/>
                  </a:lnTo>
                  <a:lnTo>
                    <a:pt x="268" y="0"/>
                  </a:lnTo>
                  <a:lnTo>
                    <a:pt x="134" y="6"/>
                  </a:lnTo>
                  <a:lnTo>
                    <a:pt x="0" y="24"/>
                  </a:lnTo>
                  <a:lnTo>
                    <a:pt x="12" y="36"/>
                  </a:lnTo>
                  <a:lnTo>
                    <a:pt x="134" y="18"/>
                  </a:lnTo>
                  <a:lnTo>
                    <a:pt x="268" y="12"/>
                  </a:lnTo>
                  <a:lnTo>
                    <a:pt x="420" y="18"/>
                  </a:lnTo>
                  <a:lnTo>
                    <a:pt x="554" y="42"/>
                  </a:lnTo>
                  <a:lnTo>
                    <a:pt x="682" y="84"/>
                  </a:lnTo>
                  <a:lnTo>
                    <a:pt x="798" y="132"/>
                  </a:lnTo>
                  <a:lnTo>
                    <a:pt x="895" y="192"/>
                  </a:lnTo>
                  <a:lnTo>
                    <a:pt x="968" y="264"/>
                  </a:lnTo>
                  <a:lnTo>
                    <a:pt x="999" y="300"/>
                  </a:lnTo>
                  <a:lnTo>
                    <a:pt x="1023" y="342"/>
                  </a:lnTo>
                  <a:lnTo>
                    <a:pt x="1041" y="383"/>
                  </a:lnTo>
                  <a:lnTo>
                    <a:pt x="1053" y="425"/>
                  </a:lnTo>
                  <a:lnTo>
                    <a:pt x="1053" y="4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hidden">
            <a:xfrm>
              <a:off x="3304" y="4080"/>
              <a:ext cx="98" cy="234"/>
            </a:xfrm>
            <a:custGeom>
              <a:avLst/>
              <a:gdLst/>
              <a:ahLst/>
              <a:cxnLst>
                <a:cxn ang="0">
                  <a:pos x="0" y="234"/>
                </a:cxn>
                <a:cxn ang="0">
                  <a:pos x="25" y="234"/>
                </a:cxn>
                <a:cxn ang="0">
                  <a:pos x="55" y="186"/>
                </a:cxn>
                <a:cxn ang="0">
                  <a:pos x="80" y="138"/>
                </a:cxn>
                <a:cxn ang="0">
                  <a:pos x="92" y="90"/>
                </a:cxn>
                <a:cxn ang="0">
                  <a:pos x="98" y="36"/>
                </a:cxn>
                <a:cxn ang="0">
                  <a:pos x="98" y="0"/>
                </a:cxn>
                <a:cxn ang="0">
                  <a:pos x="74" y="0"/>
                </a:cxn>
                <a:cxn ang="0">
                  <a:pos x="74" y="36"/>
                </a:cxn>
                <a:cxn ang="0">
                  <a:pos x="67" y="90"/>
                </a:cxn>
                <a:cxn ang="0">
                  <a:pos x="55" y="138"/>
                </a:cxn>
                <a:cxn ang="0">
                  <a:pos x="31" y="186"/>
                </a:cxn>
                <a:cxn ang="0">
                  <a:pos x="0" y="234"/>
                </a:cxn>
                <a:cxn ang="0">
                  <a:pos x="0" y="234"/>
                </a:cxn>
              </a:cxnLst>
              <a:rect l="0" t="0" r="r" b="b"/>
              <a:pathLst>
                <a:path w="98" h="234">
                  <a:moveTo>
                    <a:pt x="0" y="234"/>
                  </a:moveTo>
                  <a:lnTo>
                    <a:pt x="25" y="234"/>
                  </a:lnTo>
                  <a:lnTo>
                    <a:pt x="55" y="186"/>
                  </a:lnTo>
                  <a:lnTo>
                    <a:pt x="80" y="138"/>
                  </a:lnTo>
                  <a:lnTo>
                    <a:pt x="92" y="90"/>
                  </a:lnTo>
                  <a:lnTo>
                    <a:pt x="98" y="36"/>
                  </a:lnTo>
                  <a:lnTo>
                    <a:pt x="98" y="0"/>
                  </a:lnTo>
                  <a:lnTo>
                    <a:pt x="74" y="0"/>
                  </a:lnTo>
                  <a:lnTo>
                    <a:pt x="74" y="36"/>
                  </a:lnTo>
                  <a:lnTo>
                    <a:pt x="67" y="90"/>
                  </a:lnTo>
                  <a:lnTo>
                    <a:pt x="55" y="138"/>
                  </a:lnTo>
                  <a:lnTo>
                    <a:pt x="31" y="186"/>
                  </a:lnTo>
                  <a:lnTo>
                    <a:pt x="0" y="234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hidden">
            <a:xfrm>
              <a:off x="1776" y="3673"/>
              <a:ext cx="481" cy="641"/>
            </a:xfrm>
            <a:custGeom>
              <a:avLst/>
              <a:gdLst/>
              <a:ahLst/>
              <a:cxnLst>
                <a:cxn ang="0">
                  <a:pos x="18" y="443"/>
                </a:cxn>
                <a:cxn ang="0">
                  <a:pos x="24" y="371"/>
                </a:cxn>
                <a:cxn ang="0">
                  <a:pos x="55" y="305"/>
                </a:cxn>
                <a:cxn ang="0">
                  <a:pos x="91" y="246"/>
                </a:cxn>
                <a:cxn ang="0">
                  <a:pos x="146" y="186"/>
                </a:cxn>
                <a:cxn ang="0">
                  <a:pos x="213" y="132"/>
                </a:cxn>
                <a:cxn ang="0">
                  <a:pos x="292" y="84"/>
                </a:cxn>
                <a:cxn ang="0">
                  <a:pos x="384" y="48"/>
                </a:cxn>
                <a:cxn ang="0">
                  <a:pos x="481" y="12"/>
                </a:cxn>
                <a:cxn ang="0">
                  <a:pos x="457" y="0"/>
                </a:cxn>
                <a:cxn ang="0">
                  <a:pos x="359" y="36"/>
                </a:cxn>
                <a:cxn ang="0">
                  <a:pos x="274" y="78"/>
                </a:cxn>
                <a:cxn ang="0">
                  <a:pos x="195" y="126"/>
                </a:cxn>
                <a:cxn ang="0">
                  <a:pos x="128" y="180"/>
                </a:cxn>
                <a:cxn ang="0">
                  <a:pos x="73" y="240"/>
                </a:cxn>
                <a:cxn ang="0">
                  <a:pos x="37" y="305"/>
                </a:cxn>
                <a:cxn ang="0">
                  <a:pos x="6" y="371"/>
                </a:cxn>
                <a:cxn ang="0">
                  <a:pos x="0" y="443"/>
                </a:cxn>
                <a:cxn ang="0">
                  <a:pos x="6" y="497"/>
                </a:cxn>
                <a:cxn ang="0">
                  <a:pos x="18" y="545"/>
                </a:cxn>
                <a:cxn ang="0">
                  <a:pos x="43" y="593"/>
                </a:cxn>
                <a:cxn ang="0">
                  <a:pos x="73" y="641"/>
                </a:cxn>
                <a:cxn ang="0">
                  <a:pos x="97" y="641"/>
                </a:cxn>
                <a:cxn ang="0">
                  <a:pos x="67" y="593"/>
                </a:cxn>
                <a:cxn ang="0">
                  <a:pos x="43" y="545"/>
                </a:cxn>
                <a:cxn ang="0">
                  <a:pos x="24" y="497"/>
                </a:cxn>
                <a:cxn ang="0">
                  <a:pos x="18" y="443"/>
                </a:cxn>
                <a:cxn ang="0">
                  <a:pos x="18" y="443"/>
                </a:cxn>
              </a:cxnLst>
              <a:rect l="0" t="0" r="r" b="b"/>
              <a:pathLst>
                <a:path w="481" h="641">
                  <a:moveTo>
                    <a:pt x="18" y="443"/>
                  </a:moveTo>
                  <a:lnTo>
                    <a:pt x="24" y="371"/>
                  </a:lnTo>
                  <a:lnTo>
                    <a:pt x="55" y="305"/>
                  </a:lnTo>
                  <a:lnTo>
                    <a:pt x="91" y="246"/>
                  </a:lnTo>
                  <a:lnTo>
                    <a:pt x="146" y="186"/>
                  </a:lnTo>
                  <a:lnTo>
                    <a:pt x="213" y="132"/>
                  </a:lnTo>
                  <a:lnTo>
                    <a:pt x="292" y="84"/>
                  </a:lnTo>
                  <a:lnTo>
                    <a:pt x="384" y="48"/>
                  </a:lnTo>
                  <a:lnTo>
                    <a:pt x="481" y="12"/>
                  </a:lnTo>
                  <a:lnTo>
                    <a:pt x="457" y="0"/>
                  </a:lnTo>
                  <a:lnTo>
                    <a:pt x="359" y="36"/>
                  </a:lnTo>
                  <a:lnTo>
                    <a:pt x="274" y="78"/>
                  </a:lnTo>
                  <a:lnTo>
                    <a:pt x="195" y="126"/>
                  </a:lnTo>
                  <a:lnTo>
                    <a:pt x="128" y="180"/>
                  </a:lnTo>
                  <a:lnTo>
                    <a:pt x="73" y="240"/>
                  </a:lnTo>
                  <a:lnTo>
                    <a:pt x="37" y="305"/>
                  </a:lnTo>
                  <a:lnTo>
                    <a:pt x="6" y="371"/>
                  </a:lnTo>
                  <a:lnTo>
                    <a:pt x="0" y="443"/>
                  </a:lnTo>
                  <a:lnTo>
                    <a:pt x="6" y="497"/>
                  </a:lnTo>
                  <a:lnTo>
                    <a:pt x="18" y="545"/>
                  </a:lnTo>
                  <a:lnTo>
                    <a:pt x="43" y="593"/>
                  </a:lnTo>
                  <a:lnTo>
                    <a:pt x="73" y="641"/>
                  </a:lnTo>
                  <a:lnTo>
                    <a:pt x="97" y="641"/>
                  </a:lnTo>
                  <a:lnTo>
                    <a:pt x="67" y="593"/>
                  </a:lnTo>
                  <a:lnTo>
                    <a:pt x="43" y="545"/>
                  </a:lnTo>
                  <a:lnTo>
                    <a:pt x="24" y="497"/>
                  </a:lnTo>
                  <a:lnTo>
                    <a:pt x="18" y="443"/>
                  </a:lnTo>
                  <a:lnTo>
                    <a:pt x="18" y="4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39" name="Group 41"/>
          <p:cNvGrpSpPr>
            <a:grpSpLocks/>
          </p:cNvGrpSpPr>
          <p:nvPr userDrawn="1"/>
        </p:nvGrpSpPr>
        <p:grpSpPr bwMode="auto">
          <a:xfrm>
            <a:off x="6552300" y="5334000"/>
            <a:ext cx="2145457" cy="1303338"/>
            <a:chOff x="4128" y="3360"/>
            <a:chExt cx="1351" cy="821"/>
          </a:xfrm>
          <a:gradFill>
            <a:gsLst>
              <a:gs pos="0">
                <a:srgbClr val="0A2D90"/>
              </a:gs>
              <a:gs pos="100000">
                <a:srgbClr val="00254A">
                  <a:gamma/>
                  <a:shade val="46275"/>
                  <a:invGamma/>
                </a:srgbClr>
              </a:gs>
            </a:gsLst>
            <a:lin ang="5400000" scaled="1"/>
          </a:gradFill>
        </p:grpSpPr>
        <p:sp>
          <p:nvSpPr>
            <p:cNvPr id="40" name="Freeform 39"/>
            <p:cNvSpPr>
              <a:spLocks noEditPoints="1"/>
            </p:cNvSpPr>
            <p:nvPr/>
          </p:nvSpPr>
          <p:spPr bwMode="hidden">
            <a:xfrm>
              <a:off x="4200" y="3402"/>
              <a:ext cx="1201" cy="731"/>
            </a:xfrm>
            <a:custGeom>
              <a:avLst/>
              <a:gdLst/>
              <a:ahLst/>
              <a:cxnLst>
                <a:cxn ang="0">
                  <a:pos x="484" y="6"/>
                </a:cxn>
                <a:cxn ang="0">
                  <a:pos x="263" y="60"/>
                </a:cxn>
                <a:cxn ang="0">
                  <a:pos x="101" y="162"/>
                </a:cxn>
                <a:cxn ang="0">
                  <a:pos x="12" y="294"/>
                </a:cxn>
                <a:cxn ang="0">
                  <a:pos x="0" y="366"/>
                </a:cxn>
                <a:cxn ang="0">
                  <a:pos x="12" y="437"/>
                </a:cxn>
                <a:cxn ang="0">
                  <a:pos x="101" y="569"/>
                </a:cxn>
                <a:cxn ang="0">
                  <a:pos x="263" y="671"/>
                </a:cxn>
                <a:cxn ang="0">
                  <a:pos x="484" y="725"/>
                </a:cxn>
                <a:cxn ang="0">
                  <a:pos x="723" y="725"/>
                </a:cxn>
                <a:cxn ang="0">
                  <a:pos x="938" y="671"/>
                </a:cxn>
                <a:cxn ang="0">
                  <a:pos x="1100" y="569"/>
                </a:cxn>
                <a:cxn ang="0">
                  <a:pos x="1189" y="437"/>
                </a:cxn>
                <a:cxn ang="0">
                  <a:pos x="1201" y="366"/>
                </a:cxn>
                <a:cxn ang="0">
                  <a:pos x="1189" y="294"/>
                </a:cxn>
                <a:cxn ang="0">
                  <a:pos x="1100" y="162"/>
                </a:cxn>
                <a:cxn ang="0">
                  <a:pos x="938" y="60"/>
                </a:cxn>
                <a:cxn ang="0">
                  <a:pos x="723" y="6"/>
                </a:cxn>
                <a:cxn ang="0">
                  <a:pos x="604" y="0"/>
                </a:cxn>
                <a:cxn ang="0">
                  <a:pos x="490" y="701"/>
                </a:cxn>
                <a:cxn ang="0">
                  <a:pos x="287" y="647"/>
                </a:cxn>
                <a:cxn ang="0">
                  <a:pos x="131" y="557"/>
                </a:cxn>
                <a:cxn ang="0">
                  <a:pos x="48" y="437"/>
                </a:cxn>
                <a:cxn ang="0">
                  <a:pos x="36" y="366"/>
                </a:cxn>
                <a:cxn ang="0">
                  <a:pos x="48" y="300"/>
                </a:cxn>
                <a:cxn ang="0">
                  <a:pos x="131" y="174"/>
                </a:cxn>
                <a:cxn ang="0">
                  <a:pos x="287" y="84"/>
                </a:cxn>
                <a:cxn ang="0">
                  <a:pos x="490" y="30"/>
                </a:cxn>
                <a:cxn ang="0">
                  <a:pos x="717" y="30"/>
                </a:cxn>
                <a:cxn ang="0">
                  <a:pos x="920" y="84"/>
                </a:cxn>
                <a:cxn ang="0">
                  <a:pos x="1070" y="174"/>
                </a:cxn>
                <a:cxn ang="0">
                  <a:pos x="1153" y="300"/>
                </a:cxn>
                <a:cxn ang="0">
                  <a:pos x="1153" y="437"/>
                </a:cxn>
                <a:cxn ang="0">
                  <a:pos x="1070" y="557"/>
                </a:cxn>
                <a:cxn ang="0">
                  <a:pos x="920" y="647"/>
                </a:cxn>
                <a:cxn ang="0">
                  <a:pos x="717" y="701"/>
                </a:cxn>
                <a:cxn ang="0">
                  <a:pos x="604" y="707"/>
                </a:cxn>
              </a:cxnLst>
              <a:rect l="0" t="0" r="r" b="b"/>
              <a:pathLst>
                <a:path w="1201" h="731">
                  <a:moveTo>
                    <a:pt x="604" y="0"/>
                  </a:moveTo>
                  <a:lnTo>
                    <a:pt x="484" y="6"/>
                  </a:lnTo>
                  <a:lnTo>
                    <a:pt x="370" y="30"/>
                  </a:lnTo>
                  <a:lnTo>
                    <a:pt x="263" y="60"/>
                  </a:lnTo>
                  <a:lnTo>
                    <a:pt x="179" y="108"/>
                  </a:lnTo>
                  <a:lnTo>
                    <a:pt x="101" y="162"/>
                  </a:lnTo>
                  <a:lnTo>
                    <a:pt x="48" y="222"/>
                  </a:lnTo>
                  <a:lnTo>
                    <a:pt x="12" y="294"/>
                  </a:lnTo>
                  <a:lnTo>
                    <a:pt x="6" y="330"/>
                  </a:lnTo>
                  <a:lnTo>
                    <a:pt x="0" y="366"/>
                  </a:lnTo>
                  <a:lnTo>
                    <a:pt x="6" y="401"/>
                  </a:lnTo>
                  <a:lnTo>
                    <a:pt x="12" y="437"/>
                  </a:lnTo>
                  <a:lnTo>
                    <a:pt x="48" y="509"/>
                  </a:lnTo>
                  <a:lnTo>
                    <a:pt x="101" y="569"/>
                  </a:lnTo>
                  <a:lnTo>
                    <a:pt x="179" y="623"/>
                  </a:lnTo>
                  <a:lnTo>
                    <a:pt x="263" y="671"/>
                  </a:lnTo>
                  <a:lnTo>
                    <a:pt x="370" y="701"/>
                  </a:lnTo>
                  <a:lnTo>
                    <a:pt x="484" y="725"/>
                  </a:lnTo>
                  <a:lnTo>
                    <a:pt x="604" y="731"/>
                  </a:lnTo>
                  <a:lnTo>
                    <a:pt x="723" y="725"/>
                  </a:lnTo>
                  <a:lnTo>
                    <a:pt x="837" y="701"/>
                  </a:lnTo>
                  <a:lnTo>
                    <a:pt x="938" y="671"/>
                  </a:lnTo>
                  <a:lnTo>
                    <a:pt x="1028" y="623"/>
                  </a:lnTo>
                  <a:lnTo>
                    <a:pt x="1100" y="569"/>
                  </a:lnTo>
                  <a:lnTo>
                    <a:pt x="1153" y="509"/>
                  </a:lnTo>
                  <a:lnTo>
                    <a:pt x="1189" y="437"/>
                  </a:lnTo>
                  <a:lnTo>
                    <a:pt x="1201" y="401"/>
                  </a:lnTo>
                  <a:lnTo>
                    <a:pt x="1201" y="366"/>
                  </a:lnTo>
                  <a:lnTo>
                    <a:pt x="1201" y="330"/>
                  </a:lnTo>
                  <a:lnTo>
                    <a:pt x="1189" y="294"/>
                  </a:lnTo>
                  <a:lnTo>
                    <a:pt x="1153" y="222"/>
                  </a:lnTo>
                  <a:lnTo>
                    <a:pt x="1100" y="162"/>
                  </a:lnTo>
                  <a:lnTo>
                    <a:pt x="1028" y="108"/>
                  </a:lnTo>
                  <a:lnTo>
                    <a:pt x="938" y="60"/>
                  </a:lnTo>
                  <a:lnTo>
                    <a:pt x="837" y="30"/>
                  </a:lnTo>
                  <a:lnTo>
                    <a:pt x="723" y="6"/>
                  </a:lnTo>
                  <a:lnTo>
                    <a:pt x="604" y="0"/>
                  </a:lnTo>
                  <a:lnTo>
                    <a:pt x="604" y="0"/>
                  </a:lnTo>
                  <a:close/>
                  <a:moveTo>
                    <a:pt x="604" y="707"/>
                  </a:moveTo>
                  <a:lnTo>
                    <a:pt x="490" y="701"/>
                  </a:lnTo>
                  <a:lnTo>
                    <a:pt x="382" y="683"/>
                  </a:lnTo>
                  <a:lnTo>
                    <a:pt x="287" y="647"/>
                  </a:lnTo>
                  <a:lnTo>
                    <a:pt x="203" y="611"/>
                  </a:lnTo>
                  <a:lnTo>
                    <a:pt x="131" y="557"/>
                  </a:lnTo>
                  <a:lnTo>
                    <a:pt x="83" y="497"/>
                  </a:lnTo>
                  <a:lnTo>
                    <a:pt x="48" y="437"/>
                  </a:lnTo>
                  <a:lnTo>
                    <a:pt x="42" y="401"/>
                  </a:lnTo>
                  <a:lnTo>
                    <a:pt x="36" y="366"/>
                  </a:lnTo>
                  <a:lnTo>
                    <a:pt x="42" y="330"/>
                  </a:lnTo>
                  <a:lnTo>
                    <a:pt x="48" y="300"/>
                  </a:lnTo>
                  <a:lnTo>
                    <a:pt x="83" y="234"/>
                  </a:lnTo>
                  <a:lnTo>
                    <a:pt x="131" y="174"/>
                  </a:lnTo>
                  <a:lnTo>
                    <a:pt x="203" y="126"/>
                  </a:lnTo>
                  <a:lnTo>
                    <a:pt x="287" y="84"/>
                  </a:lnTo>
                  <a:lnTo>
                    <a:pt x="382" y="54"/>
                  </a:lnTo>
                  <a:lnTo>
                    <a:pt x="490" y="30"/>
                  </a:lnTo>
                  <a:lnTo>
                    <a:pt x="604" y="24"/>
                  </a:lnTo>
                  <a:lnTo>
                    <a:pt x="717" y="30"/>
                  </a:lnTo>
                  <a:lnTo>
                    <a:pt x="825" y="54"/>
                  </a:lnTo>
                  <a:lnTo>
                    <a:pt x="920" y="84"/>
                  </a:lnTo>
                  <a:lnTo>
                    <a:pt x="1004" y="126"/>
                  </a:lnTo>
                  <a:lnTo>
                    <a:pt x="1070" y="174"/>
                  </a:lnTo>
                  <a:lnTo>
                    <a:pt x="1124" y="234"/>
                  </a:lnTo>
                  <a:lnTo>
                    <a:pt x="1153" y="300"/>
                  </a:lnTo>
                  <a:lnTo>
                    <a:pt x="1165" y="366"/>
                  </a:lnTo>
                  <a:lnTo>
                    <a:pt x="1153" y="437"/>
                  </a:lnTo>
                  <a:lnTo>
                    <a:pt x="1124" y="497"/>
                  </a:lnTo>
                  <a:lnTo>
                    <a:pt x="1070" y="557"/>
                  </a:lnTo>
                  <a:lnTo>
                    <a:pt x="1004" y="611"/>
                  </a:lnTo>
                  <a:lnTo>
                    <a:pt x="920" y="647"/>
                  </a:lnTo>
                  <a:lnTo>
                    <a:pt x="825" y="683"/>
                  </a:lnTo>
                  <a:lnTo>
                    <a:pt x="717" y="701"/>
                  </a:lnTo>
                  <a:lnTo>
                    <a:pt x="604" y="707"/>
                  </a:lnTo>
                  <a:lnTo>
                    <a:pt x="604" y="7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hidden">
            <a:xfrm>
              <a:off x="4128" y="3366"/>
              <a:ext cx="544" cy="737"/>
            </a:xfrm>
            <a:custGeom>
              <a:avLst/>
              <a:gdLst/>
              <a:ahLst/>
              <a:cxnLst>
                <a:cxn ang="0">
                  <a:pos x="24" y="402"/>
                </a:cxn>
                <a:cxn ang="0">
                  <a:pos x="36" y="330"/>
                </a:cxn>
                <a:cxn ang="0">
                  <a:pos x="66" y="264"/>
                </a:cxn>
                <a:cxn ang="0">
                  <a:pos x="108" y="204"/>
                </a:cxn>
                <a:cxn ang="0">
                  <a:pos x="173" y="150"/>
                </a:cxn>
                <a:cxn ang="0">
                  <a:pos x="251" y="102"/>
                </a:cxn>
                <a:cxn ang="0">
                  <a:pos x="335" y="60"/>
                </a:cxn>
                <a:cxn ang="0">
                  <a:pos x="436" y="30"/>
                </a:cxn>
                <a:cxn ang="0">
                  <a:pos x="544" y="12"/>
                </a:cxn>
                <a:cxn ang="0">
                  <a:pos x="544" y="0"/>
                </a:cxn>
                <a:cxn ang="0">
                  <a:pos x="430" y="18"/>
                </a:cxn>
                <a:cxn ang="0">
                  <a:pos x="329" y="48"/>
                </a:cxn>
                <a:cxn ang="0">
                  <a:pos x="233" y="90"/>
                </a:cxn>
                <a:cxn ang="0">
                  <a:pos x="155" y="138"/>
                </a:cxn>
                <a:cxn ang="0">
                  <a:pos x="90" y="198"/>
                </a:cxn>
                <a:cxn ang="0">
                  <a:pos x="42" y="258"/>
                </a:cxn>
                <a:cxn ang="0">
                  <a:pos x="12" y="330"/>
                </a:cxn>
                <a:cxn ang="0">
                  <a:pos x="0" y="402"/>
                </a:cxn>
                <a:cxn ang="0">
                  <a:pos x="6" y="455"/>
                </a:cxn>
                <a:cxn ang="0">
                  <a:pos x="18" y="503"/>
                </a:cxn>
                <a:cxn ang="0">
                  <a:pos x="42" y="545"/>
                </a:cxn>
                <a:cxn ang="0">
                  <a:pos x="78" y="593"/>
                </a:cxn>
                <a:cxn ang="0">
                  <a:pos x="114" y="635"/>
                </a:cxn>
                <a:cxn ang="0">
                  <a:pos x="161" y="671"/>
                </a:cxn>
                <a:cxn ang="0">
                  <a:pos x="221" y="707"/>
                </a:cxn>
                <a:cxn ang="0">
                  <a:pos x="281" y="737"/>
                </a:cxn>
                <a:cxn ang="0">
                  <a:pos x="323" y="737"/>
                </a:cxn>
                <a:cxn ang="0">
                  <a:pos x="257" y="707"/>
                </a:cxn>
                <a:cxn ang="0">
                  <a:pos x="203" y="671"/>
                </a:cxn>
                <a:cxn ang="0">
                  <a:pos x="149" y="635"/>
                </a:cxn>
                <a:cxn ang="0">
                  <a:pos x="108" y="593"/>
                </a:cxn>
                <a:cxn ang="0">
                  <a:pos x="72" y="551"/>
                </a:cxn>
                <a:cxn ang="0">
                  <a:pos x="48" y="503"/>
                </a:cxn>
                <a:cxn ang="0">
                  <a:pos x="30" y="455"/>
                </a:cxn>
                <a:cxn ang="0">
                  <a:pos x="24" y="402"/>
                </a:cxn>
                <a:cxn ang="0">
                  <a:pos x="24" y="402"/>
                </a:cxn>
              </a:cxnLst>
              <a:rect l="0" t="0" r="r" b="b"/>
              <a:pathLst>
                <a:path w="544" h="737">
                  <a:moveTo>
                    <a:pt x="24" y="402"/>
                  </a:moveTo>
                  <a:lnTo>
                    <a:pt x="36" y="330"/>
                  </a:lnTo>
                  <a:lnTo>
                    <a:pt x="66" y="264"/>
                  </a:lnTo>
                  <a:lnTo>
                    <a:pt x="108" y="204"/>
                  </a:lnTo>
                  <a:lnTo>
                    <a:pt x="173" y="150"/>
                  </a:lnTo>
                  <a:lnTo>
                    <a:pt x="251" y="102"/>
                  </a:lnTo>
                  <a:lnTo>
                    <a:pt x="335" y="60"/>
                  </a:lnTo>
                  <a:lnTo>
                    <a:pt x="436" y="30"/>
                  </a:lnTo>
                  <a:lnTo>
                    <a:pt x="544" y="12"/>
                  </a:lnTo>
                  <a:lnTo>
                    <a:pt x="544" y="0"/>
                  </a:lnTo>
                  <a:lnTo>
                    <a:pt x="430" y="18"/>
                  </a:lnTo>
                  <a:lnTo>
                    <a:pt x="329" y="48"/>
                  </a:lnTo>
                  <a:lnTo>
                    <a:pt x="233" y="90"/>
                  </a:lnTo>
                  <a:lnTo>
                    <a:pt x="155" y="138"/>
                  </a:lnTo>
                  <a:lnTo>
                    <a:pt x="90" y="198"/>
                  </a:lnTo>
                  <a:lnTo>
                    <a:pt x="42" y="258"/>
                  </a:lnTo>
                  <a:lnTo>
                    <a:pt x="12" y="330"/>
                  </a:lnTo>
                  <a:lnTo>
                    <a:pt x="0" y="402"/>
                  </a:lnTo>
                  <a:lnTo>
                    <a:pt x="6" y="455"/>
                  </a:lnTo>
                  <a:lnTo>
                    <a:pt x="18" y="503"/>
                  </a:lnTo>
                  <a:lnTo>
                    <a:pt x="42" y="545"/>
                  </a:lnTo>
                  <a:lnTo>
                    <a:pt x="78" y="593"/>
                  </a:lnTo>
                  <a:lnTo>
                    <a:pt x="114" y="635"/>
                  </a:lnTo>
                  <a:lnTo>
                    <a:pt x="161" y="671"/>
                  </a:lnTo>
                  <a:lnTo>
                    <a:pt x="221" y="707"/>
                  </a:lnTo>
                  <a:lnTo>
                    <a:pt x="281" y="737"/>
                  </a:lnTo>
                  <a:lnTo>
                    <a:pt x="323" y="737"/>
                  </a:lnTo>
                  <a:lnTo>
                    <a:pt x="257" y="707"/>
                  </a:lnTo>
                  <a:lnTo>
                    <a:pt x="203" y="671"/>
                  </a:lnTo>
                  <a:lnTo>
                    <a:pt x="149" y="635"/>
                  </a:lnTo>
                  <a:lnTo>
                    <a:pt x="108" y="593"/>
                  </a:lnTo>
                  <a:lnTo>
                    <a:pt x="72" y="551"/>
                  </a:lnTo>
                  <a:lnTo>
                    <a:pt x="48" y="503"/>
                  </a:lnTo>
                  <a:lnTo>
                    <a:pt x="30" y="455"/>
                  </a:lnTo>
                  <a:lnTo>
                    <a:pt x="24" y="402"/>
                  </a:lnTo>
                  <a:lnTo>
                    <a:pt x="24" y="4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hidden">
            <a:xfrm>
              <a:off x="4792" y="3360"/>
              <a:ext cx="609" cy="252"/>
            </a:xfrm>
            <a:custGeom>
              <a:avLst/>
              <a:gdLst/>
              <a:ahLst/>
              <a:cxnLst>
                <a:cxn ang="0">
                  <a:pos x="12" y="12"/>
                </a:cxn>
                <a:cxn ang="0">
                  <a:pos x="113" y="18"/>
                </a:cxn>
                <a:cxn ang="0">
                  <a:pos x="203" y="30"/>
                </a:cxn>
                <a:cxn ang="0">
                  <a:pos x="292" y="48"/>
                </a:cxn>
                <a:cxn ang="0">
                  <a:pos x="376" y="78"/>
                </a:cxn>
                <a:cxn ang="0">
                  <a:pos x="448" y="114"/>
                </a:cxn>
                <a:cxn ang="0">
                  <a:pos x="514" y="156"/>
                </a:cxn>
                <a:cxn ang="0">
                  <a:pos x="567" y="198"/>
                </a:cxn>
                <a:cxn ang="0">
                  <a:pos x="609" y="252"/>
                </a:cxn>
                <a:cxn ang="0">
                  <a:pos x="609" y="216"/>
                </a:cxn>
                <a:cxn ang="0">
                  <a:pos x="561" y="168"/>
                </a:cxn>
                <a:cxn ang="0">
                  <a:pos x="502" y="126"/>
                </a:cxn>
                <a:cxn ang="0">
                  <a:pos x="436" y="90"/>
                </a:cxn>
                <a:cxn ang="0">
                  <a:pos x="364" y="60"/>
                </a:cxn>
                <a:cxn ang="0">
                  <a:pos x="286" y="36"/>
                </a:cxn>
                <a:cxn ang="0">
                  <a:pos x="197" y="18"/>
                </a:cxn>
                <a:cxn ang="0">
                  <a:pos x="107" y="6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6" y="12"/>
                </a:cxn>
                <a:cxn ang="0">
                  <a:pos x="12" y="12"/>
                </a:cxn>
                <a:cxn ang="0">
                  <a:pos x="12" y="12"/>
                </a:cxn>
              </a:cxnLst>
              <a:rect l="0" t="0" r="r" b="b"/>
              <a:pathLst>
                <a:path w="609" h="252">
                  <a:moveTo>
                    <a:pt x="12" y="12"/>
                  </a:moveTo>
                  <a:lnTo>
                    <a:pt x="113" y="18"/>
                  </a:lnTo>
                  <a:lnTo>
                    <a:pt x="203" y="30"/>
                  </a:lnTo>
                  <a:lnTo>
                    <a:pt x="292" y="48"/>
                  </a:lnTo>
                  <a:lnTo>
                    <a:pt x="376" y="78"/>
                  </a:lnTo>
                  <a:lnTo>
                    <a:pt x="448" y="114"/>
                  </a:lnTo>
                  <a:lnTo>
                    <a:pt x="514" y="156"/>
                  </a:lnTo>
                  <a:lnTo>
                    <a:pt x="567" y="198"/>
                  </a:lnTo>
                  <a:lnTo>
                    <a:pt x="609" y="252"/>
                  </a:lnTo>
                  <a:lnTo>
                    <a:pt x="609" y="216"/>
                  </a:lnTo>
                  <a:lnTo>
                    <a:pt x="561" y="168"/>
                  </a:lnTo>
                  <a:lnTo>
                    <a:pt x="502" y="126"/>
                  </a:lnTo>
                  <a:lnTo>
                    <a:pt x="436" y="90"/>
                  </a:lnTo>
                  <a:lnTo>
                    <a:pt x="364" y="60"/>
                  </a:lnTo>
                  <a:lnTo>
                    <a:pt x="286" y="36"/>
                  </a:lnTo>
                  <a:lnTo>
                    <a:pt x="197" y="18"/>
                  </a:lnTo>
                  <a:lnTo>
                    <a:pt x="107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hidden">
            <a:xfrm>
              <a:off x="5246" y="4007"/>
              <a:ext cx="72" cy="54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6" y="30"/>
                </a:cxn>
                <a:cxn ang="0">
                  <a:pos x="0" y="54"/>
                </a:cxn>
                <a:cxn ang="0">
                  <a:pos x="36" y="54"/>
                </a:cxn>
                <a:cxn ang="0">
                  <a:pos x="54" y="42"/>
                </a:cxn>
                <a:cxn ang="0">
                  <a:pos x="72" y="24"/>
                </a:cxn>
                <a:cxn ang="0">
                  <a:pos x="72" y="24"/>
                </a:cxn>
                <a:cxn ang="0">
                  <a:pos x="72" y="0"/>
                </a:cxn>
                <a:cxn ang="0">
                  <a:pos x="72" y="0"/>
                </a:cxn>
              </a:cxnLst>
              <a:rect l="0" t="0" r="r" b="b"/>
              <a:pathLst>
                <a:path w="72" h="54">
                  <a:moveTo>
                    <a:pt x="72" y="0"/>
                  </a:moveTo>
                  <a:lnTo>
                    <a:pt x="36" y="30"/>
                  </a:lnTo>
                  <a:lnTo>
                    <a:pt x="0" y="54"/>
                  </a:lnTo>
                  <a:lnTo>
                    <a:pt x="36" y="54"/>
                  </a:lnTo>
                  <a:lnTo>
                    <a:pt x="54" y="42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hidden">
            <a:xfrm>
              <a:off x="4505" y="4073"/>
              <a:ext cx="705" cy="108"/>
            </a:xfrm>
            <a:custGeom>
              <a:avLst/>
              <a:gdLst/>
              <a:ahLst/>
              <a:cxnLst>
                <a:cxn ang="0">
                  <a:pos x="299" y="90"/>
                </a:cxn>
                <a:cxn ang="0">
                  <a:pos x="221" y="90"/>
                </a:cxn>
                <a:cxn ang="0">
                  <a:pos x="143" y="78"/>
                </a:cxn>
                <a:cxn ang="0">
                  <a:pos x="0" y="48"/>
                </a:cxn>
                <a:cxn ang="0">
                  <a:pos x="0" y="66"/>
                </a:cxn>
                <a:cxn ang="0">
                  <a:pos x="143" y="96"/>
                </a:cxn>
                <a:cxn ang="0">
                  <a:pos x="221" y="108"/>
                </a:cxn>
                <a:cxn ang="0">
                  <a:pos x="299" y="108"/>
                </a:cxn>
                <a:cxn ang="0">
                  <a:pos x="412" y="102"/>
                </a:cxn>
                <a:cxn ang="0">
                  <a:pos x="520" y="84"/>
                </a:cxn>
                <a:cxn ang="0">
                  <a:pos x="615" y="60"/>
                </a:cxn>
                <a:cxn ang="0">
                  <a:pos x="705" y="24"/>
                </a:cxn>
                <a:cxn ang="0">
                  <a:pos x="705" y="0"/>
                </a:cxn>
                <a:cxn ang="0">
                  <a:pos x="615" y="42"/>
                </a:cxn>
                <a:cxn ang="0">
                  <a:pos x="520" y="66"/>
                </a:cxn>
                <a:cxn ang="0">
                  <a:pos x="412" y="84"/>
                </a:cxn>
                <a:cxn ang="0">
                  <a:pos x="299" y="90"/>
                </a:cxn>
                <a:cxn ang="0">
                  <a:pos x="299" y="90"/>
                </a:cxn>
              </a:cxnLst>
              <a:rect l="0" t="0" r="r" b="b"/>
              <a:pathLst>
                <a:path w="705" h="108">
                  <a:moveTo>
                    <a:pt x="299" y="90"/>
                  </a:moveTo>
                  <a:lnTo>
                    <a:pt x="221" y="90"/>
                  </a:lnTo>
                  <a:lnTo>
                    <a:pt x="143" y="78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43" y="96"/>
                  </a:lnTo>
                  <a:lnTo>
                    <a:pt x="221" y="108"/>
                  </a:lnTo>
                  <a:lnTo>
                    <a:pt x="299" y="108"/>
                  </a:lnTo>
                  <a:lnTo>
                    <a:pt x="412" y="102"/>
                  </a:lnTo>
                  <a:lnTo>
                    <a:pt x="520" y="84"/>
                  </a:lnTo>
                  <a:lnTo>
                    <a:pt x="615" y="60"/>
                  </a:lnTo>
                  <a:lnTo>
                    <a:pt x="705" y="24"/>
                  </a:lnTo>
                  <a:lnTo>
                    <a:pt x="705" y="0"/>
                  </a:lnTo>
                  <a:lnTo>
                    <a:pt x="615" y="42"/>
                  </a:lnTo>
                  <a:lnTo>
                    <a:pt x="520" y="66"/>
                  </a:lnTo>
                  <a:lnTo>
                    <a:pt x="412" y="84"/>
                  </a:lnTo>
                  <a:lnTo>
                    <a:pt x="299" y="90"/>
                  </a:lnTo>
                  <a:lnTo>
                    <a:pt x="299" y="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hidden">
            <a:xfrm>
              <a:off x="5336" y="3654"/>
              <a:ext cx="143" cy="341"/>
            </a:xfrm>
            <a:custGeom>
              <a:avLst/>
              <a:gdLst/>
              <a:ahLst/>
              <a:cxnLst>
                <a:cxn ang="0">
                  <a:pos x="119" y="114"/>
                </a:cxn>
                <a:cxn ang="0">
                  <a:pos x="113" y="173"/>
                </a:cxn>
                <a:cxn ang="0">
                  <a:pos x="89" y="239"/>
                </a:cxn>
                <a:cxn ang="0">
                  <a:pos x="47" y="293"/>
                </a:cxn>
                <a:cxn ang="0">
                  <a:pos x="0" y="341"/>
                </a:cxn>
                <a:cxn ang="0">
                  <a:pos x="29" y="341"/>
                </a:cxn>
                <a:cxn ang="0">
                  <a:pos x="77" y="287"/>
                </a:cxn>
                <a:cxn ang="0">
                  <a:pos x="113" y="233"/>
                </a:cxn>
                <a:cxn ang="0">
                  <a:pos x="137" y="173"/>
                </a:cxn>
                <a:cxn ang="0">
                  <a:pos x="143" y="114"/>
                </a:cxn>
                <a:cxn ang="0">
                  <a:pos x="137" y="60"/>
                </a:cxn>
                <a:cxn ang="0">
                  <a:pos x="119" y="0"/>
                </a:cxn>
                <a:cxn ang="0">
                  <a:pos x="89" y="0"/>
                </a:cxn>
                <a:cxn ang="0">
                  <a:pos x="113" y="60"/>
                </a:cxn>
                <a:cxn ang="0">
                  <a:pos x="119" y="114"/>
                </a:cxn>
                <a:cxn ang="0">
                  <a:pos x="119" y="114"/>
                </a:cxn>
              </a:cxnLst>
              <a:rect l="0" t="0" r="r" b="b"/>
              <a:pathLst>
                <a:path w="143" h="341">
                  <a:moveTo>
                    <a:pt x="119" y="114"/>
                  </a:moveTo>
                  <a:lnTo>
                    <a:pt x="113" y="173"/>
                  </a:lnTo>
                  <a:lnTo>
                    <a:pt x="89" y="239"/>
                  </a:lnTo>
                  <a:lnTo>
                    <a:pt x="47" y="293"/>
                  </a:lnTo>
                  <a:lnTo>
                    <a:pt x="0" y="341"/>
                  </a:lnTo>
                  <a:lnTo>
                    <a:pt x="29" y="341"/>
                  </a:lnTo>
                  <a:lnTo>
                    <a:pt x="77" y="287"/>
                  </a:lnTo>
                  <a:lnTo>
                    <a:pt x="113" y="233"/>
                  </a:lnTo>
                  <a:lnTo>
                    <a:pt x="137" y="173"/>
                  </a:lnTo>
                  <a:lnTo>
                    <a:pt x="143" y="114"/>
                  </a:lnTo>
                  <a:lnTo>
                    <a:pt x="137" y="60"/>
                  </a:lnTo>
                  <a:lnTo>
                    <a:pt x="119" y="0"/>
                  </a:lnTo>
                  <a:lnTo>
                    <a:pt x="89" y="0"/>
                  </a:lnTo>
                  <a:lnTo>
                    <a:pt x="113" y="60"/>
                  </a:lnTo>
                  <a:lnTo>
                    <a:pt x="119" y="114"/>
                  </a:lnTo>
                  <a:lnTo>
                    <a:pt x="119" y="1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hidden">
            <a:xfrm>
              <a:off x="5061" y="3624"/>
              <a:ext cx="83" cy="90"/>
            </a:xfrm>
            <a:custGeom>
              <a:avLst/>
              <a:gdLst/>
              <a:ahLst/>
              <a:cxnLst>
                <a:cxn ang="0">
                  <a:pos x="59" y="90"/>
                </a:cxn>
                <a:cxn ang="0">
                  <a:pos x="83" y="84"/>
                </a:cxn>
                <a:cxn ang="0">
                  <a:pos x="71" y="60"/>
                </a:cxn>
                <a:cxn ang="0">
                  <a:pos x="53" y="42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35" y="48"/>
                </a:cxn>
                <a:cxn ang="0">
                  <a:pos x="59" y="90"/>
                </a:cxn>
                <a:cxn ang="0">
                  <a:pos x="59" y="90"/>
                </a:cxn>
              </a:cxnLst>
              <a:rect l="0" t="0" r="r" b="b"/>
              <a:pathLst>
                <a:path w="83" h="90">
                  <a:moveTo>
                    <a:pt x="59" y="90"/>
                  </a:moveTo>
                  <a:lnTo>
                    <a:pt x="83" y="84"/>
                  </a:lnTo>
                  <a:lnTo>
                    <a:pt x="71" y="60"/>
                  </a:lnTo>
                  <a:lnTo>
                    <a:pt x="53" y="42"/>
                  </a:lnTo>
                  <a:lnTo>
                    <a:pt x="6" y="0"/>
                  </a:lnTo>
                  <a:lnTo>
                    <a:pt x="0" y="18"/>
                  </a:lnTo>
                  <a:lnTo>
                    <a:pt x="35" y="48"/>
                  </a:lnTo>
                  <a:lnTo>
                    <a:pt x="59" y="90"/>
                  </a:lnTo>
                  <a:lnTo>
                    <a:pt x="59" y="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hidden">
            <a:xfrm>
              <a:off x="4445" y="3552"/>
              <a:ext cx="717" cy="431"/>
            </a:xfrm>
            <a:custGeom>
              <a:avLst/>
              <a:gdLst/>
              <a:ahLst/>
              <a:cxnLst>
                <a:cxn ang="0">
                  <a:pos x="693" y="216"/>
                </a:cxn>
                <a:cxn ang="0">
                  <a:pos x="687" y="257"/>
                </a:cxn>
                <a:cxn ang="0">
                  <a:pos x="669" y="293"/>
                </a:cxn>
                <a:cxn ang="0">
                  <a:pos x="633" y="329"/>
                </a:cxn>
                <a:cxn ang="0">
                  <a:pos x="598" y="359"/>
                </a:cxn>
                <a:cxn ang="0">
                  <a:pos x="544" y="383"/>
                </a:cxn>
                <a:cxn ang="0">
                  <a:pos x="490" y="401"/>
                </a:cxn>
                <a:cxn ang="0">
                  <a:pos x="424" y="413"/>
                </a:cxn>
                <a:cxn ang="0">
                  <a:pos x="359" y="419"/>
                </a:cxn>
                <a:cxn ang="0">
                  <a:pos x="293" y="413"/>
                </a:cxn>
                <a:cxn ang="0">
                  <a:pos x="227" y="401"/>
                </a:cxn>
                <a:cxn ang="0">
                  <a:pos x="173" y="383"/>
                </a:cxn>
                <a:cxn ang="0">
                  <a:pos x="119" y="359"/>
                </a:cxn>
                <a:cxn ang="0">
                  <a:pos x="84" y="329"/>
                </a:cxn>
                <a:cxn ang="0">
                  <a:pos x="48" y="293"/>
                </a:cxn>
                <a:cxn ang="0">
                  <a:pos x="30" y="257"/>
                </a:cxn>
                <a:cxn ang="0">
                  <a:pos x="24" y="216"/>
                </a:cxn>
                <a:cxn ang="0">
                  <a:pos x="30" y="174"/>
                </a:cxn>
                <a:cxn ang="0">
                  <a:pos x="48" y="138"/>
                </a:cxn>
                <a:cxn ang="0">
                  <a:pos x="84" y="102"/>
                </a:cxn>
                <a:cxn ang="0">
                  <a:pos x="119" y="72"/>
                </a:cxn>
                <a:cxn ang="0">
                  <a:pos x="173" y="48"/>
                </a:cxn>
                <a:cxn ang="0">
                  <a:pos x="227" y="30"/>
                </a:cxn>
                <a:cxn ang="0">
                  <a:pos x="293" y="18"/>
                </a:cxn>
                <a:cxn ang="0">
                  <a:pos x="359" y="12"/>
                </a:cxn>
                <a:cxn ang="0">
                  <a:pos x="418" y="18"/>
                </a:cxn>
                <a:cxn ang="0">
                  <a:pos x="478" y="30"/>
                </a:cxn>
                <a:cxn ang="0">
                  <a:pos x="532" y="48"/>
                </a:cxn>
                <a:cxn ang="0">
                  <a:pos x="580" y="66"/>
                </a:cxn>
                <a:cxn ang="0">
                  <a:pos x="586" y="48"/>
                </a:cxn>
                <a:cxn ang="0">
                  <a:pos x="478" y="12"/>
                </a:cxn>
                <a:cxn ang="0">
                  <a:pos x="418" y="6"/>
                </a:cxn>
                <a:cxn ang="0">
                  <a:pos x="359" y="0"/>
                </a:cxn>
                <a:cxn ang="0">
                  <a:pos x="287" y="6"/>
                </a:cxn>
                <a:cxn ang="0">
                  <a:pos x="221" y="18"/>
                </a:cxn>
                <a:cxn ang="0">
                  <a:pos x="161" y="36"/>
                </a:cxn>
                <a:cxn ang="0">
                  <a:pos x="107" y="66"/>
                </a:cxn>
                <a:cxn ang="0">
                  <a:pos x="60" y="96"/>
                </a:cxn>
                <a:cxn ang="0">
                  <a:pos x="30" y="132"/>
                </a:cxn>
                <a:cxn ang="0">
                  <a:pos x="6" y="174"/>
                </a:cxn>
                <a:cxn ang="0">
                  <a:pos x="0" y="216"/>
                </a:cxn>
                <a:cxn ang="0">
                  <a:pos x="6" y="257"/>
                </a:cxn>
                <a:cxn ang="0">
                  <a:pos x="30" y="299"/>
                </a:cxn>
                <a:cxn ang="0">
                  <a:pos x="60" y="335"/>
                </a:cxn>
                <a:cxn ang="0">
                  <a:pos x="107" y="371"/>
                </a:cxn>
                <a:cxn ang="0">
                  <a:pos x="161" y="395"/>
                </a:cxn>
                <a:cxn ang="0">
                  <a:pos x="221" y="413"/>
                </a:cxn>
                <a:cxn ang="0">
                  <a:pos x="287" y="425"/>
                </a:cxn>
                <a:cxn ang="0">
                  <a:pos x="359" y="431"/>
                </a:cxn>
                <a:cxn ang="0">
                  <a:pos x="430" y="425"/>
                </a:cxn>
                <a:cxn ang="0">
                  <a:pos x="496" y="413"/>
                </a:cxn>
                <a:cxn ang="0">
                  <a:pos x="562" y="395"/>
                </a:cxn>
                <a:cxn ang="0">
                  <a:pos x="610" y="371"/>
                </a:cxn>
                <a:cxn ang="0">
                  <a:pos x="657" y="335"/>
                </a:cxn>
                <a:cxn ang="0">
                  <a:pos x="687" y="299"/>
                </a:cxn>
                <a:cxn ang="0">
                  <a:pos x="711" y="257"/>
                </a:cxn>
                <a:cxn ang="0">
                  <a:pos x="717" y="216"/>
                </a:cxn>
                <a:cxn ang="0">
                  <a:pos x="717" y="204"/>
                </a:cxn>
                <a:cxn ang="0">
                  <a:pos x="711" y="192"/>
                </a:cxn>
                <a:cxn ang="0">
                  <a:pos x="687" y="198"/>
                </a:cxn>
                <a:cxn ang="0">
                  <a:pos x="693" y="210"/>
                </a:cxn>
                <a:cxn ang="0">
                  <a:pos x="693" y="216"/>
                </a:cxn>
                <a:cxn ang="0">
                  <a:pos x="693" y="216"/>
                </a:cxn>
              </a:cxnLst>
              <a:rect l="0" t="0" r="r" b="b"/>
              <a:pathLst>
                <a:path w="717" h="431">
                  <a:moveTo>
                    <a:pt x="693" y="216"/>
                  </a:moveTo>
                  <a:lnTo>
                    <a:pt x="687" y="257"/>
                  </a:lnTo>
                  <a:lnTo>
                    <a:pt x="669" y="293"/>
                  </a:lnTo>
                  <a:lnTo>
                    <a:pt x="633" y="329"/>
                  </a:lnTo>
                  <a:lnTo>
                    <a:pt x="598" y="359"/>
                  </a:lnTo>
                  <a:lnTo>
                    <a:pt x="544" y="383"/>
                  </a:lnTo>
                  <a:lnTo>
                    <a:pt x="490" y="401"/>
                  </a:lnTo>
                  <a:lnTo>
                    <a:pt x="424" y="413"/>
                  </a:lnTo>
                  <a:lnTo>
                    <a:pt x="359" y="419"/>
                  </a:lnTo>
                  <a:lnTo>
                    <a:pt x="293" y="413"/>
                  </a:lnTo>
                  <a:lnTo>
                    <a:pt x="227" y="401"/>
                  </a:lnTo>
                  <a:lnTo>
                    <a:pt x="173" y="383"/>
                  </a:lnTo>
                  <a:lnTo>
                    <a:pt x="119" y="359"/>
                  </a:lnTo>
                  <a:lnTo>
                    <a:pt x="84" y="329"/>
                  </a:lnTo>
                  <a:lnTo>
                    <a:pt x="48" y="293"/>
                  </a:lnTo>
                  <a:lnTo>
                    <a:pt x="30" y="257"/>
                  </a:lnTo>
                  <a:lnTo>
                    <a:pt x="24" y="216"/>
                  </a:lnTo>
                  <a:lnTo>
                    <a:pt x="30" y="174"/>
                  </a:lnTo>
                  <a:lnTo>
                    <a:pt x="48" y="138"/>
                  </a:lnTo>
                  <a:lnTo>
                    <a:pt x="84" y="102"/>
                  </a:lnTo>
                  <a:lnTo>
                    <a:pt x="119" y="72"/>
                  </a:lnTo>
                  <a:lnTo>
                    <a:pt x="173" y="48"/>
                  </a:lnTo>
                  <a:lnTo>
                    <a:pt x="227" y="30"/>
                  </a:lnTo>
                  <a:lnTo>
                    <a:pt x="293" y="18"/>
                  </a:lnTo>
                  <a:lnTo>
                    <a:pt x="359" y="12"/>
                  </a:lnTo>
                  <a:lnTo>
                    <a:pt x="418" y="18"/>
                  </a:lnTo>
                  <a:lnTo>
                    <a:pt x="478" y="30"/>
                  </a:lnTo>
                  <a:lnTo>
                    <a:pt x="532" y="48"/>
                  </a:lnTo>
                  <a:lnTo>
                    <a:pt x="580" y="66"/>
                  </a:lnTo>
                  <a:lnTo>
                    <a:pt x="586" y="48"/>
                  </a:lnTo>
                  <a:lnTo>
                    <a:pt x="478" y="12"/>
                  </a:lnTo>
                  <a:lnTo>
                    <a:pt x="418" y="6"/>
                  </a:lnTo>
                  <a:lnTo>
                    <a:pt x="359" y="0"/>
                  </a:lnTo>
                  <a:lnTo>
                    <a:pt x="287" y="6"/>
                  </a:lnTo>
                  <a:lnTo>
                    <a:pt x="221" y="18"/>
                  </a:lnTo>
                  <a:lnTo>
                    <a:pt x="161" y="36"/>
                  </a:lnTo>
                  <a:lnTo>
                    <a:pt x="107" y="66"/>
                  </a:lnTo>
                  <a:lnTo>
                    <a:pt x="60" y="96"/>
                  </a:lnTo>
                  <a:lnTo>
                    <a:pt x="30" y="132"/>
                  </a:lnTo>
                  <a:lnTo>
                    <a:pt x="6" y="174"/>
                  </a:lnTo>
                  <a:lnTo>
                    <a:pt x="0" y="216"/>
                  </a:lnTo>
                  <a:lnTo>
                    <a:pt x="6" y="257"/>
                  </a:lnTo>
                  <a:lnTo>
                    <a:pt x="30" y="299"/>
                  </a:lnTo>
                  <a:lnTo>
                    <a:pt x="60" y="335"/>
                  </a:lnTo>
                  <a:lnTo>
                    <a:pt x="107" y="371"/>
                  </a:lnTo>
                  <a:lnTo>
                    <a:pt x="161" y="395"/>
                  </a:lnTo>
                  <a:lnTo>
                    <a:pt x="221" y="413"/>
                  </a:lnTo>
                  <a:lnTo>
                    <a:pt x="287" y="425"/>
                  </a:lnTo>
                  <a:lnTo>
                    <a:pt x="359" y="431"/>
                  </a:lnTo>
                  <a:lnTo>
                    <a:pt x="430" y="425"/>
                  </a:lnTo>
                  <a:lnTo>
                    <a:pt x="496" y="413"/>
                  </a:lnTo>
                  <a:lnTo>
                    <a:pt x="562" y="395"/>
                  </a:lnTo>
                  <a:lnTo>
                    <a:pt x="610" y="371"/>
                  </a:lnTo>
                  <a:lnTo>
                    <a:pt x="657" y="335"/>
                  </a:lnTo>
                  <a:lnTo>
                    <a:pt x="687" y="299"/>
                  </a:lnTo>
                  <a:lnTo>
                    <a:pt x="711" y="257"/>
                  </a:lnTo>
                  <a:lnTo>
                    <a:pt x="717" y="216"/>
                  </a:lnTo>
                  <a:lnTo>
                    <a:pt x="717" y="204"/>
                  </a:lnTo>
                  <a:lnTo>
                    <a:pt x="711" y="192"/>
                  </a:lnTo>
                  <a:lnTo>
                    <a:pt x="687" y="198"/>
                  </a:lnTo>
                  <a:lnTo>
                    <a:pt x="693" y="210"/>
                  </a:lnTo>
                  <a:lnTo>
                    <a:pt x="693" y="216"/>
                  </a:lnTo>
                  <a:lnTo>
                    <a:pt x="693" y="2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hidden">
            <a:xfrm>
              <a:off x="4349" y="3510"/>
              <a:ext cx="909" cy="533"/>
            </a:xfrm>
            <a:custGeom>
              <a:avLst/>
              <a:gdLst/>
              <a:ahLst/>
              <a:cxnLst>
                <a:cxn ang="0">
                  <a:pos x="616" y="0"/>
                </a:cxn>
                <a:cxn ang="0">
                  <a:pos x="616" y="18"/>
                </a:cxn>
                <a:cxn ang="0">
                  <a:pos x="724" y="60"/>
                </a:cxn>
                <a:cxn ang="0">
                  <a:pos x="765" y="84"/>
                </a:cxn>
                <a:cxn ang="0">
                  <a:pos x="807" y="114"/>
                </a:cxn>
                <a:cxn ang="0">
                  <a:pos x="837" y="144"/>
                </a:cxn>
                <a:cxn ang="0">
                  <a:pos x="861" y="180"/>
                </a:cxn>
                <a:cxn ang="0">
                  <a:pos x="873" y="216"/>
                </a:cxn>
                <a:cxn ang="0">
                  <a:pos x="879" y="258"/>
                </a:cxn>
                <a:cxn ang="0">
                  <a:pos x="873" y="311"/>
                </a:cxn>
                <a:cxn ang="0">
                  <a:pos x="843" y="359"/>
                </a:cxn>
                <a:cxn ang="0">
                  <a:pos x="807" y="401"/>
                </a:cxn>
                <a:cxn ang="0">
                  <a:pos x="753" y="443"/>
                </a:cxn>
                <a:cxn ang="0">
                  <a:pos x="694" y="473"/>
                </a:cxn>
                <a:cxn ang="0">
                  <a:pos x="622" y="497"/>
                </a:cxn>
                <a:cxn ang="0">
                  <a:pos x="538" y="509"/>
                </a:cxn>
                <a:cxn ang="0">
                  <a:pos x="455" y="515"/>
                </a:cxn>
                <a:cxn ang="0">
                  <a:pos x="371" y="509"/>
                </a:cxn>
                <a:cxn ang="0">
                  <a:pos x="287" y="497"/>
                </a:cxn>
                <a:cxn ang="0">
                  <a:pos x="215" y="473"/>
                </a:cxn>
                <a:cxn ang="0">
                  <a:pos x="156" y="443"/>
                </a:cxn>
                <a:cxn ang="0">
                  <a:pos x="102" y="401"/>
                </a:cxn>
                <a:cxn ang="0">
                  <a:pos x="66" y="359"/>
                </a:cxn>
                <a:cxn ang="0">
                  <a:pos x="36" y="311"/>
                </a:cxn>
                <a:cxn ang="0">
                  <a:pos x="30" y="258"/>
                </a:cxn>
                <a:cxn ang="0">
                  <a:pos x="36" y="222"/>
                </a:cxn>
                <a:cxn ang="0">
                  <a:pos x="48" y="186"/>
                </a:cxn>
                <a:cxn ang="0">
                  <a:pos x="66" y="156"/>
                </a:cxn>
                <a:cxn ang="0">
                  <a:pos x="90" y="126"/>
                </a:cxn>
                <a:cxn ang="0">
                  <a:pos x="66" y="114"/>
                </a:cxn>
                <a:cxn ang="0">
                  <a:pos x="36" y="144"/>
                </a:cxn>
                <a:cxn ang="0">
                  <a:pos x="18" y="180"/>
                </a:cxn>
                <a:cxn ang="0">
                  <a:pos x="6" y="216"/>
                </a:cxn>
                <a:cxn ang="0">
                  <a:pos x="0" y="258"/>
                </a:cxn>
                <a:cxn ang="0">
                  <a:pos x="12" y="311"/>
                </a:cxn>
                <a:cxn ang="0">
                  <a:pos x="36" y="365"/>
                </a:cxn>
                <a:cxn ang="0">
                  <a:pos x="78" y="413"/>
                </a:cxn>
                <a:cxn ang="0">
                  <a:pos x="132" y="449"/>
                </a:cxn>
                <a:cxn ang="0">
                  <a:pos x="203" y="485"/>
                </a:cxn>
                <a:cxn ang="0">
                  <a:pos x="275" y="509"/>
                </a:cxn>
                <a:cxn ang="0">
                  <a:pos x="365" y="527"/>
                </a:cxn>
                <a:cxn ang="0">
                  <a:pos x="455" y="533"/>
                </a:cxn>
                <a:cxn ang="0">
                  <a:pos x="544" y="527"/>
                </a:cxn>
                <a:cxn ang="0">
                  <a:pos x="634" y="509"/>
                </a:cxn>
                <a:cxn ang="0">
                  <a:pos x="712" y="485"/>
                </a:cxn>
                <a:cxn ang="0">
                  <a:pos x="777" y="449"/>
                </a:cxn>
                <a:cxn ang="0">
                  <a:pos x="831" y="413"/>
                </a:cxn>
                <a:cxn ang="0">
                  <a:pos x="873" y="365"/>
                </a:cxn>
                <a:cxn ang="0">
                  <a:pos x="897" y="311"/>
                </a:cxn>
                <a:cxn ang="0">
                  <a:pos x="909" y="258"/>
                </a:cxn>
                <a:cxn ang="0">
                  <a:pos x="903" y="216"/>
                </a:cxn>
                <a:cxn ang="0">
                  <a:pos x="885" y="174"/>
                </a:cxn>
                <a:cxn ang="0">
                  <a:pos x="861" y="132"/>
                </a:cxn>
                <a:cxn ang="0">
                  <a:pos x="825" y="102"/>
                </a:cxn>
                <a:cxn ang="0">
                  <a:pos x="783" y="66"/>
                </a:cxn>
                <a:cxn ang="0">
                  <a:pos x="735" y="42"/>
                </a:cxn>
                <a:cxn ang="0">
                  <a:pos x="616" y="0"/>
                </a:cxn>
                <a:cxn ang="0">
                  <a:pos x="616" y="0"/>
                </a:cxn>
              </a:cxnLst>
              <a:rect l="0" t="0" r="r" b="b"/>
              <a:pathLst>
                <a:path w="909" h="533">
                  <a:moveTo>
                    <a:pt x="616" y="0"/>
                  </a:moveTo>
                  <a:lnTo>
                    <a:pt x="616" y="18"/>
                  </a:lnTo>
                  <a:lnTo>
                    <a:pt x="724" y="60"/>
                  </a:lnTo>
                  <a:lnTo>
                    <a:pt x="765" y="84"/>
                  </a:lnTo>
                  <a:lnTo>
                    <a:pt x="807" y="114"/>
                  </a:lnTo>
                  <a:lnTo>
                    <a:pt x="837" y="144"/>
                  </a:lnTo>
                  <a:lnTo>
                    <a:pt x="861" y="180"/>
                  </a:lnTo>
                  <a:lnTo>
                    <a:pt x="873" y="216"/>
                  </a:lnTo>
                  <a:lnTo>
                    <a:pt x="879" y="258"/>
                  </a:lnTo>
                  <a:lnTo>
                    <a:pt x="873" y="311"/>
                  </a:lnTo>
                  <a:lnTo>
                    <a:pt x="843" y="359"/>
                  </a:lnTo>
                  <a:lnTo>
                    <a:pt x="807" y="401"/>
                  </a:lnTo>
                  <a:lnTo>
                    <a:pt x="753" y="443"/>
                  </a:lnTo>
                  <a:lnTo>
                    <a:pt x="694" y="473"/>
                  </a:lnTo>
                  <a:lnTo>
                    <a:pt x="622" y="497"/>
                  </a:lnTo>
                  <a:lnTo>
                    <a:pt x="538" y="509"/>
                  </a:lnTo>
                  <a:lnTo>
                    <a:pt x="455" y="515"/>
                  </a:lnTo>
                  <a:lnTo>
                    <a:pt x="371" y="509"/>
                  </a:lnTo>
                  <a:lnTo>
                    <a:pt x="287" y="497"/>
                  </a:lnTo>
                  <a:lnTo>
                    <a:pt x="215" y="473"/>
                  </a:lnTo>
                  <a:lnTo>
                    <a:pt x="156" y="443"/>
                  </a:lnTo>
                  <a:lnTo>
                    <a:pt x="102" y="401"/>
                  </a:lnTo>
                  <a:lnTo>
                    <a:pt x="66" y="359"/>
                  </a:lnTo>
                  <a:lnTo>
                    <a:pt x="36" y="311"/>
                  </a:lnTo>
                  <a:lnTo>
                    <a:pt x="30" y="258"/>
                  </a:lnTo>
                  <a:lnTo>
                    <a:pt x="36" y="222"/>
                  </a:lnTo>
                  <a:lnTo>
                    <a:pt x="48" y="186"/>
                  </a:lnTo>
                  <a:lnTo>
                    <a:pt x="66" y="156"/>
                  </a:lnTo>
                  <a:lnTo>
                    <a:pt x="90" y="126"/>
                  </a:lnTo>
                  <a:lnTo>
                    <a:pt x="66" y="114"/>
                  </a:lnTo>
                  <a:lnTo>
                    <a:pt x="36" y="144"/>
                  </a:lnTo>
                  <a:lnTo>
                    <a:pt x="18" y="180"/>
                  </a:lnTo>
                  <a:lnTo>
                    <a:pt x="6" y="216"/>
                  </a:lnTo>
                  <a:lnTo>
                    <a:pt x="0" y="258"/>
                  </a:lnTo>
                  <a:lnTo>
                    <a:pt x="12" y="311"/>
                  </a:lnTo>
                  <a:lnTo>
                    <a:pt x="36" y="365"/>
                  </a:lnTo>
                  <a:lnTo>
                    <a:pt x="78" y="413"/>
                  </a:lnTo>
                  <a:lnTo>
                    <a:pt x="132" y="449"/>
                  </a:lnTo>
                  <a:lnTo>
                    <a:pt x="203" y="485"/>
                  </a:lnTo>
                  <a:lnTo>
                    <a:pt x="275" y="509"/>
                  </a:lnTo>
                  <a:lnTo>
                    <a:pt x="365" y="527"/>
                  </a:lnTo>
                  <a:lnTo>
                    <a:pt x="455" y="533"/>
                  </a:lnTo>
                  <a:lnTo>
                    <a:pt x="544" y="527"/>
                  </a:lnTo>
                  <a:lnTo>
                    <a:pt x="634" y="509"/>
                  </a:lnTo>
                  <a:lnTo>
                    <a:pt x="712" y="485"/>
                  </a:lnTo>
                  <a:lnTo>
                    <a:pt x="777" y="449"/>
                  </a:lnTo>
                  <a:lnTo>
                    <a:pt x="831" y="413"/>
                  </a:lnTo>
                  <a:lnTo>
                    <a:pt x="873" y="365"/>
                  </a:lnTo>
                  <a:lnTo>
                    <a:pt x="897" y="311"/>
                  </a:lnTo>
                  <a:lnTo>
                    <a:pt x="909" y="258"/>
                  </a:lnTo>
                  <a:lnTo>
                    <a:pt x="903" y="216"/>
                  </a:lnTo>
                  <a:lnTo>
                    <a:pt x="885" y="174"/>
                  </a:lnTo>
                  <a:lnTo>
                    <a:pt x="861" y="132"/>
                  </a:lnTo>
                  <a:lnTo>
                    <a:pt x="825" y="102"/>
                  </a:lnTo>
                  <a:lnTo>
                    <a:pt x="783" y="66"/>
                  </a:lnTo>
                  <a:lnTo>
                    <a:pt x="735" y="42"/>
                  </a:lnTo>
                  <a:lnTo>
                    <a:pt x="616" y="0"/>
                  </a:lnTo>
                  <a:lnTo>
                    <a:pt x="61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hidden">
            <a:xfrm>
              <a:off x="4564" y="3492"/>
              <a:ext cx="365" cy="66"/>
            </a:xfrm>
            <a:custGeom>
              <a:avLst/>
              <a:gdLst/>
              <a:ahLst/>
              <a:cxnLst>
                <a:cxn ang="0">
                  <a:pos x="240" y="18"/>
                </a:cxn>
                <a:cxn ang="0">
                  <a:pos x="299" y="24"/>
                </a:cxn>
                <a:cxn ang="0">
                  <a:pos x="359" y="30"/>
                </a:cxn>
                <a:cxn ang="0">
                  <a:pos x="365" y="12"/>
                </a:cxn>
                <a:cxn ang="0">
                  <a:pos x="305" y="6"/>
                </a:cxn>
                <a:cxn ang="0">
                  <a:pos x="240" y="0"/>
                </a:cxn>
                <a:cxn ang="0">
                  <a:pos x="174" y="6"/>
                </a:cxn>
                <a:cxn ang="0">
                  <a:pos x="114" y="12"/>
                </a:cxn>
                <a:cxn ang="0">
                  <a:pos x="0" y="42"/>
                </a:cxn>
                <a:cxn ang="0">
                  <a:pos x="0" y="66"/>
                </a:cxn>
                <a:cxn ang="0">
                  <a:pos x="54" y="48"/>
                </a:cxn>
                <a:cxn ang="0">
                  <a:pos x="114" y="30"/>
                </a:cxn>
                <a:cxn ang="0">
                  <a:pos x="174" y="24"/>
                </a:cxn>
                <a:cxn ang="0">
                  <a:pos x="240" y="18"/>
                </a:cxn>
                <a:cxn ang="0">
                  <a:pos x="240" y="18"/>
                </a:cxn>
              </a:cxnLst>
              <a:rect l="0" t="0" r="r" b="b"/>
              <a:pathLst>
                <a:path w="365" h="66">
                  <a:moveTo>
                    <a:pt x="240" y="18"/>
                  </a:moveTo>
                  <a:lnTo>
                    <a:pt x="299" y="24"/>
                  </a:lnTo>
                  <a:lnTo>
                    <a:pt x="359" y="30"/>
                  </a:lnTo>
                  <a:lnTo>
                    <a:pt x="365" y="12"/>
                  </a:lnTo>
                  <a:lnTo>
                    <a:pt x="305" y="6"/>
                  </a:lnTo>
                  <a:lnTo>
                    <a:pt x="240" y="0"/>
                  </a:lnTo>
                  <a:lnTo>
                    <a:pt x="174" y="6"/>
                  </a:lnTo>
                  <a:lnTo>
                    <a:pt x="114" y="12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54" y="48"/>
                  </a:lnTo>
                  <a:lnTo>
                    <a:pt x="114" y="30"/>
                  </a:lnTo>
                  <a:lnTo>
                    <a:pt x="174" y="24"/>
                  </a:lnTo>
                  <a:lnTo>
                    <a:pt x="240" y="18"/>
                  </a:lnTo>
                  <a:lnTo>
                    <a:pt x="240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hidden">
            <a:xfrm>
              <a:off x="4463" y="3558"/>
              <a:ext cx="66" cy="48"/>
            </a:xfrm>
            <a:custGeom>
              <a:avLst/>
              <a:gdLst/>
              <a:ahLst/>
              <a:cxnLst>
                <a:cxn ang="0">
                  <a:pos x="66" y="18"/>
                </a:cxn>
                <a:cxn ang="0">
                  <a:pos x="48" y="0"/>
                </a:cxn>
                <a:cxn ang="0">
                  <a:pos x="24" y="12"/>
                </a:cxn>
                <a:cxn ang="0">
                  <a:pos x="0" y="30"/>
                </a:cxn>
                <a:cxn ang="0">
                  <a:pos x="12" y="48"/>
                </a:cxn>
                <a:cxn ang="0">
                  <a:pos x="42" y="30"/>
                </a:cxn>
                <a:cxn ang="0">
                  <a:pos x="66" y="18"/>
                </a:cxn>
                <a:cxn ang="0">
                  <a:pos x="66" y="18"/>
                </a:cxn>
              </a:cxnLst>
              <a:rect l="0" t="0" r="r" b="b"/>
              <a:pathLst>
                <a:path w="66" h="48">
                  <a:moveTo>
                    <a:pt x="66" y="18"/>
                  </a:moveTo>
                  <a:lnTo>
                    <a:pt x="48" y="0"/>
                  </a:lnTo>
                  <a:lnTo>
                    <a:pt x="24" y="12"/>
                  </a:lnTo>
                  <a:lnTo>
                    <a:pt x="0" y="30"/>
                  </a:lnTo>
                  <a:lnTo>
                    <a:pt x="12" y="48"/>
                  </a:lnTo>
                  <a:lnTo>
                    <a:pt x="42" y="30"/>
                  </a:lnTo>
                  <a:lnTo>
                    <a:pt x="66" y="18"/>
                  </a:lnTo>
                  <a:lnTo>
                    <a:pt x="66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hidden">
            <a:xfrm>
              <a:off x="4546" y="3608"/>
              <a:ext cx="518" cy="31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hidden">
            <a:xfrm>
              <a:off x="4578" y="3630"/>
              <a:ext cx="446" cy="27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hidden">
            <a:xfrm>
              <a:off x="4610" y="3650"/>
              <a:ext cx="386" cy="23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hidden">
            <a:xfrm>
              <a:off x="4654" y="3678"/>
              <a:ext cx="298" cy="17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hidden">
            <a:xfrm>
              <a:off x="4690" y="3698"/>
              <a:ext cx="222" cy="13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hidden">
            <a:xfrm>
              <a:off x="4738" y="3728"/>
              <a:ext cx="126" cy="8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57" name="Group 59"/>
          <p:cNvGrpSpPr>
            <a:grpSpLocks/>
          </p:cNvGrpSpPr>
          <p:nvPr userDrawn="1"/>
        </p:nvGrpSpPr>
        <p:grpSpPr bwMode="auto">
          <a:xfrm>
            <a:off x="8382000" y="4800600"/>
            <a:ext cx="674922" cy="409575"/>
            <a:chOff x="5280" y="3024"/>
            <a:chExt cx="425" cy="258"/>
          </a:xfrm>
          <a:gradFill>
            <a:gsLst>
              <a:gs pos="0">
                <a:srgbClr val="0E41D0"/>
              </a:gs>
              <a:gs pos="100000">
                <a:srgbClr val="00254A">
                  <a:gamma/>
                  <a:shade val="46275"/>
                  <a:invGamma/>
                </a:srgbClr>
              </a:gs>
            </a:gsLst>
            <a:lin ang="5400000" scaled="1"/>
          </a:gradFill>
        </p:grpSpPr>
        <p:sp>
          <p:nvSpPr>
            <p:cNvPr id="58" name="Freeform 57"/>
            <p:cNvSpPr>
              <a:spLocks/>
            </p:cNvSpPr>
            <p:nvPr/>
          </p:nvSpPr>
          <p:spPr bwMode="hidden">
            <a:xfrm>
              <a:off x="5280" y="3186"/>
              <a:ext cx="383" cy="96"/>
            </a:xfrm>
            <a:custGeom>
              <a:avLst/>
              <a:gdLst/>
              <a:ahLst/>
              <a:cxnLst>
                <a:cxn ang="0">
                  <a:pos x="209" y="96"/>
                </a:cxn>
                <a:cxn ang="0">
                  <a:pos x="143" y="90"/>
                </a:cxn>
                <a:cxn ang="0">
                  <a:pos x="83" y="66"/>
                </a:cxn>
                <a:cxn ang="0">
                  <a:pos x="35" y="36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29" y="42"/>
                </a:cxn>
                <a:cxn ang="0">
                  <a:pos x="77" y="72"/>
                </a:cxn>
                <a:cxn ang="0">
                  <a:pos x="137" y="90"/>
                </a:cxn>
                <a:cxn ang="0">
                  <a:pos x="209" y="96"/>
                </a:cxn>
                <a:cxn ang="0">
                  <a:pos x="263" y="90"/>
                </a:cxn>
                <a:cxn ang="0">
                  <a:pos x="311" y="84"/>
                </a:cxn>
                <a:cxn ang="0">
                  <a:pos x="352" y="66"/>
                </a:cxn>
                <a:cxn ang="0">
                  <a:pos x="382" y="42"/>
                </a:cxn>
                <a:cxn ang="0">
                  <a:pos x="376" y="42"/>
                </a:cxn>
                <a:cxn ang="0">
                  <a:pos x="346" y="66"/>
                </a:cxn>
                <a:cxn ang="0">
                  <a:pos x="305" y="78"/>
                </a:cxn>
                <a:cxn ang="0">
                  <a:pos x="263" y="90"/>
                </a:cxn>
                <a:cxn ang="0">
                  <a:pos x="209" y="96"/>
                </a:cxn>
                <a:cxn ang="0">
                  <a:pos x="209" y="96"/>
                </a:cxn>
              </a:cxnLst>
              <a:rect l="0" t="0" r="r" b="b"/>
              <a:pathLst>
                <a:path w="382" h="96">
                  <a:moveTo>
                    <a:pt x="209" y="96"/>
                  </a:moveTo>
                  <a:lnTo>
                    <a:pt x="143" y="90"/>
                  </a:lnTo>
                  <a:lnTo>
                    <a:pt x="83" y="66"/>
                  </a:lnTo>
                  <a:lnTo>
                    <a:pt x="35" y="36"/>
                  </a:lnTo>
                  <a:lnTo>
                    <a:pt x="6" y="0"/>
                  </a:lnTo>
                  <a:lnTo>
                    <a:pt x="0" y="6"/>
                  </a:lnTo>
                  <a:lnTo>
                    <a:pt x="29" y="42"/>
                  </a:lnTo>
                  <a:lnTo>
                    <a:pt x="77" y="72"/>
                  </a:lnTo>
                  <a:lnTo>
                    <a:pt x="137" y="90"/>
                  </a:lnTo>
                  <a:lnTo>
                    <a:pt x="209" y="96"/>
                  </a:lnTo>
                  <a:lnTo>
                    <a:pt x="263" y="90"/>
                  </a:lnTo>
                  <a:lnTo>
                    <a:pt x="311" y="84"/>
                  </a:lnTo>
                  <a:lnTo>
                    <a:pt x="352" y="66"/>
                  </a:lnTo>
                  <a:lnTo>
                    <a:pt x="382" y="42"/>
                  </a:lnTo>
                  <a:lnTo>
                    <a:pt x="376" y="42"/>
                  </a:lnTo>
                  <a:lnTo>
                    <a:pt x="346" y="66"/>
                  </a:lnTo>
                  <a:lnTo>
                    <a:pt x="305" y="78"/>
                  </a:lnTo>
                  <a:lnTo>
                    <a:pt x="263" y="90"/>
                  </a:lnTo>
                  <a:lnTo>
                    <a:pt x="209" y="96"/>
                  </a:lnTo>
                  <a:lnTo>
                    <a:pt x="209" y="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hidden">
            <a:xfrm>
              <a:off x="5315" y="3024"/>
              <a:ext cx="258" cy="54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16" y="6"/>
                </a:cxn>
                <a:cxn ang="0">
                  <a:pos x="258" y="12"/>
                </a:cxn>
                <a:cxn ang="0">
                  <a:pos x="252" y="6"/>
                </a:cxn>
                <a:cxn ang="0">
                  <a:pos x="216" y="0"/>
                </a:cxn>
                <a:cxn ang="0">
                  <a:pos x="174" y="0"/>
                </a:cxn>
                <a:cxn ang="0">
                  <a:pos x="120" y="6"/>
                </a:cxn>
                <a:cxn ang="0">
                  <a:pos x="78" y="12"/>
                </a:cxn>
                <a:cxn ang="0">
                  <a:pos x="36" y="30"/>
                </a:cxn>
                <a:cxn ang="0">
                  <a:pos x="0" y="48"/>
                </a:cxn>
                <a:cxn ang="0">
                  <a:pos x="6" y="54"/>
                </a:cxn>
                <a:cxn ang="0">
                  <a:pos x="36" y="36"/>
                </a:cxn>
                <a:cxn ang="0">
                  <a:pos x="78" y="18"/>
                </a:cxn>
                <a:cxn ang="0">
                  <a:pos x="120" y="6"/>
                </a:cxn>
                <a:cxn ang="0">
                  <a:pos x="174" y="0"/>
                </a:cxn>
                <a:cxn ang="0">
                  <a:pos x="174" y="0"/>
                </a:cxn>
              </a:cxnLst>
              <a:rect l="0" t="0" r="r" b="b"/>
              <a:pathLst>
                <a:path w="258" h="54">
                  <a:moveTo>
                    <a:pt x="174" y="0"/>
                  </a:moveTo>
                  <a:lnTo>
                    <a:pt x="216" y="6"/>
                  </a:lnTo>
                  <a:lnTo>
                    <a:pt x="258" y="12"/>
                  </a:lnTo>
                  <a:lnTo>
                    <a:pt x="252" y="6"/>
                  </a:lnTo>
                  <a:lnTo>
                    <a:pt x="216" y="0"/>
                  </a:lnTo>
                  <a:lnTo>
                    <a:pt x="174" y="0"/>
                  </a:lnTo>
                  <a:lnTo>
                    <a:pt x="120" y="6"/>
                  </a:lnTo>
                  <a:lnTo>
                    <a:pt x="78" y="12"/>
                  </a:lnTo>
                  <a:lnTo>
                    <a:pt x="36" y="30"/>
                  </a:lnTo>
                  <a:lnTo>
                    <a:pt x="0" y="48"/>
                  </a:lnTo>
                  <a:lnTo>
                    <a:pt x="6" y="54"/>
                  </a:lnTo>
                  <a:lnTo>
                    <a:pt x="36" y="36"/>
                  </a:lnTo>
                  <a:lnTo>
                    <a:pt x="78" y="18"/>
                  </a:lnTo>
                  <a:lnTo>
                    <a:pt x="120" y="6"/>
                  </a:lnTo>
                  <a:lnTo>
                    <a:pt x="174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hidden">
            <a:xfrm>
              <a:off x="5645" y="3066"/>
              <a:ext cx="60" cy="156"/>
            </a:xfrm>
            <a:custGeom>
              <a:avLst/>
              <a:gdLst/>
              <a:ahLst/>
              <a:cxnLst>
                <a:cxn ang="0">
                  <a:pos x="54" y="90"/>
                </a:cxn>
                <a:cxn ang="0">
                  <a:pos x="48" y="126"/>
                </a:cxn>
                <a:cxn ang="0">
                  <a:pos x="24" y="156"/>
                </a:cxn>
                <a:cxn ang="0">
                  <a:pos x="30" y="156"/>
                </a:cxn>
                <a:cxn ang="0">
                  <a:pos x="54" y="126"/>
                </a:cxn>
                <a:cxn ang="0">
                  <a:pos x="60" y="90"/>
                </a:cxn>
                <a:cxn ang="0">
                  <a:pos x="54" y="66"/>
                </a:cxn>
                <a:cxn ang="0">
                  <a:pos x="48" y="42"/>
                </a:cxn>
                <a:cxn ang="0">
                  <a:pos x="30" y="18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24" y="24"/>
                </a:cxn>
                <a:cxn ang="0">
                  <a:pos x="42" y="42"/>
                </a:cxn>
                <a:cxn ang="0">
                  <a:pos x="48" y="66"/>
                </a:cxn>
                <a:cxn ang="0">
                  <a:pos x="54" y="90"/>
                </a:cxn>
                <a:cxn ang="0">
                  <a:pos x="54" y="90"/>
                </a:cxn>
              </a:cxnLst>
              <a:rect l="0" t="0" r="r" b="b"/>
              <a:pathLst>
                <a:path w="60" h="156">
                  <a:moveTo>
                    <a:pt x="54" y="90"/>
                  </a:moveTo>
                  <a:lnTo>
                    <a:pt x="48" y="126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54" y="126"/>
                  </a:lnTo>
                  <a:lnTo>
                    <a:pt x="60" y="90"/>
                  </a:lnTo>
                  <a:lnTo>
                    <a:pt x="54" y="66"/>
                  </a:lnTo>
                  <a:lnTo>
                    <a:pt x="48" y="42"/>
                  </a:lnTo>
                  <a:lnTo>
                    <a:pt x="30" y="18"/>
                  </a:lnTo>
                  <a:lnTo>
                    <a:pt x="6" y="0"/>
                  </a:lnTo>
                  <a:lnTo>
                    <a:pt x="0" y="6"/>
                  </a:lnTo>
                  <a:lnTo>
                    <a:pt x="24" y="24"/>
                  </a:lnTo>
                  <a:lnTo>
                    <a:pt x="42" y="42"/>
                  </a:lnTo>
                  <a:lnTo>
                    <a:pt x="48" y="66"/>
                  </a:lnTo>
                  <a:lnTo>
                    <a:pt x="54" y="90"/>
                  </a:lnTo>
                  <a:lnTo>
                    <a:pt x="54" y="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hidden">
            <a:xfrm>
              <a:off x="5375" y="3246"/>
              <a:ext cx="192" cy="18"/>
            </a:xfrm>
            <a:custGeom>
              <a:avLst/>
              <a:gdLst/>
              <a:ahLst/>
              <a:cxnLst>
                <a:cxn ang="0">
                  <a:pos x="114" y="12"/>
                </a:cxn>
                <a:cxn ang="0">
                  <a:pos x="72" y="6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54" y="12"/>
                </a:cxn>
                <a:cxn ang="0">
                  <a:pos x="114" y="18"/>
                </a:cxn>
                <a:cxn ang="0">
                  <a:pos x="156" y="18"/>
                </a:cxn>
                <a:cxn ang="0">
                  <a:pos x="192" y="12"/>
                </a:cxn>
                <a:cxn ang="0">
                  <a:pos x="186" y="0"/>
                </a:cxn>
                <a:cxn ang="0">
                  <a:pos x="150" y="6"/>
                </a:cxn>
                <a:cxn ang="0">
                  <a:pos x="114" y="12"/>
                </a:cxn>
                <a:cxn ang="0">
                  <a:pos x="114" y="12"/>
                </a:cxn>
              </a:cxnLst>
              <a:rect l="0" t="0" r="r" b="b"/>
              <a:pathLst>
                <a:path w="192" h="18">
                  <a:moveTo>
                    <a:pt x="114" y="12"/>
                  </a:moveTo>
                  <a:lnTo>
                    <a:pt x="72" y="6"/>
                  </a:lnTo>
                  <a:lnTo>
                    <a:pt x="30" y="0"/>
                  </a:lnTo>
                  <a:lnTo>
                    <a:pt x="0" y="0"/>
                  </a:lnTo>
                  <a:lnTo>
                    <a:pt x="54" y="12"/>
                  </a:lnTo>
                  <a:lnTo>
                    <a:pt x="114" y="18"/>
                  </a:lnTo>
                  <a:lnTo>
                    <a:pt x="156" y="18"/>
                  </a:lnTo>
                  <a:lnTo>
                    <a:pt x="192" y="12"/>
                  </a:lnTo>
                  <a:lnTo>
                    <a:pt x="186" y="0"/>
                  </a:lnTo>
                  <a:lnTo>
                    <a:pt x="150" y="6"/>
                  </a:lnTo>
                  <a:lnTo>
                    <a:pt x="114" y="12"/>
                  </a:lnTo>
                  <a:lnTo>
                    <a:pt x="114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hidden">
            <a:xfrm>
              <a:off x="5304" y="3042"/>
              <a:ext cx="161" cy="186"/>
            </a:xfrm>
            <a:custGeom>
              <a:avLst/>
              <a:gdLst/>
              <a:ahLst/>
              <a:cxnLst>
                <a:cxn ang="0">
                  <a:pos x="11" y="114"/>
                </a:cxn>
                <a:cxn ang="0">
                  <a:pos x="17" y="96"/>
                </a:cxn>
                <a:cxn ang="0">
                  <a:pos x="23" y="78"/>
                </a:cxn>
                <a:cxn ang="0">
                  <a:pos x="53" y="42"/>
                </a:cxn>
                <a:cxn ang="0">
                  <a:pos x="101" y="18"/>
                </a:cxn>
                <a:cxn ang="0">
                  <a:pos x="155" y="6"/>
                </a:cxn>
                <a:cxn ang="0">
                  <a:pos x="161" y="0"/>
                </a:cxn>
                <a:cxn ang="0">
                  <a:pos x="95" y="12"/>
                </a:cxn>
                <a:cxn ang="0">
                  <a:pos x="47" y="36"/>
                </a:cxn>
                <a:cxn ang="0">
                  <a:pos x="11" y="72"/>
                </a:cxn>
                <a:cxn ang="0">
                  <a:pos x="5" y="90"/>
                </a:cxn>
                <a:cxn ang="0">
                  <a:pos x="0" y="114"/>
                </a:cxn>
                <a:cxn ang="0">
                  <a:pos x="11" y="150"/>
                </a:cxn>
                <a:cxn ang="0">
                  <a:pos x="23" y="168"/>
                </a:cxn>
                <a:cxn ang="0">
                  <a:pos x="41" y="186"/>
                </a:cxn>
                <a:cxn ang="0">
                  <a:pos x="65" y="186"/>
                </a:cxn>
                <a:cxn ang="0">
                  <a:pos x="41" y="168"/>
                </a:cxn>
                <a:cxn ang="0">
                  <a:pos x="23" y="150"/>
                </a:cxn>
                <a:cxn ang="0">
                  <a:pos x="17" y="132"/>
                </a:cxn>
                <a:cxn ang="0">
                  <a:pos x="11" y="114"/>
                </a:cxn>
                <a:cxn ang="0">
                  <a:pos x="11" y="114"/>
                </a:cxn>
              </a:cxnLst>
              <a:rect l="0" t="0" r="r" b="b"/>
              <a:pathLst>
                <a:path w="161" h="186">
                  <a:moveTo>
                    <a:pt x="11" y="114"/>
                  </a:moveTo>
                  <a:lnTo>
                    <a:pt x="17" y="96"/>
                  </a:lnTo>
                  <a:lnTo>
                    <a:pt x="23" y="78"/>
                  </a:lnTo>
                  <a:lnTo>
                    <a:pt x="53" y="42"/>
                  </a:lnTo>
                  <a:lnTo>
                    <a:pt x="101" y="18"/>
                  </a:lnTo>
                  <a:lnTo>
                    <a:pt x="155" y="6"/>
                  </a:lnTo>
                  <a:lnTo>
                    <a:pt x="161" y="0"/>
                  </a:lnTo>
                  <a:lnTo>
                    <a:pt x="95" y="12"/>
                  </a:lnTo>
                  <a:lnTo>
                    <a:pt x="47" y="36"/>
                  </a:lnTo>
                  <a:lnTo>
                    <a:pt x="11" y="72"/>
                  </a:lnTo>
                  <a:lnTo>
                    <a:pt x="5" y="90"/>
                  </a:lnTo>
                  <a:lnTo>
                    <a:pt x="0" y="114"/>
                  </a:lnTo>
                  <a:lnTo>
                    <a:pt x="11" y="150"/>
                  </a:lnTo>
                  <a:lnTo>
                    <a:pt x="23" y="168"/>
                  </a:lnTo>
                  <a:lnTo>
                    <a:pt x="41" y="186"/>
                  </a:lnTo>
                  <a:lnTo>
                    <a:pt x="65" y="186"/>
                  </a:lnTo>
                  <a:lnTo>
                    <a:pt x="41" y="168"/>
                  </a:lnTo>
                  <a:lnTo>
                    <a:pt x="23" y="150"/>
                  </a:lnTo>
                  <a:lnTo>
                    <a:pt x="17" y="132"/>
                  </a:lnTo>
                  <a:lnTo>
                    <a:pt x="11" y="114"/>
                  </a:lnTo>
                  <a:lnTo>
                    <a:pt x="11" y="1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hidden">
            <a:xfrm>
              <a:off x="5489" y="3042"/>
              <a:ext cx="186" cy="21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6" y="12"/>
                </a:cxn>
                <a:cxn ang="0">
                  <a:pos x="119" y="36"/>
                </a:cxn>
                <a:cxn ang="0">
                  <a:pos x="155" y="72"/>
                </a:cxn>
                <a:cxn ang="0">
                  <a:pos x="161" y="90"/>
                </a:cxn>
                <a:cxn ang="0">
                  <a:pos x="167" y="114"/>
                </a:cxn>
                <a:cxn ang="0">
                  <a:pos x="161" y="138"/>
                </a:cxn>
                <a:cxn ang="0">
                  <a:pos x="149" y="162"/>
                </a:cxn>
                <a:cxn ang="0">
                  <a:pos x="119" y="180"/>
                </a:cxn>
                <a:cxn ang="0">
                  <a:pos x="90" y="198"/>
                </a:cxn>
                <a:cxn ang="0">
                  <a:pos x="96" y="210"/>
                </a:cxn>
                <a:cxn ang="0">
                  <a:pos x="131" y="192"/>
                </a:cxn>
                <a:cxn ang="0">
                  <a:pos x="161" y="168"/>
                </a:cxn>
                <a:cxn ang="0">
                  <a:pos x="179" y="144"/>
                </a:cxn>
                <a:cxn ang="0">
                  <a:pos x="185" y="114"/>
                </a:cxn>
                <a:cxn ang="0">
                  <a:pos x="179" y="90"/>
                </a:cxn>
                <a:cxn ang="0">
                  <a:pos x="173" y="66"/>
                </a:cxn>
                <a:cxn ang="0">
                  <a:pos x="155" y="48"/>
                </a:cxn>
                <a:cxn ang="0">
                  <a:pos x="131" y="30"/>
                </a:cxn>
                <a:cxn ang="0">
                  <a:pos x="72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85" h="210">
                  <a:moveTo>
                    <a:pt x="0" y="6"/>
                  </a:moveTo>
                  <a:lnTo>
                    <a:pt x="66" y="12"/>
                  </a:lnTo>
                  <a:lnTo>
                    <a:pt x="119" y="36"/>
                  </a:lnTo>
                  <a:lnTo>
                    <a:pt x="155" y="72"/>
                  </a:lnTo>
                  <a:lnTo>
                    <a:pt x="161" y="90"/>
                  </a:lnTo>
                  <a:lnTo>
                    <a:pt x="167" y="114"/>
                  </a:lnTo>
                  <a:lnTo>
                    <a:pt x="161" y="138"/>
                  </a:lnTo>
                  <a:lnTo>
                    <a:pt x="149" y="162"/>
                  </a:lnTo>
                  <a:lnTo>
                    <a:pt x="119" y="180"/>
                  </a:lnTo>
                  <a:lnTo>
                    <a:pt x="90" y="198"/>
                  </a:lnTo>
                  <a:lnTo>
                    <a:pt x="96" y="210"/>
                  </a:lnTo>
                  <a:lnTo>
                    <a:pt x="131" y="192"/>
                  </a:lnTo>
                  <a:lnTo>
                    <a:pt x="161" y="168"/>
                  </a:lnTo>
                  <a:lnTo>
                    <a:pt x="179" y="144"/>
                  </a:lnTo>
                  <a:lnTo>
                    <a:pt x="185" y="114"/>
                  </a:lnTo>
                  <a:lnTo>
                    <a:pt x="179" y="90"/>
                  </a:lnTo>
                  <a:lnTo>
                    <a:pt x="173" y="66"/>
                  </a:lnTo>
                  <a:lnTo>
                    <a:pt x="155" y="48"/>
                  </a:lnTo>
                  <a:lnTo>
                    <a:pt x="131" y="30"/>
                  </a:lnTo>
                  <a:lnTo>
                    <a:pt x="72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4" name="Freeform 63"/>
            <p:cNvSpPr>
              <a:spLocks noEditPoints="1"/>
            </p:cNvSpPr>
            <p:nvPr/>
          </p:nvSpPr>
          <p:spPr bwMode="hidden">
            <a:xfrm>
              <a:off x="5345" y="3058"/>
              <a:ext cx="299" cy="186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90" y="6"/>
                </a:cxn>
                <a:cxn ang="0">
                  <a:pos x="42" y="30"/>
                </a:cxn>
                <a:cxn ang="0">
                  <a:pos x="12" y="54"/>
                </a:cxn>
                <a:cxn ang="0">
                  <a:pos x="6" y="72"/>
                </a:cxn>
                <a:cxn ang="0">
                  <a:pos x="0" y="90"/>
                </a:cxn>
                <a:cxn ang="0">
                  <a:pos x="6" y="108"/>
                </a:cxn>
                <a:cxn ang="0">
                  <a:pos x="12" y="126"/>
                </a:cxn>
                <a:cxn ang="0">
                  <a:pos x="42" y="156"/>
                </a:cxn>
                <a:cxn ang="0">
                  <a:pos x="90" y="180"/>
                </a:cxn>
                <a:cxn ang="0">
                  <a:pos x="150" y="186"/>
                </a:cxn>
                <a:cxn ang="0">
                  <a:pos x="209" y="180"/>
                </a:cxn>
                <a:cxn ang="0">
                  <a:pos x="257" y="156"/>
                </a:cxn>
                <a:cxn ang="0">
                  <a:pos x="287" y="126"/>
                </a:cxn>
                <a:cxn ang="0">
                  <a:pos x="299" y="108"/>
                </a:cxn>
                <a:cxn ang="0">
                  <a:pos x="299" y="90"/>
                </a:cxn>
                <a:cxn ang="0">
                  <a:pos x="299" y="72"/>
                </a:cxn>
                <a:cxn ang="0">
                  <a:pos x="287" y="54"/>
                </a:cxn>
                <a:cxn ang="0">
                  <a:pos x="257" y="30"/>
                </a:cxn>
                <a:cxn ang="0">
                  <a:pos x="209" y="6"/>
                </a:cxn>
                <a:cxn ang="0">
                  <a:pos x="150" y="0"/>
                </a:cxn>
                <a:cxn ang="0">
                  <a:pos x="150" y="0"/>
                </a:cxn>
                <a:cxn ang="0">
                  <a:pos x="150" y="180"/>
                </a:cxn>
                <a:cxn ang="0">
                  <a:pos x="96" y="174"/>
                </a:cxn>
                <a:cxn ang="0">
                  <a:pos x="48" y="156"/>
                </a:cxn>
                <a:cxn ang="0">
                  <a:pos x="18" y="126"/>
                </a:cxn>
                <a:cxn ang="0">
                  <a:pos x="12" y="108"/>
                </a:cxn>
                <a:cxn ang="0">
                  <a:pos x="6" y="90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48" y="30"/>
                </a:cxn>
                <a:cxn ang="0">
                  <a:pos x="96" y="12"/>
                </a:cxn>
                <a:cxn ang="0">
                  <a:pos x="150" y="6"/>
                </a:cxn>
                <a:cxn ang="0">
                  <a:pos x="203" y="12"/>
                </a:cxn>
                <a:cxn ang="0">
                  <a:pos x="251" y="30"/>
                </a:cxn>
                <a:cxn ang="0">
                  <a:pos x="281" y="54"/>
                </a:cxn>
                <a:cxn ang="0">
                  <a:pos x="293" y="72"/>
                </a:cxn>
                <a:cxn ang="0">
                  <a:pos x="293" y="90"/>
                </a:cxn>
                <a:cxn ang="0">
                  <a:pos x="293" y="108"/>
                </a:cxn>
                <a:cxn ang="0">
                  <a:pos x="281" y="126"/>
                </a:cxn>
                <a:cxn ang="0">
                  <a:pos x="251" y="156"/>
                </a:cxn>
                <a:cxn ang="0">
                  <a:pos x="203" y="174"/>
                </a:cxn>
                <a:cxn ang="0">
                  <a:pos x="150" y="180"/>
                </a:cxn>
                <a:cxn ang="0">
                  <a:pos x="150" y="180"/>
                </a:cxn>
              </a:cxnLst>
              <a:rect l="0" t="0" r="r" b="b"/>
              <a:pathLst>
                <a:path w="299" h="186">
                  <a:moveTo>
                    <a:pt x="150" y="0"/>
                  </a:moveTo>
                  <a:lnTo>
                    <a:pt x="90" y="6"/>
                  </a:lnTo>
                  <a:lnTo>
                    <a:pt x="42" y="30"/>
                  </a:lnTo>
                  <a:lnTo>
                    <a:pt x="12" y="54"/>
                  </a:lnTo>
                  <a:lnTo>
                    <a:pt x="6" y="72"/>
                  </a:lnTo>
                  <a:lnTo>
                    <a:pt x="0" y="90"/>
                  </a:lnTo>
                  <a:lnTo>
                    <a:pt x="6" y="108"/>
                  </a:lnTo>
                  <a:lnTo>
                    <a:pt x="12" y="126"/>
                  </a:lnTo>
                  <a:lnTo>
                    <a:pt x="42" y="156"/>
                  </a:lnTo>
                  <a:lnTo>
                    <a:pt x="90" y="180"/>
                  </a:lnTo>
                  <a:lnTo>
                    <a:pt x="150" y="186"/>
                  </a:lnTo>
                  <a:lnTo>
                    <a:pt x="209" y="180"/>
                  </a:lnTo>
                  <a:lnTo>
                    <a:pt x="257" y="156"/>
                  </a:lnTo>
                  <a:lnTo>
                    <a:pt x="287" y="126"/>
                  </a:lnTo>
                  <a:lnTo>
                    <a:pt x="299" y="108"/>
                  </a:lnTo>
                  <a:lnTo>
                    <a:pt x="299" y="90"/>
                  </a:lnTo>
                  <a:lnTo>
                    <a:pt x="299" y="72"/>
                  </a:lnTo>
                  <a:lnTo>
                    <a:pt x="287" y="54"/>
                  </a:lnTo>
                  <a:lnTo>
                    <a:pt x="257" y="30"/>
                  </a:lnTo>
                  <a:lnTo>
                    <a:pt x="209" y="6"/>
                  </a:lnTo>
                  <a:lnTo>
                    <a:pt x="150" y="0"/>
                  </a:lnTo>
                  <a:lnTo>
                    <a:pt x="150" y="0"/>
                  </a:lnTo>
                  <a:close/>
                  <a:moveTo>
                    <a:pt x="150" y="180"/>
                  </a:moveTo>
                  <a:lnTo>
                    <a:pt x="96" y="174"/>
                  </a:lnTo>
                  <a:lnTo>
                    <a:pt x="48" y="156"/>
                  </a:lnTo>
                  <a:lnTo>
                    <a:pt x="18" y="126"/>
                  </a:lnTo>
                  <a:lnTo>
                    <a:pt x="12" y="108"/>
                  </a:lnTo>
                  <a:lnTo>
                    <a:pt x="6" y="90"/>
                  </a:lnTo>
                  <a:lnTo>
                    <a:pt x="12" y="72"/>
                  </a:lnTo>
                  <a:lnTo>
                    <a:pt x="18" y="54"/>
                  </a:lnTo>
                  <a:lnTo>
                    <a:pt x="48" y="30"/>
                  </a:lnTo>
                  <a:lnTo>
                    <a:pt x="96" y="12"/>
                  </a:lnTo>
                  <a:lnTo>
                    <a:pt x="150" y="6"/>
                  </a:lnTo>
                  <a:lnTo>
                    <a:pt x="203" y="12"/>
                  </a:lnTo>
                  <a:lnTo>
                    <a:pt x="251" y="30"/>
                  </a:lnTo>
                  <a:lnTo>
                    <a:pt x="281" y="54"/>
                  </a:lnTo>
                  <a:lnTo>
                    <a:pt x="293" y="72"/>
                  </a:lnTo>
                  <a:lnTo>
                    <a:pt x="293" y="90"/>
                  </a:lnTo>
                  <a:lnTo>
                    <a:pt x="293" y="108"/>
                  </a:lnTo>
                  <a:lnTo>
                    <a:pt x="281" y="126"/>
                  </a:lnTo>
                  <a:lnTo>
                    <a:pt x="251" y="156"/>
                  </a:lnTo>
                  <a:lnTo>
                    <a:pt x="203" y="174"/>
                  </a:lnTo>
                  <a:lnTo>
                    <a:pt x="150" y="180"/>
                  </a:lnTo>
                  <a:lnTo>
                    <a:pt x="150" y="1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grpSp>
          <p:nvGrpSpPr>
            <p:cNvPr id="65" name="Group 67"/>
            <p:cNvGrpSpPr>
              <a:grpSpLocks/>
            </p:cNvGrpSpPr>
            <p:nvPr/>
          </p:nvGrpSpPr>
          <p:grpSpPr bwMode="auto">
            <a:xfrm>
              <a:off x="5381" y="3085"/>
              <a:ext cx="227" cy="132"/>
              <a:chOff x="5381" y="3085"/>
              <a:chExt cx="227" cy="132"/>
            </a:xfrm>
            <a:grpFill/>
          </p:grpSpPr>
          <p:sp>
            <p:nvSpPr>
              <p:cNvPr id="66" name="Oval 65"/>
              <p:cNvSpPr>
                <a:spLocks noChangeArrowheads="1"/>
              </p:cNvSpPr>
              <p:nvPr/>
            </p:nvSpPr>
            <p:spPr bwMode="hidden">
              <a:xfrm>
                <a:off x="5381" y="3085"/>
                <a:ext cx="227" cy="13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7" name="Oval 66"/>
              <p:cNvSpPr>
                <a:spLocks noChangeArrowheads="1"/>
              </p:cNvSpPr>
              <p:nvPr/>
            </p:nvSpPr>
            <p:spPr bwMode="hidden">
              <a:xfrm>
                <a:off x="5403" y="3099"/>
                <a:ext cx="182" cy="10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8" name="Oval 67"/>
              <p:cNvSpPr>
                <a:spLocks noChangeArrowheads="1"/>
              </p:cNvSpPr>
              <p:nvPr/>
            </p:nvSpPr>
            <p:spPr bwMode="hidden">
              <a:xfrm>
                <a:off x="5431" y="3109"/>
                <a:ext cx="125" cy="8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9" name="Oval 68"/>
              <p:cNvSpPr>
                <a:spLocks noChangeArrowheads="1"/>
              </p:cNvSpPr>
              <p:nvPr/>
            </p:nvSpPr>
            <p:spPr bwMode="hidden">
              <a:xfrm>
                <a:off x="5458" y="3125"/>
                <a:ext cx="73" cy="4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</p:grpSp>
      </p:grpSp>
      <p:sp>
        <p:nvSpPr>
          <p:cNvPr id="18432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90600" y="2514600"/>
            <a:ext cx="7772400" cy="147002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2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572000"/>
            <a:ext cx="7162800" cy="685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405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762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8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480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371600"/>
            <a:ext cx="3657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3657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9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8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67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8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143001"/>
            <a:ext cx="5791200" cy="5257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7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29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Dro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4495800"/>
            <a:ext cx="2130425" cy="2133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720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KnockoutHTF30JuniorWelterw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nockoutHTF30JuniorWelterw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nockoutHTF30JuniorWelterw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nockoutHTF30JuniorWelterw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nockoutHTF30JuniorWelterwt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 descr="WaterDrop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4495800"/>
            <a:ext cx="2130425" cy="2133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9"/>
          <p:cNvSpPr>
            <a:spLocks/>
          </p:cNvSpPr>
          <p:nvPr userDrawn="1"/>
        </p:nvSpPr>
        <p:spPr bwMode="hidden">
          <a:xfrm>
            <a:off x="0" y="4267200"/>
            <a:ext cx="9144000" cy="2590800"/>
          </a:xfrm>
          <a:custGeom>
            <a:avLst/>
            <a:gdLst>
              <a:gd name="T0" fmla="*/ 2147483646 w 5740"/>
              <a:gd name="T1" fmla="*/ 2147483646 h 4316"/>
              <a:gd name="T2" fmla="*/ 0 w 5740"/>
              <a:gd name="T3" fmla="*/ 2147483646 h 4316"/>
              <a:gd name="T4" fmla="*/ 0 w 5740"/>
              <a:gd name="T5" fmla="*/ 0 h 4316"/>
              <a:gd name="T6" fmla="*/ 2147483646 w 5740"/>
              <a:gd name="T7" fmla="*/ 0 h 4316"/>
              <a:gd name="T8" fmla="*/ 2147483646 w 5740"/>
              <a:gd name="T9" fmla="*/ 2147483646 h 4316"/>
              <a:gd name="T10" fmla="*/ 2147483646 w 5740"/>
              <a:gd name="T11" fmla="*/ 2147483646 h 43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0" h="4316">
                <a:moveTo>
                  <a:pt x="5740" y="4316"/>
                </a:moveTo>
                <a:lnTo>
                  <a:pt x="0" y="4316"/>
                </a:lnTo>
                <a:lnTo>
                  <a:pt x="0" y="0"/>
                </a:lnTo>
                <a:lnTo>
                  <a:pt x="5740" y="0"/>
                </a:lnTo>
                <a:lnTo>
                  <a:pt x="5740" y="4316"/>
                </a:lnTo>
                <a:close/>
              </a:path>
            </a:pathLst>
          </a:custGeom>
          <a:gradFill rotWithShape="1">
            <a:gsLst>
              <a:gs pos="0">
                <a:srgbClr val="07206F"/>
              </a:gs>
              <a:gs pos="100000">
                <a:srgbClr val="00112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8" name="Group 10"/>
          <p:cNvGrpSpPr>
            <a:grpSpLocks/>
          </p:cNvGrpSpPr>
          <p:nvPr userDrawn="1"/>
        </p:nvGrpSpPr>
        <p:grpSpPr bwMode="auto">
          <a:xfrm>
            <a:off x="5599469" y="5897563"/>
            <a:ext cx="1257737" cy="827088"/>
            <a:chOff x="3527" y="3715"/>
            <a:chExt cx="792" cy="521"/>
          </a:xfrm>
          <a:gradFill>
            <a:gsLst>
              <a:gs pos="0">
                <a:srgbClr val="0A2D90"/>
              </a:gs>
              <a:gs pos="100000">
                <a:srgbClr val="00254A">
                  <a:gamma/>
                  <a:shade val="46275"/>
                  <a:invGamma/>
                </a:srgbClr>
              </a:gs>
            </a:gsLst>
            <a:lin ang="5400000" scaled="1"/>
          </a:gradFill>
        </p:grpSpPr>
        <p:sp>
          <p:nvSpPr>
            <p:cNvPr id="9" name="Oval 11"/>
            <p:cNvSpPr>
              <a:spLocks noChangeArrowheads="1"/>
            </p:cNvSpPr>
            <p:nvPr/>
          </p:nvSpPr>
          <p:spPr bwMode="hidden">
            <a:xfrm>
              <a:off x="3686" y="3810"/>
              <a:ext cx="532" cy="3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hidden">
            <a:xfrm>
              <a:off x="3726" y="3840"/>
              <a:ext cx="452" cy="2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hidden">
            <a:xfrm>
              <a:off x="3782" y="3872"/>
              <a:ext cx="344" cy="20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hidden">
            <a:xfrm>
              <a:off x="3822" y="3896"/>
              <a:ext cx="262" cy="15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hidden">
            <a:xfrm>
              <a:off x="3856" y="3922"/>
              <a:ext cx="192" cy="10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hidden">
            <a:xfrm>
              <a:off x="3575" y="3715"/>
              <a:ext cx="383" cy="161"/>
            </a:xfrm>
            <a:custGeom>
              <a:avLst/>
              <a:gdLst/>
              <a:ahLst/>
              <a:cxnLst>
                <a:cxn ang="0">
                  <a:pos x="376" y="12"/>
                </a:cxn>
                <a:cxn ang="0">
                  <a:pos x="257" y="24"/>
                </a:cxn>
                <a:cxn ang="0">
                  <a:pos x="149" y="54"/>
                </a:cxn>
                <a:cxn ang="0">
                  <a:pos x="101" y="77"/>
                </a:cxn>
                <a:cxn ang="0">
                  <a:pos x="59" y="101"/>
                </a:cxn>
                <a:cxn ang="0">
                  <a:pos x="24" y="131"/>
                </a:cxn>
                <a:cxn ang="0">
                  <a:pos x="0" y="161"/>
                </a:cxn>
                <a:cxn ang="0">
                  <a:pos x="0" y="137"/>
                </a:cxn>
                <a:cxn ang="0">
                  <a:pos x="29" y="107"/>
                </a:cxn>
                <a:cxn ang="0">
                  <a:pos x="65" y="83"/>
                </a:cxn>
                <a:cxn ang="0">
                  <a:pos x="155" y="36"/>
                </a:cxn>
                <a:cxn ang="0">
                  <a:pos x="257" y="12"/>
                </a:cxn>
                <a:cxn ang="0">
                  <a:pos x="376" y="0"/>
                </a:cxn>
                <a:cxn ang="0">
                  <a:pos x="376" y="0"/>
                </a:cxn>
                <a:cxn ang="0">
                  <a:pos x="382" y="0"/>
                </a:cxn>
                <a:cxn ang="0">
                  <a:pos x="382" y="12"/>
                </a:cxn>
                <a:cxn ang="0">
                  <a:pos x="376" y="12"/>
                </a:cxn>
                <a:cxn ang="0">
                  <a:pos x="376" y="12"/>
                </a:cxn>
                <a:cxn ang="0">
                  <a:pos x="376" y="12"/>
                </a:cxn>
              </a:cxnLst>
              <a:rect l="0" t="0" r="r" b="b"/>
              <a:pathLst>
                <a:path w="382" h="161">
                  <a:moveTo>
                    <a:pt x="376" y="12"/>
                  </a:moveTo>
                  <a:lnTo>
                    <a:pt x="257" y="24"/>
                  </a:lnTo>
                  <a:lnTo>
                    <a:pt x="149" y="54"/>
                  </a:lnTo>
                  <a:lnTo>
                    <a:pt x="101" y="77"/>
                  </a:lnTo>
                  <a:lnTo>
                    <a:pt x="59" y="101"/>
                  </a:lnTo>
                  <a:lnTo>
                    <a:pt x="24" y="131"/>
                  </a:lnTo>
                  <a:lnTo>
                    <a:pt x="0" y="161"/>
                  </a:lnTo>
                  <a:lnTo>
                    <a:pt x="0" y="137"/>
                  </a:lnTo>
                  <a:lnTo>
                    <a:pt x="29" y="107"/>
                  </a:lnTo>
                  <a:lnTo>
                    <a:pt x="65" y="83"/>
                  </a:lnTo>
                  <a:lnTo>
                    <a:pt x="155" y="36"/>
                  </a:lnTo>
                  <a:lnTo>
                    <a:pt x="257" y="12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382" y="0"/>
                  </a:lnTo>
                  <a:lnTo>
                    <a:pt x="382" y="12"/>
                  </a:lnTo>
                  <a:lnTo>
                    <a:pt x="376" y="12"/>
                  </a:lnTo>
                  <a:lnTo>
                    <a:pt x="376" y="12"/>
                  </a:lnTo>
                  <a:lnTo>
                    <a:pt x="376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hidden">
            <a:xfrm>
              <a:off x="3695" y="4170"/>
              <a:ext cx="444" cy="66"/>
            </a:xfrm>
            <a:custGeom>
              <a:avLst/>
              <a:gdLst/>
              <a:ahLst/>
              <a:cxnLst>
                <a:cxn ang="0">
                  <a:pos x="257" y="54"/>
                </a:cxn>
                <a:cxn ang="0">
                  <a:pos x="353" y="48"/>
                </a:cxn>
                <a:cxn ang="0">
                  <a:pos x="443" y="24"/>
                </a:cxn>
                <a:cxn ang="0">
                  <a:pos x="443" y="36"/>
                </a:cxn>
                <a:cxn ang="0">
                  <a:pos x="353" y="60"/>
                </a:cxn>
                <a:cxn ang="0">
                  <a:pos x="257" y="66"/>
                </a:cxn>
                <a:cxn ang="0">
                  <a:pos x="186" y="60"/>
                </a:cxn>
                <a:cxn ang="0">
                  <a:pos x="120" y="48"/>
                </a:cxn>
                <a:cxn ang="0">
                  <a:pos x="60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54" y="24"/>
                </a:cxn>
                <a:cxn ang="0">
                  <a:pos x="120" y="36"/>
                </a:cxn>
                <a:cxn ang="0">
                  <a:pos x="186" y="48"/>
                </a:cxn>
                <a:cxn ang="0">
                  <a:pos x="257" y="54"/>
                </a:cxn>
                <a:cxn ang="0">
                  <a:pos x="257" y="54"/>
                </a:cxn>
              </a:cxnLst>
              <a:rect l="0" t="0" r="r" b="b"/>
              <a:pathLst>
                <a:path w="443" h="66">
                  <a:moveTo>
                    <a:pt x="257" y="54"/>
                  </a:moveTo>
                  <a:lnTo>
                    <a:pt x="353" y="48"/>
                  </a:lnTo>
                  <a:lnTo>
                    <a:pt x="443" y="24"/>
                  </a:lnTo>
                  <a:lnTo>
                    <a:pt x="443" y="36"/>
                  </a:lnTo>
                  <a:lnTo>
                    <a:pt x="353" y="60"/>
                  </a:lnTo>
                  <a:lnTo>
                    <a:pt x="257" y="66"/>
                  </a:lnTo>
                  <a:lnTo>
                    <a:pt x="186" y="60"/>
                  </a:lnTo>
                  <a:lnTo>
                    <a:pt x="120" y="48"/>
                  </a:lnTo>
                  <a:lnTo>
                    <a:pt x="60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24"/>
                  </a:lnTo>
                  <a:lnTo>
                    <a:pt x="120" y="36"/>
                  </a:lnTo>
                  <a:lnTo>
                    <a:pt x="186" y="48"/>
                  </a:lnTo>
                  <a:lnTo>
                    <a:pt x="257" y="54"/>
                  </a:lnTo>
                  <a:lnTo>
                    <a:pt x="257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hidden">
            <a:xfrm>
              <a:off x="3527" y="3906"/>
              <a:ext cx="89" cy="216"/>
            </a:xfrm>
            <a:custGeom>
              <a:avLst/>
              <a:gdLst/>
              <a:ahLst/>
              <a:cxnLst>
                <a:cxn ang="0">
                  <a:pos x="12" y="66"/>
                </a:cxn>
                <a:cxn ang="0">
                  <a:pos x="18" y="108"/>
                </a:cxn>
                <a:cxn ang="0">
                  <a:pos x="36" y="144"/>
                </a:cxn>
                <a:cxn ang="0">
                  <a:pos x="60" y="180"/>
                </a:cxn>
                <a:cxn ang="0">
                  <a:pos x="89" y="216"/>
                </a:cxn>
                <a:cxn ang="0">
                  <a:pos x="72" y="216"/>
                </a:cxn>
                <a:cxn ang="0">
                  <a:pos x="42" y="180"/>
                </a:cxn>
                <a:cxn ang="0">
                  <a:pos x="18" y="144"/>
                </a:cxn>
                <a:cxn ang="0">
                  <a:pos x="6" y="108"/>
                </a:cxn>
                <a:cxn ang="0">
                  <a:pos x="0" y="66"/>
                </a:cxn>
                <a:cxn ang="0">
                  <a:pos x="0" y="30"/>
                </a:cxn>
                <a:cxn ang="0">
                  <a:pos x="12" y="0"/>
                </a:cxn>
                <a:cxn ang="0">
                  <a:pos x="30" y="0"/>
                </a:cxn>
                <a:cxn ang="0">
                  <a:pos x="18" y="30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89" h="216">
                  <a:moveTo>
                    <a:pt x="12" y="66"/>
                  </a:moveTo>
                  <a:lnTo>
                    <a:pt x="18" y="108"/>
                  </a:lnTo>
                  <a:lnTo>
                    <a:pt x="36" y="144"/>
                  </a:lnTo>
                  <a:lnTo>
                    <a:pt x="60" y="180"/>
                  </a:lnTo>
                  <a:lnTo>
                    <a:pt x="89" y="216"/>
                  </a:lnTo>
                  <a:lnTo>
                    <a:pt x="72" y="216"/>
                  </a:lnTo>
                  <a:lnTo>
                    <a:pt x="42" y="180"/>
                  </a:lnTo>
                  <a:lnTo>
                    <a:pt x="18" y="144"/>
                  </a:lnTo>
                  <a:lnTo>
                    <a:pt x="6" y="108"/>
                  </a:lnTo>
                  <a:lnTo>
                    <a:pt x="0" y="66"/>
                  </a:lnTo>
                  <a:lnTo>
                    <a:pt x="0" y="30"/>
                  </a:lnTo>
                  <a:lnTo>
                    <a:pt x="12" y="0"/>
                  </a:lnTo>
                  <a:lnTo>
                    <a:pt x="30" y="0"/>
                  </a:lnTo>
                  <a:lnTo>
                    <a:pt x="18" y="30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hidden">
            <a:xfrm>
              <a:off x="3569" y="3745"/>
              <a:ext cx="750" cy="461"/>
            </a:xfrm>
            <a:custGeom>
              <a:avLst/>
              <a:gdLst/>
              <a:ahLst/>
              <a:cxnLst>
                <a:cxn ang="0">
                  <a:pos x="382" y="443"/>
                </a:cxn>
                <a:cxn ang="0">
                  <a:pos x="311" y="437"/>
                </a:cxn>
                <a:cxn ang="0">
                  <a:pos x="245" y="425"/>
                </a:cxn>
                <a:cxn ang="0">
                  <a:pos x="185" y="407"/>
                </a:cxn>
                <a:cxn ang="0">
                  <a:pos x="131" y="383"/>
                </a:cxn>
                <a:cxn ang="0">
                  <a:pos x="83" y="347"/>
                </a:cxn>
                <a:cxn ang="0">
                  <a:pos x="53" y="311"/>
                </a:cxn>
                <a:cxn ang="0">
                  <a:pos x="30" y="269"/>
                </a:cxn>
                <a:cxn ang="0">
                  <a:pos x="24" y="227"/>
                </a:cxn>
                <a:cxn ang="0">
                  <a:pos x="30" y="185"/>
                </a:cxn>
                <a:cxn ang="0">
                  <a:pos x="53" y="143"/>
                </a:cxn>
                <a:cxn ang="0">
                  <a:pos x="83" y="107"/>
                </a:cxn>
                <a:cxn ang="0">
                  <a:pos x="131" y="77"/>
                </a:cxn>
                <a:cxn ang="0">
                  <a:pos x="185" y="47"/>
                </a:cxn>
                <a:cxn ang="0">
                  <a:pos x="245" y="30"/>
                </a:cxn>
                <a:cxn ang="0">
                  <a:pos x="311" y="18"/>
                </a:cxn>
                <a:cxn ang="0">
                  <a:pos x="382" y="12"/>
                </a:cxn>
                <a:cxn ang="0">
                  <a:pos x="478" y="18"/>
                </a:cxn>
                <a:cxn ang="0">
                  <a:pos x="562" y="41"/>
                </a:cxn>
                <a:cxn ang="0">
                  <a:pos x="562" y="36"/>
                </a:cxn>
                <a:cxn ang="0">
                  <a:pos x="562" y="30"/>
                </a:cxn>
                <a:cxn ang="0">
                  <a:pos x="478" y="6"/>
                </a:cxn>
                <a:cxn ang="0">
                  <a:pos x="382" y="0"/>
                </a:cxn>
                <a:cxn ang="0">
                  <a:pos x="305" y="6"/>
                </a:cxn>
                <a:cxn ang="0">
                  <a:pos x="233" y="18"/>
                </a:cxn>
                <a:cxn ang="0">
                  <a:pos x="167" y="41"/>
                </a:cxn>
                <a:cxn ang="0">
                  <a:pos x="113" y="65"/>
                </a:cxn>
                <a:cxn ang="0">
                  <a:pos x="65" y="101"/>
                </a:cxn>
                <a:cxn ang="0">
                  <a:pos x="30" y="137"/>
                </a:cxn>
                <a:cxn ang="0">
                  <a:pos x="6" y="179"/>
                </a:cxn>
                <a:cxn ang="0">
                  <a:pos x="0" y="227"/>
                </a:cxn>
                <a:cxn ang="0">
                  <a:pos x="6" y="275"/>
                </a:cxn>
                <a:cxn ang="0">
                  <a:pos x="30" y="317"/>
                </a:cxn>
                <a:cxn ang="0">
                  <a:pos x="65" y="359"/>
                </a:cxn>
                <a:cxn ang="0">
                  <a:pos x="113" y="395"/>
                </a:cxn>
                <a:cxn ang="0">
                  <a:pos x="167" y="419"/>
                </a:cxn>
                <a:cxn ang="0">
                  <a:pos x="233" y="443"/>
                </a:cxn>
                <a:cxn ang="0">
                  <a:pos x="305" y="455"/>
                </a:cxn>
                <a:cxn ang="0">
                  <a:pos x="382" y="461"/>
                </a:cxn>
                <a:cxn ang="0">
                  <a:pos x="448" y="455"/>
                </a:cxn>
                <a:cxn ang="0">
                  <a:pos x="508" y="449"/>
                </a:cxn>
                <a:cxn ang="0">
                  <a:pos x="609" y="413"/>
                </a:cxn>
                <a:cxn ang="0">
                  <a:pos x="657" y="389"/>
                </a:cxn>
                <a:cxn ang="0">
                  <a:pos x="693" y="359"/>
                </a:cxn>
                <a:cxn ang="0">
                  <a:pos x="723" y="329"/>
                </a:cxn>
                <a:cxn ang="0">
                  <a:pos x="747" y="293"/>
                </a:cxn>
                <a:cxn ang="0">
                  <a:pos x="741" y="287"/>
                </a:cxn>
                <a:cxn ang="0">
                  <a:pos x="729" y="281"/>
                </a:cxn>
                <a:cxn ang="0">
                  <a:pos x="711" y="317"/>
                </a:cxn>
                <a:cxn ang="0">
                  <a:pos x="681" y="347"/>
                </a:cxn>
                <a:cxn ang="0">
                  <a:pos x="645" y="377"/>
                </a:cxn>
                <a:cxn ang="0">
                  <a:pos x="604" y="401"/>
                </a:cxn>
                <a:cxn ang="0">
                  <a:pos x="502" y="431"/>
                </a:cxn>
                <a:cxn ang="0">
                  <a:pos x="442" y="443"/>
                </a:cxn>
                <a:cxn ang="0">
                  <a:pos x="382" y="443"/>
                </a:cxn>
                <a:cxn ang="0">
                  <a:pos x="382" y="443"/>
                </a:cxn>
              </a:cxnLst>
              <a:rect l="0" t="0" r="r" b="b"/>
              <a:pathLst>
                <a:path w="747" h="461">
                  <a:moveTo>
                    <a:pt x="382" y="443"/>
                  </a:moveTo>
                  <a:lnTo>
                    <a:pt x="311" y="437"/>
                  </a:lnTo>
                  <a:lnTo>
                    <a:pt x="245" y="425"/>
                  </a:lnTo>
                  <a:lnTo>
                    <a:pt x="185" y="407"/>
                  </a:lnTo>
                  <a:lnTo>
                    <a:pt x="131" y="383"/>
                  </a:lnTo>
                  <a:lnTo>
                    <a:pt x="83" y="347"/>
                  </a:lnTo>
                  <a:lnTo>
                    <a:pt x="53" y="311"/>
                  </a:lnTo>
                  <a:lnTo>
                    <a:pt x="30" y="269"/>
                  </a:lnTo>
                  <a:lnTo>
                    <a:pt x="24" y="227"/>
                  </a:lnTo>
                  <a:lnTo>
                    <a:pt x="30" y="185"/>
                  </a:lnTo>
                  <a:lnTo>
                    <a:pt x="53" y="143"/>
                  </a:lnTo>
                  <a:lnTo>
                    <a:pt x="83" y="107"/>
                  </a:lnTo>
                  <a:lnTo>
                    <a:pt x="131" y="77"/>
                  </a:lnTo>
                  <a:lnTo>
                    <a:pt x="185" y="47"/>
                  </a:lnTo>
                  <a:lnTo>
                    <a:pt x="245" y="30"/>
                  </a:lnTo>
                  <a:lnTo>
                    <a:pt x="311" y="18"/>
                  </a:lnTo>
                  <a:lnTo>
                    <a:pt x="382" y="12"/>
                  </a:lnTo>
                  <a:lnTo>
                    <a:pt x="478" y="18"/>
                  </a:lnTo>
                  <a:lnTo>
                    <a:pt x="562" y="41"/>
                  </a:lnTo>
                  <a:lnTo>
                    <a:pt x="562" y="36"/>
                  </a:lnTo>
                  <a:lnTo>
                    <a:pt x="562" y="30"/>
                  </a:lnTo>
                  <a:lnTo>
                    <a:pt x="478" y="6"/>
                  </a:lnTo>
                  <a:lnTo>
                    <a:pt x="382" y="0"/>
                  </a:lnTo>
                  <a:lnTo>
                    <a:pt x="305" y="6"/>
                  </a:lnTo>
                  <a:lnTo>
                    <a:pt x="233" y="18"/>
                  </a:lnTo>
                  <a:lnTo>
                    <a:pt x="167" y="41"/>
                  </a:lnTo>
                  <a:lnTo>
                    <a:pt x="113" y="65"/>
                  </a:lnTo>
                  <a:lnTo>
                    <a:pt x="65" y="101"/>
                  </a:lnTo>
                  <a:lnTo>
                    <a:pt x="30" y="137"/>
                  </a:lnTo>
                  <a:lnTo>
                    <a:pt x="6" y="179"/>
                  </a:lnTo>
                  <a:lnTo>
                    <a:pt x="0" y="227"/>
                  </a:lnTo>
                  <a:lnTo>
                    <a:pt x="6" y="275"/>
                  </a:lnTo>
                  <a:lnTo>
                    <a:pt x="30" y="317"/>
                  </a:lnTo>
                  <a:lnTo>
                    <a:pt x="65" y="359"/>
                  </a:lnTo>
                  <a:lnTo>
                    <a:pt x="113" y="395"/>
                  </a:lnTo>
                  <a:lnTo>
                    <a:pt x="167" y="419"/>
                  </a:lnTo>
                  <a:lnTo>
                    <a:pt x="233" y="443"/>
                  </a:lnTo>
                  <a:lnTo>
                    <a:pt x="305" y="455"/>
                  </a:lnTo>
                  <a:lnTo>
                    <a:pt x="382" y="461"/>
                  </a:lnTo>
                  <a:lnTo>
                    <a:pt x="448" y="455"/>
                  </a:lnTo>
                  <a:lnTo>
                    <a:pt x="508" y="449"/>
                  </a:lnTo>
                  <a:lnTo>
                    <a:pt x="609" y="413"/>
                  </a:lnTo>
                  <a:lnTo>
                    <a:pt x="657" y="389"/>
                  </a:lnTo>
                  <a:lnTo>
                    <a:pt x="693" y="359"/>
                  </a:lnTo>
                  <a:lnTo>
                    <a:pt x="723" y="329"/>
                  </a:lnTo>
                  <a:lnTo>
                    <a:pt x="747" y="293"/>
                  </a:lnTo>
                  <a:lnTo>
                    <a:pt x="741" y="287"/>
                  </a:lnTo>
                  <a:lnTo>
                    <a:pt x="729" y="281"/>
                  </a:lnTo>
                  <a:lnTo>
                    <a:pt x="711" y="317"/>
                  </a:lnTo>
                  <a:lnTo>
                    <a:pt x="681" y="347"/>
                  </a:lnTo>
                  <a:lnTo>
                    <a:pt x="645" y="377"/>
                  </a:lnTo>
                  <a:lnTo>
                    <a:pt x="604" y="401"/>
                  </a:lnTo>
                  <a:lnTo>
                    <a:pt x="502" y="431"/>
                  </a:lnTo>
                  <a:lnTo>
                    <a:pt x="442" y="443"/>
                  </a:lnTo>
                  <a:lnTo>
                    <a:pt x="382" y="443"/>
                  </a:lnTo>
                  <a:lnTo>
                    <a:pt x="382" y="4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hidden">
            <a:xfrm>
              <a:off x="4037" y="3721"/>
              <a:ext cx="96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48" y="18"/>
                </a:cxn>
                <a:cxn ang="0">
                  <a:pos x="96" y="30"/>
                </a:cxn>
                <a:cxn ang="0">
                  <a:pos x="96" y="24"/>
                </a:cxn>
                <a:cxn ang="0">
                  <a:pos x="96" y="18"/>
                </a:cxn>
                <a:cxn ang="0">
                  <a:pos x="48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" h="30">
                  <a:moveTo>
                    <a:pt x="0" y="0"/>
                  </a:moveTo>
                  <a:lnTo>
                    <a:pt x="0" y="12"/>
                  </a:lnTo>
                  <a:lnTo>
                    <a:pt x="48" y="18"/>
                  </a:lnTo>
                  <a:lnTo>
                    <a:pt x="96" y="30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48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hidden">
            <a:xfrm>
              <a:off x="3910" y="3948"/>
              <a:ext cx="84" cy="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20" name="Group 22"/>
          <p:cNvGrpSpPr>
            <a:grpSpLocks/>
          </p:cNvGrpSpPr>
          <p:nvPr userDrawn="1"/>
        </p:nvGrpSpPr>
        <p:grpSpPr bwMode="auto">
          <a:xfrm>
            <a:off x="2817203" y="5764213"/>
            <a:ext cx="2582172" cy="1084263"/>
            <a:chOff x="1776" y="3631"/>
            <a:chExt cx="1626" cy="683"/>
          </a:xfrm>
          <a:gradFill>
            <a:gsLst>
              <a:gs pos="0">
                <a:srgbClr val="0A2D90"/>
              </a:gs>
              <a:gs pos="100000">
                <a:srgbClr val="00254A">
                  <a:gamma/>
                  <a:shade val="46275"/>
                  <a:invGamma/>
                </a:srgbClr>
              </a:gs>
            </a:gsLst>
            <a:lin ang="5400000" scaled="1"/>
          </a:gradFill>
        </p:grpSpPr>
        <p:sp>
          <p:nvSpPr>
            <p:cNvPr id="21" name="Oval 23"/>
            <p:cNvSpPr>
              <a:spLocks noChangeArrowheads="1"/>
            </p:cNvSpPr>
            <p:nvPr/>
          </p:nvSpPr>
          <p:spPr bwMode="hidden">
            <a:xfrm>
              <a:off x="2268" y="3934"/>
              <a:ext cx="638" cy="37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hidden">
            <a:xfrm>
              <a:off x="2314" y="3958"/>
              <a:ext cx="543" cy="33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3" name="Oval 25"/>
            <p:cNvSpPr>
              <a:spLocks noChangeArrowheads="1"/>
            </p:cNvSpPr>
            <p:nvPr/>
          </p:nvSpPr>
          <p:spPr bwMode="hidden">
            <a:xfrm>
              <a:off x="2341" y="3979"/>
              <a:ext cx="501" cy="29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" name="Oval 26"/>
            <p:cNvSpPr>
              <a:spLocks noChangeArrowheads="1"/>
            </p:cNvSpPr>
            <p:nvPr/>
          </p:nvSpPr>
          <p:spPr bwMode="hidden">
            <a:xfrm>
              <a:off x="2368" y="3997"/>
              <a:ext cx="444" cy="25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5" name="Oval 27"/>
            <p:cNvSpPr>
              <a:spLocks noChangeArrowheads="1"/>
            </p:cNvSpPr>
            <p:nvPr/>
          </p:nvSpPr>
          <p:spPr bwMode="hidden">
            <a:xfrm>
              <a:off x="2385" y="4005"/>
              <a:ext cx="413" cy="24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6" name="Oval 28"/>
            <p:cNvSpPr>
              <a:spLocks noChangeArrowheads="1"/>
            </p:cNvSpPr>
            <p:nvPr/>
          </p:nvSpPr>
          <p:spPr bwMode="hidden">
            <a:xfrm>
              <a:off x="2437" y="4026"/>
              <a:ext cx="306" cy="19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7" name="Oval 29"/>
            <p:cNvSpPr>
              <a:spLocks noChangeArrowheads="1"/>
            </p:cNvSpPr>
            <p:nvPr/>
          </p:nvSpPr>
          <p:spPr bwMode="hidden">
            <a:xfrm>
              <a:off x="2476" y="4056"/>
              <a:ext cx="227" cy="13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8" name="Oval 30"/>
            <p:cNvSpPr>
              <a:spLocks noChangeArrowheads="1"/>
            </p:cNvSpPr>
            <p:nvPr/>
          </p:nvSpPr>
          <p:spPr bwMode="hidden">
            <a:xfrm>
              <a:off x="2542" y="4097"/>
              <a:ext cx="90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hidden">
            <a:xfrm>
              <a:off x="2585" y="3822"/>
              <a:ext cx="449" cy="18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78" y="12"/>
                </a:cxn>
                <a:cxn ang="0">
                  <a:pos x="150" y="18"/>
                </a:cxn>
                <a:cxn ang="0">
                  <a:pos x="215" y="36"/>
                </a:cxn>
                <a:cxn ang="0">
                  <a:pos x="275" y="60"/>
                </a:cxn>
                <a:cxn ang="0">
                  <a:pos x="329" y="84"/>
                </a:cxn>
                <a:cxn ang="0">
                  <a:pos x="377" y="114"/>
                </a:cxn>
                <a:cxn ang="0">
                  <a:pos x="419" y="150"/>
                </a:cxn>
                <a:cxn ang="0">
                  <a:pos x="448" y="186"/>
                </a:cxn>
                <a:cxn ang="0">
                  <a:pos x="448" y="162"/>
                </a:cxn>
                <a:cxn ang="0">
                  <a:pos x="413" y="126"/>
                </a:cxn>
                <a:cxn ang="0">
                  <a:pos x="371" y="96"/>
                </a:cxn>
                <a:cxn ang="0">
                  <a:pos x="323" y="66"/>
                </a:cxn>
                <a:cxn ang="0">
                  <a:pos x="269" y="48"/>
                </a:cxn>
                <a:cxn ang="0">
                  <a:pos x="144" y="12"/>
                </a:cxn>
                <a:cxn ang="0">
                  <a:pos x="78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448" h="186">
                  <a:moveTo>
                    <a:pt x="6" y="6"/>
                  </a:moveTo>
                  <a:lnTo>
                    <a:pt x="78" y="12"/>
                  </a:lnTo>
                  <a:lnTo>
                    <a:pt x="150" y="18"/>
                  </a:lnTo>
                  <a:lnTo>
                    <a:pt x="215" y="36"/>
                  </a:lnTo>
                  <a:lnTo>
                    <a:pt x="275" y="60"/>
                  </a:lnTo>
                  <a:lnTo>
                    <a:pt x="329" y="84"/>
                  </a:lnTo>
                  <a:lnTo>
                    <a:pt x="377" y="114"/>
                  </a:lnTo>
                  <a:lnTo>
                    <a:pt x="419" y="150"/>
                  </a:lnTo>
                  <a:lnTo>
                    <a:pt x="448" y="186"/>
                  </a:lnTo>
                  <a:lnTo>
                    <a:pt x="448" y="162"/>
                  </a:lnTo>
                  <a:lnTo>
                    <a:pt x="413" y="126"/>
                  </a:lnTo>
                  <a:lnTo>
                    <a:pt x="371" y="96"/>
                  </a:lnTo>
                  <a:lnTo>
                    <a:pt x="323" y="66"/>
                  </a:lnTo>
                  <a:lnTo>
                    <a:pt x="269" y="48"/>
                  </a:lnTo>
                  <a:lnTo>
                    <a:pt x="144" y="12"/>
                  </a:lnTo>
                  <a:lnTo>
                    <a:pt x="78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hidden">
            <a:xfrm>
              <a:off x="2142" y="3852"/>
              <a:ext cx="892" cy="462"/>
            </a:xfrm>
            <a:custGeom>
              <a:avLst/>
              <a:gdLst/>
              <a:ahLst/>
              <a:cxnLst>
                <a:cxn ang="0">
                  <a:pos x="23" y="276"/>
                </a:cxn>
                <a:cxn ang="0">
                  <a:pos x="29" y="222"/>
                </a:cxn>
                <a:cxn ang="0">
                  <a:pos x="59" y="174"/>
                </a:cxn>
                <a:cxn ang="0">
                  <a:pos x="95" y="132"/>
                </a:cxn>
                <a:cxn ang="0">
                  <a:pos x="149" y="96"/>
                </a:cxn>
                <a:cxn ang="0">
                  <a:pos x="209" y="60"/>
                </a:cxn>
                <a:cxn ang="0">
                  <a:pos x="281" y="36"/>
                </a:cxn>
                <a:cxn ang="0">
                  <a:pos x="364" y="24"/>
                </a:cxn>
                <a:cxn ang="0">
                  <a:pos x="448" y="18"/>
                </a:cxn>
                <a:cxn ang="0">
                  <a:pos x="532" y="24"/>
                </a:cxn>
                <a:cxn ang="0">
                  <a:pos x="609" y="36"/>
                </a:cxn>
                <a:cxn ang="0">
                  <a:pos x="681" y="60"/>
                </a:cxn>
                <a:cxn ang="0">
                  <a:pos x="741" y="96"/>
                </a:cxn>
                <a:cxn ang="0">
                  <a:pos x="795" y="132"/>
                </a:cxn>
                <a:cxn ang="0">
                  <a:pos x="831" y="174"/>
                </a:cxn>
                <a:cxn ang="0">
                  <a:pos x="861" y="222"/>
                </a:cxn>
                <a:cxn ang="0">
                  <a:pos x="867" y="276"/>
                </a:cxn>
                <a:cxn ang="0">
                  <a:pos x="855" y="330"/>
                </a:cxn>
                <a:cxn ang="0">
                  <a:pos x="831" y="378"/>
                </a:cxn>
                <a:cxn ang="0">
                  <a:pos x="783" y="426"/>
                </a:cxn>
                <a:cxn ang="0">
                  <a:pos x="723" y="462"/>
                </a:cxn>
                <a:cxn ang="0">
                  <a:pos x="765" y="462"/>
                </a:cxn>
                <a:cxn ang="0">
                  <a:pos x="819" y="426"/>
                </a:cxn>
                <a:cxn ang="0">
                  <a:pos x="855" y="378"/>
                </a:cxn>
                <a:cxn ang="0">
                  <a:pos x="884" y="330"/>
                </a:cxn>
                <a:cxn ang="0">
                  <a:pos x="890" y="276"/>
                </a:cxn>
                <a:cxn ang="0">
                  <a:pos x="884" y="222"/>
                </a:cxn>
                <a:cxn ang="0">
                  <a:pos x="855" y="168"/>
                </a:cxn>
                <a:cxn ang="0">
                  <a:pos x="813" y="120"/>
                </a:cxn>
                <a:cxn ang="0">
                  <a:pos x="759" y="84"/>
                </a:cxn>
                <a:cxn ang="0">
                  <a:pos x="693" y="48"/>
                </a:cxn>
                <a:cxn ang="0">
                  <a:pos x="621" y="24"/>
                </a:cxn>
                <a:cxn ang="0">
                  <a:pos x="538" y="6"/>
                </a:cxn>
                <a:cxn ang="0">
                  <a:pos x="448" y="0"/>
                </a:cxn>
                <a:cxn ang="0">
                  <a:pos x="358" y="6"/>
                </a:cxn>
                <a:cxn ang="0">
                  <a:pos x="275" y="24"/>
                </a:cxn>
                <a:cxn ang="0">
                  <a:pos x="197" y="48"/>
                </a:cxn>
                <a:cxn ang="0">
                  <a:pos x="131" y="84"/>
                </a:cxn>
                <a:cxn ang="0">
                  <a:pos x="77" y="120"/>
                </a:cxn>
                <a:cxn ang="0">
                  <a:pos x="35" y="168"/>
                </a:cxn>
                <a:cxn ang="0">
                  <a:pos x="12" y="222"/>
                </a:cxn>
                <a:cxn ang="0">
                  <a:pos x="0" y="276"/>
                </a:cxn>
                <a:cxn ang="0">
                  <a:pos x="6" y="330"/>
                </a:cxn>
                <a:cxn ang="0">
                  <a:pos x="35" y="378"/>
                </a:cxn>
                <a:cxn ang="0">
                  <a:pos x="71" y="426"/>
                </a:cxn>
                <a:cxn ang="0">
                  <a:pos x="125" y="462"/>
                </a:cxn>
                <a:cxn ang="0">
                  <a:pos x="167" y="462"/>
                </a:cxn>
                <a:cxn ang="0">
                  <a:pos x="107" y="426"/>
                </a:cxn>
                <a:cxn ang="0">
                  <a:pos x="59" y="378"/>
                </a:cxn>
                <a:cxn ang="0">
                  <a:pos x="35" y="330"/>
                </a:cxn>
                <a:cxn ang="0">
                  <a:pos x="23" y="276"/>
                </a:cxn>
                <a:cxn ang="0">
                  <a:pos x="23" y="276"/>
                </a:cxn>
              </a:cxnLst>
              <a:rect l="0" t="0" r="r" b="b"/>
              <a:pathLst>
                <a:path w="890" h="462">
                  <a:moveTo>
                    <a:pt x="23" y="276"/>
                  </a:moveTo>
                  <a:lnTo>
                    <a:pt x="29" y="222"/>
                  </a:lnTo>
                  <a:lnTo>
                    <a:pt x="59" y="174"/>
                  </a:lnTo>
                  <a:lnTo>
                    <a:pt x="95" y="132"/>
                  </a:lnTo>
                  <a:lnTo>
                    <a:pt x="149" y="96"/>
                  </a:lnTo>
                  <a:lnTo>
                    <a:pt x="209" y="60"/>
                  </a:lnTo>
                  <a:lnTo>
                    <a:pt x="281" y="36"/>
                  </a:lnTo>
                  <a:lnTo>
                    <a:pt x="364" y="24"/>
                  </a:lnTo>
                  <a:lnTo>
                    <a:pt x="448" y="18"/>
                  </a:lnTo>
                  <a:lnTo>
                    <a:pt x="532" y="24"/>
                  </a:lnTo>
                  <a:lnTo>
                    <a:pt x="609" y="36"/>
                  </a:lnTo>
                  <a:lnTo>
                    <a:pt x="681" y="60"/>
                  </a:lnTo>
                  <a:lnTo>
                    <a:pt x="741" y="96"/>
                  </a:lnTo>
                  <a:lnTo>
                    <a:pt x="795" y="132"/>
                  </a:lnTo>
                  <a:lnTo>
                    <a:pt x="831" y="174"/>
                  </a:lnTo>
                  <a:lnTo>
                    <a:pt x="861" y="222"/>
                  </a:lnTo>
                  <a:lnTo>
                    <a:pt x="867" y="276"/>
                  </a:lnTo>
                  <a:lnTo>
                    <a:pt x="855" y="330"/>
                  </a:lnTo>
                  <a:lnTo>
                    <a:pt x="831" y="378"/>
                  </a:lnTo>
                  <a:lnTo>
                    <a:pt x="783" y="426"/>
                  </a:lnTo>
                  <a:lnTo>
                    <a:pt x="723" y="462"/>
                  </a:lnTo>
                  <a:lnTo>
                    <a:pt x="765" y="462"/>
                  </a:lnTo>
                  <a:lnTo>
                    <a:pt x="819" y="426"/>
                  </a:lnTo>
                  <a:lnTo>
                    <a:pt x="855" y="378"/>
                  </a:lnTo>
                  <a:lnTo>
                    <a:pt x="884" y="330"/>
                  </a:lnTo>
                  <a:lnTo>
                    <a:pt x="890" y="276"/>
                  </a:lnTo>
                  <a:lnTo>
                    <a:pt x="884" y="222"/>
                  </a:lnTo>
                  <a:lnTo>
                    <a:pt x="855" y="168"/>
                  </a:lnTo>
                  <a:lnTo>
                    <a:pt x="813" y="120"/>
                  </a:lnTo>
                  <a:lnTo>
                    <a:pt x="759" y="84"/>
                  </a:lnTo>
                  <a:lnTo>
                    <a:pt x="693" y="48"/>
                  </a:lnTo>
                  <a:lnTo>
                    <a:pt x="621" y="24"/>
                  </a:lnTo>
                  <a:lnTo>
                    <a:pt x="538" y="6"/>
                  </a:lnTo>
                  <a:lnTo>
                    <a:pt x="448" y="0"/>
                  </a:lnTo>
                  <a:lnTo>
                    <a:pt x="358" y="6"/>
                  </a:lnTo>
                  <a:lnTo>
                    <a:pt x="275" y="24"/>
                  </a:lnTo>
                  <a:lnTo>
                    <a:pt x="197" y="48"/>
                  </a:lnTo>
                  <a:lnTo>
                    <a:pt x="131" y="84"/>
                  </a:lnTo>
                  <a:lnTo>
                    <a:pt x="77" y="120"/>
                  </a:lnTo>
                  <a:lnTo>
                    <a:pt x="35" y="168"/>
                  </a:lnTo>
                  <a:lnTo>
                    <a:pt x="12" y="222"/>
                  </a:lnTo>
                  <a:lnTo>
                    <a:pt x="0" y="276"/>
                  </a:lnTo>
                  <a:lnTo>
                    <a:pt x="6" y="330"/>
                  </a:lnTo>
                  <a:lnTo>
                    <a:pt x="35" y="378"/>
                  </a:lnTo>
                  <a:lnTo>
                    <a:pt x="71" y="426"/>
                  </a:lnTo>
                  <a:lnTo>
                    <a:pt x="125" y="462"/>
                  </a:lnTo>
                  <a:lnTo>
                    <a:pt x="167" y="462"/>
                  </a:lnTo>
                  <a:lnTo>
                    <a:pt x="107" y="426"/>
                  </a:lnTo>
                  <a:lnTo>
                    <a:pt x="59" y="378"/>
                  </a:lnTo>
                  <a:lnTo>
                    <a:pt x="35" y="330"/>
                  </a:lnTo>
                  <a:lnTo>
                    <a:pt x="23" y="276"/>
                  </a:lnTo>
                  <a:lnTo>
                    <a:pt x="23" y="2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hidden">
            <a:xfrm>
              <a:off x="2082" y="3828"/>
              <a:ext cx="407" cy="486"/>
            </a:xfrm>
            <a:custGeom>
              <a:avLst/>
              <a:gdLst/>
              <a:ahLst/>
              <a:cxnLst>
                <a:cxn ang="0">
                  <a:pos x="18" y="300"/>
                </a:cxn>
                <a:cxn ang="0">
                  <a:pos x="24" y="246"/>
                </a:cxn>
                <a:cxn ang="0">
                  <a:pos x="48" y="198"/>
                </a:cxn>
                <a:cxn ang="0">
                  <a:pos x="83" y="150"/>
                </a:cxn>
                <a:cxn ang="0">
                  <a:pos x="131" y="108"/>
                </a:cxn>
                <a:cxn ang="0">
                  <a:pos x="185" y="72"/>
                </a:cxn>
                <a:cxn ang="0">
                  <a:pos x="251" y="42"/>
                </a:cxn>
                <a:cxn ang="0">
                  <a:pos x="329" y="24"/>
                </a:cxn>
                <a:cxn ang="0">
                  <a:pos x="406" y="6"/>
                </a:cxn>
                <a:cxn ang="0">
                  <a:pos x="406" y="0"/>
                </a:cxn>
                <a:cxn ang="0">
                  <a:pos x="323" y="12"/>
                </a:cxn>
                <a:cxn ang="0">
                  <a:pos x="245" y="36"/>
                </a:cxn>
                <a:cxn ang="0">
                  <a:pos x="179" y="66"/>
                </a:cxn>
                <a:cxn ang="0">
                  <a:pos x="119" y="102"/>
                </a:cxn>
                <a:cxn ang="0">
                  <a:pos x="72" y="144"/>
                </a:cxn>
                <a:cxn ang="0">
                  <a:pos x="30" y="192"/>
                </a:cxn>
                <a:cxn ang="0">
                  <a:pos x="6" y="246"/>
                </a:cxn>
                <a:cxn ang="0">
                  <a:pos x="0" y="300"/>
                </a:cxn>
                <a:cxn ang="0">
                  <a:pos x="6" y="348"/>
                </a:cxn>
                <a:cxn ang="0">
                  <a:pos x="30" y="396"/>
                </a:cxn>
                <a:cxn ang="0">
                  <a:pos x="66" y="444"/>
                </a:cxn>
                <a:cxn ang="0">
                  <a:pos x="107" y="486"/>
                </a:cxn>
                <a:cxn ang="0">
                  <a:pos x="131" y="486"/>
                </a:cxn>
                <a:cxn ang="0">
                  <a:pos x="83" y="450"/>
                </a:cxn>
                <a:cxn ang="0">
                  <a:pos x="48" y="402"/>
                </a:cxn>
                <a:cxn ang="0">
                  <a:pos x="24" y="354"/>
                </a:cxn>
                <a:cxn ang="0">
                  <a:pos x="18" y="300"/>
                </a:cxn>
                <a:cxn ang="0">
                  <a:pos x="18" y="300"/>
                </a:cxn>
              </a:cxnLst>
              <a:rect l="0" t="0" r="r" b="b"/>
              <a:pathLst>
                <a:path w="406" h="486">
                  <a:moveTo>
                    <a:pt x="18" y="300"/>
                  </a:moveTo>
                  <a:lnTo>
                    <a:pt x="24" y="246"/>
                  </a:lnTo>
                  <a:lnTo>
                    <a:pt x="48" y="198"/>
                  </a:lnTo>
                  <a:lnTo>
                    <a:pt x="83" y="150"/>
                  </a:lnTo>
                  <a:lnTo>
                    <a:pt x="131" y="108"/>
                  </a:lnTo>
                  <a:lnTo>
                    <a:pt x="185" y="72"/>
                  </a:lnTo>
                  <a:lnTo>
                    <a:pt x="251" y="42"/>
                  </a:lnTo>
                  <a:lnTo>
                    <a:pt x="329" y="24"/>
                  </a:lnTo>
                  <a:lnTo>
                    <a:pt x="406" y="6"/>
                  </a:lnTo>
                  <a:lnTo>
                    <a:pt x="406" y="0"/>
                  </a:lnTo>
                  <a:lnTo>
                    <a:pt x="323" y="12"/>
                  </a:lnTo>
                  <a:lnTo>
                    <a:pt x="245" y="36"/>
                  </a:lnTo>
                  <a:lnTo>
                    <a:pt x="179" y="66"/>
                  </a:lnTo>
                  <a:lnTo>
                    <a:pt x="119" y="102"/>
                  </a:lnTo>
                  <a:lnTo>
                    <a:pt x="72" y="144"/>
                  </a:lnTo>
                  <a:lnTo>
                    <a:pt x="30" y="192"/>
                  </a:lnTo>
                  <a:lnTo>
                    <a:pt x="6" y="246"/>
                  </a:lnTo>
                  <a:lnTo>
                    <a:pt x="0" y="300"/>
                  </a:lnTo>
                  <a:lnTo>
                    <a:pt x="6" y="348"/>
                  </a:lnTo>
                  <a:lnTo>
                    <a:pt x="30" y="396"/>
                  </a:lnTo>
                  <a:lnTo>
                    <a:pt x="66" y="444"/>
                  </a:lnTo>
                  <a:lnTo>
                    <a:pt x="107" y="486"/>
                  </a:lnTo>
                  <a:lnTo>
                    <a:pt x="131" y="486"/>
                  </a:lnTo>
                  <a:lnTo>
                    <a:pt x="83" y="450"/>
                  </a:lnTo>
                  <a:lnTo>
                    <a:pt x="48" y="402"/>
                  </a:lnTo>
                  <a:lnTo>
                    <a:pt x="24" y="354"/>
                  </a:lnTo>
                  <a:lnTo>
                    <a:pt x="18" y="300"/>
                  </a:lnTo>
                  <a:lnTo>
                    <a:pt x="18" y="3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hidden">
            <a:xfrm>
              <a:off x="2987" y="4044"/>
              <a:ext cx="108" cy="252"/>
            </a:xfrm>
            <a:custGeom>
              <a:avLst/>
              <a:gdLst/>
              <a:ahLst/>
              <a:cxnLst>
                <a:cxn ang="0">
                  <a:pos x="89" y="84"/>
                </a:cxn>
                <a:cxn ang="0">
                  <a:pos x="83" y="132"/>
                </a:cxn>
                <a:cxn ang="0">
                  <a:pos x="65" y="174"/>
                </a:cxn>
                <a:cxn ang="0">
                  <a:pos x="36" y="216"/>
                </a:cxn>
                <a:cxn ang="0">
                  <a:pos x="0" y="252"/>
                </a:cxn>
                <a:cxn ang="0">
                  <a:pos x="18" y="252"/>
                </a:cxn>
                <a:cxn ang="0">
                  <a:pos x="53" y="216"/>
                </a:cxn>
                <a:cxn ang="0">
                  <a:pos x="83" y="174"/>
                </a:cxn>
                <a:cxn ang="0">
                  <a:pos x="101" y="132"/>
                </a:cxn>
                <a:cxn ang="0">
                  <a:pos x="107" y="84"/>
                </a:cxn>
                <a:cxn ang="0">
                  <a:pos x="101" y="42"/>
                </a:cxn>
                <a:cxn ang="0">
                  <a:pos x="89" y="0"/>
                </a:cxn>
                <a:cxn ang="0">
                  <a:pos x="65" y="0"/>
                </a:cxn>
                <a:cxn ang="0">
                  <a:pos x="83" y="42"/>
                </a:cxn>
                <a:cxn ang="0">
                  <a:pos x="89" y="84"/>
                </a:cxn>
                <a:cxn ang="0">
                  <a:pos x="89" y="84"/>
                </a:cxn>
              </a:cxnLst>
              <a:rect l="0" t="0" r="r" b="b"/>
              <a:pathLst>
                <a:path w="107" h="252">
                  <a:moveTo>
                    <a:pt x="89" y="84"/>
                  </a:moveTo>
                  <a:lnTo>
                    <a:pt x="83" y="132"/>
                  </a:lnTo>
                  <a:lnTo>
                    <a:pt x="65" y="174"/>
                  </a:lnTo>
                  <a:lnTo>
                    <a:pt x="36" y="216"/>
                  </a:lnTo>
                  <a:lnTo>
                    <a:pt x="0" y="252"/>
                  </a:lnTo>
                  <a:lnTo>
                    <a:pt x="18" y="252"/>
                  </a:lnTo>
                  <a:lnTo>
                    <a:pt x="53" y="216"/>
                  </a:lnTo>
                  <a:lnTo>
                    <a:pt x="83" y="174"/>
                  </a:lnTo>
                  <a:lnTo>
                    <a:pt x="101" y="132"/>
                  </a:lnTo>
                  <a:lnTo>
                    <a:pt x="107" y="84"/>
                  </a:lnTo>
                  <a:lnTo>
                    <a:pt x="101" y="42"/>
                  </a:lnTo>
                  <a:lnTo>
                    <a:pt x="89" y="0"/>
                  </a:lnTo>
                  <a:lnTo>
                    <a:pt x="65" y="0"/>
                  </a:lnTo>
                  <a:lnTo>
                    <a:pt x="83" y="42"/>
                  </a:lnTo>
                  <a:lnTo>
                    <a:pt x="89" y="84"/>
                  </a:lnTo>
                  <a:lnTo>
                    <a:pt x="89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hidden">
            <a:xfrm>
              <a:off x="2068" y="3685"/>
              <a:ext cx="835" cy="150"/>
            </a:xfrm>
            <a:custGeom>
              <a:avLst/>
              <a:gdLst/>
              <a:ahLst/>
              <a:cxnLst>
                <a:cxn ang="0">
                  <a:pos x="518" y="18"/>
                </a:cxn>
                <a:cxn ang="0">
                  <a:pos x="597" y="24"/>
                </a:cxn>
                <a:cxn ang="0">
                  <a:pos x="682" y="30"/>
                </a:cxn>
                <a:cxn ang="0">
                  <a:pos x="755" y="42"/>
                </a:cxn>
                <a:cxn ang="0">
                  <a:pos x="828" y="60"/>
                </a:cxn>
                <a:cxn ang="0">
                  <a:pos x="835" y="42"/>
                </a:cxn>
                <a:cxn ang="0">
                  <a:pos x="761" y="24"/>
                </a:cxn>
                <a:cxn ang="0">
                  <a:pos x="688" y="12"/>
                </a:cxn>
                <a:cxn ang="0">
                  <a:pos x="603" y="6"/>
                </a:cxn>
                <a:cxn ang="0">
                  <a:pos x="518" y="0"/>
                </a:cxn>
                <a:cxn ang="0">
                  <a:pos x="372" y="12"/>
                </a:cxn>
                <a:cxn ang="0">
                  <a:pos x="232" y="36"/>
                </a:cxn>
                <a:cxn ang="0">
                  <a:pos x="110" y="78"/>
                </a:cxn>
                <a:cxn ang="0">
                  <a:pos x="0" y="132"/>
                </a:cxn>
                <a:cxn ang="0">
                  <a:pos x="19" y="150"/>
                </a:cxn>
                <a:cxn ang="0">
                  <a:pos x="122" y="96"/>
                </a:cxn>
                <a:cxn ang="0">
                  <a:pos x="244" y="54"/>
                </a:cxn>
                <a:cxn ang="0">
                  <a:pos x="378" y="30"/>
                </a:cxn>
                <a:cxn ang="0">
                  <a:pos x="518" y="18"/>
                </a:cxn>
                <a:cxn ang="0">
                  <a:pos x="518" y="18"/>
                </a:cxn>
              </a:cxnLst>
              <a:rect l="0" t="0" r="r" b="b"/>
              <a:pathLst>
                <a:path w="835" h="150">
                  <a:moveTo>
                    <a:pt x="518" y="18"/>
                  </a:moveTo>
                  <a:lnTo>
                    <a:pt x="597" y="24"/>
                  </a:lnTo>
                  <a:lnTo>
                    <a:pt x="682" y="30"/>
                  </a:lnTo>
                  <a:lnTo>
                    <a:pt x="755" y="42"/>
                  </a:lnTo>
                  <a:lnTo>
                    <a:pt x="828" y="60"/>
                  </a:lnTo>
                  <a:lnTo>
                    <a:pt x="835" y="42"/>
                  </a:lnTo>
                  <a:lnTo>
                    <a:pt x="761" y="24"/>
                  </a:lnTo>
                  <a:lnTo>
                    <a:pt x="688" y="12"/>
                  </a:lnTo>
                  <a:lnTo>
                    <a:pt x="603" y="6"/>
                  </a:lnTo>
                  <a:lnTo>
                    <a:pt x="518" y="0"/>
                  </a:lnTo>
                  <a:lnTo>
                    <a:pt x="372" y="12"/>
                  </a:lnTo>
                  <a:lnTo>
                    <a:pt x="232" y="36"/>
                  </a:lnTo>
                  <a:lnTo>
                    <a:pt x="110" y="78"/>
                  </a:lnTo>
                  <a:lnTo>
                    <a:pt x="0" y="132"/>
                  </a:lnTo>
                  <a:lnTo>
                    <a:pt x="19" y="150"/>
                  </a:lnTo>
                  <a:lnTo>
                    <a:pt x="122" y="96"/>
                  </a:lnTo>
                  <a:lnTo>
                    <a:pt x="244" y="54"/>
                  </a:lnTo>
                  <a:lnTo>
                    <a:pt x="378" y="30"/>
                  </a:lnTo>
                  <a:lnTo>
                    <a:pt x="518" y="18"/>
                  </a:lnTo>
                  <a:lnTo>
                    <a:pt x="518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hidden">
            <a:xfrm>
              <a:off x="1867" y="3853"/>
              <a:ext cx="171" cy="461"/>
            </a:xfrm>
            <a:custGeom>
              <a:avLst/>
              <a:gdLst/>
              <a:ahLst/>
              <a:cxnLst>
                <a:cxn ang="0">
                  <a:pos x="31" y="263"/>
                </a:cxn>
                <a:cxn ang="0">
                  <a:pos x="43" y="191"/>
                </a:cxn>
                <a:cxn ang="0">
                  <a:pos x="67" y="131"/>
                </a:cxn>
                <a:cxn ang="0">
                  <a:pos x="116" y="72"/>
                </a:cxn>
                <a:cxn ang="0">
                  <a:pos x="171" y="18"/>
                </a:cxn>
                <a:cxn ang="0">
                  <a:pos x="153" y="0"/>
                </a:cxn>
                <a:cxn ang="0">
                  <a:pos x="86" y="60"/>
                </a:cxn>
                <a:cxn ang="0">
                  <a:pos x="43" y="120"/>
                </a:cxn>
                <a:cxn ang="0">
                  <a:pos x="13" y="191"/>
                </a:cxn>
                <a:cxn ang="0">
                  <a:pos x="0" y="263"/>
                </a:cxn>
                <a:cxn ang="0">
                  <a:pos x="6" y="317"/>
                </a:cxn>
                <a:cxn ang="0">
                  <a:pos x="25" y="365"/>
                </a:cxn>
                <a:cxn ang="0">
                  <a:pos x="49" y="413"/>
                </a:cxn>
                <a:cxn ang="0">
                  <a:pos x="86" y="461"/>
                </a:cxn>
                <a:cxn ang="0">
                  <a:pos x="122" y="461"/>
                </a:cxn>
                <a:cxn ang="0">
                  <a:pos x="86" y="413"/>
                </a:cxn>
                <a:cxn ang="0">
                  <a:pos x="55" y="365"/>
                </a:cxn>
                <a:cxn ang="0">
                  <a:pos x="37" y="317"/>
                </a:cxn>
                <a:cxn ang="0">
                  <a:pos x="31" y="263"/>
                </a:cxn>
                <a:cxn ang="0">
                  <a:pos x="31" y="263"/>
                </a:cxn>
              </a:cxnLst>
              <a:rect l="0" t="0" r="r" b="b"/>
              <a:pathLst>
                <a:path w="171" h="461">
                  <a:moveTo>
                    <a:pt x="31" y="263"/>
                  </a:moveTo>
                  <a:lnTo>
                    <a:pt x="43" y="191"/>
                  </a:lnTo>
                  <a:lnTo>
                    <a:pt x="67" y="131"/>
                  </a:lnTo>
                  <a:lnTo>
                    <a:pt x="116" y="72"/>
                  </a:lnTo>
                  <a:lnTo>
                    <a:pt x="171" y="18"/>
                  </a:lnTo>
                  <a:lnTo>
                    <a:pt x="153" y="0"/>
                  </a:lnTo>
                  <a:lnTo>
                    <a:pt x="86" y="60"/>
                  </a:lnTo>
                  <a:lnTo>
                    <a:pt x="43" y="120"/>
                  </a:lnTo>
                  <a:lnTo>
                    <a:pt x="13" y="191"/>
                  </a:lnTo>
                  <a:lnTo>
                    <a:pt x="0" y="263"/>
                  </a:lnTo>
                  <a:lnTo>
                    <a:pt x="6" y="317"/>
                  </a:lnTo>
                  <a:lnTo>
                    <a:pt x="25" y="365"/>
                  </a:lnTo>
                  <a:lnTo>
                    <a:pt x="49" y="413"/>
                  </a:lnTo>
                  <a:lnTo>
                    <a:pt x="86" y="461"/>
                  </a:lnTo>
                  <a:lnTo>
                    <a:pt x="122" y="461"/>
                  </a:lnTo>
                  <a:lnTo>
                    <a:pt x="86" y="413"/>
                  </a:lnTo>
                  <a:lnTo>
                    <a:pt x="55" y="365"/>
                  </a:lnTo>
                  <a:lnTo>
                    <a:pt x="37" y="317"/>
                  </a:lnTo>
                  <a:lnTo>
                    <a:pt x="31" y="263"/>
                  </a:lnTo>
                  <a:lnTo>
                    <a:pt x="31" y="2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hidden">
            <a:xfrm>
              <a:off x="2951" y="3751"/>
              <a:ext cx="360" cy="563"/>
            </a:xfrm>
            <a:custGeom>
              <a:avLst/>
              <a:gdLst/>
              <a:ahLst/>
              <a:cxnLst>
                <a:cxn ang="0">
                  <a:pos x="360" y="365"/>
                </a:cxn>
                <a:cxn ang="0">
                  <a:pos x="353" y="305"/>
                </a:cxn>
                <a:cxn ang="0">
                  <a:pos x="335" y="251"/>
                </a:cxn>
                <a:cxn ang="0">
                  <a:pos x="305" y="204"/>
                </a:cxn>
                <a:cxn ang="0">
                  <a:pos x="262" y="156"/>
                </a:cxn>
                <a:cxn ang="0">
                  <a:pos x="213" y="108"/>
                </a:cxn>
                <a:cxn ang="0">
                  <a:pos x="159" y="66"/>
                </a:cxn>
                <a:cxn ang="0">
                  <a:pos x="92" y="30"/>
                </a:cxn>
                <a:cxn ang="0">
                  <a:pos x="19" y="0"/>
                </a:cxn>
                <a:cxn ang="0">
                  <a:pos x="0" y="12"/>
                </a:cxn>
                <a:cxn ang="0">
                  <a:pos x="67" y="42"/>
                </a:cxn>
                <a:cxn ang="0">
                  <a:pos x="134" y="78"/>
                </a:cxn>
                <a:cxn ang="0">
                  <a:pos x="189" y="114"/>
                </a:cxn>
                <a:cxn ang="0">
                  <a:pos x="238" y="162"/>
                </a:cxn>
                <a:cxn ang="0">
                  <a:pos x="274" y="210"/>
                </a:cxn>
                <a:cxn ang="0">
                  <a:pos x="299" y="257"/>
                </a:cxn>
                <a:cxn ang="0">
                  <a:pos x="317" y="311"/>
                </a:cxn>
                <a:cxn ang="0">
                  <a:pos x="323" y="365"/>
                </a:cxn>
                <a:cxn ang="0">
                  <a:pos x="317" y="419"/>
                </a:cxn>
                <a:cxn ang="0">
                  <a:pos x="299" y="467"/>
                </a:cxn>
                <a:cxn ang="0">
                  <a:pos x="274" y="515"/>
                </a:cxn>
                <a:cxn ang="0">
                  <a:pos x="238" y="563"/>
                </a:cxn>
                <a:cxn ang="0">
                  <a:pos x="268" y="563"/>
                </a:cxn>
                <a:cxn ang="0">
                  <a:pos x="311" y="515"/>
                </a:cxn>
                <a:cxn ang="0">
                  <a:pos x="335" y="467"/>
                </a:cxn>
                <a:cxn ang="0">
                  <a:pos x="353" y="419"/>
                </a:cxn>
                <a:cxn ang="0">
                  <a:pos x="360" y="365"/>
                </a:cxn>
                <a:cxn ang="0">
                  <a:pos x="360" y="365"/>
                </a:cxn>
              </a:cxnLst>
              <a:rect l="0" t="0" r="r" b="b"/>
              <a:pathLst>
                <a:path w="360" h="563">
                  <a:moveTo>
                    <a:pt x="360" y="365"/>
                  </a:moveTo>
                  <a:lnTo>
                    <a:pt x="353" y="305"/>
                  </a:lnTo>
                  <a:lnTo>
                    <a:pt x="335" y="251"/>
                  </a:lnTo>
                  <a:lnTo>
                    <a:pt x="305" y="204"/>
                  </a:lnTo>
                  <a:lnTo>
                    <a:pt x="262" y="156"/>
                  </a:lnTo>
                  <a:lnTo>
                    <a:pt x="213" y="108"/>
                  </a:lnTo>
                  <a:lnTo>
                    <a:pt x="159" y="66"/>
                  </a:lnTo>
                  <a:lnTo>
                    <a:pt x="92" y="30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67" y="42"/>
                  </a:lnTo>
                  <a:lnTo>
                    <a:pt x="134" y="78"/>
                  </a:lnTo>
                  <a:lnTo>
                    <a:pt x="189" y="114"/>
                  </a:lnTo>
                  <a:lnTo>
                    <a:pt x="238" y="162"/>
                  </a:lnTo>
                  <a:lnTo>
                    <a:pt x="274" y="210"/>
                  </a:lnTo>
                  <a:lnTo>
                    <a:pt x="299" y="257"/>
                  </a:lnTo>
                  <a:lnTo>
                    <a:pt x="317" y="311"/>
                  </a:lnTo>
                  <a:lnTo>
                    <a:pt x="323" y="365"/>
                  </a:lnTo>
                  <a:lnTo>
                    <a:pt x="317" y="419"/>
                  </a:lnTo>
                  <a:lnTo>
                    <a:pt x="299" y="467"/>
                  </a:lnTo>
                  <a:lnTo>
                    <a:pt x="274" y="515"/>
                  </a:lnTo>
                  <a:lnTo>
                    <a:pt x="238" y="563"/>
                  </a:lnTo>
                  <a:lnTo>
                    <a:pt x="268" y="563"/>
                  </a:lnTo>
                  <a:lnTo>
                    <a:pt x="311" y="515"/>
                  </a:lnTo>
                  <a:lnTo>
                    <a:pt x="335" y="467"/>
                  </a:lnTo>
                  <a:lnTo>
                    <a:pt x="353" y="419"/>
                  </a:lnTo>
                  <a:lnTo>
                    <a:pt x="360" y="365"/>
                  </a:lnTo>
                  <a:lnTo>
                    <a:pt x="360" y="3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hidden">
            <a:xfrm>
              <a:off x="2318" y="3631"/>
              <a:ext cx="1078" cy="425"/>
            </a:xfrm>
            <a:custGeom>
              <a:avLst/>
              <a:gdLst/>
              <a:ahLst/>
              <a:cxnLst>
                <a:cxn ang="0">
                  <a:pos x="1053" y="425"/>
                </a:cxn>
                <a:cxn ang="0">
                  <a:pos x="1078" y="419"/>
                </a:cxn>
                <a:cxn ang="0">
                  <a:pos x="1066" y="377"/>
                </a:cxn>
                <a:cxn ang="0">
                  <a:pos x="1047" y="336"/>
                </a:cxn>
                <a:cxn ang="0">
                  <a:pos x="986" y="252"/>
                </a:cxn>
                <a:cxn ang="0">
                  <a:pos x="907" y="180"/>
                </a:cxn>
                <a:cxn ang="0">
                  <a:pos x="810" y="120"/>
                </a:cxn>
                <a:cxn ang="0">
                  <a:pos x="694" y="72"/>
                </a:cxn>
                <a:cxn ang="0">
                  <a:pos x="560" y="30"/>
                </a:cxn>
                <a:cxn ang="0">
                  <a:pos x="420" y="6"/>
                </a:cxn>
                <a:cxn ang="0">
                  <a:pos x="268" y="0"/>
                </a:cxn>
                <a:cxn ang="0">
                  <a:pos x="134" y="6"/>
                </a:cxn>
                <a:cxn ang="0">
                  <a:pos x="0" y="24"/>
                </a:cxn>
                <a:cxn ang="0">
                  <a:pos x="12" y="36"/>
                </a:cxn>
                <a:cxn ang="0">
                  <a:pos x="134" y="18"/>
                </a:cxn>
                <a:cxn ang="0">
                  <a:pos x="268" y="12"/>
                </a:cxn>
                <a:cxn ang="0">
                  <a:pos x="420" y="18"/>
                </a:cxn>
                <a:cxn ang="0">
                  <a:pos x="554" y="42"/>
                </a:cxn>
                <a:cxn ang="0">
                  <a:pos x="682" y="84"/>
                </a:cxn>
                <a:cxn ang="0">
                  <a:pos x="798" y="132"/>
                </a:cxn>
                <a:cxn ang="0">
                  <a:pos x="895" y="192"/>
                </a:cxn>
                <a:cxn ang="0">
                  <a:pos x="968" y="264"/>
                </a:cxn>
                <a:cxn ang="0">
                  <a:pos x="999" y="300"/>
                </a:cxn>
                <a:cxn ang="0">
                  <a:pos x="1023" y="342"/>
                </a:cxn>
                <a:cxn ang="0">
                  <a:pos x="1041" y="383"/>
                </a:cxn>
                <a:cxn ang="0">
                  <a:pos x="1053" y="425"/>
                </a:cxn>
                <a:cxn ang="0">
                  <a:pos x="1053" y="425"/>
                </a:cxn>
              </a:cxnLst>
              <a:rect l="0" t="0" r="r" b="b"/>
              <a:pathLst>
                <a:path w="1078" h="425">
                  <a:moveTo>
                    <a:pt x="1053" y="425"/>
                  </a:moveTo>
                  <a:lnTo>
                    <a:pt x="1078" y="419"/>
                  </a:lnTo>
                  <a:lnTo>
                    <a:pt x="1066" y="377"/>
                  </a:lnTo>
                  <a:lnTo>
                    <a:pt x="1047" y="336"/>
                  </a:lnTo>
                  <a:lnTo>
                    <a:pt x="986" y="252"/>
                  </a:lnTo>
                  <a:lnTo>
                    <a:pt x="907" y="180"/>
                  </a:lnTo>
                  <a:lnTo>
                    <a:pt x="810" y="120"/>
                  </a:lnTo>
                  <a:lnTo>
                    <a:pt x="694" y="72"/>
                  </a:lnTo>
                  <a:lnTo>
                    <a:pt x="560" y="30"/>
                  </a:lnTo>
                  <a:lnTo>
                    <a:pt x="420" y="6"/>
                  </a:lnTo>
                  <a:lnTo>
                    <a:pt x="268" y="0"/>
                  </a:lnTo>
                  <a:lnTo>
                    <a:pt x="134" y="6"/>
                  </a:lnTo>
                  <a:lnTo>
                    <a:pt x="0" y="24"/>
                  </a:lnTo>
                  <a:lnTo>
                    <a:pt x="12" y="36"/>
                  </a:lnTo>
                  <a:lnTo>
                    <a:pt x="134" y="18"/>
                  </a:lnTo>
                  <a:lnTo>
                    <a:pt x="268" y="12"/>
                  </a:lnTo>
                  <a:lnTo>
                    <a:pt x="420" y="18"/>
                  </a:lnTo>
                  <a:lnTo>
                    <a:pt x="554" y="42"/>
                  </a:lnTo>
                  <a:lnTo>
                    <a:pt x="682" y="84"/>
                  </a:lnTo>
                  <a:lnTo>
                    <a:pt x="798" y="132"/>
                  </a:lnTo>
                  <a:lnTo>
                    <a:pt x="895" y="192"/>
                  </a:lnTo>
                  <a:lnTo>
                    <a:pt x="968" y="264"/>
                  </a:lnTo>
                  <a:lnTo>
                    <a:pt x="999" y="300"/>
                  </a:lnTo>
                  <a:lnTo>
                    <a:pt x="1023" y="342"/>
                  </a:lnTo>
                  <a:lnTo>
                    <a:pt x="1041" y="383"/>
                  </a:lnTo>
                  <a:lnTo>
                    <a:pt x="1053" y="425"/>
                  </a:lnTo>
                  <a:lnTo>
                    <a:pt x="1053" y="4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hidden">
            <a:xfrm>
              <a:off x="3304" y="4080"/>
              <a:ext cx="98" cy="234"/>
            </a:xfrm>
            <a:custGeom>
              <a:avLst/>
              <a:gdLst/>
              <a:ahLst/>
              <a:cxnLst>
                <a:cxn ang="0">
                  <a:pos x="0" y="234"/>
                </a:cxn>
                <a:cxn ang="0">
                  <a:pos x="25" y="234"/>
                </a:cxn>
                <a:cxn ang="0">
                  <a:pos x="55" y="186"/>
                </a:cxn>
                <a:cxn ang="0">
                  <a:pos x="80" y="138"/>
                </a:cxn>
                <a:cxn ang="0">
                  <a:pos x="92" y="90"/>
                </a:cxn>
                <a:cxn ang="0">
                  <a:pos x="98" y="36"/>
                </a:cxn>
                <a:cxn ang="0">
                  <a:pos x="98" y="0"/>
                </a:cxn>
                <a:cxn ang="0">
                  <a:pos x="74" y="0"/>
                </a:cxn>
                <a:cxn ang="0">
                  <a:pos x="74" y="36"/>
                </a:cxn>
                <a:cxn ang="0">
                  <a:pos x="67" y="90"/>
                </a:cxn>
                <a:cxn ang="0">
                  <a:pos x="55" y="138"/>
                </a:cxn>
                <a:cxn ang="0">
                  <a:pos x="31" y="186"/>
                </a:cxn>
                <a:cxn ang="0">
                  <a:pos x="0" y="234"/>
                </a:cxn>
                <a:cxn ang="0">
                  <a:pos x="0" y="234"/>
                </a:cxn>
              </a:cxnLst>
              <a:rect l="0" t="0" r="r" b="b"/>
              <a:pathLst>
                <a:path w="98" h="234">
                  <a:moveTo>
                    <a:pt x="0" y="234"/>
                  </a:moveTo>
                  <a:lnTo>
                    <a:pt x="25" y="234"/>
                  </a:lnTo>
                  <a:lnTo>
                    <a:pt x="55" y="186"/>
                  </a:lnTo>
                  <a:lnTo>
                    <a:pt x="80" y="138"/>
                  </a:lnTo>
                  <a:lnTo>
                    <a:pt x="92" y="90"/>
                  </a:lnTo>
                  <a:lnTo>
                    <a:pt x="98" y="36"/>
                  </a:lnTo>
                  <a:lnTo>
                    <a:pt x="98" y="0"/>
                  </a:lnTo>
                  <a:lnTo>
                    <a:pt x="74" y="0"/>
                  </a:lnTo>
                  <a:lnTo>
                    <a:pt x="74" y="36"/>
                  </a:lnTo>
                  <a:lnTo>
                    <a:pt x="67" y="90"/>
                  </a:lnTo>
                  <a:lnTo>
                    <a:pt x="55" y="138"/>
                  </a:lnTo>
                  <a:lnTo>
                    <a:pt x="31" y="186"/>
                  </a:lnTo>
                  <a:lnTo>
                    <a:pt x="0" y="234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hidden">
            <a:xfrm>
              <a:off x="1776" y="3673"/>
              <a:ext cx="481" cy="641"/>
            </a:xfrm>
            <a:custGeom>
              <a:avLst/>
              <a:gdLst/>
              <a:ahLst/>
              <a:cxnLst>
                <a:cxn ang="0">
                  <a:pos x="18" y="443"/>
                </a:cxn>
                <a:cxn ang="0">
                  <a:pos x="24" y="371"/>
                </a:cxn>
                <a:cxn ang="0">
                  <a:pos x="55" y="305"/>
                </a:cxn>
                <a:cxn ang="0">
                  <a:pos x="91" y="246"/>
                </a:cxn>
                <a:cxn ang="0">
                  <a:pos x="146" y="186"/>
                </a:cxn>
                <a:cxn ang="0">
                  <a:pos x="213" y="132"/>
                </a:cxn>
                <a:cxn ang="0">
                  <a:pos x="292" y="84"/>
                </a:cxn>
                <a:cxn ang="0">
                  <a:pos x="384" y="48"/>
                </a:cxn>
                <a:cxn ang="0">
                  <a:pos x="481" y="12"/>
                </a:cxn>
                <a:cxn ang="0">
                  <a:pos x="457" y="0"/>
                </a:cxn>
                <a:cxn ang="0">
                  <a:pos x="359" y="36"/>
                </a:cxn>
                <a:cxn ang="0">
                  <a:pos x="274" y="78"/>
                </a:cxn>
                <a:cxn ang="0">
                  <a:pos x="195" y="126"/>
                </a:cxn>
                <a:cxn ang="0">
                  <a:pos x="128" y="180"/>
                </a:cxn>
                <a:cxn ang="0">
                  <a:pos x="73" y="240"/>
                </a:cxn>
                <a:cxn ang="0">
                  <a:pos x="37" y="305"/>
                </a:cxn>
                <a:cxn ang="0">
                  <a:pos x="6" y="371"/>
                </a:cxn>
                <a:cxn ang="0">
                  <a:pos x="0" y="443"/>
                </a:cxn>
                <a:cxn ang="0">
                  <a:pos x="6" y="497"/>
                </a:cxn>
                <a:cxn ang="0">
                  <a:pos x="18" y="545"/>
                </a:cxn>
                <a:cxn ang="0">
                  <a:pos x="43" y="593"/>
                </a:cxn>
                <a:cxn ang="0">
                  <a:pos x="73" y="641"/>
                </a:cxn>
                <a:cxn ang="0">
                  <a:pos x="97" y="641"/>
                </a:cxn>
                <a:cxn ang="0">
                  <a:pos x="67" y="593"/>
                </a:cxn>
                <a:cxn ang="0">
                  <a:pos x="43" y="545"/>
                </a:cxn>
                <a:cxn ang="0">
                  <a:pos x="24" y="497"/>
                </a:cxn>
                <a:cxn ang="0">
                  <a:pos x="18" y="443"/>
                </a:cxn>
                <a:cxn ang="0">
                  <a:pos x="18" y="443"/>
                </a:cxn>
              </a:cxnLst>
              <a:rect l="0" t="0" r="r" b="b"/>
              <a:pathLst>
                <a:path w="481" h="641">
                  <a:moveTo>
                    <a:pt x="18" y="443"/>
                  </a:moveTo>
                  <a:lnTo>
                    <a:pt x="24" y="371"/>
                  </a:lnTo>
                  <a:lnTo>
                    <a:pt x="55" y="305"/>
                  </a:lnTo>
                  <a:lnTo>
                    <a:pt x="91" y="246"/>
                  </a:lnTo>
                  <a:lnTo>
                    <a:pt x="146" y="186"/>
                  </a:lnTo>
                  <a:lnTo>
                    <a:pt x="213" y="132"/>
                  </a:lnTo>
                  <a:lnTo>
                    <a:pt x="292" y="84"/>
                  </a:lnTo>
                  <a:lnTo>
                    <a:pt x="384" y="48"/>
                  </a:lnTo>
                  <a:lnTo>
                    <a:pt x="481" y="12"/>
                  </a:lnTo>
                  <a:lnTo>
                    <a:pt x="457" y="0"/>
                  </a:lnTo>
                  <a:lnTo>
                    <a:pt x="359" y="36"/>
                  </a:lnTo>
                  <a:lnTo>
                    <a:pt x="274" y="78"/>
                  </a:lnTo>
                  <a:lnTo>
                    <a:pt x="195" y="126"/>
                  </a:lnTo>
                  <a:lnTo>
                    <a:pt x="128" y="180"/>
                  </a:lnTo>
                  <a:lnTo>
                    <a:pt x="73" y="240"/>
                  </a:lnTo>
                  <a:lnTo>
                    <a:pt x="37" y="305"/>
                  </a:lnTo>
                  <a:lnTo>
                    <a:pt x="6" y="371"/>
                  </a:lnTo>
                  <a:lnTo>
                    <a:pt x="0" y="443"/>
                  </a:lnTo>
                  <a:lnTo>
                    <a:pt x="6" y="497"/>
                  </a:lnTo>
                  <a:lnTo>
                    <a:pt x="18" y="545"/>
                  </a:lnTo>
                  <a:lnTo>
                    <a:pt x="43" y="593"/>
                  </a:lnTo>
                  <a:lnTo>
                    <a:pt x="73" y="641"/>
                  </a:lnTo>
                  <a:lnTo>
                    <a:pt x="97" y="641"/>
                  </a:lnTo>
                  <a:lnTo>
                    <a:pt x="67" y="593"/>
                  </a:lnTo>
                  <a:lnTo>
                    <a:pt x="43" y="545"/>
                  </a:lnTo>
                  <a:lnTo>
                    <a:pt x="24" y="497"/>
                  </a:lnTo>
                  <a:lnTo>
                    <a:pt x="18" y="443"/>
                  </a:lnTo>
                  <a:lnTo>
                    <a:pt x="18" y="4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39" name="Group 41"/>
          <p:cNvGrpSpPr>
            <a:grpSpLocks/>
          </p:cNvGrpSpPr>
          <p:nvPr userDrawn="1"/>
        </p:nvGrpSpPr>
        <p:grpSpPr bwMode="auto">
          <a:xfrm>
            <a:off x="6552300" y="5334000"/>
            <a:ext cx="2145457" cy="1303338"/>
            <a:chOff x="4128" y="3360"/>
            <a:chExt cx="1351" cy="821"/>
          </a:xfrm>
          <a:gradFill>
            <a:gsLst>
              <a:gs pos="0">
                <a:srgbClr val="0A2D90"/>
              </a:gs>
              <a:gs pos="100000">
                <a:srgbClr val="00254A">
                  <a:gamma/>
                  <a:shade val="46275"/>
                  <a:invGamma/>
                </a:srgbClr>
              </a:gs>
            </a:gsLst>
            <a:lin ang="5400000" scaled="1"/>
          </a:gradFill>
        </p:grpSpPr>
        <p:sp>
          <p:nvSpPr>
            <p:cNvPr id="40" name="Freeform 42"/>
            <p:cNvSpPr>
              <a:spLocks noEditPoints="1"/>
            </p:cNvSpPr>
            <p:nvPr/>
          </p:nvSpPr>
          <p:spPr bwMode="hidden">
            <a:xfrm>
              <a:off x="4200" y="3402"/>
              <a:ext cx="1201" cy="731"/>
            </a:xfrm>
            <a:custGeom>
              <a:avLst/>
              <a:gdLst/>
              <a:ahLst/>
              <a:cxnLst>
                <a:cxn ang="0">
                  <a:pos x="484" y="6"/>
                </a:cxn>
                <a:cxn ang="0">
                  <a:pos x="263" y="60"/>
                </a:cxn>
                <a:cxn ang="0">
                  <a:pos x="101" y="162"/>
                </a:cxn>
                <a:cxn ang="0">
                  <a:pos x="12" y="294"/>
                </a:cxn>
                <a:cxn ang="0">
                  <a:pos x="0" y="366"/>
                </a:cxn>
                <a:cxn ang="0">
                  <a:pos x="12" y="437"/>
                </a:cxn>
                <a:cxn ang="0">
                  <a:pos x="101" y="569"/>
                </a:cxn>
                <a:cxn ang="0">
                  <a:pos x="263" y="671"/>
                </a:cxn>
                <a:cxn ang="0">
                  <a:pos x="484" y="725"/>
                </a:cxn>
                <a:cxn ang="0">
                  <a:pos x="723" y="725"/>
                </a:cxn>
                <a:cxn ang="0">
                  <a:pos x="938" y="671"/>
                </a:cxn>
                <a:cxn ang="0">
                  <a:pos x="1100" y="569"/>
                </a:cxn>
                <a:cxn ang="0">
                  <a:pos x="1189" y="437"/>
                </a:cxn>
                <a:cxn ang="0">
                  <a:pos x="1201" y="366"/>
                </a:cxn>
                <a:cxn ang="0">
                  <a:pos x="1189" y="294"/>
                </a:cxn>
                <a:cxn ang="0">
                  <a:pos x="1100" y="162"/>
                </a:cxn>
                <a:cxn ang="0">
                  <a:pos x="938" y="60"/>
                </a:cxn>
                <a:cxn ang="0">
                  <a:pos x="723" y="6"/>
                </a:cxn>
                <a:cxn ang="0">
                  <a:pos x="604" y="0"/>
                </a:cxn>
                <a:cxn ang="0">
                  <a:pos x="490" y="701"/>
                </a:cxn>
                <a:cxn ang="0">
                  <a:pos x="287" y="647"/>
                </a:cxn>
                <a:cxn ang="0">
                  <a:pos x="131" y="557"/>
                </a:cxn>
                <a:cxn ang="0">
                  <a:pos x="48" y="437"/>
                </a:cxn>
                <a:cxn ang="0">
                  <a:pos x="36" y="366"/>
                </a:cxn>
                <a:cxn ang="0">
                  <a:pos x="48" y="300"/>
                </a:cxn>
                <a:cxn ang="0">
                  <a:pos x="131" y="174"/>
                </a:cxn>
                <a:cxn ang="0">
                  <a:pos x="287" y="84"/>
                </a:cxn>
                <a:cxn ang="0">
                  <a:pos x="490" y="30"/>
                </a:cxn>
                <a:cxn ang="0">
                  <a:pos x="717" y="30"/>
                </a:cxn>
                <a:cxn ang="0">
                  <a:pos x="920" y="84"/>
                </a:cxn>
                <a:cxn ang="0">
                  <a:pos x="1070" y="174"/>
                </a:cxn>
                <a:cxn ang="0">
                  <a:pos x="1153" y="300"/>
                </a:cxn>
                <a:cxn ang="0">
                  <a:pos x="1153" y="437"/>
                </a:cxn>
                <a:cxn ang="0">
                  <a:pos x="1070" y="557"/>
                </a:cxn>
                <a:cxn ang="0">
                  <a:pos x="920" y="647"/>
                </a:cxn>
                <a:cxn ang="0">
                  <a:pos x="717" y="701"/>
                </a:cxn>
                <a:cxn ang="0">
                  <a:pos x="604" y="707"/>
                </a:cxn>
              </a:cxnLst>
              <a:rect l="0" t="0" r="r" b="b"/>
              <a:pathLst>
                <a:path w="1201" h="731">
                  <a:moveTo>
                    <a:pt x="604" y="0"/>
                  </a:moveTo>
                  <a:lnTo>
                    <a:pt x="484" y="6"/>
                  </a:lnTo>
                  <a:lnTo>
                    <a:pt x="370" y="30"/>
                  </a:lnTo>
                  <a:lnTo>
                    <a:pt x="263" y="60"/>
                  </a:lnTo>
                  <a:lnTo>
                    <a:pt x="179" y="108"/>
                  </a:lnTo>
                  <a:lnTo>
                    <a:pt x="101" y="162"/>
                  </a:lnTo>
                  <a:lnTo>
                    <a:pt x="48" y="222"/>
                  </a:lnTo>
                  <a:lnTo>
                    <a:pt x="12" y="294"/>
                  </a:lnTo>
                  <a:lnTo>
                    <a:pt x="6" y="330"/>
                  </a:lnTo>
                  <a:lnTo>
                    <a:pt x="0" y="366"/>
                  </a:lnTo>
                  <a:lnTo>
                    <a:pt x="6" y="401"/>
                  </a:lnTo>
                  <a:lnTo>
                    <a:pt x="12" y="437"/>
                  </a:lnTo>
                  <a:lnTo>
                    <a:pt x="48" y="509"/>
                  </a:lnTo>
                  <a:lnTo>
                    <a:pt x="101" y="569"/>
                  </a:lnTo>
                  <a:lnTo>
                    <a:pt x="179" y="623"/>
                  </a:lnTo>
                  <a:lnTo>
                    <a:pt x="263" y="671"/>
                  </a:lnTo>
                  <a:lnTo>
                    <a:pt x="370" y="701"/>
                  </a:lnTo>
                  <a:lnTo>
                    <a:pt x="484" y="725"/>
                  </a:lnTo>
                  <a:lnTo>
                    <a:pt x="604" y="731"/>
                  </a:lnTo>
                  <a:lnTo>
                    <a:pt x="723" y="725"/>
                  </a:lnTo>
                  <a:lnTo>
                    <a:pt x="837" y="701"/>
                  </a:lnTo>
                  <a:lnTo>
                    <a:pt x="938" y="671"/>
                  </a:lnTo>
                  <a:lnTo>
                    <a:pt x="1028" y="623"/>
                  </a:lnTo>
                  <a:lnTo>
                    <a:pt x="1100" y="569"/>
                  </a:lnTo>
                  <a:lnTo>
                    <a:pt x="1153" y="509"/>
                  </a:lnTo>
                  <a:lnTo>
                    <a:pt x="1189" y="437"/>
                  </a:lnTo>
                  <a:lnTo>
                    <a:pt x="1201" y="401"/>
                  </a:lnTo>
                  <a:lnTo>
                    <a:pt x="1201" y="366"/>
                  </a:lnTo>
                  <a:lnTo>
                    <a:pt x="1201" y="330"/>
                  </a:lnTo>
                  <a:lnTo>
                    <a:pt x="1189" y="294"/>
                  </a:lnTo>
                  <a:lnTo>
                    <a:pt x="1153" y="222"/>
                  </a:lnTo>
                  <a:lnTo>
                    <a:pt x="1100" y="162"/>
                  </a:lnTo>
                  <a:lnTo>
                    <a:pt x="1028" y="108"/>
                  </a:lnTo>
                  <a:lnTo>
                    <a:pt x="938" y="60"/>
                  </a:lnTo>
                  <a:lnTo>
                    <a:pt x="837" y="30"/>
                  </a:lnTo>
                  <a:lnTo>
                    <a:pt x="723" y="6"/>
                  </a:lnTo>
                  <a:lnTo>
                    <a:pt x="604" y="0"/>
                  </a:lnTo>
                  <a:lnTo>
                    <a:pt x="604" y="0"/>
                  </a:lnTo>
                  <a:close/>
                  <a:moveTo>
                    <a:pt x="604" y="707"/>
                  </a:moveTo>
                  <a:lnTo>
                    <a:pt x="490" y="701"/>
                  </a:lnTo>
                  <a:lnTo>
                    <a:pt x="382" y="683"/>
                  </a:lnTo>
                  <a:lnTo>
                    <a:pt x="287" y="647"/>
                  </a:lnTo>
                  <a:lnTo>
                    <a:pt x="203" y="611"/>
                  </a:lnTo>
                  <a:lnTo>
                    <a:pt x="131" y="557"/>
                  </a:lnTo>
                  <a:lnTo>
                    <a:pt x="83" y="497"/>
                  </a:lnTo>
                  <a:lnTo>
                    <a:pt x="48" y="437"/>
                  </a:lnTo>
                  <a:lnTo>
                    <a:pt x="42" y="401"/>
                  </a:lnTo>
                  <a:lnTo>
                    <a:pt x="36" y="366"/>
                  </a:lnTo>
                  <a:lnTo>
                    <a:pt x="42" y="330"/>
                  </a:lnTo>
                  <a:lnTo>
                    <a:pt x="48" y="300"/>
                  </a:lnTo>
                  <a:lnTo>
                    <a:pt x="83" y="234"/>
                  </a:lnTo>
                  <a:lnTo>
                    <a:pt x="131" y="174"/>
                  </a:lnTo>
                  <a:lnTo>
                    <a:pt x="203" y="126"/>
                  </a:lnTo>
                  <a:lnTo>
                    <a:pt x="287" y="84"/>
                  </a:lnTo>
                  <a:lnTo>
                    <a:pt x="382" y="54"/>
                  </a:lnTo>
                  <a:lnTo>
                    <a:pt x="490" y="30"/>
                  </a:lnTo>
                  <a:lnTo>
                    <a:pt x="604" y="24"/>
                  </a:lnTo>
                  <a:lnTo>
                    <a:pt x="717" y="30"/>
                  </a:lnTo>
                  <a:lnTo>
                    <a:pt x="825" y="54"/>
                  </a:lnTo>
                  <a:lnTo>
                    <a:pt x="920" y="84"/>
                  </a:lnTo>
                  <a:lnTo>
                    <a:pt x="1004" y="126"/>
                  </a:lnTo>
                  <a:lnTo>
                    <a:pt x="1070" y="174"/>
                  </a:lnTo>
                  <a:lnTo>
                    <a:pt x="1124" y="234"/>
                  </a:lnTo>
                  <a:lnTo>
                    <a:pt x="1153" y="300"/>
                  </a:lnTo>
                  <a:lnTo>
                    <a:pt x="1165" y="366"/>
                  </a:lnTo>
                  <a:lnTo>
                    <a:pt x="1153" y="437"/>
                  </a:lnTo>
                  <a:lnTo>
                    <a:pt x="1124" y="497"/>
                  </a:lnTo>
                  <a:lnTo>
                    <a:pt x="1070" y="557"/>
                  </a:lnTo>
                  <a:lnTo>
                    <a:pt x="1004" y="611"/>
                  </a:lnTo>
                  <a:lnTo>
                    <a:pt x="920" y="647"/>
                  </a:lnTo>
                  <a:lnTo>
                    <a:pt x="825" y="683"/>
                  </a:lnTo>
                  <a:lnTo>
                    <a:pt x="717" y="701"/>
                  </a:lnTo>
                  <a:lnTo>
                    <a:pt x="604" y="707"/>
                  </a:lnTo>
                  <a:lnTo>
                    <a:pt x="604" y="7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hidden">
            <a:xfrm>
              <a:off x="4128" y="3366"/>
              <a:ext cx="544" cy="737"/>
            </a:xfrm>
            <a:custGeom>
              <a:avLst/>
              <a:gdLst/>
              <a:ahLst/>
              <a:cxnLst>
                <a:cxn ang="0">
                  <a:pos x="24" y="402"/>
                </a:cxn>
                <a:cxn ang="0">
                  <a:pos x="36" y="330"/>
                </a:cxn>
                <a:cxn ang="0">
                  <a:pos x="66" y="264"/>
                </a:cxn>
                <a:cxn ang="0">
                  <a:pos x="108" y="204"/>
                </a:cxn>
                <a:cxn ang="0">
                  <a:pos x="173" y="150"/>
                </a:cxn>
                <a:cxn ang="0">
                  <a:pos x="251" y="102"/>
                </a:cxn>
                <a:cxn ang="0">
                  <a:pos x="335" y="60"/>
                </a:cxn>
                <a:cxn ang="0">
                  <a:pos x="436" y="30"/>
                </a:cxn>
                <a:cxn ang="0">
                  <a:pos x="544" y="12"/>
                </a:cxn>
                <a:cxn ang="0">
                  <a:pos x="544" y="0"/>
                </a:cxn>
                <a:cxn ang="0">
                  <a:pos x="430" y="18"/>
                </a:cxn>
                <a:cxn ang="0">
                  <a:pos x="329" y="48"/>
                </a:cxn>
                <a:cxn ang="0">
                  <a:pos x="233" y="90"/>
                </a:cxn>
                <a:cxn ang="0">
                  <a:pos x="155" y="138"/>
                </a:cxn>
                <a:cxn ang="0">
                  <a:pos x="90" y="198"/>
                </a:cxn>
                <a:cxn ang="0">
                  <a:pos x="42" y="258"/>
                </a:cxn>
                <a:cxn ang="0">
                  <a:pos x="12" y="330"/>
                </a:cxn>
                <a:cxn ang="0">
                  <a:pos x="0" y="402"/>
                </a:cxn>
                <a:cxn ang="0">
                  <a:pos x="6" y="455"/>
                </a:cxn>
                <a:cxn ang="0">
                  <a:pos x="18" y="503"/>
                </a:cxn>
                <a:cxn ang="0">
                  <a:pos x="42" y="545"/>
                </a:cxn>
                <a:cxn ang="0">
                  <a:pos x="78" y="593"/>
                </a:cxn>
                <a:cxn ang="0">
                  <a:pos x="114" y="635"/>
                </a:cxn>
                <a:cxn ang="0">
                  <a:pos x="161" y="671"/>
                </a:cxn>
                <a:cxn ang="0">
                  <a:pos x="221" y="707"/>
                </a:cxn>
                <a:cxn ang="0">
                  <a:pos x="281" y="737"/>
                </a:cxn>
                <a:cxn ang="0">
                  <a:pos x="323" y="737"/>
                </a:cxn>
                <a:cxn ang="0">
                  <a:pos x="257" y="707"/>
                </a:cxn>
                <a:cxn ang="0">
                  <a:pos x="203" y="671"/>
                </a:cxn>
                <a:cxn ang="0">
                  <a:pos x="149" y="635"/>
                </a:cxn>
                <a:cxn ang="0">
                  <a:pos x="108" y="593"/>
                </a:cxn>
                <a:cxn ang="0">
                  <a:pos x="72" y="551"/>
                </a:cxn>
                <a:cxn ang="0">
                  <a:pos x="48" y="503"/>
                </a:cxn>
                <a:cxn ang="0">
                  <a:pos x="30" y="455"/>
                </a:cxn>
                <a:cxn ang="0">
                  <a:pos x="24" y="402"/>
                </a:cxn>
                <a:cxn ang="0">
                  <a:pos x="24" y="402"/>
                </a:cxn>
              </a:cxnLst>
              <a:rect l="0" t="0" r="r" b="b"/>
              <a:pathLst>
                <a:path w="544" h="737">
                  <a:moveTo>
                    <a:pt x="24" y="402"/>
                  </a:moveTo>
                  <a:lnTo>
                    <a:pt x="36" y="330"/>
                  </a:lnTo>
                  <a:lnTo>
                    <a:pt x="66" y="264"/>
                  </a:lnTo>
                  <a:lnTo>
                    <a:pt x="108" y="204"/>
                  </a:lnTo>
                  <a:lnTo>
                    <a:pt x="173" y="150"/>
                  </a:lnTo>
                  <a:lnTo>
                    <a:pt x="251" y="102"/>
                  </a:lnTo>
                  <a:lnTo>
                    <a:pt x="335" y="60"/>
                  </a:lnTo>
                  <a:lnTo>
                    <a:pt x="436" y="30"/>
                  </a:lnTo>
                  <a:lnTo>
                    <a:pt x="544" y="12"/>
                  </a:lnTo>
                  <a:lnTo>
                    <a:pt x="544" y="0"/>
                  </a:lnTo>
                  <a:lnTo>
                    <a:pt x="430" y="18"/>
                  </a:lnTo>
                  <a:lnTo>
                    <a:pt x="329" y="48"/>
                  </a:lnTo>
                  <a:lnTo>
                    <a:pt x="233" y="90"/>
                  </a:lnTo>
                  <a:lnTo>
                    <a:pt x="155" y="138"/>
                  </a:lnTo>
                  <a:lnTo>
                    <a:pt x="90" y="198"/>
                  </a:lnTo>
                  <a:lnTo>
                    <a:pt x="42" y="258"/>
                  </a:lnTo>
                  <a:lnTo>
                    <a:pt x="12" y="330"/>
                  </a:lnTo>
                  <a:lnTo>
                    <a:pt x="0" y="402"/>
                  </a:lnTo>
                  <a:lnTo>
                    <a:pt x="6" y="455"/>
                  </a:lnTo>
                  <a:lnTo>
                    <a:pt x="18" y="503"/>
                  </a:lnTo>
                  <a:lnTo>
                    <a:pt x="42" y="545"/>
                  </a:lnTo>
                  <a:lnTo>
                    <a:pt x="78" y="593"/>
                  </a:lnTo>
                  <a:lnTo>
                    <a:pt x="114" y="635"/>
                  </a:lnTo>
                  <a:lnTo>
                    <a:pt x="161" y="671"/>
                  </a:lnTo>
                  <a:lnTo>
                    <a:pt x="221" y="707"/>
                  </a:lnTo>
                  <a:lnTo>
                    <a:pt x="281" y="737"/>
                  </a:lnTo>
                  <a:lnTo>
                    <a:pt x="323" y="737"/>
                  </a:lnTo>
                  <a:lnTo>
                    <a:pt x="257" y="707"/>
                  </a:lnTo>
                  <a:lnTo>
                    <a:pt x="203" y="671"/>
                  </a:lnTo>
                  <a:lnTo>
                    <a:pt x="149" y="635"/>
                  </a:lnTo>
                  <a:lnTo>
                    <a:pt x="108" y="593"/>
                  </a:lnTo>
                  <a:lnTo>
                    <a:pt x="72" y="551"/>
                  </a:lnTo>
                  <a:lnTo>
                    <a:pt x="48" y="503"/>
                  </a:lnTo>
                  <a:lnTo>
                    <a:pt x="30" y="455"/>
                  </a:lnTo>
                  <a:lnTo>
                    <a:pt x="24" y="402"/>
                  </a:lnTo>
                  <a:lnTo>
                    <a:pt x="24" y="4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hidden">
            <a:xfrm>
              <a:off x="4792" y="3360"/>
              <a:ext cx="609" cy="252"/>
            </a:xfrm>
            <a:custGeom>
              <a:avLst/>
              <a:gdLst/>
              <a:ahLst/>
              <a:cxnLst>
                <a:cxn ang="0">
                  <a:pos x="12" y="12"/>
                </a:cxn>
                <a:cxn ang="0">
                  <a:pos x="113" y="18"/>
                </a:cxn>
                <a:cxn ang="0">
                  <a:pos x="203" y="30"/>
                </a:cxn>
                <a:cxn ang="0">
                  <a:pos x="292" y="48"/>
                </a:cxn>
                <a:cxn ang="0">
                  <a:pos x="376" y="78"/>
                </a:cxn>
                <a:cxn ang="0">
                  <a:pos x="448" y="114"/>
                </a:cxn>
                <a:cxn ang="0">
                  <a:pos x="514" y="156"/>
                </a:cxn>
                <a:cxn ang="0">
                  <a:pos x="567" y="198"/>
                </a:cxn>
                <a:cxn ang="0">
                  <a:pos x="609" y="252"/>
                </a:cxn>
                <a:cxn ang="0">
                  <a:pos x="609" y="216"/>
                </a:cxn>
                <a:cxn ang="0">
                  <a:pos x="561" y="168"/>
                </a:cxn>
                <a:cxn ang="0">
                  <a:pos x="502" y="126"/>
                </a:cxn>
                <a:cxn ang="0">
                  <a:pos x="436" y="90"/>
                </a:cxn>
                <a:cxn ang="0">
                  <a:pos x="364" y="60"/>
                </a:cxn>
                <a:cxn ang="0">
                  <a:pos x="286" y="36"/>
                </a:cxn>
                <a:cxn ang="0">
                  <a:pos x="197" y="18"/>
                </a:cxn>
                <a:cxn ang="0">
                  <a:pos x="107" y="6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6" y="12"/>
                </a:cxn>
                <a:cxn ang="0">
                  <a:pos x="12" y="12"/>
                </a:cxn>
                <a:cxn ang="0">
                  <a:pos x="12" y="12"/>
                </a:cxn>
              </a:cxnLst>
              <a:rect l="0" t="0" r="r" b="b"/>
              <a:pathLst>
                <a:path w="609" h="252">
                  <a:moveTo>
                    <a:pt x="12" y="12"/>
                  </a:moveTo>
                  <a:lnTo>
                    <a:pt x="113" y="18"/>
                  </a:lnTo>
                  <a:lnTo>
                    <a:pt x="203" y="30"/>
                  </a:lnTo>
                  <a:lnTo>
                    <a:pt x="292" y="48"/>
                  </a:lnTo>
                  <a:lnTo>
                    <a:pt x="376" y="78"/>
                  </a:lnTo>
                  <a:lnTo>
                    <a:pt x="448" y="114"/>
                  </a:lnTo>
                  <a:lnTo>
                    <a:pt x="514" y="156"/>
                  </a:lnTo>
                  <a:lnTo>
                    <a:pt x="567" y="198"/>
                  </a:lnTo>
                  <a:lnTo>
                    <a:pt x="609" y="252"/>
                  </a:lnTo>
                  <a:lnTo>
                    <a:pt x="609" y="216"/>
                  </a:lnTo>
                  <a:lnTo>
                    <a:pt x="561" y="168"/>
                  </a:lnTo>
                  <a:lnTo>
                    <a:pt x="502" y="126"/>
                  </a:lnTo>
                  <a:lnTo>
                    <a:pt x="436" y="90"/>
                  </a:lnTo>
                  <a:lnTo>
                    <a:pt x="364" y="60"/>
                  </a:lnTo>
                  <a:lnTo>
                    <a:pt x="286" y="36"/>
                  </a:lnTo>
                  <a:lnTo>
                    <a:pt x="197" y="18"/>
                  </a:lnTo>
                  <a:lnTo>
                    <a:pt x="107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hidden">
            <a:xfrm>
              <a:off x="5246" y="4007"/>
              <a:ext cx="72" cy="54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6" y="30"/>
                </a:cxn>
                <a:cxn ang="0">
                  <a:pos x="0" y="54"/>
                </a:cxn>
                <a:cxn ang="0">
                  <a:pos x="36" y="54"/>
                </a:cxn>
                <a:cxn ang="0">
                  <a:pos x="54" y="42"/>
                </a:cxn>
                <a:cxn ang="0">
                  <a:pos x="72" y="24"/>
                </a:cxn>
                <a:cxn ang="0">
                  <a:pos x="72" y="24"/>
                </a:cxn>
                <a:cxn ang="0">
                  <a:pos x="72" y="0"/>
                </a:cxn>
                <a:cxn ang="0">
                  <a:pos x="72" y="0"/>
                </a:cxn>
              </a:cxnLst>
              <a:rect l="0" t="0" r="r" b="b"/>
              <a:pathLst>
                <a:path w="72" h="54">
                  <a:moveTo>
                    <a:pt x="72" y="0"/>
                  </a:moveTo>
                  <a:lnTo>
                    <a:pt x="36" y="30"/>
                  </a:lnTo>
                  <a:lnTo>
                    <a:pt x="0" y="54"/>
                  </a:lnTo>
                  <a:lnTo>
                    <a:pt x="36" y="54"/>
                  </a:lnTo>
                  <a:lnTo>
                    <a:pt x="54" y="42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hidden">
            <a:xfrm>
              <a:off x="4505" y="4073"/>
              <a:ext cx="705" cy="108"/>
            </a:xfrm>
            <a:custGeom>
              <a:avLst/>
              <a:gdLst/>
              <a:ahLst/>
              <a:cxnLst>
                <a:cxn ang="0">
                  <a:pos x="299" y="90"/>
                </a:cxn>
                <a:cxn ang="0">
                  <a:pos x="221" y="90"/>
                </a:cxn>
                <a:cxn ang="0">
                  <a:pos x="143" y="78"/>
                </a:cxn>
                <a:cxn ang="0">
                  <a:pos x="0" y="48"/>
                </a:cxn>
                <a:cxn ang="0">
                  <a:pos x="0" y="66"/>
                </a:cxn>
                <a:cxn ang="0">
                  <a:pos x="143" y="96"/>
                </a:cxn>
                <a:cxn ang="0">
                  <a:pos x="221" y="108"/>
                </a:cxn>
                <a:cxn ang="0">
                  <a:pos x="299" y="108"/>
                </a:cxn>
                <a:cxn ang="0">
                  <a:pos x="412" y="102"/>
                </a:cxn>
                <a:cxn ang="0">
                  <a:pos x="520" y="84"/>
                </a:cxn>
                <a:cxn ang="0">
                  <a:pos x="615" y="60"/>
                </a:cxn>
                <a:cxn ang="0">
                  <a:pos x="705" y="24"/>
                </a:cxn>
                <a:cxn ang="0">
                  <a:pos x="705" y="0"/>
                </a:cxn>
                <a:cxn ang="0">
                  <a:pos x="615" y="42"/>
                </a:cxn>
                <a:cxn ang="0">
                  <a:pos x="520" y="66"/>
                </a:cxn>
                <a:cxn ang="0">
                  <a:pos x="412" y="84"/>
                </a:cxn>
                <a:cxn ang="0">
                  <a:pos x="299" y="90"/>
                </a:cxn>
                <a:cxn ang="0">
                  <a:pos x="299" y="90"/>
                </a:cxn>
              </a:cxnLst>
              <a:rect l="0" t="0" r="r" b="b"/>
              <a:pathLst>
                <a:path w="705" h="108">
                  <a:moveTo>
                    <a:pt x="299" y="90"/>
                  </a:moveTo>
                  <a:lnTo>
                    <a:pt x="221" y="90"/>
                  </a:lnTo>
                  <a:lnTo>
                    <a:pt x="143" y="78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43" y="96"/>
                  </a:lnTo>
                  <a:lnTo>
                    <a:pt x="221" y="108"/>
                  </a:lnTo>
                  <a:lnTo>
                    <a:pt x="299" y="108"/>
                  </a:lnTo>
                  <a:lnTo>
                    <a:pt x="412" y="102"/>
                  </a:lnTo>
                  <a:lnTo>
                    <a:pt x="520" y="84"/>
                  </a:lnTo>
                  <a:lnTo>
                    <a:pt x="615" y="60"/>
                  </a:lnTo>
                  <a:lnTo>
                    <a:pt x="705" y="24"/>
                  </a:lnTo>
                  <a:lnTo>
                    <a:pt x="705" y="0"/>
                  </a:lnTo>
                  <a:lnTo>
                    <a:pt x="615" y="42"/>
                  </a:lnTo>
                  <a:lnTo>
                    <a:pt x="520" y="66"/>
                  </a:lnTo>
                  <a:lnTo>
                    <a:pt x="412" y="84"/>
                  </a:lnTo>
                  <a:lnTo>
                    <a:pt x="299" y="90"/>
                  </a:lnTo>
                  <a:lnTo>
                    <a:pt x="299" y="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hidden">
            <a:xfrm>
              <a:off x="5336" y="3654"/>
              <a:ext cx="143" cy="341"/>
            </a:xfrm>
            <a:custGeom>
              <a:avLst/>
              <a:gdLst/>
              <a:ahLst/>
              <a:cxnLst>
                <a:cxn ang="0">
                  <a:pos x="119" y="114"/>
                </a:cxn>
                <a:cxn ang="0">
                  <a:pos x="113" y="173"/>
                </a:cxn>
                <a:cxn ang="0">
                  <a:pos x="89" y="239"/>
                </a:cxn>
                <a:cxn ang="0">
                  <a:pos x="47" y="293"/>
                </a:cxn>
                <a:cxn ang="0">
                  <a:pos x="0" y="341"/>
                </a:cxn>
                <a:cxn ang="0">
                  <a:pos x="29" y="341"/>
                </a:cxn>
                <a:cxn ang="0">
                  <a:pos x="77" y="287"/>
                </a:cxn>
                <a:cxn ang="0">
                  <a:pos x="113" y="233"/>
                </a:cxn>
                <a:cxn ang="0">
                  <a:pos x="137" y="173"/>
                </a:cxn>
                <a:cxn ang="0">
                  <a:pos x="143" y="114"/>
                </a:cxn>
                <a:cxn ang="0">
                  <a:pos x="137" y="60"/>
                </a:cxn>
                <a:cxn ang="0">
                  <a:pos x="119" y="0"/>
                </a:cxn>
                <a:cxn ang="0">
                  <a:pos x="89" y="0"/>
                </a:cxn>
                <a:cxn ang="0">
                  <a:pos x="113" y="60"/>
                </a:cxn>
                <a:cxn ang="0">
                  <a:pos x="119" y="114"/>
                </a:cxn>
                <a:cxn ang="0">
                  <a:pos x="119" y="114"/>
                </a:cxn>
              </a:cxnLst>
              <a:rect l="0" t="0" r="r" b="b"/>
              <a:pathLst>
                <a:path w="143" h="341">
                  <a:moveTo>
                    <a:pt x="119" y="114"/>
                  </a:moveTo>
                  <a:lnTo>
                    <a:pt x="113" y="173"/>
                  </a:lnTo>
                  <a:lnTo>
                    <a:pt x="89" y="239"/>
                  </a:lnTo>
                  <a:lnTo>
                    <a:pt x="47" y="293"/>
                  </a:lnTo>
                  <a:lnTo>
                    <a:pt x="0" y="341"/>
                  </a:lnTo>
                  <a:lnTo>
                    <a:pt x="29" y="341"/>
                  </a:lnTo>
                  <a:lnTo>
                    <a:pt x="77" y="287"/>
                  </a:lnTo>
                  <a:lnTo>
                    <a:pt x="113" y="233"/>
                  </a:lnTo>
                  <a:lnTo>
                    <a:pt x="137" y="173"/>
                  </a:lnTo>
                  <a:lnTo>
                    <a:pt x="143" y="114"/>
                  </a:lnTo>
                  <a:lnTo>
                    <a:pt x="137" y="60"/>
                  </a:lnTo>
                  <a:lnTo>
                    <a:pt x="119" y="0"/>
                  </a:lnTo>
                  <a:lnTo>
                    <a:pt x="89" y="0"/>
                  </a:lnTo>
                  <a:lnTo>
                    <a:pt x="113" y="60"/>
                  </a:lnTo>
                  <a:lnTo>
                    <a:pt x="119" y="114"/>
                  </a:lnTo>
                  <a:lnTo>
                    <a:pt x="119" y="1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hidden">
            <a:xfrm>
              <a:off x="5061" y="3624"/>
              <a:ext cx="83" cy="90"/>
            </a:xfrm>
            <a:custGeom>
              <a:avLst/>
              <a:gdLst/>
              <a:ahLst/>
              <a:cxnLst>
                <a:cxn ang="0">
                  <a:pos x="59" y="90"/>
                </a:cxn>
                <a:cxn ang="0">
                  <a:pos x="83" y="84"/>
                </a:cxn>
                <a:cxn ang="0">
                  <a:pos x="71" y="60"/>
                </a:cxn>
                <a:cxn ang="0">
                  <a:pos x="53" y="42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35" y="48"/>
                </a:cxn>
                <a:cxn ang="0">
                  <a:pos x="59" y="90"/>
                </a:cxn>
                <a:cxn ang="0">
                  <a:pos x="59" y="90"/>
                </a:cxn>
              </a:cxnLst>
              <a:rect l="0" t="0" r="r" b="b"/>
              <a:pathLst>
                <a:path w="83" h="90">
                  <a:moveTo>
                    <a:pt x="59" y="90"/>
                  </a:moveTo>
                  <a:lnTo>
                    <a:pt x="83" y="84"/>
                  </a:lnTo>
                  <a:lnTo>
                    <a:pt x="71" y="60"/>
                  </a:lnTo>
                  <a:lnTo>
                    <a:pt x="53" y="42"/>
                  </a:lnTo>
                  <a:lnTo>
                    <a:pt x="6" y="0"/>
                  </a:lnTo>
                  <a:lnTo>
                    <a:pt x="0" y="18"/>
                  </a:lnTo>
                  <a:lnTo>
                    <a:pt x="35" y="48"/>
                  </a:lnTo>
                  <a:lnTo>
                    <a:pt x="59" y="90"/>
                  </a:lnTo>
                  <a:lnTo>
                    <a:pt x="59" y="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7" name="Freeform 49"/>
            <p:cNvSpPr>
              <a:spLocks/>
            </p:cNvSpPr>
            <p:nvPr/>
          </p:nvSpPr>
          <p:spPr bwMode="hidden">
            <a:xfrm>
              <a:off x="4445" y="3552"/>
              <a:ext cx="717" cy="431"/>
            </a:xfrm>
            <a:custGeom>
              <a:avLst/>
              <a:gdLst/>
              <a:ahLst/>
              <a:cxnLst>
                <a:cxn ang="0">
                  <a:pos x="693" y="216"/>
                </a:cxn>
                <a:cxn ang="0">
                  <a:pos x="687" y="257"/>
                </a:cxn>
                <a:cxn ang="0">
                  <a:pos x="669" y="293"/>
                </a:cxn>
                <a:cxn ang="0">
                  <a:pos x="633" y="329"/>
                </a:cxn>
                <a:cxn ang="0">
                  <a:pos x="598" y="359"/>
                </a:cxn>
                <a:cxn ang="0">
                  <a:pos x="544" y="383"/>
                </a:cxn>
                <a:cxn ang="0">
                  <a:pos x="490" y="401"/>
                </a:cxn>
                <a:cxn ang="0">
                  <a:pos x="424" y="413"/>
                </a:cxn>
                <a:cxn ang="0">
                  <a:pos x="359" y="419"/>
                </a:cxn>
                <a:cxn ang="0">
                  <a:pos x="293" y="413"/>
                </a:cxn>
                <a:cxn ang="0">
                  <a:pos x="227" y="401"/>
                </a:cxn>
                <a:cxn ang="0">
                  <a:pos x="173" y="383"/>
                </a:cxn>
                <a:cxn ang="0">
                  <a:pos x="119" y="359"/>
                </a:cxn>
                <a:cxn ang="0">
                  <a:pos x="84" y="329"/>
                </a:cxn>
                <a:cxn ang="0">
                  <a:pos x="48" y="293"/>
                </a:cxn>
                <a:cxn ang="0">
                  <a:pos x="30" y="257"/>
                </a:cxn>
                <a:cxn ang="0">
                  <a:pos x="24" y="216"/>
                </a:cxn>
                <a:cxn ang="0">
                  <a:pos x="30" y="174"/>
                </a:cxn>
                <a:cxn ang="0">
                  <a:pos x="48" y="138"/>
                </a:cxn>
                <a:cxn ang="0">
                  <a:pos x="84" y="102"/>
                </a:cxn>
                <a:cxn ang="0">
                  <a:pos x="119" y="72"/>
                </a:cxn>
                <a:cxn ang="0">
                  <a:pos x="173" y="48"/>
                </a:cxn>
                <a:cxn ang="0">
                  <a:pos x="227" y="30"/>
                </a:cxn>
                <a:cxn ang="0">
                  <a:pos x="293" y="18"/>
                </a:cxn>
                <a:cxn ang="0">
                  <a:pos x="359" y="12"/>
                </a:cxn>
                <a:cxn ang="0">
                  <a:pos x="418" y="18"/>
                </a:cxn>
                <a:cxn ang="0">
                  <a:pos x="478" y="30"/>
                </a:cxn>
                <a:cxn ang="0">
                  <a:pos x="532" y="48"/>
                </a:cxn>
                <a:cxn ang="0">
                  <a:pos x="580" y="66"/>
                </a:cxn>
                <a:cxn ang="0">
                  <a:pos x="586" y="48"/>
                </a:cxn>
                <a:cxn ang="0">
                  <a:pos x="478" y="12"/>
                </a:cxn>
                <a:cxn ang="0">
                  <a:pos x="418" y="6"/>
                </a:cxn>
                <a:cxn ang="0">
                  <a:pos x="359" y="0"/>
                </a:cxn>
                <a:cxn ang="0">
                  <a:pos x="287" y="6"/>
                </a:cxn>
                <a:cxn ang="0">
                  <a:pos x="221" y="18"/>
                </a:cxn>
                <a:cxn ang="0">
                  <a:pos x="161" y="36"/>
                </a:cxn>
                <a:cxn ang="0">
                  <a:pos x="107" y="66"/>
                </a:cxn>
                <a:cxn ang="0">
                  <a:pos x="60" y="96"/>
                </a:cxn>
                <a:cxn ang="0">
                  <a:pos x="30" y="132"/>
                </a:cxn>
                <a:cxn ang="0">
                  <a:pos x="6" y="174"/>
                </a:cxn>
                <a:cxn ang="0">
                  <a:pos x="0" y="216"/>
                </a:cxn>
                <a:cxn ang="0">
                  <a:pos x="6" y="257"/>
                </a:cxn>
                <a:cxn ang="0">
                  <a:pos x="30" y="299"/>
                </a:cxn>
                <a:cxn ang="0">
                  <a:pos x="60" y="335"/>
                </a:cxn>
                <a:cxn ang="0">
                  <a:pos x="107" y="371"/>
                </a:cxn>
                <a:cxn ang="0">
                  <a:pos x="161" y="395"/>
                </a:cxn>
                <a:cxn ang="0">
                  <a:pos x="221" y="413"/>
                </a:cxn>
                <a:cxn ang="0">
                  <a:pos x="287" y="425"/>
                </a:cxn>
                <a:cxn ang="0">
                  <a:pos x="359" y="431"/>
                </a:cxn>
                <a:cxn ang="0">
                  <a:pos x="430" y="425"/>
                </a:cxn>
                <a:cxn ang="0">
                  <a:pos x="496" y="413"/>
                </a:cxn>
                <a:cxn ang="0">
                  <a:pos x="562" y="395"/>
                </a:cxn>
                <a:cxn ang="0">
                  <a:pos x="610" y="371"/>
                </a:cxn>
                <a:cxn ang="0">
                  <a:pos x="657" y="335"/>
                </a:cxn>
                <a:cxn ang="0">
                  <a:pos x="687" y="299"/>
                </a:cxn>
                <a:cxn ang="0">
                  <a:pos x="711" y="257"/>
                </a:cxn>
                <a:cxn ang="0">
                  <a:pos x="717" y="216"/>
                </a:cxn>
                <a:cxn ang="0">
                  <a:pos x="717" y="204"/>
                </a:cxn>
                <a:cxn ang="0">
                  <a:pos x="711" y="192"/>
                </a:cxn>
                <a:cxn ang="0">
                  <a:pos x="687" y="198"/>
                </a:cxn>
                <a:cxn ang="0">
                  <a:pos x="693" y="210"/>
                </a:cxn>
                <a:cxn ang="0">
                  <a:pos x="693" y="216"/>
                </a:cxn>
                <a:cxn ang="0">
                  <a:pos x="693" y="216"/>
                </a:cxn>
              </a:cxnLst>
              <a:rect l="0" t="0" r="r" b="b"/>
              <a:pathLst>
                <a:path w="717" h="431">
                  <a:moveTo>
                    <a:pt x="693" y="216"/>
                  </a:moveTo>
                  <a:lnTo>
                    <a:pt x="687" y="257"/>
                  </a:lnTo>
                  <a:lnTo>
                    <a:pt x="669" y="293"/>
                  </a:lnTo>
                  <a:lnTo>
                    <a:pt x="633" y="329"/>
                  </a:lnTo>
                  <a:lnTo>
                    <a:pt x="598" y="359"/>
                  </a:lnTo>
                  <a:lnTo>
                    <a:pt x="544" y="383"/>
                  </a:lnTo>
                  <a:lnTo>
                    <a:pt x="490" y="401"/>
                  </a:lnTo>
                  <a:lnTo>
                    <a:pt x="424" y="413"/>
                  </a:lnTo>
                  <a:lnTo>
                    <a:pt x="359" y="419"/>
                  </a:lnTo>
                  <a:lnTo>
                    <a:pt x="293" y="413"/>
                  </a:lnTo>
                  <a:lnTo>
                    <a:pt x="227" y="401"/>
                  </a:lnTo>
                  <a:lnTo>
                    <a:pt x="173" y="383"/>
                  </a:lnTo>
                  <a:lnTo>
                    <a:pt x="119" y="359"/>
                  </a:lnTo>
                  <a:lnTo>
                    <a:pt x="84" y="329"/>
                  </a:lnTo>
                  <a:lnTo>
                    <a:pt x="48" y="293"/>
                  </a:lnTo>
                  <a:lnTo>
                    <a:pt x="30" y="257"/>
                  </a:lnTo>
                  <a:lnTo>
                    <a:pt x="24" y="216"/>
                  </a:lnTo>
                  <a:lnTo>
                    <a:pt x="30" y="174"/>
                  </a:lnTo>
                  <a:lnTo>
                    <a:pt x="48" y="138"/>
                  </a:lnTo>
                  <a:lnTo>
                    <a:pt x="84" y="102"/>
                  </a:lnTo>
                  <a:lnTo>
                    <a:pt x="119" y="72"/>
                  </a:lnTo>
                  <a:lnTo>
                    <a:pt x="173" y="48"/>
                  </a:lnTo>
                  <a:lnTo>
                    <a:pt x="227" y="30"/>
                  </a:lnTo>
                  <a:lnTo>
                    <a:pt x="293" y="18"/>
                  </a:lnTo>
                  <a:lnTo>
                    <a:pt x="359" y="12"/>
                  </a:lnTo>
                  <a:lnTo>
                    <a:pt x="418" y="18"/>
                  </a:lnTo>
                  <a:lnTo>
                    <a:pt x="478" y="30"/>
                  </a:lnTo>
                  <a:lnTo>
                    <a:pt x="532" y="48"/>
                  </a:lnTo>
                  <a:lnTo>
                    <a:pt x="580" y="66"/>
                  </a:lnTo>
                  <a:lnTo>
                    <a:pt x="586" y="48"/>
                  </a:lnTo>
                  <a:lnTo>
                    <a:pt x="478" y="12"/>
                  </a:lnTo>
                  <a:lnTo>
                    <a:pt x="418" y="6"/>
                  </a:lnTo>
                  <a:lnTo>
                    <a:pt x="359" y="0"/>
                  </a:lnTo>
                  <a:lnTo>
                    <a:pt x="287" y="6"/>
                  </a:lnTo>
                  <a:lnTo>
                    <a:pt x="221" y="18"/>
                  </a:lnTo>
                  <a:lnTo>
                    <a:pt x="161" y="36"/>
                  </a:lnTo>
                  <a:lnTo>
                    <a:pt x="107" y="66"/>
                  </a:lnTo>
                  <a:lnTo>
                    <a:pt x="60" y="96"/>
                  </a:lnTo>
                  <a:lnTo>
                    <a:pt x="30" y="132"/>
                  </a:lnTo>
                  <a:lnTo>
                    <a:pt x="6" y="174"/>
                  </a:lnTo>
                  <a:lnTo>
                    <a:pt x="0" y="216"/>
                  </a:lnTo>
                  <a:lnTo>
                    <a:pt x="6" y="257"/>
                  </a:lnTo>
                  <a:lnTo>
                    <a:pt x="30" y="299"/>
                  </a:lnTo>
                  <a:lnTo>
                    <a:pt x="60" y="335"/>
                  </a:lnTo>
                  <a:lnTo>
                    <a:pt x="107" y="371"/>
                  </a:lnTo>
                  <a:lnTo>
                    <a:pt x="161" y="395"/>
                  </a:lnTo>
                  <a:lnTo>
                    <a:pt x="221" y="413"/>
                  </a:lnTo>
                  <a:lnTo>
                    <a:pt x="287" y="425"/>
                  </a:lnTo>
                  <a:lnTo>
                    <a:pt x="359" y="431"/>
                  </a:lnTo>
                  <a:lnTo>
                    <a:pt x="430" y="425"/>
                  </a:lnTo>
                  <a:lnTo>
                    <a:pt x="496" y="413"/>
                  </a:lnTo>
                  <a:lnTo>
                    <a:pt x="562" y="395"/>
                  </a:lnTo>
                  <a:lnTo>
                    <a:pt x="610" y="371"/>
                  </a:lnTo>
                  <a:lnTo>
                    <a:pt x="657" y="335"/>
                  </a:lnTo>
                  <a:lnTo>
                    <a:pt x="687" y="299"/>
                  </a:lnTo>
                  <a:lnTo>
                    <a:pt x="711" y="257"/>
                  </a:lnTo>
                  <a:lnTo>
                    <a:pt x="717" y="216"/>
                  </a:lnTo>
                  <a:lnTo>
                    <a:pt x="717" y="204"/>
                  </a:lnTo>
                  <a:lnTo>
                    <a:pt x="711" y="192"/>
                  </a:lnTo>
                  <a:lnTo>
                    <a:pt x="687" y="198"/>
                  </a:lnTo>
                  <a:lnTo>
                    <a:pt x="693" y="210"/>
                  </a:lnTo>
                  <a:lnTo>
                    <a:pt x="693" y="216"/>
                  </a:lnTo>
                  <a:lnTo>
                    <a:pt x="693" y="2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hidden">
            <a:xfrm>
              <a:off x="4349" y="3510"/>
              <a:ext cx="909" cy="533"/>
            </a:xfrm>
            <a:custGeom>
              <a:avLst/>
              <a:gdLst/>
              <a:ahLst/>
              <a:cxnLst>
                <a:cxn ang="0">
                  <a:pos x="616" y="0"/>
                </a:cxn>
                <a:cxn ang="0">
                  <a:pos x="616" y="18"/>
                </a:cxn>
                <a:cxn ang="0">
                  <a:pos x="724" y="60"/>
                </a:cxn>
                <a:cxn ang="0">
                  <a:pos x="765" y="84"/>
                </a:cxn>
                <a:cxn ang="0">
                  <a:pos x="807" y="114"/>
                </a:cxn>
                <a:cxn ang="0">
                  <a:pos x="837" y="144"/>
                </a:cxn>
                <a:cxn ang="0">
                  <a:pos x="861" y="180"/>
                </a:cxn>
                <a:cxn ang="0">
                  <a:pos x="873" y="216"/>
                </a:cxn>
                <a:cxn ang="0">
                  <a:pos x="879" y="258"/>
                </a:cxn>
                <a:cxn ang="0">
                  <a:pos x="873" y="311"/>
                </a:cxn>
                <a:cxn ang="0">
                  <a:pos x="843" y="359"/>
                </a:cxn>
                <a:cxn ang="0">
                  <a:pos x="807" y="401"/>
                </a:cxn>
                <a:cxn ang="0">
                  <a:pos x="753" y="443"/>
                </a:cxn>
                <a:cxn ang="0">
                  <a:pos x="694" y="473"/>
                </a:cxn>
                <a:cxn ang="0">
                  <a:pos x="622" y="497"/>
                </a:cxn>
                <a:cxn ang="0">
                  <a:pos x="538" y="509"/>
                </a:cxn>
                <a:cxn ang="0">
                  <a:pos x="455" y="515"/>
                </a:cxn>
                <a:cxn ang="0">
                  <a:pos x="371" y="509"/>
                </a:cxn>
                <a:cxn ang="0">
                  <a:pos x="287" y="497"/>
                </a:cxn>
                <a:cxn ang="0">
                  <a:pos x="215" y="473"/>
                </a:cxn>
                <a:cxn ang="0">
                  <a:pos x="156" y="443"/>
                </a:cxn>
                <a:cxn ang="0">
                  <a:pos x="102" y="401"/>
                </a:cxn>
                <a:cxn ang="0">
                  <a:pos x="66" y="359"/>
                </a:cxn>
                <a:cxn ang="0">
                  <a:pos x="36" y="311"/>
                </a:cxn>
                <a:cxn ang="0">
                  <a:pos x="30" y="258"/>
                </a:cxn>
                <a:cxn ang="0">
                  <a:pos x="36" y="222"/>
                </a:cxn>
                <a:cxn ang="0">
                  <a:pos x="48" y="186"/>
                </a:cxn>
                <a:cxn ang="0">
                  <a:pos x="66" y="156"/>
                </a:cxn>
                <a:cxn ang="0">
                  <a:pos x="90" y="126"/>
                </a:cxn>
                <a:cxn ang="0">
                  <a:pos x="66" y="114"/>
                </a:cxn>
                <a:cxn ang="0">
                  <a:pos x="36" y="144"/>
                </a:cxn>
                <a:cxn ang="0">
                  <a:pos x="18" y="180"/>
                </a:cxn>
                <a:cxn ang="0">
                  <a:pos x="6" y="216"/>
                </a:cxn>
                <a:cxn ang="0">
                  <a:pos x="0" y="258"/>
                </a:cxn>
                <a:cxn ang="0">
                  <a:pos x="12" y="311"/>
                </a:cxn>
                <a:cxn ang="0">
                  <a:pos x="36" y="365"/>
                </a:cxn>
                <a:cxn ang="0">
                  <a:pos x="78" y="413"/>
                </a:cxn>
                <a:cxn ang="0">
                  <a:pos x="132" y="449"/>
                </a:cxn>
                <a:cxn ang="0">
                  <a:pos x="203" y="485"/>
                </a:cxn>
                <a:cxn ang="0">
                  <a:pos x="275" y="509"/>
                </a:cxn>
                <a:cxn ang="0">
                  <a:pos x="365" y="527"/>
                </a:cxn>
                <a:cxn ang="0">
                  <a:pos x="455" y="533"/>
                </a:cxn>
                <a:cxn ang="0">
                  <a:pos x="544" y="527"/>
                </a:cxn>
                <a:cxn ang="0">
                  <a:pos x="634" y="509"/>
                </a:cxn>
                <a:cxn ang="0">
                  <a:pos x="712" y="485"/>
                </a:cxn>
                <a:cxn ang="0">
                  <a:pos x="777" y="449"/>
                </a:cxn>
                <a:cxn ang="0">
                  <a:pos x="831" y="413"/>
                </a:cxn>
                <a:cxn ang="0">
                  <a:pos x="873" y="365"/>
                </a:cxn>
                <a:cxn ang="0">
                  <a:pos x="897" y="311"/>
                </a:cxn>
                <a:cxn ang="0">
                  <a:pos x="909" y="258"/>
                </a:cxn>
                <a:cxn ang="0">
                  <a:pos x="903" y="216"/>
                </a:cxn>
                <a:cxn ang="0">
                  <a:pos x="885" y="174"/>
                </a:cxn>
                <a:cxn ang="0">
                  <a:pos x="861" y="132"/>
                </a:cxn>
                <a:cxn ang="0">
                  <a:pos x="825" y="102"/>
                </a:cxn>
                <a:cxn ang="0">
                  <a:pos x="783" y="66"/>
                </a:cxn>
                <a:cxn ang="0">
                  <a:pos x="735" y="42"/>
                </a:cxn>
                <a:cxn ang="0">
                  <a:pos x="616" y="0"/>
                </a:cxn>
                <a:cxn ang="0">
                  <a:pos x="616" y="0"/>
                </a:cxn>
              </a:cxnLst>
              <a:rect l="0" t="0" r="r" b="b"/>
              <a:pathLst>
                <a:path w="909" h="533">
                  <a:moveTo>
                    <a:pt x="616" y="0"/>
                  </a:moveTo>
                  <a:lnTo>
                    <a:pt x="616" y="18"/>
                  </a:lnTo>
                  <a:lnTo>
                    <a:pt x="724" y="60"/>
                  </a:lnTo>
                  <a:lnTo>
                    <a:pt x="765" y="84"/>
                  </a:lnTo>
                  <a:lnTo>
                    <a:pt x="807" y="114"/>
                  </a:lnTo>
                  <a:lnTo>
                    <a:pt x="837" y="144"/>
                  </a:lnTo>
                  <a:lnTo>
                    <a:pt x="861" y="180"/>
                  </a:lnTo>
                  <a:lnTo>
                    <a:pt x="873" y="216"/>
                  </a:lnTo>
                  <a:lnTo>
                    <a:pt x="879" y="258"/>
                  </a:lnTo>
                  <a:lnTo>
                    <a:pt x="873" y="311"/>
                  </a:lnTo>
                  <a:lnTo>
                    <a:pt x="843" y="359"/>
                  </a:lnTo>
                  <a:lnTo>
                    <a:pt x="807" y="401"/>
                  </a:lnTo>
                  <a:lnTo>
                    <a:pt x="753" y="443"/>
                  </a:lnTo>
                  <a:lnTo>
                    <a:pt x="694" y="473"/>
                  </a:lnTo>
                  <a:lnTo>
                    <a:pt x="622" y="497"/>
                  </a:lnTo>
                  <a:lnTo>
                    <a:pt x="538" y="509"/>
                  </a:lnTo>
                  <a:lnTo>
                    <a:pt x="455" y="515"/>
                  </a:lnTo>
                  <a:lnTo>
                    <a:pt x="371" y="509"/>
                  </a:lnTo>
                  <a:lnTo>
                    <a:pt x="287" y="497"/>
                  </a:lnTo>
                  <a:lnTo>
                    <a:pt x="215" y="473"/>
                  </a:lnTo>
                  <a:lnTo>
                    <a:pt x="156" y="443"/>
                  </a:lnTo>
                  <a:lnTo>
                    <a:pt x="102" y="401"/>
                  </a:lnTo>
                  <a:lnTo>
                    <a:pt x="66" y="359"/>
                  </a:lnTo>
                  <a:lnTo>
                    <a:pt x="36" y="311"/>
                  </a:lnTo>
                  <a:lnTo>
                    <a:pt x="30" y="258"/>
                  </a:lnTo>
                  <a:lnTo>
                    <a:pt x="36" y="222"/>
                  </a:lnTo>
                  <a:lnTo>
                    <a:pt x="48" y="186"/>
                  </a:lnTo>
                  <a:lnTo>
                    <a:pt x="66" y="156"/>
                  </a:lnTo>
                  <a:lnTo>
                    <a:pt x="90" y="126"/>
                  </a:lnTo>
                  <a:lnTo>
                    <a:pt x="66" y="114"/>
                  </a:lnTo>
                  <a:lnTo>
                    <a:pt x="36" y="144"/>
                  </a:lnTo>
                  <a:lnTo>
                    <a:pt x="18" y="180"/>
                  </a:lnTo>
                  <a:lnTo>
                    <a:pt x="6" y="216"/>
                  </a:lnTo>
                  <a:lnTo>
                    <a:pt x="0" y="258"/>
                  </a:lnTo>
                  <a:lnTo>
                    <a:pt x="12" y="311"/>
                  </a:lnTo>
                  <a:lnTo>
                    <a:pt x="36" y="365"/>
                  </a:lnTo>
                  <a:lnTo>
                    <a:pt x="78" y="413"/>
                  </a:lnTo>
                  <a:lnTo>
                    <a:pt x="132" y="449"/>
                  </a:lnTo>
                  <a:lnTo>
                    <a:pt x="203" y="485"/>
                  </a:lnTo>
                  <a:lnTo>
                    <a:pt x="275" y="509"/>
                  </a:lnTo>
                  <a:lnTo>
                    <a:pt x="365" y="527"/>
                  </a:lnTo>
                  <a:lnTo>
                    <a:pt x="455" y="533"/>
                  </a:lnTo>
                  <a:lnTo>
                    <a:pt x="544" y="527"/>
                  </a:lnTo>
                  <a:lnTo>
                    <a:pt x="634" y="509"/>
                  </a:lnTo>
                  <a:lnTo>
                    <a:pt x="712" y="485"/>
                  </a:lnTo>
                  <a:lnTo>
                    <a:pt x="777" y="449"/>
                  </a:lnTo>
                  <a:lnTo>
                    <a:pt x="831" y="413"/>
                  </a:lnTo>
                  <a:lnTo>
                    <a:pt x="873" y="365"/>
                  </a:lnTo>
                  <a:lnTo>
                    <a:pt x="897" y="311"/>
                  </a:lnTo>
                  <a:lnTo>
                    <a:pt x="909" y="258"/>
                  </a:lnTo>
                  <a:lnTo>
                    <a:pt x="903" y="216"/>
                  </a:lnTo>
                  <a:lnTo>
                    <a:pt x="885" y="174"/>
                  </a:lnTo>
                  <a:lnTo>
                    <a:pt x="861" y="132"/>
                  </a:lnTo>
                  <a:lnTo>
                    <a:pt x="825" y="102"/>
                  </a:lnTo>
                  <a:lnTo>
                    <a:pt x="783" y="66"/>
                  </a:lnTo>
                  <a:lnTo>
                    <a:pt x="735" y="42"/>
                  </a:lnTo>
                  <a:lnTo>
                    <a:pt x="616" y="0"/>
                  </a:lnTo>
                  <a:lnTo>
                    <a:pt x="61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9" name="Freeform 51"/>
            <p:cNvSpPr>
              <a:spLocks/>
            </p:cNvSpPr>
            <p:nvPr/>
          </p:nvSpPr>
          <p:spPr bwMode="hidden">
            <a:xfrm>
              <a:off x="4564" y="3492"/>
              <a:ext cx="365" cy="66"/>
            </a:xfrm>
            <a:custGeom>
              <a:avLst/>
              <a:gdLst/>
              <a:ahLst/>
              <a:cxnLst>
                <a:cxn ang="0">
                  <a:pos x="240" y="18"/>
                </a:cxn>
                <a:cxn ang="0">
                  <a:pos x="299" y="24"/>
                </a:cxn>
                <a:cxn ang="0">
                  <a:pos x="359" y="30"/>
                </a:cxn>
                <a:cxn ang="0">
                  <a:pos x="365" y="12"/>
                </a:cxn>
                <a:cxn ang="0">
                  <a:pos x="305" y="6"/>
                </a:cxn>
                <a:cxn ang="0">
                  <a:pos x="240" y="0"/>
                </a:cxn>
                <a:cxn ang="0">
                  <a:pos x="174" y="6"/>
                </a:cxn>
                <a:cxn ang="0">
                  <a:pos x="114" y="12"/>
                </a:cxn>
                <a:cxn ang="0">
                  <a:pos x="0" y="42"/>
                </a:cxn>
                <a:cxn ang="0">
                  <a:pos x="0" y="66"/>
                </a:cxn>
                <a:cxn ang="0">
                  <a:pos x="54" y="48"/>
                </a:cxn>
                <a:cxn ang="0">
                  <a:pos x="114" y="30"/>
                </a:cxn>
                <a:cxn ang="0">
                  <a:pos x="174" y="24"/>
                </a:cxn>
                <a:cxn ang="0">
                  <a:pos x="240" y="18"/>
                </a:cxn>
                <a:cxn ang="0">
                  <a:pos x="240" y="18"/>
                </a:cxn>
              </a:cxnLst>
              <a:rect l="0" t="0" r="r" b="b"/>
              <a:pathLst>
                <a:path w="365" h="66">
                  <a:moveTo>
                    <a:pt x="240" y="18"/>
                  </a:moveTo>
                  <a:lnTo>
                    <a:pt x="299" y="24"/>
                  </a:lnTo>
                  <a:lnTo>
                    <a:pt x="359" y="30"/>
                  </a:lnTo>
                  <a:lnTo>
                    <a:pt x="365" y="12"/>
                  </a:lnTo>
                  <a:lnTo>
                    <a:pt x="305" y="6"/>
                  </a:lnTo>
                  <a:lnTo>
                    <a:pt x="240" y="0"/>
                  </a:lnTo>
                  <a:lnTo>
                    <a:pt x="174" y="6"/>
                  </a:lnTo>
                  <a:lnTo>
                    <a:pt x="114" y="12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54" y="48"/>
                  </a:lnTo>
                  <a:lnTo>
                    <a:pt x="114" y="30"/>
                  </a:lnTo>
                  <a:lnTo>
                    <a:pt x="174" y="24"/>
                  </a:lnTo>
                  <a:lnTo>
                    <a:pt x="240" y="18"/>
                  </a:lnTo>
                  <a:lnTo>
                    <a:pt x="240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0" name="Freeform 52"/>
            <p:cNvSpPr>
              <a:spLocks/>
            </p:cNvSpPr>
            <p:nvPr/>
          </p:nvSpPr>
          <p:spPr bwMode="hidden">
            <a:xfrm>
              <a:off x="4463" y="3558"/>
              <a:ext cx="66" cy="48"/>
            </a:xfrm>
            <a:custGeom>
              <a:avLst/>
              <a:gdLst/>
              <a:ahLst/>
              <a:cxnLst>
                <a:cxn ang="0">
                  <a:pos x="66" y="18"/>
                </a:cxn>
                <a:cxn ang="0">
                  <a:pos x="48" y="0"/>
                </a:cxn>
                <a:cxn ang="0">
                  <a:pos x="24" y="12"/>
                </a:cxn>
                <a:cxn ang="0">
                  <a:pos x="0" y="30"/>
                </a:cxn>
                <a:cxn ang="0">
                  <a:pos x="12" y="48"/>
                </a:cxn>
                <a:cxn ang="0">
                  <a:pos x="42" y="30"/>
                </a:cxn>
                <a:cxn ang="0">
                  <a:pos x="66" y="18"/>
                </a:cxn>
                <a:cxn ang="0">
                  <a:pos x="66" y="18"/>
                </a:cxn>
              </a:cxnLst>
              <a:rect l="0" t="0" r="r" b="b"/>
              <a:pathLst>
                <a:path w="66" h="48">
                  <a:moveTo>
                    <a:pt x="66" y="18"/>
                  </a:moveTo>
                  <a:lnTo>
                    <a:pt x="48" y="0"/>
                  </a:lnTo>
                  <a:lnTo>
                    <a:pt x="24" y="12"/>
                  </a:lnTo>
                  <a:lnTo>
                    <a:pt x="0" y="30"/>
                  </a:lnTo>
                  <a:lnTo>
                    <a:pt x="12" y="48"/>
                  </a:lnTo>
                  <a:lnTo>
                    <a:pt x="42" y="30"/>
                  </a:lnTo>
                  <a:lnTo>
                    <a:pt x="66" y="18"/>
                  </a:lnTo>
                  <a:lnTo>
                    <a:pt x="66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1" name="Oval 53"/>
            <p:cNvSpPr>
              <a:spLocks noChangeArrowheads="1"/>
            </p:cNvSpPr>
            <p:nvPr/>
          </p:nvSpPr>
          <p:spPr bwMode="hidden">
            <a:xfrm>
              <a:off x="4546" y="3608"/>
              <a:ext cx="518" cy="31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2" name="Oval 54"/>
            <p:cNvSpPr>
              <a:spLocks noChangeArrowheads="1"/>
            </p:cNvSpPr>
            <p:nvPr/>
          </p:nvSpPr>
          <p:spPr bwMode="hidden">
            <a:xfrm>
              <a:off x="4578" y="3630"/>
              <a:ext cx="446" cy="27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3" name="Oval 55"/>
            <p:cNvSpPr>
              <a:spLocks noChangeArrowheads="1"/>
            </p:cNvSpPr>
            <p:nvPr/>
          </p:nvSpPr>
          <p:spPr bwMode="hidden">
            <a:xfrm>
              <a:off x="4610" y="3650"/>
              <a:ext cx="386" cy="23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4" name="Oval 56"/>
            <p:cNvSpPr>
              <a:spLocks noChangeArrowheads="1"/>
            </p:cNvSpPr>
            <p:nvPr/>
          </p:nvSpPr>
          <p:spPr bwMode="hidden">
            <a:xfrm>
              <a:off x="4654" y="3678"/>
              <a:ext cx="298" cy="17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5" name="Oval 57"/>
            <p:cNvSpPr>
              <a:spLocks noChangeArrowheads="1"/>
            </p:cNvSpPr>
            <p:nvPr/>
          </p:nvSpPr>
          <p:spPr bwMode="hidden">
            <a:xfrm>
              <a:off x="4690" y="3698"/>
              <a:ext cx="222" cy="13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6" name="Oval 58"/>
            <p:cNvSpPr>
              <a:spLocks noChangeArrowheads="1"/>
            </p:cNvSpPr>
            <p:nvPr/>
          </p:nvSpPr>
          <p:spPr bwMode="hidden">
            <a:xfrm>
              <a:off x="4738" y="3728"/>
              <a:ext cx="126" cy="8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57" name="Group 59"/>
          <p:cNvGrpSpPr>
            <a:grpSpLocks/>
          </p:cNvGrpSpPr>
          <p:nvPr userDrawn="1"/>
        </p:nvGrpSpPr>
        <p:grpSpPr bwMode="auto">
          <a:xfrm>
            <a:off x="8382000" y="4800600"/>
            <a:ext cx="674922" cy="409575"/>
            <a:chOff x="5280" y="3024"/>
            <a:chExt cx="425" cy="258"/>
          </a:xfrm>
          <a:gradFill>
            <a:gsLst>
              <a:gs pos="0">
                <a:srgbClr val="0E41D0"/>
              </a:gs>
              <a:gs pos="100000">
                <a:srgbClr val="00254A">
                  <a:gamma/>
                  <a:shade val="46275"/>
                  <a:invGamma/>
                </a:srgbClr>
              </a:gs>
            </a:gsLst>
            <a:lin ang="5400000" scaled="1"/>
          </a:gradFill>
        </p:grpSpPr>
        <p:sp>
          <p:nvSpPr>
            <p:cNvPr id="58" name="Freeform 60"/>
            <p:cNvSpPr>
              <a:spLocks/>
            </p:cNvSpPr>
            <p:nvPr/>
          </p:nvSpPr>
          <p:spPr bwMode="hidden">
            <a:xfrm>
              <a:off x="5280" y="3186"/>
              <a:ext cx="383" cy="96"/>
            </a:xfrm>
            <a:custGeom>
              <a:avLst/>
              <a:gdLst/>
              <a:ahLst/>
              <a:cxnLst>
                <a:cxn ang="0">
                  <a:pos x="209" y="96"/>
                </a:cxn>
                <a:cxn ang="0">
                  <a:pos x="143" y="90"/>
                </a:cxn>
                <a:cxn ang="0">
                  <a:pos x="83" y="66"/>
                </a:cxn>
                <a:cxn ang="0">
                  <a:pos x="35" y="36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29" y="42"/>
                </a:cxn>
                <a:cxn ang="0">
                  <a:pos x="77" y="72"/>
                </a:cxn>
                <a:cxn ang="0">
                  <a:pos x="137" y="90"/>
                </a:cxn>
                <a:cxn ang="0">
                  <a:pos x="209" y="96"/>
                </a:cxn>
                <a:cxn ang="0">
                  <a:pos x="263" y="90"/>
                </a:cxn>
                <a:cxn ang="0">
                  <a:pos x="311" y="84"/>
                </a:cxn>
                <a:cxn ang="0">
                  <a:pos x="352" y="66"/>
                </a:cxn>
                <a:cxn ang="0">
                  <a:pos x="382" y="42"/>
                </a:cxn>
                <a:cxn ang="0">
                  <a:pos x="376" y="42"/>
                </a:cxn>
                <a:cxn ang="0">
                  <a:pos x="346" y="66"/>
                </a:cxn>
                <a:cxn ang="0">
                  <a:pos x="305" y="78"/>
                </a:cxn>
                <a:cxn ang="0">
                  <a:pos x="263" y="90"/>
                </a:cxn>
                <a:cxn ang="0">
                  <a:pos x="209" y="96"/>
                </a:cxn>
                <a:cxn ang="0">
                  <a:pos x="209" y="96"/>
                </a:cxn>
              </a:cxnLst>
              <a:rect l="0" t="0" r="r" b="b"/>
              <a:pathLst>
                <a:path w="382" h="96">
                  <a:moveTo>
                    <a:pt x="209" y="96"/>
                  </a:moveTo>
                  <a:lnTo>
                    <a:pt x="143" y="90"/>
                  </a:lnTo>
                  <a:lnTo>
                    <a:pt x="83" y="66"/>
                  </a:lnTo>
                  <a:lnTo>
                    <a:pt x="35" y="36"/>
                  </a:lnTo>
                  <a:lnTo>
                    <a:pt x="6" y="0"/>
                  </a:lnTo>
                  <a:lnTo>
                    <a:pt x="0" y="6"/>
                  </a:lnTo>
                  <a:lnTo>
                    <a:pt x="29" y="42"/>
                  </a:lnTo>
                  <a:lnTo>
                    <a:pt x="77" y="72"/>
                  </a:lnTo>
                  <a:lnTo>
                    <a:pt x="137" y="90"/>
                  </a:lnTo>
                  <a:lnTo>
                    <a:pt x="209" y="96"/>
                  </a:lnTo>
                  <a:lnTo>
                    <a:pt x="263" y="90"/>
                  </a:lnTo>
                  <a:lnTo>
                    <a:pt x="311" y="84"/>
                  </a:lnTo>
                  <a:lnTo>
                    <a:pt x="352" y="66"/>
                  </a:lnTo>
                  <a:lnTo>
                    <a:pt x="382" y="42"/>
                  </a:lnTo>
                  <a:lnTo>
                    <a:pt x="376" y="42"/>
                  </a:lnTo>
                  <a:lnTo>
                    <a:pt x="346" y="66"/>
                  </a:lnTo>
                  <a:lnTo>
                    <a:pt x="305" y="78"/>
                  </a:lnTo>
                  <a:lnTo>
                    <a:pt x="263" y="90"/>
                  </a:lnTo>
                  <a:lnTo>
                    <a:pt x="209" y="96"/>
                  </a:lnTo>
                  <a:lnTo>
                    <a:pt x="209" y="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9" name="Freeform 61"/>
            <p:cNvSpPr>
              <a:spLocks/>
            </p:cNvSpPr>
            <p:nvPr/>
          </p:nvSpPr>
          <p:spPr bwMode="hidden">
            <a:xfrm>
              <a:off x="5315" y="3024"/>
              <a:ext cx="258" cy="54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16" y="6"/>
                </a:cxn>
                <a:cxn ang="0">
                  <a:pos x="258" y="12"/>
                </a:cxn>
                <a:cxn ang="0">
                  <a:pos x="252" y="6"/>
                </a:cxn>
                <a:cxn ang="0">
                  <a:pos x="216" y="0"/>
                </a:cxn>
                <a:cxn ang="0">
                  <a:pos x="174" y="0"/>
                </a:cxn>
                <a:cxn ang="0">
                  <a:pos x="120" y="6"/>
                </a:cxn>
                <a:cxn ang="0">
                  <a:pos x="78" y="12"/>
                </a:cxn>
                <a:cxn ang="0">
                  <a:pos x="36" y="30"/>
                </a:cxn>
                <a:cxn ang="0">
                  <a:pos x="0" y="48"/>
                </a:cxn>
                <a:cxn ang="0">
                  <a:pos x="6" y="54"/>
                </a:cxn>
                <a:cxn ang="0">
                  <a:pos x="36" y="36"/>
                </a:cxn>
                <a:cxn ang="0">
                  <a:pos x="78" y="18"/>
                </a:cxn>
                <a:cxn ang="0">
                  <a:pos x="120" y="6"/>
                </a:cxn>
                <a:cxn ang="0">
                  <a:pos x="174" y="0"/>
                </a:cxn>
                <a:cxn ang="0">
                  <a:pos x="174" y="0"/>
                </a:cxn>
              </a:cxnLst>
              <a:rect l="0" t="0" r="r" b="b"/>
              <a:pathLst>
                <a:path w="258" h="54">
                  <a:moveTo>
                    <a:pt x="174" y="0"/>
                  </a:moveTo>
                  <a:lnTo>
                    <a:pt x="216" y="6"/>
                  </a:lnTo>
                  <a:lnTo>
                    <a:pt x="258" y="12"/>
                  </a:lnTo>
                  <a:lnTo>
                    <a:pt x="252" y="6"/>
                  </a:lnTo>
                  <a:lnTo>
                    <a:pt x="216" y="0"/>
                  </a:lnTo>
                  <a:lnTo>
                    <a:pt x="174" y="0"/>
                  </a:lnTo>
                  <a:lnTo>
                    <a:pt x="120" y="6"/>
                  </a:lnTo>
                  <a:lnTo>
                    <a:pt x="78" y="12"/>
                  </a:lnTo>
                  <a:lnTo>
                    <a:pt x="36" y="30"/>
                  </a:lnTo>
                  <a:lnTo>
                    <a:pt x="0" y="48"/>
                  </a:lnTo>
                  <a:lnTo>
                    <a:pt x="6" y="54"/>
                  </a:lnTo>
                  <a:lnTo>
                    <a:pt x="36" y="36"/>
                  </a:lnTo>
                  <a:lnTo>
                    <a:pt x="78" y="18"/>
                  </a:lnTo>
                  <a:lnTo>
                    <a:pt x="120" y="6"/>
                  </a:lnTo>
                  <a:lnTo>
                    <a:pt x="174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0" name="Freeform 62"/>
            <p:cNvSpPr>
              <a:spLocks/>
            </p:cNvSpPr>
            <p:nvPr/>
          </p:nvSpPr>
          <p:spPr bwMode="hidden">
            <a:xfrm>
              <a:off x="5645" y="3066"/>
              <a:ext cx="60" cy="156"/>
            </a:xfrm>
            <a:custGeom>
              <a:avLst/>
              <a:gdLst/>
              <a:ahLst/>
              <a:cxnLst>
                <a:cxn ang="0">
                  <a:pos x="54" y="90"/>
                </a:cxn>
                <a:cxn ang="0">
                  <a:pos x="48" y="126"/>
                </a:cxn>
                <a:cxn ang="0">
                  <a:pos x="24" y="156"/>
                </a:cxn>
                <a:cxn ang="0">
                  <a:pos x="30" y="156"/>
                </a:cxn>
                <a:cxn ang="0">
                  <a:pos x="54" y="126"/>
                </a:cxn>
                <a:cxn ang="0">
                  <a:pos x="60" y="90"/>
                </a:cxn>
                <a:cxn ang="0">
                  <a:pos x="54" y="66"/>
                </a:cxn>
                <a:cxn ang="0">
                  <a:pos x="48" y="42"/>
                </a:cxn>
                <a:cxn ang="0">
                  <a:pos x="30" y="18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24" y="24"/>
                </a:cxn>
                <a:cxn ang="0">
                  <a:pos x="42" y="42"/>
                </a:cxn>
                <a:cxn ang="0">
                  <a:pos x="48" y="66"/>
                </a:cxn>
                <a:cxn ang="0">
                  <a:pos x="54" y="90"/>
                </a:cxn>
                <a:cxn ang="0">
                  <a:pos x="54" y="90"/>
                </a:cxn>
              </a:cxnLst>
              <a:rect l="0" t="0" r="r" b="b"/>
              <a:pathLst>
                <a:path w="60" h="156">
                  <a:moveTo>
                    <a:pt x="54" y="90"/>
                  </a:moveTo>
                  <a:lnTo>
                    <a:pt x="48" y="126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54" y="126"/>
                  </a:lnTo>
                  <a:lnTo>
                    <a:pt x="60" y="90"/>
                  </a:lnTo>
                  <a:lnTo>
                    <a:pt x="54" y="66"/>
                  </a:lnTo>
                  <a:lnTo>
                    <a:pt x="48" y="42"/>
                  </a:lnTo>
                  <a:lnTo>
                    <a:pt x="30" y="18"/>
                  </a:lnTo>
                  <a:lnTo>
                    <a:pt x="6" y="0"/>
                  </a:lnTo>
                  <a:lnTo>
                    <a:pt x="0" y="6"/>
                  </a:lnTo>
                  <a:lnTo>
                    <a:pt x="24" y="24"/>
                  </a:lnTo>
                  <a:lnTo>
                    <a:pt x="42" y="42"/>
                  </a:lnTo>
                  <a:lnTo>
                    <a:pt x="48" y="66"/>
                  </a:lnTo>
                  <a:lnTo>
                    <a:pt x="54" y="90"/>
                  </a:lnTo>
                  <a:lnTo>
                    <a:pt x="54" y="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1" name="Freeform 63"/>
            <p:cNvSpPr>
              <a:spLocks/>
            </p:cNvSpPr>
            <p:nvPr/>
          </p:nvSpPr>
          <p:spPr bwMode="hidden">
            <a:xfrm>
              <a:off x="5375" y="3246"/>
              <a:ext cx="192" cy="18"/>
            </a:xfrm>
            <a:custGeom>
              <a:avLst/>
              <a:gdLst/>
              <a:ahLst/>
              <a:cxnLst>
                <a:cxn ang="0">
                  <a:pos x="114" y="12"/>
                </a:cxn>
                <a:cxn ang="0">
                  <a:pos x="72" y="6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54" y="12"/>
                </a:cxn>
                <a:cxn ang="0">
                  <a:pos x="114" y="18"/>
                </a:cxn>
                <a:cxn ang="0">
                  <a:pos x="156" y="18"/>
                </a:cxn>
                <a:cxn ang="0">
                  <a:pos x="192" y="12"/>
                </a:cxn>
                <a:cxn ang="0">
                  <a:pos x="186" y="0"/>
                </a:cxn>
                <a:cxn ang="0">
                  <a:pos x="150" y="6"/>
                </a:cxn>
                <a:cxn ang="0">
                  <a:pos x="114" y="12"/>
                </a:cxn>
                <a:cxn ang="0">
                  <a:pos x="114" y="12"/>
                </a:cxn>
              </a:cxnLst>
              <a:rect l="0" t="0" r="r" b="b"/>
              <a:pathLst>
                <a:path w="192" h="18">
                  <a:moveTo>
                    <a:pt x="114" y="12"/>
                  </a:moveTo>
                  <a:lnTo>
                    <a:pt x="72" y="6"/>
                  </a:lnTo>
                  <a:lnTo>
                    <a:pt x="30" y="0"/>
                  </a:lnTo>
                  <a:lnTo>
                    <a:pt x="0" y="0"/>
                  </a:lnTo>
                  <a:lnTo>
                    <a:pt x="54" y="12"/>
                  </a:lnTo>
                  <a:lnTo>
                    <a:pt x="114" y="18"/>
                  </a:lnTo>
                  <a:lnTo>
                    <a:pt x="156" y="18"/>
                  </a:lnTo>
                  <a:lnTo>
                    <a:pt x="192" y="12"/>
                  </a:lnTo>
                  <a:lnTo>
                    <a:pt x="186" y="0"/>
                  </a:lnTo>
                  <a:lnTo>
                    <a:pt x="150" y="6"/>
                  </a:lnTo>
                  <a:lnTo>
                    <a:pt x="114" y="12"/>
                  </a:lnTo>
                  <a:lnTo>
                    <a:pt x="114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2" name="Freeform 64"/>
            <p:cNvSpPr>
              <a:spLocks/>
            </p:cNvSpPr>
            <p:nvPr/>
          </p:nvSpPr>
          <p:spPr bwMode="hidden">
            <a:xfrm>
              <a:off x="5304" y="3042"/>
              <a:ext cx="161" cy="186"/>
            </a:xfrm>
            <a:custGeom>
              <a:avLst/>
              <a:gdLst/>
              <a:ahLst/>
              <a:cxnLst>
                <a:cxn ang="0">
                  <a:pos x="11" y="114"/>
                </a:cxn>
                <a:cxn ang="0">
                  <a:pos x="17" y="96"/>
                </a:cxn>
                <a:cxn ang="0">
                  <a:pos x="23" y="78"/>
                </a:cxn>
                <a:cxn ang="0">
                  <a:pos x="53" y="42"/>
                </a:cxn>
                <a:cxn ang="0">
                  <a:pos x="101" y="18"/>
                </a:cxn>
                <a:cxn ang="0">
                  <a:pos x="155" y="6"/>
                </a:cxn>
                <a:cxn ang="0">
                  <a:pos x="161" y="0"/>
                </a:cxn>
                <a:cxn ang="0">
                  <a:pos x="95" y="12"/>
                </a:cxn>
                <a:cxn ang="0">
                  <a:pos x="47" y="36"/>
                </a:cxn>
                <a:cxn ang="0">
                  <a:pos x="11" y="72"/>
                </a:cxn>
                <a:cxn ang="0">
                  <a:pos x="5" y="90"/>
                </a:cxn>
                <a:cxn ang="0">
                  <a:pos x="0" y="114"/>
                </a:cxn>
                <a:cxn ang="0">
                  <a:pos x="11" y="150"/>
                </a:cxn>
                <a:cxn ang="0">
                  <a:pos x="23" y="168"/>
                </a:cxn>
                <a:cxn ang="0">
                  <a:pos x="41" y="186"/>
                </a:cxn>
                <a:cxn ang="0">
                  <a:pos x="65" y="186"/>
                </a:cxn>
                <a:cxn ang="0">
                  <a:pos x="41" y="168"/>
                </a:cxn>
                <a:cxn ang="0">
                  <a:pos x="23" y="150"/>
                </a:cxn>
                <a:cxn ang="0">
                  <a:pos x="17" y="132"/>
                </a:cxn>
                <a:cxn ang="0">
                  <a:pos x="11" y="114"/>
                </a:cxn>
                <a:cxn ang="0">
                  <a:pos x="11" y="114"/>
                </a:cxn>
              </a:cxnLst>
              <a:rect l="0" t="0" r="r" b="b"/>
              <a:pathLst>
                <a:path w="161" h="186">
                  <a:moveTo>
                    <a:pt x="11" y="114"/>
                  </a:moveTo>
                  <a:lnTo>
                    <a:pt x="17" y="96"/>
                  </a:lnTo>
                  <a:lnTo>
                    <a:pt x="23" y="78"/>
                  </a:lnTo>
                  <a:lnTo>
                    <a:pt x="53" y="42"/>
                  </a:lnTo>
                  <a:lnTo>
                    <a:pt x="101" y="18"/>
                  </a:lnTo>
                  <a:lnTo>
                    <a:pt x="155" y="6"/>
                  </a:lnTo>
                  <a:lnTo>
                    <a:pt x="161" y="0"/>
                  </a:lnTo>
                  <a:lnTo>
                    <a:pt x="95" y="12"/>
                  </a:lnTo>
                  <a:lnTo>
                    <a:pt x="47" y="36"/>
                  </a:lnTo>
                  <a:lnTo>
                    <a:pt x="11" y="72"/>
                  </a:lnTo>
                  <a:lnTo>
                    <a:pt x="5" y="90"/>
                  </a:lnTo>
                  <a:lnTo>
                    <a:pt x="0" y="114"/>
                  </a:lnTo>
                  <a:lnTo>
                    <a:pt x="11" y="150"/>
                  </a:lnTo>
                  <a:lnTo>
                    <a:pt x="23" y="168"/>
                  </a:lnTo>
                  <a:lnTo>
                    <a:pt x="41" y="186"/>
                  </a:lnTo>
                  <a:lnTo>
                    <a:pt x="65" y="186"/>
                  </a:lnTo>
                  <a:lnTo>
                    <a:pt x="41" y="168"/>
                  </a:lnTo>
                  <a:lnTo>
                    <a:pt x="23" y="150"/>
                  </a:lnTo>
                  <a:lnTo>
                    <a:pt x="17" y="132"/>
                  </a:lnTo>
                  <a:lnTo>
                    <a:pt x="11" y="114"/>
                  </a:lnTo>
                  <a:lnTo>
                    <a:pt x="11" y="1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3" name="Freeform 65"/>
            <p:cNvSpPr>
              <a:spLocks/>
            </p:cNvSpPr>
            <p:nvPr/>
          </p:nvSpPr>
          <p:spPr bwMode="hidden">
            <a:xfrm>
              <a:off x="5489" y="3042"/>
              <a:ext cx="186" cy="21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6" y="12"/>
                </a:cxn>
                <a:cxn ang="0">
                  <a:pos x="119" y="36"/>
                </a:cxn>
                <a:cxn ang="0">
                  <a:pos x="155" y="72"/>
                </a:cxn>
                <a:cxn ang="0">
                  <a:pos x="161" y="90"/>
                </a:cxn>
                <a:cxn ang="0">
                  <a:pos x="167" y="114"/>
                </a:cxn>
                <a:cxn ang="0">
                  <a:pos x="161" y="138"/>
                </a:cxn>
                <a:cxn ang="0">
                  <a:pos x="149" y="162"/>
                </a:cxn>
                <a:cxn ang="0">
                  <a:pos x="119" y="180"/>
                </a:cxn>
                <a:cxn ang="0">
                  <a:pos x="90" y="198"/>
                </a:cxn>
                <a:cxn ang="0">
                  <a:pos x="96" y="210"/>
                </a:cxn>
                <a:cxn ang="0">
                  <a:pos x="131" y="192"/>
                </a:cxn>
                <a:cxn ang="0">
                  <a:pos x="161" y="168"/>
                </a:cxn>
                <a:cxn ang="0">
                  <a:pos x="179" y="144"/>
                </a:cxn>
                <a:cxn ang="0">
                  <a:pos x="185" y="114"/>
                </a:cxn>
                <a:cxn ang="0">
                  <a:pos x="179" y="90"/>
                </a:cxn>
                <a:cxn ang="0">
                  <a:pos x="173" y="66"/>
                </a:cxn>
                <a:cxn ang="0">
                  <a:pos x="155" y="48"/>
                </a:cxn>
                <a:cxn ang="0">
                  <a:pos x="131" y="30"/>
                </a:cxn>
                <a:cxn ang="0">
                  <a:pos x="72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85" h="210">
                  <a:moveTo>
                    <a:pt x="0" y="6"/>
                  </a:moveTo>
                  <a:lnTo>
                    <a:pt x="66" y="12"/>
                  </a:lnTo>
                  <a:lnTo>
                    <a:pt x="119" y="36"/>
                  </a:lnTo>
                  <a:lnTo>
                    <a:pt x="155" y="72"/>
                  </a:lnTo>
                  <a:lnTo>
                    <a:pt x="161" y="90"/>
                  </a:lnTo>
                  <a:lnTo>
                    <a:pt x="167" y="114"/>
                  </a:lnTo>
                  <a:lnTo>
                    <a:pt x="161" y="138"/>
                  </a:lnTo>
                  <a:lnTo>
                    <a:pt x="149" y="162"/>
                  </a:lnTo>
                  <a:lnTo>
                    <a:pt x="119" y="180"/>
                  </a:lnTo>
                  <a:lnTo>
                    <a:pt x="90" y="198"/>
                  </a:lnTo>
                  <a:lnTo>
                    <a:pt x="96" y="210"/>
                  </a:lnTo>
                  <a:lnTo>
                    <a:pt x="131" y="192"/>
                  </a:lnTo>
                  <a:lnTo>
                    <a:pt x="161" y="168"/>
                  </a:lnTo>
                  <a:lnTo>
                    <a:pt x="179" y="144"/>
                  </a:lnTo>
                  <a:lnTo>
                    <a:pt x="185" y="114"/>
                  </a:lnTo>
                  <a:lnTo>
                    <a:pt x="179" y="90"/>
                  </a:lnTo>
                  <a:lnTo>
                    <a:pt x="173" y="66"/>
                  </a:lnTo>
                  <a:lnTo>
                    <a:pt x="155" y="48"/>
                  </a:lnTo>
                  <a:lnTo>
                    <a:pt x="131" y="30"/>
                  </a:lnTo>
                  <a:lnTo>
                    <a:pt x="72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4" name="Freeform 66"/>
            <p:cNvSpPr>
              <a:spLocks noEditPoints="1"/>
            </p:cNvSpPr>
            <p:nvPr/>
          </p:nvSpPr>
          <p:spPr bwMode="hidden">
            <a:xfrm>
              <a:off x="5345" y="3058"/>
              <a:ext cx="299" cy="186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90" y="6"/>
                </a:cxn>
                <a:cxn ang="0">
                  <a:pos x="42" y="30"/>
                </a:cxn>
                <a:cxn ang="0">
                  <a:pos x="12" y="54"/>
                </a:cxn>
                <a:cxn ang="0">
                  <a:pos x="6" y="72"/>
                </a:cxn>
                <a:cxn ang="0">
                  <a:pos x="0" y="90"/>
                </a:cxn>
                <a:cxn ang="0">
                  <a:pos x="6" y="108"/>
                </a:cxn>
                <a:cxn ang="0">
                  <a:pos x="12" y="126"/>
                </a:cxn>
                <a:cxn ang="0">
                  <a:pos x="42" y="156"/>
                </a:cxn>
                <a:cxn ang="0">
                  <a:pos x="90" y="180"/>
                </a:cxn>
                <a:cxn ang="0">
                  <a:pos x="150" y="186"/>
                </a:cxn>
                <a:cxn ang="0">
                  <a:pos x="209" y="180"/>
                </a:cxn>
                <a:cxn ang="0">
                  <a:pos x="257" y="156"/>
                </a:cxn>
                <a:cxn ang="0">
                  <a:pos x="287" y="126"/>
                </a:cxn>
                <a:cxn ang="0">
                  <a:pos x="299" y="108"/>
                </a:cxn>
                <a:cxn ang="0">
                  <a:pos x="299" y="90"/>
                </a:cxn>
                <a:cxn ang="0">
                  <a:pos x="299" y="72"/>
                </a:cxn>
                <a:cxn ang="0">
                  <a:pos x="287" y="54"/>
                </a:cxn>
                <a:cxn ang="0">
                  <a:pos x="257" y="30"/>
                </a:cxn>
                <a:cxn ang="0">
                  <a:pos x="209" y="6"/>
                </a:cxn>
                <a:cxn ang="0">
                  <a:pos x="150" y="0"/>
                </a:cxn>
                <a:cxn ang="0">
                  <a:pos x="150" y="0"/>
                </a:cxn>
                <a:cxn ang="0">
                  <a:pos x="150" y="180"/>
                </a:cxn>
                <a:cxn ang="0">
                  <a:pos x="96" y="174"/>
                </a:cxn>
                <a:cxn ang="0">
                  <a:pos x="48" y="156"/>
                </a:cxn>
                <a:cxn ang="0">
                  <a:pos x="18" y="126"/>
                </a:cxn>
                <a:cxn ang="0">
                  <a:pos x="12" y="108"/>
                </a:cxn>
                <a:cxn ang="0">
                  <a:pos x="6" y="90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48" y="30"/>
                </a:cxn>
                <a:cxn ang="0">
                  <a:pos x="96" y="12"/>
                </a:cxn>
                <a:cxn ang="0">
                  <a:pos x="150" y="6"/>
                </a:cxn>
                <a:cxn ang="0">
                  <a:pos x="203" y="12"/>
                </a:cxn>
                <a:cxn ang="0">
                  <a:pos x="251" y="30"/>
                </a:cxn>
                <a:cxn ang="0">
                  <a:pos x="281" y="54"/>
                </a:cxn>
                <a:cxn ang="0">
                  <a:pos x="293" y="72"/>
                </a:cxn>
                <a:cxn ang="0">
                  <a:pos x="293" y="90"/>
                </a:cxn>
                <a:cxn ang="0">
                  <a:pos x="293" y="108"/>
                </a:cxn>
                <a:cxn ang="0">
                  <a:pos x="281" y="126"/>
                </a:cxn>
                <a:cxn ang="0">
                  <a:pos x="251" y="156"/>
                </a:cxn>
                <a:cxn ang="0">
                  <a:pos x="203" y="174"/>
                </a:cxn>
                <a:cxn ang="0">
                  <a:pos x="150" y="180"/>
                </a:cxn>
                <a:cxn ang="0">
                  <a:pos x="150" y="180"/>
                </a:cxn>
              </a:cxnLst>
              <a:rect l="0" t="0" r="r" b="b"/>
              <a:pathLst>
                <a:path w="299" h="186">
                  <a:moveTo>
                    <a:pt x="150" y="0"/>
                  </a:moveTo>
                  <a:lnTo>
                    <a:pt x="90" y="6"/>
                  </a:lnTo>
                  <a:lnTo>
                    <a:pt x="42" y="30"/>
                  </a:lnTo>
                  <a:lnTo>
                    <a:pt x="12" y="54"/>
                  </a:lnTo>
                  <a:lnTo>
                    <a:pt x="6" y="72"/>
                  </a:lnTo>
                  <a:lnTo>
                    <a:pt x="0" y="90"/>
                  </a:lnTo>
                  <a:lnTo>
                    <a:pt x="6" y="108"/>
                  </a:lnTo>
                  <a:lnTo>
                    <a:pt x="12" y="126"/>
                  </a:lnTo>
                  <a:lnTo>
                    <a:pt x="42" y="156"/>
                  </a:lnTo>
                  <a:lnTo>
                    <a:pt x="90" y="180"/>
                  </a:lnTo>
                  <a:lnTo>
                    <a:pt x="150" y="186"/>
                  </a:lnTo>
                  <a:lnTo>
                    <a:pt x="209" y="180"/>
                  </a:lnTo>
                  <a:lnTo>
                    <a:pt x="257" y="156"/>
                  </a:lnTo>
                  <a:lnTo>
                    <a:pt x="287" y="126"/>
                  </a:lnTo>
                  <a:lnTo>
                    <a:pt x="299" y="108"/>
                  </a:lnTo>
                  <a:lnTo>
                    <a:pt x="299" y="90"/>
                  </a:lnTo>
                  <a:lnTo>
                    <a:pt x="299" y="72"/>
                  </a:lnTo>
                  <a:lnTo>
                    <a:pt x="287" y="54"/>
                  </a:lnTo>
                  <a:lnTo>
                    <a:pt x="257" y="30"/>
                  </a:lnTo>
                  <a:lnTo>
                    <a:pt x="209" y="6"/>
                  </a:lnTo>
                  <a:lnTo>
                    <a:pt x="150" y="0"/>
                  </a:lnTo>
                  <a:lnTo>
                    <a:pt x="150" y="0"/>
                  </a:lnTo>
                  <a:close/>
                  <a:moveTo>
                    <a:pt x="150" y="180"/>
                  </a:moveTo>
                  <a:lnTo>
                    <a:pt x="96" y="174"/>
                  </a:lnTo>
                  <a:lnTo>
                    <a:pt x="48" y="156"/>
                  </a:lnTo>
                  <a:lnTo>
                    <a:pt x="18" y="126"/>
                  </a:lnTo>
                  <a:lnTo>
                    <a:pt x="12" y="108"/>
                  </a:lnTo>
                  <a:lnTo>
                    <a:pt x="6" y="90"/>
                  </a:lnTo>
                  <a:lnTo>
                    <a:pt x="12" y="72"/>
                  </a:lnTo>
                  <a:lnTo>
                    <a:pt x="18" y="54"/>
                  </a:lnTo>
                  <a:lnTo>
                    <a:pt x="48" y="30"/>
                  </a:lnTo>
                  <a:lnTo>
                    <a:pt x="96" y="12"/>
                  </a:lnTo>
                  <a:lnTo>
                    <a:pt x="150" y="6"/>
                  </a:lnTo>
                  <a:lnTo>
                    <a:pt x="203" y="12"/>
                  </a:lnTo>
                  <a:lnTo>
                    <a:pt x="251" y="30"/>
                  </a:lnTo>
                  <a:lnTo>
                    <a:pt x="281" y="54"/>
                  </a:lnTo>
                  <a:lnTo>
                    <a:pt x="293" y="72"/>
                  </a:lnTo>
                  <a:lnTo>
                    <a:pt x="293" y="90"/>
                  </a:lnTo>
                  <a:lnTo>
                    <a:pt x="293" y="108"/>
                  </a:lnTo>
                  <a:lnTo>
                    <a:pt x="281" y="126"/>
                  </a:lnTo>
                  <a:lnTo>
                    <a:pt x="251" y="156"/>
                  </a:lnTo>
                  <a:lnTo>
                    <a:pt x="203" y="174"/>
                  </a:lnTo>
                  <a:lnTo>
                    <a:pt x="150" y="180"/>
                  </a:lnTo>
                  <a:lnTo>
                    <a:pt x="150" y="1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grpSp>
          <p:nvGrpSpPr>
            <p:cNvPr id="65" name="Group 67"/>
            <p:cNvGrpSpPr>
              <a:grpSpLocks/>
            </p:cNvGrpSpPr>
            <p:nvPr/>
          </p:nvGrpSpPr>
          <p:grpSpPr bwMode="auto">
            <a:xfrm>
              <a:off x="5381" y="3085"/>
              <a:ext cx="227" cy="132"/>
              <a:chOff x="5381" y="3085"/>
              <a:chExt cx="227" cy="132"/>
            </a:xfrm>
            <a:grpFill/>
          </p:grpSpPr>
          <p:sp>
            <p:nvSpPr>
              <p:cNvPr id="66" name="Oval 68"/>
              <p:cNvSpPr>
                <a:spLocks noChangeArrowheads="1"/>
              </p:cNvSpPr>
              <p:nvPr/>
            </p:nvSpPr>
            <p:spPr bwMode="hidden">
              <a:xfrm>
                <a:off x="5381" y="3085"/>
                <a:ext cx="227" cy="13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7" name="Oval 69"/>
              <p:cNvSpPr>
                <a:spLocks noChangeArrowheads="1"/>
              </p:cNvSpPr>
              <p:nvPr/>
            </p:nvSpPr>
            <p:spPr bwMode="hidden">
              <a:xfrm>
                <a:off x="5403" y="3099"/>
                <a:ext cx="182" cy="10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8" name="Oval 70"/>
              <p:cNvSpPr>
                <a:spLocks noChangeArrowheads="1"/>
              </p:cNvSpPr>
              <p:nvPr/>
            </p:nvSpPr>
            <p:spPr bwMode="hidden">
              <a:xfrm>
                <a:off x="5431" y="3109"/>
                <a:ext cx="125" cy="8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9" name="Oval 71"/>
              <p:cNvSpPr>
                <a:spLocks noChangeArrowheads="1"/>
              </p:cNvSpPr>
              <p:nvPr/>
            </p:nvSpPr>
            <p:spPr bwMode="hidden">
              <a:xfrm>
                <a:off x="5458" y="3125"/>
                <a:ext cx="73" cy="4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</p:grpSp>
      </p:grpSp>
      <p:sp>
        <p:nvSpPr>
          <p:cNvPr id="18432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90600" y="2514600"/>
            <a:ext cx="7772400" cy="147002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2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572000"/>
            <a:ext cx="7162800" cy="685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005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7100" y="228600"/>
            <a:ext cx="18669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228600"/>
            <a:ext cx="54483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8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 algn="ctr">
              <a:defRPr baseline="0">
                <a:solidFill>
                  <a:srgbClr val="69163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676400" y="1371600"/>
            <a:ext cx="7467600" cy="50292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064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5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86400" y="1371600"/>
            <a:ext cx="3657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86400" y="3962400"/>
            <a:ext cx="3657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1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Drop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4495800"/>
            <a:ext cx="2130425" cy="2133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DD6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KnockoutHTF30JuniorWelterw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nockoutHTF30JuniorWelterw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nockoutHTF30JuniorWelterw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nockoutHTF30JuniorWelterw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nockoutHTF30JuniorWelterwt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6" descr="BSE Logo 2c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234113"/>
            <a:ext cx="219868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statebanner.png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5867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90600" y="2514600"/>
            <a:ext cx="7772400" cy="147002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2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572000"/>
            <a:ext cx="7162800" cy="685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21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762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06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442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371600"/>
            <a:ext cx="3657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3657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2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57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762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57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1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34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73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143001"/>
            <a:ext cx="5791200" cy="5257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6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921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9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7100" y="228600"/>
            <a:ext cx="18669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228600"/>
            <a:ext cx="54483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8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 algn="ctr">
              <a:defRPr baseline="0">
                <a:solidFill>
                  <a:srgbClr val="69163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7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676400" y="1371600"/>
            <a:ext cx="7467600" cy="50292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579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38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86400" y="1371600"/>
            <a:ext cx="3657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86400" y="3962400"/>
            <a:ext cx="3657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7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D3C0BA-ED64-4B19-BA1C-9C20C894FF8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817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Drop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08788" y="4495800"/>
            <a:ext cx="2130425" cy="21336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DD6B5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6" name="Picture 26" descr="BSE Logo 2c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6234113"/>
            <a:ext cx="2198688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statebanner.png.gif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52400" y="6172200"/>
            <a:ext cx="586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2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90600" y="2514600"/>
            <a:ext cx="7772400" cy="147002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2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572000"/>
            <a:ext cx="7162800" cy="685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046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762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59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317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371600"/>
            <a:ext cx="3657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3657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4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5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88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23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143001"/>
            <a:ext cx="5791200" cy="5257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6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371600"/>
            <a:ext cx="3657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3657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6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287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7100" y="228600"/>
            <a:ext cx="18669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228600"/>
            <a:ext cx="54483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5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 algn="ctr">
              <a:defRPr baseline="0">
                <a:solidFill>
                  <a:srgbClr val="69163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0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676400" y="1371600"/>
            <a:ext cx="7467600" cy="50292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8352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4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86400" y="1371600"/>
            <a:ext cx="3657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86400" y="3962400"/>
            <a:ext cx="3657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3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1" hangingPunct="1">
              <a:defRPr/>
            </a:pPr>
            <a:fld id="{2E2E0B9A-9F5D-48AE-A29C-A0BEC53B6EB3}" type="slidenum">
              <a:rPr lang="en-US">
                <a:solidFill>
                  <a:srgbClr val="000000"/>
                </a:solidFill>
                <a:cs typeface="+mn-cs"/>
              </a:rPr>
              <a:pPr eaLnBrk="1" hangingPunct="1"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51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9144000" cy="601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605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Dro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8788" y="4495800"/>
            <a:ext cx="2130425" cy="21336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DD6B5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6" name="Picture 26" descr="BSE Logo 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6234113"/>
            <a:ext cx="2198688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statebanner.png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172200"/>
            <a:ext cx="586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2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90600" y="2514600"/>
            <a:ext cx="7772400" cy="147002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2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572000"/>
            <a:ext cx="7162800" cy="685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702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762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08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371600"/>
            <a:ext cx="3657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3657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8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7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16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143001"/>
            <a:ext cx="5791200" cy="5257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967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5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7100" y="228600"/>
            <a:ext cx="18669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228600"/>
            <a:ext cx="54483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5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23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 algn="ctr">
              <a:defRPr baseline="0">
                <a:solidFill>
                  <a:srgbClr val="69163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8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676400" y="1371600"/>
            <a:ext cx="7467600" cy="50292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0383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8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86400" y="1371600"/>
            <a:ext cx="3657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86400" y="3962400"/>
            <a:ext cx="3657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7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1" hangingPunct="1">
              <a:defRPr/>
            </a:pPr>
            <a:fld id="{98653619-3594-4C45-8860-71E36A071E3B}" type="slidenum">
              <a:rPr lang="en-US">
                <a:solidFill>
                  <a:srgbClr val="000000"/>
                </a:solidFill>
                <a:cs typeface="+mn-cs"/>
              </a:rPr>
              <a:pPr eaLnBrk="1" hangingPunct="1"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1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Dro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8788" y="4495800"/>
            <a:ext cx="2130425" cy="21336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DD6B5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6" name="Picture 26" descr="BSE Logo 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6234113"/>
            <a:ext cx="2198688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2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90600" y="2514600"/>
            <a:ext cx="7772400" cy="147002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2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572000"/>
            <a:ext cx="7162800" cy="685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479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762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14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680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371600"/>
            <a:ext cx="3657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3657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2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2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6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70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28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143001"/>
            <a:ext cx="5791200" cy="5257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1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015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8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7100" y="228600"/>
            <a:ext cx="18669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228600"/>
            <a:ext cx="54483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2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 algn="ctr">
              <a:defRPr baseline="0">
                <a:solidFill>
                  <a:srgbClr val="69163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7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676400" y="1371600"/>
            <a:ext cx="7467600" cy="50292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288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6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371600"/>
            <a:ext cx="3657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86400" y="1371600"/>
            <a:ext cx="3657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86400" y="3962400"/>
            <a:ext cx="3657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4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9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64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slideLayout" Target="../slideLayouts/slideLayout17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F45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219200"/>
            <a:ext cx="6934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fld id="{5DD948F2-02F8-4334-AE3A-0FB153E01B57}" type="slidenum">
              <a:rPr lang="en-US" altLang="en-US" smtClean="0"/>
              <a:pPr lvl="4"/>
              <a:t>‹#›</a:t>
            </a:fld>
            <a:endParaRPr lang="en-US" altLang="en-US" smtClean="0"/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9525000" y="152400"/>
            <a:ext cx="1600200" cy="5715000"/>
          </a:xfrm>
          <a:prstGeom prst="rect">
            <a:avLst/>
          </a:prstGeom>
          <a:solidFill>
            <a:srgbClr val="4D74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KnockoutHTF30JuniorWelterw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nockoutHTF30JuniorWelterw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nockoutHTF30JuniorWelterw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nockoutHTF30JuniorWelterw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nockoutHTF30JuniorWelterwt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9pPr>
          </a:lstStyle>
          <a:p>
            <a:pPr eaLnBrk="1" hangingPunct="1">
              <a:defRPr/>
            </a:pPr>
            <a:endParaRPr lang="en-US" altLang="en-US" b="0" i="0" u="none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  <p:sldLayoutId id="2147484193" r:id="rId12"/>
    <p:sldLayoutId id="2147484194" r:id="rId13"/>
    <p:sldLayoutId id="2147484195" r:id="rId14"/>
    <p:sldLayoutId id="2147484196" r:id="rId15"/>
    <p:sldLayoutId id="2147484197" r:id="rId16"/>
    <p:sldLayoutId id="2147484198" r:id="rId17"/>
    <p:sldLayoutId id="2147484236" r:id="rId18"/>
  </p:sldLayoutIdLst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0" u="none">
          <a:solidFill>
            <a:srgbClr val="DDDDDD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DDDDD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DDDDD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DDDDD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DDDDD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rgbClr val="4D74AB"/>
          </a:solidFill>
          <a:latin typeface="Gotham-Medium" pitchFamily="2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rgbClr val="4D74AB"/>
          </a:solidFill>
          <a:latin typeface="Gotham-Medium" pitchFamily="2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rgbClr val="4D74AB"/>
          </a:solidFill>
          <a:latin typeface="Gotham-Medium" pitchFamily="2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rgbClr val="4D74AB"/>
          </a:solidFill>
          <a:latin typeface="Gotham-Mediu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Font typeface="Wingdings" panose="05000000000000000000" pitchFamily="2" charset="2"/>
        <a:buChar char="§"/>
        <a:defRPr sz="3200">
          <a:solidFill>
            <a:srgbClr val="DDDDDD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Font typeface="Wingdings" panose="05000000000000000000" pitchFamily="2" charset="2"/>
        <a:buChar char="§"/>
        <a:defRPr sz="2800">
          <a:solidFill>
            <a:srgbClr val="DDDDDD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Font typeface="Wingdings" panose="05000000000000000000" pitchFamily="2" charset="2"/>
        <a:buChar char="§"/>
        <a:defRPr sz="2400">
          <a:solidFill>
            <a:srgbClr val="DDDDDD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Font typeface="Wingdings" panose="05000000000000000000" pitchFamily="2" charset="2"/>
        <a:buChar char="§"/>
        <a:defRPr sz="2000">
          <a:solidFill>
            <a:srgbClr val="DDDDDD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Font typeface="Wingdings" panose="05000000000000000000" pitchFamily="2" charset="2"/>
        <a:buChar char="§"/>
        <a:defRPr sz="2000">
          <a:solidFill>
            <a:srgbClr val="DDDDDD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D74A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D74A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D74A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D74A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F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219200"/>
            <a:ext cx="6934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fld id="{E7D55507-D612-4E81-A58A-85AF2F7024A7}" type="slidenum">
              <a:rPr lang="en-US" smtClean="0"/>
              <a:pPr lvl="4"/>
              <a:t>‹#›</a:t>
            </a:fld>
            <a:endParaRPr lang="en-US" smtClean="0"/>
          </a:p>
        </p:txBody>
      </p:sp>
      <p:sp>
        <p:nvSpPr>
          <p:cNvPr id="1842180" name="Rectangle 4"/>
          <p:cNvSpPr>
            <a:spLocks noChangeArrowheads="1"/>
          </p:cNvSpPr>
          <p:nvPr/>
        </p:nvSpPr>
        <p:spPr bwMode="auto">
          <a:xfrm>
            <a:off x="9525000" y="152400"/>
            <a:ext cx="1600200" cy="5715000"/>
          </a:xfrm>
          <a:prstGeom prst="rect">
            <a:avLst/>
          </a:prstGeom>
          <a:solidFill>
            <a:srgbClr val="4D74A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842184" name="Text Box 8"/>
          <p:cNvSpPr txBox="1">
            <a:spLocks noChangeArrowheads="1"/>
          </p:cNvSpPr>
          <p:nvPr/>
        </p:nvSpPr>
        <p:spPr bwMode="auto">
          <a:xfrm>
            <a:off x="7772400" y="6486525"/>
            <a:ext cx="1143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FFFF"/>
                </a:solidFill>
                <a:latin typeface="KnockoutHTF30JuniorWelterwt" pitchFamily="2" charset="0"/>
                <a:cs typeface="+mn-cs"/>
              </a:rPr>
              <a:t>April 9, 2008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DDD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1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424" r:id="rId2"/>
    <p:sldLayoutId id="2147484425" r:id="rId3"/>
    <p:sldLayoutId id="2147484426" r:id="rId4"/>
    <p:sldLayoutId id="2147484427" r:id="rId5"/>
    <p:sldLayoutId id="2147484428" r:id="rId6"/>
    <p:sldLayoutId id="2147484429" r:id="rId7"/>
    <p:sldLayoutId id="2147484430" r:id="rId8"/>
    <p:sldLayoutId id="2147484431" r:id="rId9"/>
    <p:sldLayoutId id="2147484432" r:id="rId10"/>
    <p:sldLayoutId id="2147484433" r:id="rId11"/>
    <p:sldLayoutId id="2147484434" r:id="rId12"/>
    <p:sldLayoutId id="2147484435" r:id="rId13"/>
    <p:sldLayoutId id="2147484436" r:id="rId14"/>
    <p:sldLayoutId id="2147484437" r:id="rId15"/>
  </p:sldLayoutIdLst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0" u="none">
          <a:solidFill>
            <a:srgbClr val="69163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91638"/>
          </a:solidFill>
          <a:latin typeface="Gotham-Medium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91638"/>
          </a:solidFill>
          <a:latin typeface="Gotham-Medium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91638"/>
          </a:solidFill>
          <a:latin typeface="Gotham-Medium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91638"/>
          </a:solidFill>
          <a:latin typeface="Gotham-Medium" pitchFamily="2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rgbClr val="4D74AB"/>
          </a:solidFill>
          <a:latin typeface="Gotham-Medium" pitchFamily="2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rgbClr val="4D74AB"/>
          </a:solidFill>
          <a:latin typeface="Gotham-Medium" pitchFamily="2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rgbClr val="4D74AB"/>
          </a:solidFill>
          <a:latin typeface="Gotham-Medium" pitchFamily="2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rgbClr val="4D74AB"/>
          </a:solidFill>
          <a:latin typeface="Gotham-Mediu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91638"/>
        </a:buClr>
        <a:buFont typeface="Wingdings" pitchFamily="2" charset="2"/>
        <a:buChar char="§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91638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91638"/>
        </a:buClr>
        <a:buFont typeface="Wingdings" pitchFamily="2" charset="2"/>
        <a:buChar char="§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91638"/>
        </a:buClr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91638"/>
        </a:buClr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D74A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D74A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D74A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D74A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F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219200"/>
            <a:ext cx="6934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fld id="{E4E9153B-D790-48A0-9AEF-65A516F4CF1C}" type="slidenum">
              <a:rPr lang="en-US" altLang="en-US" smtClean="0"/>
              <a:pPr lvl="4"/>
              <a:t>‹#›</a:t>
            </a:fld>
            <a:endParaRPr lang="en-US" altLang="en-US" smtClean="0"/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9525000" y="152400"/>
            <a:ext cx="1600200" cy="5715000"/>
          </a:xfrm>
          <a:prstGeom prst="rect">
            <a:avLst/>
          </a:prstGeom>
          <a:solidFill>
            <a:srgbClr val="4D74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7772400" y="6486525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1600" dirty="0" smtClean="0">
                <a:solidFill>
                  <a:srgbClr val="FFFFFF"/>
                </a:solidFill>
                <a:latin typeface="KnockoutHTF30JuniorWelterwt"/>
                <a:cs typeface="+mn-cs"/>
              </a:rPr>
              <a:t>April 9, 2008</a:t>
            </a:r>
          </a:p>
        </p:txBody>
      </p:sp>
      <p:sp>
        <p:nvSpPr>
          <p:cNvPr id="1030" name="Line 10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DDD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5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  <p:sldLayoutId id="2147484462" r:id="rId12"/>
    <p:sldLayoutId id="2147484463" r:id="rId13"/>
    <p:sldLayoutId id="2147484464" r:id="rId14"/>
    <p:sldLayoutId id="2147484465" r:id="rId15"/>
  </p:sldLayoutIdLst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9163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91638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91638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91638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91638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rgbClr val="4D74AB"/>
          </a:solidFill>
          <a:latin typeface="Gotham-Medium" pitchFamily="2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rgbClr val="4D74AB"/>
          </a:solidFill>
          <a:latin typeface="Gotham-Medium" pitchFamily="2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rgbClr val="4D74AB"/>
          </a:solidFill>
          <a:latin typeface="Gotham-Medium" pitchFamily="2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rgbClr val="4D74AB"/>
          </a:solidFill>
          <a:latin typeface="Gotham-Mediu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91638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91638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91638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91638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91638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D74A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D74A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D74A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D74A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F45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219200"/>
            <a:ext cx="6934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fld id="{F3D7D50F-726E-4095-A99E-A952AE9C901C}" type="slidenum">
              <a:rPr lang="en-US" altLang="en-US" smtClean="0"/>
              <a:pPr lvl="4"/>
              <a:t>‹#›</a:t>
            </a:fld>
            <a:endParaRPr lang="en-US" altLang="en-US" smtClean="0"/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9525000" y="152400"/>
            <a:ext cx="1600200" cy="5715000"/>
          </a:xfrm>
          <a:prstGeom prst="rect">
            <a:avLst/>
          </a:prstGeom>
          <a:solidFill>
            <a:srgbClr val="4D74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KnockoutHTF30JuniorWelterw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nockoutHTF30JuniorWelterw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nockoutHTF30JuniorWelterw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nockoutHTF30JuniorWelterw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nockoutHTF30JuniorWelterwt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  <p:sldLayoutId id="2147484206" r:id="rId12"/>
    <p:sldLayoutId id="2147484207" r:id="rId13"/>
    <p:sldLayoutId id="2147484208" r:id="rId14"/>
    <p:sldLayoutId id="2147484209" r:id="rId15"/>
    <p:sldLayoutId id="2147484233" r:id="rId16"/>
    <p:sldLayoutId id="2147484210" r:id="rId17"/>
  </p:sldLayoutIdLst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DDDDD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DDDDD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DDDDD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DDDDD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DDDDD"/>
          </a:solidFill>
          <a:latin typeface="Arial" panose="020B0604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rgbClr val="4D74AB"/>
          </a:solidFill>
          <a:latin typeface="Gotham-Medium" pitchFamily="2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rgbClr val="4D74AB"/>
          </a:solidFill>
          <a:latin typeface="Gotham-Medium" pitchFamily="2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rgbClr val="4D74AB"/>
          </a:solidFill>
          <a:latin typeface="Gotham-Medium" pitchFamily="2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rgbClr val="4D74AB"/>
          </a:solidFill>
          <a:latin typeface="Gotham-Mediu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Font typeface="Wingdings" panose="05000000000000000000" pitchFamily="2" charset="2"/>
        <a:buChar char="§"/>
        <a:defRPr sz="3200">
          <a:solidFill>
            <a:srgbClr val="DDDDDD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Font typeface="Wingdings" panose="05000000000000000000" pitchFamily="2" charset="2"/>
        <a:buChar char="§"/>
        <a:defRPr sz="2800">
          <a:solidFill>
            <a:srgbClr val="DDDDDD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Font typeface="Wingdings" panose="05000000000000000000" pitchFamily="2" charset="2"/>
        <a:buChar char="§"/>
        <a:defRPr sz="2400">
          <a:solidFill>
            <a:srgbClr val="DDDDDD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Font typeface="Wingdings" panose="05000000000000000000" pitchFamily="2" charset="2"/>
        <a:buChar char="§"/>
        <a:defRPr sz="2000">
          <a:solidFill>
            <a:srgbClr val="DDDDDD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Font typeface="Wingdings" panose="05000000000000000000" pitchFamily="2" charset="2"/>
        <a:buChar char="§"/>
        <a:defRPr sz="2000">
          <a:solidFill>
            <a:srgbClr val="DDDDDD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D74A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D74A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D74A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D74A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F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219200"/>
            <a:ext cx="6934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fld id="{0FE182C9-C952-4C3C-B478-249FD1692C59}" type="slidenum">
              <a:rPr lang="en-US" altLang="en-US" smtClean="0"/>
              <a:pPr lvl="4"/>
              <a:t>‹#›</a:t>
            </a:fld>
            <a:endParaRPr lang="en-US" altLang="en-US" smtClean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9525000" y="152400"/>
            <a:ext cx="1600200" cy="5715000"/>
          </a:xfrm>
          <a:prstGeom prst="rect">
            <a:avLst/>
          </a:prstGeom>
          <a:solidFill>
            <a:srgbClr val="4D74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KnockoutHTF30JuniorWelterw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nockoutHTF30JuniorWelterw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nockoutHTF30JuniorWelterw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nockoutHTF30JuniorWelterw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nockoutHTF30JuniorWelterwt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7772400" y="6486525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KnockoutHTF30JuniorWelterw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nockoutHTF30JuniorWelterw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nockoutHTF30JuniorWelterw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nockoutHTF30JuniorWelterw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nockoutHTF30JuniorWelterwt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1600" dirty="0" smtClean="0">
                <a:solidFill>
                  <a:srgbClr val="FFFFFF"/>
                </a:solidFill>
              </a:rPr>
              <a:t>April 9, 2008</a:t>
            </a:r>
          </a:p>
        </p:txBody>
      </p:sp>
      <p:sp>
        <p:nvSpPr>
          <p:cNvPr id="3078" name="Line 10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DDD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248400" y="6400800"/>
            <a:ext cx="2667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KnockoutHTF30JuniorWelterw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nockoutHTF30JuniorWelterw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nockoutHTF30JuniorWelterw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nockoutHTF30JuniorWelterw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nockoutHTF30JuniorWelterwt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nockoutHTF30JuniorWelterwt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9FA41DE3-C012-47AA-838D-D101B1879FD3}" type="slidenum">
              <a:rPr lang="en-US" altLang="en-US" sz="1600" smtClean="0">
                <a:solidFill>
                  <a:srgbClr val="000000"/>
                </a:solidFill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600" dirty="0" smtClean="0">
              <a:solidFill>
                <a:srgbClr val="000000"/>
              </a:solidFill>
            </a:endParaRPr>
          </a:p>
        </p:txBody>
      </p:sp>
      <p:pic>
        <p:nvPicPr>
          <p:cNvPr id="3081" name="Picture 13" descr="statebanner.png.gi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1575"/>
            <a:ext cx="5181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  <p:sldLayoutId id="2147484221" r:id="rId12"/>
    <p:sldLayoutId id="2147484222" r:id="rId13"/>
    <p:sldLayoutId id="2147484223" r:id="rId14"/>
    <p:sldLayoutId id="2147484224" r:id="rId15"/>
    <p:sldLayoutId id="2147484235" r:id="rId16"/>
  </p:sldLayoutIdLst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9163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91638"/>
          </a:solidFill>
          <a:latin typeface="Gotham-Medium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91638"/>
          </a:solidFill>
          <a:latin typeface="Gotham-Medium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91638"/>
          </a:solidFill>
          <a:latin typeface="Gotham-Medium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91638"/>
          </a:solidFill>
          <a:latin typeface="Gotham-Medium" pitchFamily="2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rgbClr val="4D74AB"/>
          </a:solidFill>
          <a:latin typeface="Gotham-Medium" pitchFamily="2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rgbClr val="4D74AB"/>
          </a:solidFill>
          <a:latin typeface="Gotham-Medium" pitchFamily="2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rgbClr val="4D74AB"/>
          </a:solidFill>
          <a:latin typeface="Gotham-Medium" pitchFamily="2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rgbClr val="4D74AB"/>
          </a:solidFill>
          <a:latin typeface="Gotham-Mediu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91638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91638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91638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91638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91638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D74A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D74A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D74A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D74A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F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219200"/>
            <a:ext cx="6934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fld id="{9B8FD429-98FB-4E0F-983C-6A5B1DCBCCC1}" type="slidenum">
              <a:rPr lang="en-US" smtClean="0"/>
              <a:pPr lvl="4"/>
              <a:t>‹#›</a:t>
            </a:fld>
            <a:endParaRPr lang="en-US" smtClean="0"/>
          </a:p>
        </p:txBody>
      </p:sp>
      <p:sp>
        <p:nvSpPr>
          <p:cNvPr id="1842180" name="Rectangle 4"/>
          <p:cNvSpPr>
            <a:spLocks noChangeArrowheads="1"/>
          </p:cNvSpPr>
          <p:nvPr/>
        </p:nvSpPr>
        <p:spPr bwMode="auto">
          <a:xfrm>
            <a:off x="9525000" y="152400"/>
            <a:ext cx="1600200" cy="5715000"/>
          </a:xfrm>
          <a:prstGeom prst="rect">
            <a:avLst/>
          </a:prstGeom>
          <a:solidFill>
            <a:srgbClr val="4D74A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2184" name="Text Box 8"/>
          <p:cNvSpPr txBox="1">
            <a:spLocks noChangeArrowheads="1"/>
          </p:cNvSpPr>
          <p:nvPr/>
        </p:nvSpPr>
        <p:spPr bwMode="auto">
          <a:xfrm>
            <a:off x="7772400" y="6486525"/>
            <a:ext cx="1143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FFFF"/>
                </a:solidFill>
                <a:latin typeface="KnockoutHTF30JuniorWelterwt" pitchFamily="2" charset="0"/>
                <a:cs typeface="+mn-cs"/>
              </a:rPr>
              <a:t>April 9, 2008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DDD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248400" y="6400800"/>
            <a:ext cx="2667000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fld id="{A0FD4961-164B-43EE-9AFB-D23D00CCEA94}" type="slidenum">
              <a:rPr lang="en-US" sz="1600">
                <a:solidFill>
                  <a:srgbClr val="000000"/>
                </a:solidFill>
                <a:latin typeface="KnockoutHTF30JuniorWelterwt" pitchFamily="2" charset="0"/>
                <a:cs typeface="+mn-cs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sz="1600" dirty="0">
              <a:solidFill>
                <a:srgbClr val="000000"/>
              </a:solidFill>
              <a:latin typeface="KnockoutHTF30JuniorWelterwt" pitchFamily="2" charset="0"/>
              <a:cs typeface="+mn-cs"/>
            </a:endParaRPr>
          </a:p>
        </p:txBody>
      </p:sp>
      <p:pic>
        <p:nvPicPr>
          <p:cNvPr id="1033" name="Picture 13" descr="statebanner.png.gif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6251575"/>
            <a:ext cx="51816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634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  <p:sldLayoutId id="2147484268" r:id="rId12"/>
    <p:sldLayoutId id="2147484269" r:id="rId13"/>
    <p:sldLayoutId id="2147484270" r:id="rId14"/>
    <p:sldLayoutId id="2147484271" r:id="rId15"/>
    <p:sldLayoutId id="2147484272" r:id="rId16"/>
    <p:sldLayoutId id="2147484273" r:id="rId17"/>
  </p:sldLayoutIdLst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9163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91638"/>
          </a:solidFill>
          <a:latin typeface="Gotham-Medium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91638"/>
          </a:solidFill>
          <a:latin typeface="Gotham-Medium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91638"/>
          </a:solidFill>
          <a:latin typeface="Gotham-Medium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91638"/>
          </a:solidFill>
          <a:latin typeface="Gotham-Medium" pitchFamily="2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rgbClr val="4D74AB"/>
          </a:solidFill>
          <a:latin typeface="Gotham-Medium" pitchFamily="2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rgbClr val="4D74AB"/>
          </a:solidFill>
          <a:latin typeface="Gotham-Medium" pitchFamily="2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rgbClr val="4D74AB"/>
          </a:solidFill>
          <a:latin typeface="Gotham-Medium" pitchFamily="2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rgbClr val="4D74AB"/>
          </a:solidFill>
          <a:latin typeface="Gotham-Mediu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91638"/>
        </a:buClr>
        <a:buFont typeface="Wingdings" pitchFamily="2" charset="2"/>
        <a:buChar char="§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91638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91638"/>
        </a:buClr>
        <a:buFont typeface="Wingdings" pitchFamily="2" charset="2"/>
        <a:buChar char="§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91638"/>
        </a:buClr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91638"/>
        </a:buClr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D74A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D74A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D74A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D74A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F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219200"/>
            <a:ext cx="6934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fld id="{E7D55507-D612-4E81-A58A-85AF2F7024A7}" type="slidenum">
              <a:rPr lang="en-US" smtClean="0"/>
              <a:pPr lvl="4"/>
              <a:t>‹#›</a:t>
            </a:fld>
            <a:endParaRPr lang="en-US" smtClean="0"/>
          </a:p>
        </p:txBody>
      </p:sp>
      <p:sp>
        <p:nvSpPr>
          <p:cNvPr id="1842180" name="Rectangle 4"/>
          <p:cNvSpPr>
            <a:spLocks noChangeArrowheads="1"/>
          </p:cNvSpPr>
          <p:nvPr/>
        </p:nvSpPr>
        <p:spPr bwMode="auto">
          <a:xfrm>
            <a:off x="9525000" y="152400"/>
            <a:ext cx="1600200" cy="5715000"/>
          </a:xfrm>
          <a:prstGeom prst="rect">
            <a:avLst/>
          </a:prstGeom>
          <a:solidFill>
            <a:srgbClr val="4D74A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2184" name="Text Box 8"/>
          <p:cNvSpPr txBox="1">
            <a:spLocks noChangeArrowheads="1"/>
          </p:cNvSpPr>
          <p:nvPr/>
        </p:nvSpPr>
        <p:spPr bwMode="auto">
          <a:xfrm>
            <a:off x="7772400" y="6486525"/>
            <a:ext cx="1143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FFFF"/>
                </a:solidFill>
                <a:latin typeface="KnockoutHTF30JuniorWelterwt" pitchFamily="2" charset="0"/>
                <a:cs typeface="+mn-cs"/>
              </a:rPr>
              <a:t>April 9, 2008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DDD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248400" y="6400800"/>
            <a:ext cx="2667000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fld id="{77778D09-DD30-404F-9144-6EB0DC1EE307}" type="slidenum">
              <a:rPr lang="en-US" sz="1600" smtClean="0">
                <a:solidFill>
                  <a:srgbClr val="000000"/>
                </a:solidFill>
                <a:latin typeface="KnockoutHTF30JuniorWelterwt" pitchFamily="2" charset="0"/>
                <a:cs typeface="+mn-cs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sz="1600" dirty="0">
              <a:solidFill>
                <a:srgbClr val="000000"/>
              </a:solidFill>
              <a:latin typeface="KnockoutHTF30JuniorWelterwt" pitchFamily="2" charset="0"/>
              <a:cs typeface="+mn-cs"/>
            </a:endParaRPr>
          </a:p>
        </p:txBody>
      </p:sp>
      <p:pic>
        <p:nvPicPr>
          <p:cNvPr id="2057" name="Picture 13" descr="statebanner.png.gif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6251575"/>
            <a:ext cx="51816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702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  <p:sldLayoutId id="2147484286" r:id="rId12"/>
    <p:sldLayoutId id="2147484287" r:id="rId13"/>
    <p:sldLayoutId id="2147484288" r:id="rId14"/>
    <p:sldLayoutId id="2147484289" r:id="rId15"/>
    <p:sldLayoutId id="2147484290" r:id="rId16"/>
  </p:sldLayoutIdLst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0" u="none">
          <a:solidFill>
            <a:srgbClr val="69163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91638"/>
          </a:solidFill>
          <a:latin typeface="Gotham-Medium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91638"/>
          </a:solidFill>
          <a:latin typeface="Gotham-Medium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91638"/>
          </a:solidFill>
          <a:latin typeface="Gotham-Medium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91638"/>
          </a:solidFill>
          <a:latin typeface="Gotham-Medium" pitchFamily="2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rgbClr val="4D74AB"/>
          </a:solidFill>
          <a:latin typeface="Gotham-Medium" pitchFamily="2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rgbClr val="4D74AB"/>
          </a:solidFill>
          <a:latin typeface="Gotham-Medium" pitchFamily="2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rgbClr val="4D74AB"/>
          </a:solidFill>
          <a:latin typeface="Gotham-Medium" pitchFamily="2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rgbClr val="4D74AB"/>
          </a:solidFill>
          <a:latin typeface="Gotham-Mediu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91638"/>
        </a:buClr>
        <a:buFont typeface="Wingdings" pitchFamily="2" charset="2"/>
        <a:buChar char="§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91638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91638"/>
        </a:buClr>
        <a:buFont typeface="Wingdings" pitchFamily="2" charset="2"/>
        <a:buChar char="§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91638"/>
        </a:buClr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91638"/>
        </a:buClr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D74A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D74A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D74A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D74A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F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219200"/>
            <a:ext cx="6934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fld id="{E7D55507-D612-4E81-A58A-85AF2F7024A7}" type="slidenum">
              <a:rPr lang="en-US" smtClean="0"/>
              <a:pPr lvl="4"/>
              <a:t>‹#›</a:t>
            </a:fld>
            <a:endParaRPr lang="en-US" smtClean="0"/>
          </a:p>
        </p:txBody>
      </p:sp>
      <p:sp>
        <p:nvSpPr>
          <p:cNvPr id="1842180" name="Rectangle 4"/>
          <p:cNvSpPr>
            <a:spLocks noChangeArrowheads="1"/>
          </p:cNvSpPr>
          <p:nvPr/>
        </p:nvSpPr>
        <p:spPr bwMode="auto">
          <a:xfrm>
            <a:off x="9525000" y="152400"/>
            <a:ext cx="1600200" cy="5715000"/>
          </a:xfrm>
          <a:prstGeom prst="rect">
            <a:avLst/>
          </a:prstGeom>
          <a:solidFill>
            <a:srgbClr val="4D74A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2184" name="Text Box 8"/>
          <p:cNvSpPr txBox="1">
            <a:spLocks noChangeArrowheads="1"/>
          </p:cNvSpPr>
          <p:nvPr/>
        </p:nvSpPr>
        <p:spPr bwMode="auto">
          <a:xfrm>
            <a:off x="7772400" y="6486525"/>
            <a:ext cx="1143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FFFF"/>
                </a:solidFill>
                <a:latin typeface="KnockoutHTF30JuniorWelterwt" pitchFamily="2" charset="0"/>
                <a:cs typeface="+mn-cs"/>
              </a:rPr>
              <a:t>April 9, 2008</a:t>
            </a:r>
          </a:p>
        </p:txBody>
      </p:sp>
    </p:spTree>
    <p:extLst>
      <p:ext uri="{BB962C8B-B14F-4D97-AF65-F5344CB8AC3E}">
        <p14:creationId xmlns:p14="http://schemas.microsoft.com/office/powerpoint/2010/main" val="143587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  <p:sldLayoutId id="2147484315" r:id="rId12"/>
    <p:sldLayoutId id="2147484316" r:id="rId13"/>
    <p:sldLayoutId id="2147484317" r:id="rId14"/>
    <p:sldLayoutId id="2147484318" r:id="rId15"/>
  </p:sldLayoutIdLst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0" u="none">
          <a:solidFill>
            <a:srgbClr val="69163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91638"/>
          </a:solidFill>
          <a:latin typeface="Gotham-Medium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91638"/>
          </a:solidFill>
          <a:latin typeface="Gotham-Medium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91638"/>
          </a:solidFill>
          <a:latin typeface="Gotham-Medium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91638"/>
          </a:solidFill>
          <a:latin typeface="Gotham-Medium" pitchFamily="2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rgbClr val="4D74AB"/>
          </a:solidFill>
          <a:latin typeface="Gotham-Medium" pitchFamily="2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rgbClr val="4D74AB"/>
          </a:solidFill>
          <a:latin typeface="Gotham-Medium" pitchFamily="2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rgbClr val="4D74AB"/>
          </a:solidFill>
          <a:latin typeface="Gotham-Medium" pitchFamily="2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rgbClr val="4D74AB"/>
          </a:solidFill>
          <a:latin typeface="Gotham-Mediu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91638"/>
        </a:buClr>
        <a:buFont typeface="Wingdings" pitchFamily="2" charset="2"/>
        <a:buChar char="§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91638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91638"/>
        </a:buClr>
        <a:buFont typeface="Wingdings" pitchFamily="2" charset="2"/>
        <a:buChar char="§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91638"/>
        </a:buClr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91638"/>
        </a:buClr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D74A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D74A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D74A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D74A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F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219200"/>
            <a:ext cx="6934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fld id="{9B8FD429-98FB-4E0F-983C-6A5B1DCBCCC1}" type="slidenum">
              <a:rPr lang="en-US" smtClean="0"/>
              <a:pPr lvl="4"/>
              <a:t>‹#›</a:t>
            </a:fld>
            <a:endParaRPr lang="en-US" smtClean="0"/>
          </a:p>
        </p:txBody>
      </p:sp>
      <p:sp>
        <p:nvSpPr>
          <p:cNvPr id="1842180" name="Rectangle 4"/>
          <p:cNvSpPr>
            <a:spLocks noChangeArrowheads="1"/>
          </p:cNvSpPr>
          <p:nvPr/>
        </p:nvSpPr>
        <p:spPr bwMode="auto">
          <a:xfrm>
            <a:off x="9525000" y="152400"/>
            <a:ext cx="1600200" cy="5715000"/>
          </a:xfrm>
          <a:prstGeom prst="rect">
            <a:avLst/>
          </a:prstGeom>
          <a:solidFill>
            <a:srgbClr val="4D74A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425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  <p:sldLayoutId id="2147484332" r:id="rId12"/>
    <p:sldLayoutId id="2147484333" r:id="rId13"/>
    <p:sldLayoutId id="2147484334" r:id="rId14"/>
    <p:sldLayoutId id="2147484335" r:id="rId15"/>
    <p:sldLayoutId id="2147484336" r:id="rId16"/>
    <p:sldLayoutId id="2147484337" r:id="rId17"/>
  </p:sldLayoutIdLst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9163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91638"/>
          </a:solidFill>
          <a:latin typeface="Gotham-Medium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91638"/>
          </a:solidFill>
          <a:latin typeface="Gotham-Medium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91638"/>
          </a:solidFill>
          <a:latin typeface="Gotham-Medium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91638"/>
          </a:solidFill>
          <a:latin typeface="Gotham-Medium" pitchFamily="2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rgbClr val="4D74AB"/>
          </a:solidFill>
          <a:latin typeface="Gotham-Medium" pitchFamily="2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rgbClr val="4D74AB"/>
          </a:solidFill>
          <a:latin typeface="Gotham-Medium" pitchFamily="2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rgbClr val="4D74AB"/>
          </a:solidFill>
          <a:latin typeface="Gotham-Medium" pitchFamily="2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rgbClr val="4D74AB"/>
          </a:solidFill>
          <a:latin typeface="Gotham-Mediu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91638"/>
        </a:buClr>
        <a:buFont typeface="Wingdings" pitchFamily="2" charset="2"/>
        <a:buChar char="§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91638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91638"/>
        </a:buClr>
        <a:buFont typeface="Wingdings" pitchFamily="2" charset="2"/>
        <a:buChar char="§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91638"/>
        </a:buClr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91638"/>
        </a:buClr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D74A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D74A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D74A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D74A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F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219200"/>
            <a:ext cx="6934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fld id="{E7D55507-D612-4E81-A58A-85AF2F7024A7}" type="slidenum">
              <a:rPr lang="en-US" smtClean="0"/>
              <a:pPr lvl="4"/>
              <a:t>‹#›</a:t>
            </a:fld>
            <a:endParaRPr lang="en-US" smtClean="0"/>
          </a:p>
        </p:txBody>
      </p:sp>
      <p:sp>
        <p:nvSpPr>
          <p:cNvPr id="1842180" name="Rectangle 4"/>
          <p:cNvSpPr>
            <a:spLocks noChangeArrowheads="1"/>
          </p:cNvSpPr>
          <p:nvPr/>
        </p:nvSpPr>
        <p:spPr bwMode="auto">
          <a:xfrm>
            <a:off x="9525000" y="152400"/>
            <a:ext cx="1600200" cy="5715000"/>
          </a:xfrm>
          <a:prstGeom prst="rect">
            <a:avLst/>
          </a:prstGeom>
          <a:solidFill>
            <a:srgbClr val="4D74A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63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  <p:sldLayoutId id="2147484351" r:id="rId12"/>
    <p:sldLayoutId id="2147484352" r:id="rId13"/>
    <p:sldLayoutId id="2147484353" r:id="rId14"/>
    <p:sldLayoutId id="2147484354" r:id="rId15"/>
    <p:sldLayoutId id="2147484355" r:id="rId16"/>
  </p:sldLayoutIdLst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0" u="none">
          <a:solidFill>
            <a:srgbClr val="69163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91638"/>
          </a:solidFill>
          <a:latin typeface="Gotham-Medium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91638"/>
          </a:solidFill>
          <a:latin typeface="Gotham-Medium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91638"/>
          </a:solidFill>
          <a:latin typeface="Gotham-Medium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91638"/>
          </a:solidFill>
          <a:latin typeface="Gotham-Medium" pitchFamily="2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rgbClr val="4D74AB"/>
          </a:solidFill>
          <a:latin typeface="Gotham-Medium" pitchFamily="2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rgbClr val="4D74AB"/>
          </a:solidFill>
          <a:latin typeface="Gotham-Medium" pitchFamily="2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rgbClr val="4D74AB"/>
          </a:solidFill>
          <a:latin typeface="Gotham-Medium" pitchFamily="2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rgbClr val="4D74AB"/>
          </a:solidFill>
          <a:latin typeface="Gotham-Mediu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91638"/>
        </a:buClr>
        <a:buFont typeface="Wingdings" pitchFamily="2" charset="2"/>
        <a:buChar char="§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91638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91638"/>
        </a:buClr>
        <a:buFont typeface="Wingdings" pitchFamily="2" charset="2"/>
        <a:buChar char="§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91638"/>
        </a:buClr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91638"/>
        </a:buClr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D74A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D74A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D74A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D74A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0F45DF"/>
            </a:gs>
            <a:gs pos="100000">
              <a:srgbClr val="182F7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219200"/>
            <a:ext cx="6934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fld id="{E7D55507-D612-4E81-A58A-85AF2F7024A7}" type="slidenum">
              <a:rPr lang="en-US" smtClean="0"/>
              <a:pPr lvl="4"/>
              <a:t>‹#›</a:t>
            </a:fld>
            <a:endParaRPr lang="en-US" dirty="0" smtClean="0"/>
          </a:p>
        </p:txBody>
      </p:sp>
      <p:sp>
        <p:nvSpPr>
          <p:cNvPr id="1842180" name="Rectangle 4"/>
          <p:cNvSpPr>
            <a:spLocks noChangeArrowheads="1"/>
          </p:cNvSpPr>
          <p:nvPr/>
        </p:nvSpPr>
        <p:spPr bwMode="auto">
          <a:xfrm>
            <a:off x="9525000" y="152400"/>
            <a:ext cx="1600200" cy="5715000"/>
          </a:xfrm>
          <a:prstGeom prst="rect">
            <a:avLst/>
          </a:prstGeom>
          <a:solidFill>
            <a:srgbClr val="4D74A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477000" y="6477020"/>
            <a:ext cx="26670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400" dirty="0" smtClean="0">
                <a:solidFill>
                  <a:srgbClr val="DDDDDD"/>
                </a:solidFill>
                <a:latin typeface="Arial" pitchFamily="34" charset="0"/>
                <a:cs typeface="+mn-cs"/>
              </a:rPr>
              <a:t>  </a:t>
            </a:r>
            <a:fld id="{77778D09-DD30-404F-9144-6EB0DC1EE307}" type="slidenum">
              <a:rPr lang="en-US" sz="1400">
                <a:solidFill>
                  <a:srgbClr val="DDDDDD"/>
                </a:solidFill>
                <a:latin typeface="Arial" pitchFamily="34" charset="0"/>
                <a:cs typeface="+mn-cs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sz="1400" dirty="0">
              <a:solidFill>
                <a:srgbClr val="DDDDDD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32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  <p:sldLayoutId id="2147484368" r:id="rId12"/>
    <p:sldLayoutId id="2147484369" r:id="rId13"/>
    <p:sldLayoutId id="2147484370" r:id="rId14"/>
    <p:sldLayoutId id="2147484371" r:id="rId15"/>
  </p:sldLayoutIdLst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DDDDDD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91638"/>
          </a:solidFill>
          <a:latin typeface="Gotham-Medium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91638"/>
          </a:solidFill>
          <a:latin typeface="Gotham-Medium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91638"/>
          </a:solidFill>
          <a:latin typeface="Gotham-Medium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91638"/>
          </a:solidFill>
          <a:latin typeface="Gotham-Medium" pitchFamily="2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rgbClr val="4D74AB"/>
          </a:solidFill>
          <a:latin typeface="Gotham-Medium" pitchFamily="2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rgbClr val="4D74AB"/>
          </a:solidFill>
          <a:latin typeface="Gotham-Medium" pitchFamily="2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rgbClr val="4D74AB"/>
          </a:solidFill>
          <a:latin typeface="Gotham-Medium" pitchFamily="2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rgbClr val="4D74AB"/>
          </a:solidFill>
          <a:latin typeface="Gotham-Mediu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Font typeface="Wingdings" pitchFamily="2" charset="2"/>
        <a:buChar char="§"/>
        <a:defRPr sz="3200" baseline="0">
          <a:solidFill>
            <a:srgbClr val="DDDDDD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Font typeface="Wingdings" pitchFamily="2" charset="2"/>
        <a:buChar char="§"/>
        <a:defRPr sz="2800" baseline="0">
          <a:solidFill>
            <a:srgbClr val="DDDDDD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Font typeface="Wingdings" pitchFamily="2" charset="2"/>
        <a:buChar char="§"/>
        <a:defRPr sz="2400" baseline="0">
          <a:solidFill>
            <a:srgbClr val="DDDDDD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Font typeface="Wingdings" pitchFamily="2" charset="2"/>
        <a:buChar char="§"/>
        <a:defRPr sz="2000" baseline="0">
          <a:solidFill>
            <a:srgbClr val="DDDDDD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Font typeface="Wingdings" pitchFamily="2" charset="2"/>
        <a:buChar char="§"/>
        <a:defRPr sz="2000" baseline="0">
          <a:solidFill>
            <a:srgbClr val="DDDDDD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D74A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D74A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D74A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D74A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0.xml"/><Relationship Id="rId1" Type="http://schemas.openxmlformats.org/officeDocument/2006/relationships/themeOverride" Target="../theme/themeOverrid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8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6.xml"/><Relationship Id="rId1" Type="http://schemas.openxmlformats.org/officeDocument/2006/relationships/themeOverride" Target="../theme/themeOverr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86.xml"/><Relationship Id="rId1" Type="http://schemas.openxmlformats.org/officeDocument/2006/relationships/themeOverride" Target="../theme/themeOverr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4.xml"/><Relationship Id="rId5" Type="http://schemas.openxmlformats.org/officeDocument/2006/relationships/hyperlink" Target="http://www.bse.vt.edu/site/urban-stormwater/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dsample@vt.edu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6800" y="685800"/>
            <a:ext cx="7772400" cy="2209800"/>
          </a:xfrm>
        </p:spPr>
        <p:txBody>
          <a:bodyPr/>
          <a:lstStyle/>
          <a:p>
            <a:pPr algn="r"/>
            <a:r>
              <a:rPr lang="en-US" altLang="en-US" sz="3200" dirty="0" smtClean="0"/>
              <a:t>Climate Change Associated Flooding  Impacts in Virginia, a Review of Methods and Projections</a:t>
            </a:r>
            <a:br>
              <a:rPr lang="en-US" altLang="en-US" sz="3200" dirty="0" smtClean="0"/>
            </a:br>
            <a:endParaRPr lang="en-US" altLang="en-US" sz="3200" dirty="0" smtClean="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1219200" y="3276600"/>
            <a:ext cx="7696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DDDDD"/>
              </a:buClr>
              <a:buFont typeface="Wingdings" panose="05000000000000000000" pitchFamily="2" charset="2"/>
              <a:buChar char="§"/>
              <a:defRPr sz="3200">
                <a:solidFill>
                  <a:srgbClr val="DDDD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DDDD"/>
              </a:buClr>
              <a:buFont typeface="Wingdings" panose="05000000000000000000" pitchFamily="2" charset="2"/>
              <a:buChar char="§"/>
              <a:defRPr sz="2800">
                <a:solidFill>
                  <a:srgbClr val="DDDD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DDDD"/>
              </a:buClr>
              <a:buFont typeface="Wingdings" panose="05000000000000000000" pitchFamily="2" charset="2"/>
              <a:buChar char="§"/>
              <a:defRPr sz="2400">
                <a:solidFill>
                  <a:srgbClr val="DDDD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DDDDD"/>
              </a:buClr>
              <a:buFont typeface="Wingdings" panose="05000000000000000000" pitchFamily="2" charset="2"/>
              <a:buChar char="§"/>
              <a:defRPr sz="2000">
                <a:solidFill>
                  <a:srgbClr val="DDDD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Font typeface="Wingdings" panose="05000000000000000000" pitchFamily="2" charset="2"/>
              <a:buChar char="§"/>
              <a:defRPr sz="2000">
                <a:solidFill>
                  <a:srgbClr val="DDDD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anose="05000000000000000000" pitchFamily="2" charset="2"/>
              <a:buChar char="§"/>
              <a:defRPr sz="2000">
                <a:solidFill>
                  <a:srgbClr val="DDDD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anose="05000000000000000000" pitchFamily="2" charset="2"/>
              <a:buChar char="§"/>
              <a:defRPr sz="2000">
                <a:solidFill>
                  <a:srgbClr val="DDDD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anose="05000000000000000000" pitchFamily="2" charset="2"/>
              <a:buChar char="§"/>
              <a:defRPr sz="2000">
                <a:solidFill>
                  <a:srgbClr val="DDDD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anose="05000000000000000000" pitchFamily="2" charset="2"/>
              <a:buChar char="§"/>
              <a:defRPr sz="2000">
                <a:solidFill>
                  <a:srgbClr val="DDDD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buClr>
                <a:srgbClr val="4D74AB"/>
              </a:buClr>
              <a:buFont typeface="Wingdings" panose="05000000000000000000" pitchFamily="2" charset="2"/>
              <a:buNone/>
            </a:pPr>
            <a:endParaRPr lang="en-US" altLang="en-US" sz="1600" dirty="0"/>
          </a:p>
          <a:p>
            <a:pPr algn="r" eaLnBrk="1" hangingPunct="1">
              <a:lnSpc>
                <a:spcPct val="80000"/>
              </a:lnSpc>
              <a:buClr>
                <a:srgbClr val="4D74AB"/>
              </a:buClr>
              <a:buFont typeface="Wingdings" panose="05000000000000000000" pitchFamily="2" charset="2"/>
              <a:buNone/>
            </a:pPr>
            <a:endParaRPr lang="en-US" altLang="en-US" sz="1600" dirty="0"/>
          </a:p>
          <a:p>
            <a:pPr algn="r" eaLnBrk="1" hangingPunct="1">
              <a:lnSpc>
                <a:spcPct val="80000"/>
              </a:lnSpc>
              <a:buClr>
                <a:srgbClr val="4D74AB"/>
              </a:buClr>
              <a:buFont typeface="Wingdings" panose="05000000000000000000" pitchFamily="2" charset="2"/>
              <a:buNone/>
            </a:pPr>
            <a:r>
              <a:rPr lang="en-US" altLang="en-US" sz="1600" dirty="0"/>
              <a:t>David J. </a:t>
            </a:r>
            <a:r>
              <a:rPr lang="en-US" altLang="en-US" sz="1600" dirty="0" smtClean="0"/>
              <a:t>Sample, Ph.D., P.E.</a:t>
            </a:r>
          </a:p>
          <a:p>
            <a:pPr algn="r" eaLnBrk="1" hangingPunct="1">
              <a:lnSpc>
                <a:spcPct val="80000"/>
              </a:lnSpc>
              <a:buClr>
                <a:srgbClr val="4D74AB"/>
              </a:buClr>
              <a:buFont typeface="Wingdings" panose="05000000000000000000" pitchFamily="2" charset="2"/>
              <a:buNone/>
            </a:pPr>
            <a:r>
              <a:rPr lang="en-US" altLang="en-US" sz="1600" dirty="0" smtClean="0"/>
              <a:t>Associate Professor and Extension Specialist</a:t>
            </a:r>
            <a:endParaRPr lang="en-US" altLang="en-US" sz="1600" dirty="0"/>
          </a:p>
          <a:p>
            <a:pPr algn="r" eaLnBrk="1" hangingPunct="1">
              <a:lnSpc>
                <a:spcPct val="80000"/>
              </a:lnSpc>
              <a:buClr>
                <a:srgbClr val="4D74AB"/>
              </a:buClr>
              <a:buFont typeface="Wingdings" panose="05000000000000000000" pitchFamily="2" charset="2"/>
              <a:buNone/>
            </a:pPr>
            <a:r>
              <a:rPr lang="en-US" altLang="en-US" sz="1600" dirty="0"/>
              <a:t>Biological Systems Engineering</a:t>
            </a:r>
          </a:p>
          <a:p>
            <a:pPr algn="r" eaLnBrk="1" hangingPunct="1">
              <a:lnSpc>
                <a:spcPct val="80000"/>
              </a:lnSpc>
              <a:buClr>
                <a:srgbClr val="4D74AB"/>
              </a:buClr>
              <a:buFont typeface="Wingdings" panose="05000000000000000000" pitchFamily="2" charset="2"/>
              <a:buNone/>
            </a:pPr>
            <a:endParaRPr lang="en-US" altLang="en-US" sz="1600" dirty="0"/>
          </a:p>
          <a:p>
            <a:pPr algn="r" eaLnBrk="1" hangingPunct="1">
              <a:lnSpc>
                <a:spcPct val="80000"/>
              </a:lnSpc>
              <a:buClr>
                <a:srgbClr val="4D74AB"/>
              </a:buClr>
              <a:buFont typeface="Wingdings" panose="05000000000000000000" pitchFamily="2" charset="2"/>
              <a:buNone/>
            </a:pPr>
            <a:endParaRPr lang="en-US" altLang="en-US" sz="1600" dirty="0"/>
          </a:p>
          <a:p>
            <a:pPr algn="r" eaLnBrk="1" hangingPunct="1">
              <a:lnSpc>
                <a:spcPct val="80000"/>
              </a:lnSpc>
              <a:buClr>
                <a:srgbClr val="4D74AB"/>
              </a:buClr>
              <a:buFont typeface="Wingdings" panose="05000000000000000000" pitchFamily="2" charset="2"/>
              <a:buNone/>
            </a:pPr>
            <a:r>
              <a:rPr lang="en-US" altLang="en-US" sz="1600" dirty="0"/>
              <a:t>Presentation at </a:t>
            </a:r>
            <a:r>
              <a:rPr lang="en-US" altLang="en-US" sz="1600" dirty="0" smtClean="0"/>
              <a:t>the</a:t>
            </a:r>
            <a:br>
              <a:rPr lang="en-US" altLang="en-US" sz="1600" dirty="0" smtClean="0"/>
            </a:br>
            <a:r>
              <a:rPr lang="en-US" altLang="en-US" sz="1600" dirty="0" smtClean="0"/>
              <a:t>1</a:t>
            </a:r>
            <a:r>
              <a:rPr lang="en-US" altLang="en-US" sz="1600" baseline="30000" dirty="0" smtClean="0"/>
              <a:t>st</a:t>
            </a:r>
            <a:r>
              <a:rPr lang="en-US" altLang="en-US" sz="1600" dirty="0" smtClean="0"/>
              <a:t> Mitigation and Adaptation Research in Virginia Workshop</a:t>
            </a:r>
          </a:p>
          <a:p>
            <a:pPr algn="r" eaLnBrk="1" hangingPunct="1">
              <a:lnSpc>
                <a:spcPct val="80000"/>
              </a:lnSpc>
              <a:buClr>
                <a:srgbClr val="4D74AB"/>
              </a:buClr>
              <a:buFont typeface="Wingdings" panose="05000000000000000000" pitchFamily="2" charset="2"/>
              <a:buNone/>
            </a:pPr>
            <a:r>
              <a:rPr lang="en-US" altLang="en-US" sz="1600" dirty="0" smtClean="0"/>
              <a:t>Mitigation and Adaption Research Institute</a:t>
            </a:r>
          </a:p>
          <a:p>
            <a:pPr algn="r" eaLnBrk="1" hangingPunct="1">
              <a:lnSpc>
                <a:spcPct val="80000"/>
              </a:lnSpc>
              <a:buClr>
                <a:srgbClr val="4D74AB"/>
              </a:buClr>
              <a:buFont typeface="Wingdings" panose="05000000000000000000" pitchFamily="2" charset="2"/>
              <a:buNone/>
            </a:pPr>
            <a:r>
              <a:rPr lang="en-US" altLang="en-US" sz="1600" dirty="0" smtClean="0"/>
              <a:t>Suffolk, VA</a:t>
            </a:r>
          </a:p>
          <a:p>
            <a:pPr algn="r" eaLnBrk="1" hangingPunct="1">
              <a:lnSpc>
                <a:spcPct val="80000"/>
              </a:lnSpc>
              <a:buClr>
                <a:srgbClr val="4D74AB"/>
              </a:buClr>
              <a:buFont typeface="Wingdings" panose="05000000000000000000" pitchFamily="2" charset="2"/>
              <a:buNone/>
            </a:pPr>
            <a:r>
              <a:rPr lang="en-US" altLang="en-US" sz="1600" dirty="0" smtClean="0"/>
              <a:t>August 12, </a:t>
            </a:r>
            <a:r>
              <a:rPr lang="en-US" altLang="en-US" sz="1600" dirty="0"/>
              <a:t>2015</a:t>
            </a:r>
          </a:p>
          <a:p>
            <a:pPr algn="r" eaLnBrk="1" hangingPunct="1">
              <a:lnSpc>
                <a:spcPct val="80000"/>
              </a:lnSpc>
              <a:buClr>
                <a:srgbClr val="4D74AB"/>
              </a:buClr>
              <a:buFont typeface="Wingdings" panose="05000000000000000000" pitchFamily="2" charset="2"/>
              <a:buNone/>
            </a:pPr>
            <a:endParaRPr lang="en-US" altLang="en-US" sz="1600" dirty="0"/>
          </a:p>
          <a:p>
            <a:pPr algn="r" eaLnBrk="1" hangingPunct="1">
              <a:lnSpc>
                <a:spcPct val="80000"/>
              </a:lnSpc>
              <a:buClr>
                <a:srgbClr val="4D74AB"/>
              </a:buClr>
              <a:buFont typeface="Wingdings" panose="05000000000000000000" pitchFamily="2" charset="2"/>
              <a:buNone/>
            </a:pPr>
            <a:endParaRPr lang="en-US" altLang="en-US" sz="1600" dirty="0"/>
          </a:p>
          <a:p>
            <a:pPr algn="r" eaLnBrk="1" hangingPunct="1">
              <a:lnSpc>
                <a:spcPct val="80000"/>
              </a:lnSpc>
              <a:buClr>
                <a:srgbClr val="4D74AB"/>
              </a:buClr>
              <a:buFont typeface="Wingdings" panose="05000000000000000000" pitchFamily="2" charset="2"/>
              <a:buNone/>
            </a:pPr>
            <a:endParaRPr lang="en-US" altLang="en-US" sz="1600" dirty="0"/>
          </a:p>
        </p:txBody>
      </p:sp>
      <p:pic>
        <p:nvPicPr>
          <p:cNvPr id="16388" name="Picture 2" descr="C:\Users\cywang\Dropbox\research\conference\logo\VT_reverse_2.5inv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13500"/>
            <a:ext cx="1752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a weather generator to downscale climate model data, 2055-2058 compared with 2001-2004</a:t>
            </a:r>
          </a:p>
          <a:p>
            <a:r>
              <a:rPr lang="en-US" dirty="0" smtClean="0"/>
              <a:t>Simulated single bioretention with DRAINMOD</a:t>
            </a:r>
          </a:p>
          <a:p>
            <a:r>
              <a:rPr lang="en-US" dirty="0" smtClean="0"/>
              <a:t>Frequency and magnitude of untreated overflows increased</a:t>
            </a:r>
          </a:p>
          <a:p>
            <a:r>
              <a:rPr lang="en-US" dirty="0" smtClean="0"/>
              <a:t>Additional catchment storage of 9-31 cm is required</a:t>
            </a:r>
          </a:p>
          <a:p>
            <a:r>
              <a:rPr lang="en-US" dirty="0" smtClean="0"/>
              <a:t>Dry periods increased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Bioretention</a:t>
            </a:r>
            <a:r>
              <a:rPr lang="en-US" dirty="0"/>
              <a:t> </a:t>
            </a:r>
            <a:r>
              <a:rPr lang="en-US" dirty="0" smtClean="0"/>
              <a:t>Projections in North Carolina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64008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latin typeface="Arial" panose="020B0604020202020204" pitchFamily="34" charset="0"/>
              </a:rPr>
              <a:t>Hathaway, J.M., R.A. Brown, J.S. Fu and W.F. Hunt. 2014. Bioretention function under climate change scenarios in North Carolina, USA. J. Hydrol. 519, Part A: 503-511. doi:http://dx.doi.org/10.1016/j.jhydrol.2014.07.037.</a:t>
            </a:r>
          </a:p>
        </p:txBody>
      </p:sp>
    </p:spTree>
    <p:extLst>
      <p:ext uri="{BB962C8B-B14F-4D97-AF65-F5344CB8AC3E}">
        <p14:creationId xmlns:p14="http://schemas.microsoft.com/office/powerpoint/2010/main" val="360941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4462" y="762000"/>
            <a:ext cx="53340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Goal: To </a:t>
            </a:r>
            <a:r>
              <a:rPr lang="en-US" sz="1800" dirty="0"/>
              <a:t>develop a scalable and predictive framework to explain interactions among climate, hydrology, biogeochemistry and economics to inform new and more effective water quality protection strategies. 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Bracket </a:t>
            </a:r>
            <a:r>
              <a:rPr lang="en-US" sz="1800" dirty="0"/>
              <a:t>the mid-century changes in climate for the CB Watershed with downscaled high-resolution climate models.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Evaluate </a:t>
            </a:r>
            <a:r>
              <a:rPr lang="en-US" sz="1800" dirty="0"/>
              <a:t>changes in landscape patterns and magnitudes of N and P cycling and erosion using downscaled climate model outputs coupled to multi-scale landscape models.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Scale </a:t>
            </a:r>
            <a:r>
              <a:rPr lang="en-US" sz="1800" dirty="0"/>
              <a:t>up the patterns we predict at the fine scale in the test-bed watersheds (e.g., 5-10 m) to prioritize landscape protection and BMP implementation strategies.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Estimate </a:t>
            </a:r>
            <a:r>
              <a:rPr lang="en-US" sz="1800" dirty="0"/>
              <a:t>the range of impact of CC uncertainty may have on the Estuary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Assess </a:t>
            </a:r>
            <a:r>
              <a:rPr lang="en-US" sz="1800" dirty="0"/>
              <a:t>tradeoffs between costs of BMPs to control nitrogen (N) loads and variability of N loads under alternative CC scenarios.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NSF Water Sustainability and Climate Project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6160785"/>
            <a:ext cx="3810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Easton, Z., Sample, D., Bosch, D., Najjar</a:t>
            </a:r>
            <a:r>
              <a:rPr lang="en-US" sz="900" i="1" dirty="0">
                <a:solidFill>
                  <a:srgbClr val="000000"/>
                </a:solidFill>
                <a:latin typeface="Arial" panose="020B0604020202020204" pitchFamily="34" charset="0"/>
              </a:rPr>
              <a:t>, R.G</a:t>
            </a:r>
            <a:r>
              <a:rPr lang="en-US" sz="9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sz="900" i="1" dirty="0">
                <a:solidFill>
                  <a:srgbClr val="000000"/>
                </a:solidFill>
                <a:latin typeface="Arial" panose="020B0604020202020204" pitchFamily="34" charset="0"/>
              </a:rPr>
              <a:t>and Li, M., </a:t>
            </a:r>
            <a:r>
              <a:rPr lang="en-US" sz="9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2014. Water Sustainability and Climate-Category </a:t>
            </a:r>
            <a:r>
              <a:rPr lang="en-US" sz="900" i="1" dirty="0">
                <a:solidFill>
                  <a:srgbClr val="000000"/>
                </a:solidFill>
                <a:latin typeface="Arial" panose="020B0604020202020204" pitchFamily="34" charset="0"/>
              </a:rPr>
              <a:t>1 Collaborative Proposal: Coupled Multi-Scale Economic, Hydrologic and </a:t>
            </a:r>
            <a:r>
              <a:rPr lang="en-US" sz="9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Estuarine </a:t>
            </a:r>
            <a:r>
              <a:rPr lang="en-US" sz="900" i="1" dirty="0">
                <a:solidFill>
                  <a:srgbClr val="000000"/>
                </a:solidFill>
                <a:latin typeface="Arial" panose="020B0604020202020204" pitchFamily="34" charset="0"/>
              </a:rPr>
              <a:t>Modeling to Assess Impacts of Climate Change on Water quality </a:t>
            </a:r>
            <a:r>
              <a:rPr lang="en-US" sz="9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Management, National Science Foundation Proposal. </a:t>
            </a:r>
            <a:endParaRPr lang="en-US" sz="900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19200"/>
            <a:ext cx="371565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0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-39701" y="0"/>
            <a:ext cx="9183701" cy="6858000"/>
            <a:chOff x="-39701" y="0"/>
            <a:chExt cx="9183701" cy="685800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701" y="3114955"/>
              <a:ext cx="8285970" cy="3743045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1123511" y="3476512"/>
              <a:ext cx="738137" cy="76020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492580" y="2692860"/>
              <a:ext cx="2569265" cy="1849784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946840" y="3179850"/>
              <a:ext cx="4409510" cy="367815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pic>
          <p:nvPicPr>
            <p:cNvPr id="35" name="Picture 4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0489" y="67865"/>
              <a:ext cx="2200408" cy="1779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5" descr="Screen shot 2013-09-05 at 10.55.56 AM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560" y="67865"/>
              <a:ext cx="617598" cy="644285"/>
            </a:xfrm>
            <a:prstGeom prst="rect">
              <a:avLst/>
            </a:prstGeom>
          </p:spPr>
        </p:pic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58499" y="3832347"/>
              <a:ext cx="4271357" cy="2950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614" y="0"/>
              <a:ext cx="3576003" cy="2692860"/>
            </a:xfrm>
            <a:prstGeom prst="rect">
              <a:avLst/>
            </a:prstGeom>
          </p:spPr>
        </p:pic>
        <p:cxnSp>
          <p:nvCxnSpPr>
            <p:cNvPr id="39" name="Straight Connector 38"/>
            <p:cNvCxnSpPr/>
            <p:nvPr/>
          </p:nvCxnSpPr>
          <p:spPr>
            <a:xfrm>
              <a:off x="5958278" y="911330"/>
              <a:ext cx="2611344" cy="3974329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0" name="Straight Connector 39"/>
            <p:cNvCxnSpPr/>
            <p:nvPr/>
          </p:nvCxnSpPr>
          <p:spPr>
            <a:xfrm>
              <a:off x="4061846" y="1315801"/>
              <a:ext cx="4294505" cy="3569858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1" name="Curved Right Arrow 40"/>
            <p:cNvSpPr/>
            <p:nvPr/>
          </p:nvSpPr>
          <p:spPr>
            <a:xfrm rot="5400000">
              <a:off x="2695641" y="2159390"/>
              <a:ext cx="746517" cy="3579198"/>
            </a:xfrm>
            <a:prstGeom prst="curvedRightArrow">
              <a:avLst>
                <a:gd name="adj1" fmla="val 0"/>
                <a:gd name="adj2" fmla="val 28925"/>
                <a:gd name="adj3" fmla="val 11822"/>
              </a:avLst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23014" y="180368"/>
              <a:ext cx="1703261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Calibri"/>
                </a:rPr>
                <a:t>Climate-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Calibri"/>
                </a:rPr>
                <a:t>Najjar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Calibri"/>
                </a:rPr>
                <a:t> 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972513" y="2364242"/>
              <a:ext cx="2171487" cy="163121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marL="115888" marR="0" lvl="0" indent="-1158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Upscale test-beds - 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Easton</a:t>
              </a:r>
            </a:p>
            <a:p>
              <a:pPr marL="115888" marR="0" lvl="0" indent="-1158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Run Scenarios</a:t>
              </a:r>
            </a:p>
            <a:p>
              <a:pPr marL="115888" marR="0" lvl="0" indent="-1158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SWAT-VSA, SWMM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 (Obj 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3)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15529" y="2008833"/>
              <a:ext cx="2892238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Downscaled GCMs (Obj 1)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45" name="Right Arrow 44"/>
            <p:cNvSpPr/>
            <p:nvPr/>
          </p:nvSpPr>
          <p:spPr>
            <a:xfrm>
              <a:off x="3663616" y="979195"/>
              <a:ext cx="283223" cy="336606"/>
            </a:xfrm>
            <a:prstGeom prst="rightArrow">
              <a:avLst>
                <a:gd name="adj1" fmla="val 26958"/>
                <a:gd name="adj2" fmla="val 29840"/>
              </a:avLst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958278" y="64388"/>
              <a:ext cx="3150456" cy="132343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marL="115888" marR="0" lvl="0" indent="-1158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Test-beds-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Easton,</a:t>
              </a:r>
              <a:r>
                <a:rPr kumimoji="0" lang="en-US" sz="2000" b="1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 Sample</a:t>
              </a:r>
            </a:p>
            <a:p>
              <a:pPr marL="115888" marR="0" lvl="0" indent="-1158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Predict 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critical source 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areas</a:t>
              </a:r>
            </a:p>
            <a:p>
              <a:pPr marL="115888" marR="0" lvl="0" indent="-1158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Run 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scenarios</a:t>
              </a:r>
            </a:p>
            <a:p>
              <a:pPr marL="115888" marR="0" lvl="0" indent="-1158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SWAT-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VSA, SWMM 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(Obj 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2)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47" name="Right Arrow 46"/>
            <p:cNvSpPr/>
            <p:nvPr/>
          </p:nvSpPr>
          <p:spPr>
            <a:xfrm rot="2850599">
              <a:off x="2989373" y="3230939"/>
              <a:ext cx="2225024" cy="341577"/>
            </a:xfrm>
            <a:prstGeom prst="rightArrow">
              <a:avLst>
                <a:gd name="adj1" fmla="val 26958"/>
                <a:gd name="adj2" fmla="val 29840"/>
              </a:avLst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8" name="Curved Left Arrow 47"/>
            <p:cNvSpPr/>
            <p:nvPr/>
          </p:nvSpPr>
          <p:spPr>
            <a:xfrm>
              <a:off x="5490305" y="1997171"/>
              <a:ext cx="1237429" cy="2239544"/>
            </a:xfrm>
            <a:prstGeom prst="curvedLeftArrow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9" name="Curved Left Arrow 48"/>
            <p:cNvSpPr/>
            <p:nvPr/>
          </p:nvSpPr>
          <p:spPr>
            <a:xfrm rot="10800000">
              <a:off x="4246033" y="1847139"/>
              <a:ext cx="1244269" cy="2244149"/>
            </a:xfrm>
            <a:prstGeom prst="curvedLeftArrow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0" name="Right Arrow 49"/>
            <p:cNvSpPr/>
            <p:nvPr/>
          </p:nvSpPr>
          <p:spPr>
            <a:xfrm rot="5400000">
              <a:off x="675502" y="3553403"/>
              <a:ext cx="2057692" cy="336606"/>
            </a:xfrm>
            <a:prstGeom prst="rightArrow">
              <a:avLst>
                <a:gd name="adj1" fmla="val 26958"/>
                <a:gd name="adj2" fmla="val 29840"/>
              </a:avLst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1" name="Right Arrow 50"/>
            <p:cNvSpPr/>
            <p:nvPr/>
          </p:nvSpPr>
          <p:spPr>
            <a:xfrm rot="5400000">
              <a:off x="5183658" y="1586702"/>
              <a:ext cx="388221" cy="336606"/>
            </a:xfrm>
            <a:prstGeom prst="rightArrow">
              <a:avLst>
                <a:gd name="adj1" fmla="val 26958"/>
                <a:gd name="adj2" fmla="val 29840"/>
              </a:avLst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2" name="Right Arrow 51"/>
            <p:cNvSpPr/>
            <p:nvPr/>
          </p:nvSpPr>
          <p:spPr>
            <a:xfrm rot="16200000">
              <a:off x="5279459" y="4189598"/>
              <a:ext cx="533226" cy="336606"/>
            </a:xfrm>
            <a:prstGeom prst="rightArrow">
              <a:avLst>
                <a:gd name="adj1" fmla="val 26958"/>
                <a:gd name="adj2" fmla="val 29840"/>
              </a:avLst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810000" y="2356820"/>
              <a:ext cx="3064399" cy="1323439"/>
            </a:xfrm>
            <a:prstGeom prst="rect">
              <a:avLst/>
            </a:prstGeom>
            <a:solidFill>
              <a:sysClr val="window" lastClr="FFFFFF">
                <a:alpha val="75000"/>
              </a:sysClr>
            </a:solidFill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T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radeoffs 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between costs of 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BMPs 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to 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control pollutants and 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variability of 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pollutant w/ CC (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O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bj 5)-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Bosch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224488" y="4624514"/>
              <a:ext cx="828928" cy="2098821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850067" y="3869996"/>
              <a:ext cx="2654507" cy="1015663"/>
            </a:xfrm>
            <a:prstGeom prst="rect">
              <a:avLst/>
            </a:prstGeom>
            <a:solidFill>
              <a:srgbClr val="FFFFFF"/>
            </a:solidFill>
            <a:ln>
              <a:solidFill>
                <a:sysClr val="windowText" lastClr="000000"/>
              </a:solidFill>
            </a:ln>
          </p:spPr>
          <p:txBody>
            <a:bodyPr wrap="square">
              <a:spAutoFit/>
            </a:bodyPr>
            <a:lstStyle/>
            <a:p>
              <a:pPr marL="115888" marR="0" lvl="0" indent="-1158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Deliver N, P and Sed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 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to ROMS-RCA-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Li</a:t>
              </a:r>
            </a:p>
            <a:p>
              <a:pPr marL="115888" marR="0" lvl="0" indent="-1158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Run Scenarios 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(Obj 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4)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062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710"/>
            <a:ext cx="8229600" cy="1143000"/>
          </a:xfrm>
        </p:spPr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10049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Output from NARCCAP (North American Climate Change Assessment Program) dynamical downscaling at 50-km resolution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Global model forcing is from the Coupled Model Intercomparison Project (CMIP3)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Historical period (1971-2000) and a future period (2041-2070) under a medium-high greenhouse gas emissions scenario (A2)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Ten different regional-global climate model combinations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64008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latin typeface="Arial" panose="020B0604020202020204" pitchFamily="34" charset="0"/>
              </a:rPr>
              <a:t>Najjar, R.G., C.R. Pyke, M.B. Adams, D. </a:t>
            </a:r>
            <a:r>
              <a:rPr lang="en-US" sz="900" i="1" dirty="0" err="1">
                <a:latin typeface="Arial" panose="020B0604020202020204" pitchFamily="34" charset="0"/>
              </a:rPr>
              <a:t>Breitburg</a:t>
            </a:r>
            <a:r>
              <a:rPr lang="en-US" sz="900" i="1" dirty="0">
                <a:latin typeface="Arial" panose="020B0604020202020204" pitchFamily="34" charset="0"/>
              </a:rPr>
              <a:t>, C. Hershner, M. Kemp, et al. 2010. Potential climate-change impacts on the Chesapeake Bay. Estuarine, Coastal and Shelf Science 86: 1-20. </a:t>
            </a:r>
            <a:r>
              <a:rPr lang="en-US" sz="900" i="1" dirty="0" err="1">
                <a:latin typeface="Arial" panose="020B0604020202020204" pitchFamily="34" charset="0"/>
              </a:rPr>
              <a:t>doi:DOI</a:t>
            </a:r>
            <a:r>
              <a:rPr lang="en-US" sz="900" i="1" dirty="0">
                <a:latin typeface="Arial" panose="020B0604020202020204" pitchFamily="34" charset="0"/>
              </a:rPr>
              <a:t>: 10.1016/j.ecss.2009.09.026.</a:t>
            </a:r>
            <a:endParaRPr lang="en-US" sz="9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444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6982" y="1618908"/>
            <a:ext cx="5334682" cy="4477092"/>
          </a:xfrm>
        </p:spPr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tilize test bed watersheds with good hydro and biogeochemical data to build proof of concept models</a:t>
            </a:r>
          </a:p>
          <a:p>
            <a:pPr lvl="1"/>
            <a:r>
              <a:rPr lang="en-US" dirty="0" smtClean="0"/>
              <a:t>Changes in primarily N-Cycling (although P and sediment too) and hydrology from CC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Watersheds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0096"/>
            <a:ext cx="3827195" cy="484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9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209800"/>
            <a:ext cx="2743200" cy="762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Defoliation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Ammonification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Nitrification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Denitrification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Plant uptake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Plant uptake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Volatilization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Fixation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Impacts to Bioretention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066800"/>
            <a:ext cx="6705600" cy="4316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64008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latin typeface="Arial" panose="020B0604020202020204" pitchFamily="34" charset="0"/>
              </a:rPr>
              <a:t>Alamdari</a:t>
            </a:r>
            <a:r>
              <a:rPr lang="en-US" sz="900" i="1" dirty="0">
                <a:latin typeface="Arial" panose="020B0604020202020204" pitchFamily="34" charset="0"/>
              </a:rPr>
              <a:t>, N., Sample, D., and Easton, Z</a:t>
            </a:r>
            <a:r>
              <a:rPr lang="en-US" sz="900" i="1" dirty="0" smtClean="0">
                <a:latin typeface="Arial" panose="020B0604020202020204" pitchFamily="34" charset="0"/>
              </a:rPr>
              <a:t>., 2015, </a:t>
            </a:r>
            <a:r>
              <a:rPr lang="en-US" sz="900" i="1" dirty="0">
                <a:latin typeface="Arial" panose="020B0604020202020204" pitchFamily="34" charset="0"/>
              </a:rPr>
              <a:t>Potential modifications to agricultural and urban runoff water quality from </a:t>
            </a:r>
            <a:r>
              <a:rPr lang="en-US" sz="900" i="1" dirty="0" smtClean="0">
                <a:latin typeface="Arial" panose="020B0604020202020204" pitchFamily="34" charset="0"/>
              </a:rPr>
              <a:t>climate, Poster Presentation, NSF Meeting, January 15-16, Arlington, VA </a:t>
            </a:r>
            <a:endParaRPr lang="en-US" sz="9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45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Impacts to Riparian Buffers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093519"/>
              </p:ext>
            </p:extLst>
          </p:nvPr>
        </p:nvGraphicFramePr>
        <p:xfrm>
          <a:off x="0" y="685800"/>
          <a:ext cx="9144000" cy="4598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Visio" r:id="rId4" imgW="11691068" imgH="5879277" progId="Visio.Drawing.11">
                  <p:embed/>
                </p:oleObj>
              </mc:Choice>
              <mc:Fallback>
                <p:oleObj name="Visio" r:id="rId4" imgW="11691068" imgH="587927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685800"/>
                        <a:ext cx="9144000" cy="4598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1137022" y="4817686"/>
            <a:ext cx="685800" cy="39542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1400" dirty="0" smtClean="0">
                <a:effectLst/>
                <a:ea typeface="宋体"/>
                <a:cs typeface="Times New Roman"/>
              </a:rPr>
              <a:t>NO</a:t>
            </a:r>
            <a:r>
              <a:rPr lang="en-US" sz="1400" baseline="-25000" dirty="0" smtClean="0">
                <a:effectLst/>
                <a:ea typeface="宋体"/>
                <a:cs typeface="Times New Roman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135397" y="4832108"/>
            <a:ext cx="6858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1400" dirty="0" smtClean="0">
                <a:effectLst/>
                <a:ea typeface="宋体"/>
                <a:cs typeface="Times New Roman"/>
              </a:rPr>
              <a:t>NH</a:t>
            </a:r>
            <a:r>
              <a:rPr lang="en-US" sz="1400" baseline="-25000" dirty="0" smtClean="0">
                <a:effectLst/>
                <a:ea typeface="宋体"/>
                <a:cs typeface="Times New Roman"/>
              </a:rPr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2754388" y="4095684"/>
            <a:ext cx="685800" cy="39542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1400" dirty="0" smtClean="0">
                <a:effectLst/>
                <a:ea typeface="宋体"/>
                <a:cs typeface="Times New Roman"/>
              </a:rPr>
              <a:t>NO</a:t>
            </a:r>
            <a:r>
              <a:rPr lang="en-US" sz="1400" baseline="-25000" dirty="0" smtClean="0">
                <a:effectLst/>
                <a:ea typeface="宋体"/>
                <a:cs typeface="Times New Roman"/>
              </a:rPr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304800" y="2769395"/>
            <a:ext cx="685800" cy="39542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1400" dirty="0" smtClean="0">
                <a:effectLst/>
                <a:ea typeface="宋体"/>
                <a:cs typeface="Times New Roman"/>
              </a:rPr>
              <a:t>N</a:t>
            </a:r>
            <a:r>
              <a:rPr lang="en-US" sz="1400" baseline="-25000" dirty="0" smtClean="0">
                <a:effectLst/>
                <a:ea typeface="宋体"/>
                <a:cs typeface="Times New Roman"/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2514600" y="1397795"/>
            <a:ext cx="685800" cy="39542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1400" dirty="0" smtClean="0">
                <a:effectLst/>
                <a:ea typeface="宋体"/>
                <a:cs typeface="Times New Roman"/>
              </a:rPr>
              <a:t>N</a:t>
            </a:r>
            <a:r>
              <a:rPr lang="en-US" sz="1400" baseline="-25000" dirty="0" smtClean="0">
                <a:effectLst/>
                <a:ea typeface="宋体"/>
                <a:cs typeface="Times New Roman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276600" y="1473995"/>
            <a:ext cx="685800" cy="39542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effectLst/>
                <a:ea typeface="宋体"/>
                <a:cs typeface="Times New Roman"/>
              </a:rPr>
              <a:t>N</a:t>
            </a:r>
            <a:r>
              <a:rPr lang="en-US" sz="1400" baseline="-25000" dirty="0">
                <a:ea typeface="宋体"/>
                <a:cs typeface="Times New Roman"/>
              </a:rPr>
              <a:t>2</a:t>
            </a:r>
            <a:r>
              <a:rPr lang="en-US" sz="1400" dirty="0" smtClean="0">
                <a:effectLst/>
                <a:ea typeface="宋体"/>
                <a:cs typeface="Times New Roman"/>
              </a:rPr>
              <a:t>O</a:t>
            </a:r>
            <a:endParaRPr lang="en-US" sz="1400" baseline="-25000" dirty="0" smtClean="0">
              <a:effectLst/>
              <a:ea typeface="宋体"/>
              <a:cs typeface="Times New Roman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371600" y="3074195"/>
            <a:ext cx="6858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1400" dirty="0" smtClean="0">
                <a:effectLst/>
                <a:ea typeface="宋体"/>
                <a:cs typeface="Times New Roman"/>
              </a:rPr>
              <a:t>NH</a:t>
            </a:r>
            <a:r>
              <a:rPr lang="en-US" sz="1400" baseline="-25000" dirty="0" smtClean="0">
                <a:effectLst/>
                <a:ea typeface="宋体"/>
                <a:cs typeface="Times New Roman"/>
              </a:rPr>
              <a:t>4</a:t>
            </a:r>
          </a:p>
        </p:txBody>
      </p:sp>
      <p:cxnSp>
        <p:nvCxnSpPr>
          <p:cNvPr id="13" name="Curved Connector 12"/>
          <p:cNvCxnSpPr/>
          <p:nvPr/>
        </p:nvCxnSpPr>
        <p:spPr>
          <a:xfrm rot="16200000" flipV="1">
            <a:off x="2830573" y="1957854"/>
            <a:ext cx="500686" cy="138533"/>
          </a:xfrm>
          <a:prstGeom prst="curved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5400000" flipH="1" flipV="1">
            <a:off x="3113613" y="1889441"/>
            <a:ext cx="383124" cy="309985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16200000" flipH="1">
            <a:off x="100868" y="3913013"/>
            <a:ext cx="407863" cy="143566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6200000" flipH="1">
            <a:off x="346152" y="3352067"/>
            <a:ext cx="717396" cy="342901"/>
          </a:xfrm>
          <a:prstGeom prst="curvedConnector3">
            <a:avLst>
              <a:gd name="adj1" fmla="val 104541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flipV="1">
            <a:off x="3460168" y="4117317"/>
            <a:ext cx="578432" cy="176078"/>
          </a:xfrm>
          <a:prstGeom prst="curvedConnector3">
            <a:avLst>
              <a:gd name="adj1" fmla="val 79411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994192" y="1793217"/>
            <a:ext cx="457200" cy="39542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1400" b="1" dirty="0" smtClean="0">
                <a:solidFill>
                  <a:srgbClr val="FF0000"/>
                </a:solidFill>
                <a:effectLst/>
                <a:ea typeface="宋体"/>
                <a:cs typeface="Times New Roman"/>
              </a:rPr>
              <a:t>1</a:t>
            </a:r>
          </a:p>
        </p:txBody>
      </p:sp>
      <p:sp>
        <p:nvSpPr>
          <p:cNvPr id="19" name="Oval 18"/>
          <p:cNvSpPr/>
          <p:nvPr/>
        </p:nvSpPr>
        <p:spPr>
          <a:xfrm>
            <a:off x="647700" y="3156979"/>
            <a:ext cx="457200" cy="39542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1400" b="1" dirty="0" smtClean="0">
                <a:solidFill>
                  <a:srgbClr val="FF0000"/>
                </a:solidFill>
                <a:effectLst/>
                <a:ea typeface="宋体"/>
                <a:cs typeface="Times New Roman"/>
              </a:rPr>
              <a:t>2</a:t>
            </a:r>
          </a:p>
        </p:txBody>
      </p:sp>
      <p:sp>
        <p:nvSpPr>
          <p:cNvPr id="20" name="Oval 19"/>
          <p:cNvSpPr/>
          <p:nvPr/>
        </p:nvSpPr>
        <p:spPr>
          <a:xfrm>
            <a:off x="2277208" y="4204293"/>
            <a:ext cx="457200" cy="39542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1400" b="1" dirty="0" smtClean="0">
                <a:solidFill>
                  <a:srgbClr val="FF0000"/>
                </a:solidFill>
                <a:effectLst/>
                <a:ea typeface="宋体"/>
                <a:cs typeface="Times New Roman"/>
              </a:rPr>
              <a:t>3</a:t>
            </a:r>
          </a:p>
        </p:txBody>
      </p:sp>
      <p:sp>
        <p:nvSpPr>
          <p:cNvPr id="21" name="Oval 20"/>
          <p:cNvSpPr/>
          <p:nvPr/>
        </p:nvSpPr>
        <p:spPr>
          <a:xfrm>
            <a:off x="273957" y="4168449"/>
            <a:ext cx="6858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1400" dirty="0" smtClean="0">
                <a:effectLst/>
                <a:ea typeface="宋体"/>
                <a:cs typeface="Times New Roman"/>
              </a:rPr>
              <a:t>ON</a:t>
            </a:r>
            <a:endParaRPr lang="en-US" sz="1400" baseline="-25000" dirty="0" smtClean="0">
              <a:effectLst/>
              <a:ea typeface="宋体"/>
              <a:cs typeface="Times New Roman"/>
            </a:endParaRPr>
          </a:p>
        </p:txBody>
      </p:sp>
      <p:cxnSp>
        <p:nvCxnSpPr>
          <p:cNvPr id="22" name="Curved Connector 21"/>
          <p:cNvCxnSpPr/>
          <p:nvPr/>
        </p:nvCxnSpPr>
        <p:spPr>
          <a:xfrm rot="5400000" flipH="1" flipV="1">
            <a:off x="1539571" y="4295319"/>
            <a:ext cx="958075" cy="391572"/>
          </a:xfrm>
          <a:prstGeom prst="curvedConnector3">
            <a:avLst>
              <a:gd name="adj1" fmla="val 725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6"/>
            <a:endCxn id="6" idx="2"/>
          </p:cNvCxnSpPr>
          <p:nvPr/>
        </p:nvCxnSpPr>
        <p:spPr>
          <a:xfrm flipV="1">
            <a:off x="821197" y="5015397"/>
            <a:ext cx="315825" cy="72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1" idx="4"/>
          </p:cNvCxnSpPr>
          <p:nvPr/>
        </p:nvCxnSpPr>
        <p:spPr>
          <a:xfrm flipH="1">
            <a:off x="484417" y="4549449"/>
            <a:ext cx="132440" cy="2724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1"/>
          <p:cNvSpPr>
            <a:spLocks noGrp="1"/>
          </p:cNvSpPr>
          <p:nvPr>
            <p:ph idx="1"/>
          </p:nvPr>
        </p:nvSpPr>
        <p:spPr>
          <a:xfrm>
            <a:off x="28928" y="5364687"/>
            <a:ext cx="8960361" cy="96545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dirty="0"/>
              <a:t>Increased precipitation could raise water table and which would promote anoxic conditions and denitrification.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Rising temperature may lead to more cover crop coverage during offseason, increasing fixing of N2 and production of NO3 and NH4.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Rising water table may transport NO3 more quickly, before denitrification 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2775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800" b="1" i="1" dirty="0" smtClean="0"/>
              <a:t>Hypothesis. </a:t>
            </a:r>
            <a:r>
              <a:rPr lang="en-US" sz="2800" i="1" dirty="0" smtClean="0"/>
              <a:t>Increased </a:t>
            </a:r>
            <a:r>
              <a:rPr lang="en-US" sz="2800" i="1" dirty="0"/>
              <a:t>precipitation will increase the saturated extent of the watershed, increasing denitrification</a:t>
            </a:r>
            <a:endParaRPr lang="en-US" sz="2800" dirty="0"/>
          </a:p>
          <a:p>
            <a:pPr lvl="1"/>
            <a:r>
              <a:rPr lang="en-US" sz="2400" b="1" i="1" dirty="0"/>
              <a:t>Alternative 1. </a:t>
            </a:r>
            <a:r>
              <a:rPr lang="en-US" sz="2400" i="1" dirty="0"/>
              <a:t>Increased precipitation will be balanced by increased temperature (increasing ET) and result in no net change to denitrification. </a:t>
            </a:r>
            <a:endParaRPr lang="en-US" sz="2400" dirty="0"/>
          </a:p>
          <a:p>
            <a:pPr lvl="1"/>
            <a:r>
              <a:rPr lang="en-US" sz="2400" b="1" i="1" dirty="0"/>
              <a:t>Alternative 2. </a:t>
            </a:r>
            <a:r>
              <a:rPr lang="en-US" sz="2400" i="1" dirty="0"/>
              <a:t>Even if soil moisture status remains more-or-less constant, denitrification will increase as a result of increased temperatures.</a:t>
            </a:r>
            <a:endParaRPr lang="en-US" sz="2400" dirty="0"/>
          </a:p>
          <a:p>
            <a:pPr lvl="0"/>
            <a:r>
              <a:rPr lang="en-US" sz="2800" b="1" i="1" dirty="0" smtClean="0"/>
              <a:t>Hypothesis. </a:t>
            </a:r>
            <a:r>
              <a:rPr lang="en-US" sz="2800" i="1" dirty="0" smtClean="0"/>
              <a:t>Extreme </a:t>
            </a:r>
            <a:r>
              <a:rPr lang="en-US" sz="2800" i="1" dirty="0"/>
              <a:t>events mobilize more sediment and sediment bound constituents (P) relative to N while increases in the annual water balance favor increased N production and transport.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Agricultural Test Beds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190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460" y="1330787"/>
            <a:ext cx="8580564" cy="4525963"/>
          </a:xfrm>
        </p:spPr>
        <p:txBody>
          <a:bodyPr>
            <a:normAutofit/>
          </a:bodyPr>
          <a:lstStyle/>
          <a:p>
            <a:r>
              <a:rPr lang="en-US" b="1" i="1" dirty="0"/>
              <a:t>Hypothesis. </a:t>
            </a:r>
            <a:r>
              <a:rPr lang="en-US" i="1" dirty="0"/>
              <a:t>Altered flow </a:t>
            </a:r>
            <a:r>
              <a:rPr lang="en-US" i="1" dirty="0" smtClean="0"/>
              <a:t>regime and extreme events </a:t>
            </a:r>
            <a:r>
              <a:rPr lang="en-US" i="1" dirty="0"/>
              <a:t>will reduce BMP </a:t>
            </a:r>
            <a:r>
              <a:rPr lang="en-US" i="1" dirty="0" smtClean="0"/>
              <a:t>performance</a:t>
            </a:r>
          </a:p>
          <a:p>
            <a:r>
              <a:rPr lang="en-US" dirty="0" smtClean="0"/>
              <a:t>Difficult Run </a:t>
            </a:r>
            <a:br>
              <a:rPr lang="en-US" dirty="0" smtClean="0"/>
            </a:br>
            <a:r>
              <a:rPr lang="en-US" dirty="0" smtClean="0"/>
              <a:t>Fairfax County, VA</a:t>
            </a:r>
          </a:p>
          <a:p>
            <a:r>
              <a:rPr lang="en-US" dirty="0" smtClean="0"/>
              <a:t>151 km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18.4% impervious</a:t>
            </a:r>
          </a:p>
          <a:p>
            <a:r>
              <a:rPr lang="en-US" dirty="0" smtClean="0"/>
              <a:t>900 existing BMPs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Test-Bed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30" y="2366984"/>
            <a:ext cx="4312270" cy="438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58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763000" cy="4572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 smtClean="0"/>
              <a:t>Primary:</a:t>
            </a:r>
          </a:p>
          <a:p>
            <a:pPr lvl="1"/>
            <a:r>
              <a:rPr lang="en-US" altLang="en-US" sz="2400" dirty="0" smtClean="0"/>
              <a:t>Precipitation</a:t>
            </a:r>
          </a:p>
          <a:p>
            <a:pPr lvl="1"/>
            <a:r>
              <a:rPr lang="en-US" altLang="en-US" sz="2400" dirty="0" smtClean="0"/>
              <a:t>Air temperature</a:t>
            </a:r>
          </a:p>
          <a:p>
            <a:pPr lvl="1"/>
            <a:r>
              <a:rPr lang="en-US" altLang="en-US" sz="2400" dirty="0" smtClean="0"/>
              <a:t>Water temperature</a:t>
            </a:r>
          </a:p>
          <a:p>
            <a:pPr marL="0" indent="0">
              <a:buNone/>
            </a:pPr>
            <a:r>
              <a:rPr lang="en-US" altLang="en-US" sz="2800" dirty="0" smtClean="0"/>
              <a:t>Secondary:</a:t>
            </a:r>
          </a:p>
          <a:p>
            <a:pPr lvl="1"/>
            <a:r>
              <a:rPr lang="en-US" altLang="en-US" sz="2400" dirty="0" smtClean="0"/>
              <a:t>Sea Level Rise</a:t>
            </a:r>
          </a:p>
          <a:p>
            <a:pPr lvl="1"/>
            <a:r>
              <a:rPr lang="en-US" altLang="en-US" sz="2400" dirty="0" smtClean="0"/>
              <a:t>Frequency and </a:t>
            </a:r>
            <a:r>
              <a:rPr lang="en-US" altLang="en-US" sz="2400" dirty="0"/>
              <a:t>magnitude </a:t>
            </a:r>
            <a:r>
              <a:rPr lang="en-US" altLang="en-US" sz="2400" dirty="0" smtClean="0"/>
              <a:t>of storm surges</a:t>
            </a:r>
          </a:p>
          <a:p>
            <a:pPr lvl="1"/>
            <a:r>
              <a:rPr lang="en-US" altLang="en-US" sz="2400" dirty="0" smtClean="0"/>
              <a:t>Frequency and </a:t>
            </a:r>
            <a:r>
              <a:rPr lang="en-US" altLang="en-US" sz="2400" dirty="0"/>
              <a:t>magnitude </a:t>
            </a:r>
            <a:r>
              <a:rPr lang="en-US" altLang="en-US" sz="2400" dirty="0" smtClean="0"/>
              <a:t>of precipitation</a:t>
            </a:r>
            <a:endParaRPr lang="en-US" altLang="en-US" sz="2400" dirty="0"/>
          </a:p>
          <a:p>
            <a:pPr lvl="1"/>
            <a:r>
              <a:rPr lang="en-US" altLang="en-US" sz="2400" dirty="0" smtClean="0"/>
              <a:t>Duration of </a:t>
            </a:r>
            <a:r>
              <a:rPr lang="en-US" altLang="en-US" sz="2400" dirty="0"/>
              <a:t>dry </a:t>
            </a:r>
            <a:r>
              <a:rPr lang="en-US" altLang="en-US" sz="2400" dirty="0" smtClean="0"/>
              <a:t>periods</a:t>
            </a:r>
          </a:p>
          <a:p>
            <a:pPr lvl="1"/>
            <a:r>
              <a:rPr lang="en-US" altLang="en-US" sz="2400" dirty="0" smtClean="0"/>
              <a:t>Evapotranspiration</a:t>
            </a:r>
          </a:p>
          <a:p>
            <a:pPr lvl="1"/>
            <a:r>
              <a:rPr lang="en-US" altLang="en-US" sz="2400" dirty="0"/>
              <a:t>L</a:t>
            </a:r>
            <a:r>
              <a:rPr lang="en-US" altLang="en-US" sz="2400" dirty="0" smtClean="0"/>
              <a:t>andscape hydrogeochemistry and downstream water quality</a:t>
            </a:r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Selected Impacts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07976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Research Program</a:t>
            </a:r>
            <a:endParaRPr lang="en-US" sz="2800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8372" name="Content Placeholder 1"/>
          <p:cNvSpPr>
            <a:spLocks noGrp="1"/>
          </p:cNvSpPr>
          <p:nvPr>
            <p:ph sz="half" idx="1"/>
          </p:nvPr>
        </p:nvSpPr>
        <p:spPr>
          <a:xfrm>
            <a:off x="176212" y="871954"/>
            <a:ext cx="8639175" cy="4572000"/>
          </a:xfrm>
        </p:spPr>
        <p:txBody>
          <a:bodyPr/>
          <a:lstStyle/>
          <a:p>
            <a:pPr>
              <a:spcBef>
                <a:spcPts val="300"/>
              </a:spcBef>
              <a:buSzPct val="90000"/>
              <a:defRPr/>
            </a:pPr>
            <a:r>
              <a:rPr lang="en-US" dirty="0">
                <a:solidFill>
                  <a:schemeClr val="accent3"/>
                </a:solidFill>
                <a:latin typeface="Arial" charset="0"/>
                <a:cs typeface="Arial" charset="0"/>
              </a:rPr>
              <a:t>Adaptive management applied to design, monitoring, and modeling of urban stormwater BMPs</a:t>
            </a:r>
          </a:p>
          <a:p>
            <a:pPr>
              <a:spcBef>
                <a:spcPts val="300"/>
              </a:spcBef>
              <a:buSzPct val="90000"/>
              <a:defRPr/>
            </a:pPr>
            <a:r>
              <a:rPr lang="en-US" dirty="0">
                <a:solidFill>
                  <a:schemeClr val="accent3"/>
                </a:solidFill>
                <a:latin typeface="Arial" charset="0"/>
                <a:cs typeface="Arial" charset="0"/>
              </a:rPr>
              <a:t>Integrating life-cycle cost analysis with predictive models, assessing Cost-Benefits</a:t>
            </a:r>
          </a:p>
          <a:p>
            <a:pPr>
              <a:spcBef>
                <a:spcPts val="300"/>
              </a:spcBef>
              <a:buSzPct val="90000"/>
              <a:defRPr/>
            </a:pPr>
            <a:r>
              <a:rPr lang="en-US" dirty="0">
                <a:solidFill>
                  <a:schemeClr val="accent3"/>
                </a:solidFill>
                <a:latin typeface="Arial" charset="0"/>
                <a:cs typeface="Arial" charset="0"/>
              </a:rPr>
              <a:t>Improving predictive models and tools applied in urban watersheds w/ BMPs</a:t>
            </a:r>
          </a:p>
          <a:p>
            <a:pPr>
              <a:spcBef>
                <a:spcPts val="300"/>
              </a:spcBef>
              <a:buSzPct val="90000"/>
              <a:defRPr/>
            </a:pPr>
            <a:r>
              <a:rPr lang="en-US" dirty="0">
                <a:solidFill>
                  <a:schemeClr val="accent3"/>
                </a:solidFill>
                <a:latin typeface="Arial" charset="0"/>
                <a:cs typeface="Arial" charset="0"/>
              </a:rPr>
              <a:t>Providing education and guidance on urban stormwater, and BMPs to various audiences</a:t>
            </a:r>
          </a:p>
          <a:p>
            <a:pPr>
              <a:buClr>
                <a:schemeClr val="bg2">
                  <a:lumMod val="50000"/>
                </a:schemeClr>
              </a:buClr>
              <a:buSzPct val="90000"/>
              <a:buFont typeface="Wingdings 2" charset="0"/>
              <a:buChar char=""/>
              <a:defRPr/>
            </a:pPr>
            <a:endParaRPr lang="en-US" sz="2400" dirty="0">
              <a:ea typeface="ＭＳ Ｐゴシック" charset="0"/>
            </a:endParaRPr>
          </a:p>
        </p:txBody>
      </p:sp>
      <p:sp>
        <p:nvSpPr>
          <p:cNvPr id="62468" name="Rectangle 1"/>
          <p:cNvSpPr>
            <a:spLocks/>
          </p:cNvSpPr>
          <p:nvPr/>
        </p:nvSpPr>
        <p:spPr bwMode="auto">
          <a:xfrm>
            <a:off x="9525" y="5465764"/>
            <a:ext cx="9144000" cy="1392237"/>
          </a:xfrm>
          <a:prstGeom prst="rect">
            <a:avLst/>
          </a:prstGeom>
          <a:solidFill>
            <a:srgbClr val="66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5545139"/>
            <a:ext cx="72517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xtBox 7"/>
          <p:cNvSpPr txBox="1">
            <a:spLocks noChangeArrowheads="1"/>
          </p:cNvSpPr>
          <p:nvPr/>
        </p:nvSpPr>
        <p:spPr bwMode="auto">
          <a:xfrm>
            <a:off x="304800" y="5105400"/>
            <a:ext cx="4191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sz="800" i="1" dirty="0">
                <a:latin typeface="Arial" charset="0"/>
                <a:cs typeface="Arial" charset="0"/>
                <a:hlinkClick r:id="rId5"/>
              </a:rPr>
              <a:t>http://www.bse.vt.edu/site/urban-stormwater/</a:t>
            </a:r>
            <a:endParaRPr lang="en-US" sz="800" i="1" dirty="0">
              <a:latin typeface="Arial" charset="0"/>
              <a:cs typeface="Arial" charset="0"/>
            </a:endParaRPr>
          </a:p>
          <a:p>
            <a:endParaRPr lang="en-US" sz="800" i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926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2"/>
          <p:cNvSpPr>
            <a:spLocks noGrp="1"/>
          </p:cNvSpPr>
          <p:nvPr>
            <p:ph type="title"/>
          </p:nvPr>
        </p:nvSpPr>
        <p:spPr>
          <a:xfrm>
            <a:off x="0" y="3048000"/>
            <a:ext cx="8991600" cy="762000"/>
          </a:xfrm>
        </p:spPr>
        <p:txBody>
          <a:bodyPr/>
          <a:lstStyle/>
          <a:p>
            <a:r>
              <a:rPr lang="en-US" altLang="en-US" dirty="0" smtClean="0"/>
              <a:t>Questions?</a:t>
            </a:r>
            <a:br>
              <a:rPr lang="en-US" altLang="en-US" dirty="0" smtClean="0"/>
            </a:br>
            <a:r>
              <a:rPr lang="en-US" altLang="en-US" dirty="0" smtClean="0">
                <a:hlinkClick r:id="rId2"/>
              </a:rPr>
              <a:t>dsample@vt.edu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9487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763000" cy="4572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 smtClean="0"/>
              <a:t>Primary:</a:t>
            </a:r>
          </a:p>
          <a:p>
            <a:pPr lvl="1"/>
            <a:r>
              <a:rPr lang="en-US" altLang="en-US" sz="2400" dirty="0" smtClean="0"/>
              <a:t>Precipitation</a:t>
            </a:r>
          </a:p>
          <a:p>
            <a:pPr lvl="1"/>
            <a:r>
              <a:rPr lang="en-US" altLang="en-US" sz="2400" dirty="0" smtClean="0"/>
              <a:t>Air temperature</a:t>
            </a:r>
          </a:p>
          <a:p>
            <a:pPr lvl="1"/>
            <a:r>
              <a:rPr lang="en-US" altLang="en-US" sz="2400" dirty="0" smtClean="0"/>
              <a:t>Water temperature</a:t>
            </a:r>
          </a:p>
          <a:p>
            <a:pPr marL="0" indent="0">
              <a:buNone/>
            </a:pPr>
            <a:r>
              <a:rPr lang="en-US" altLang="en-US" sz="2800" dirty="0" smtClean="0"/>
              <a:t>Secondary:</a:t>
            </a:r>
          </a:p>
          <a:p>
            <a:pPr lvl="1"/>
            <a:r>
              <a:rPr lang="en-US" altLang="en-US" sz="2400" dirty="0" smtClean="0"/>
              <a:t>Sea Level Rise</a:t>
            </a:r>
          </a:p>
          <a:p>
            <a:pPr lvl="1"/>
            <a:r>
              <a:rPr lang="en-US" altLang="en-US" sz="2400" dirty="0" smtClean="0"/>
              <a:t>Frequency and </a:t>
            </a:r>
            <a:r>
              <a:rPr lang="en-US" altLang="en-US" sz="2400" dirty="0"/>
              <a:t>magnitude </a:t>
            </a:r>
            <a:r>
              <a:rPr lang="en-US" altLang="en-US" sz="2400" dirty="0" smtClean="0"/>
              <a:t>of storm surges</a:t>
            </a:r>
          </a:p>
          <a:p>
            <a:pPr lvl="1"/>
            <a:r>
              <a:rPr lang="en-US" altLang="en-US" sz="2400" dirty="0" smtClean="0"/>
              <a:t>Frequency and </a:t>
            </a:r>
            <a:r>
              <a:rPr lang="en-US" altLang="en-US" sz="2400" dirty="0"/>
              <a:t>magnitude </a:t>
            </a:r>
            <a:r>
              <a:rPr lang="en-US" altLang="en-US" sz="2400" dirty="0" smtClean="0"/>
              <a:t>of precipitation</a:t>
            </a:r>
            <a:endParaRPr lang="en-US" altLang="en-US" sz="2400" dirty="0"/>
          </a:p>
          <a:p>
            <a:pPr lvl="1"/>
            <a:r>
              <a:rPr lang="en-US" altLang="en-US" sz="2400" dirty="0" smtClean="0"/>
              <a:t>Duration of </a:t>
            </a:r>
            <a:r>
              <a:rPr lang="en-US" altLang="en-US" sz="2400" dirty="0"/>
              <a:t>dry </a:t>
            </a:r>
            <a:r>
              <a:rPr lang="en-US" altLang="en-US" sz="2400" dirty="0" smtClean="0"/>
              <a:t>periods</a:t>
            </a:r>
          </a:p>
          <a:p>
            <a:pPr lvl="1"/>
            <a:r>
              <a:rPr lang="en-US" altLang="en-US" sz="2400" dirty="0" smtClean="0"/>
              <a:t>Evapotranspiration</a:t>
            </a:r>
          </a:p>
          <a:p>
            <a:pPr lvl="1"/>
            <a:r>
              <a:rPr lang="en-US" altLang="en-US" sz="2400" dirty="0"/>
              <a:t>L</a:t>
            </a:r>
            <a:r>
              <a:rPr lang="en-US" altLang="en-US" sz="2400" dirty="0" smtClean="0"/>
              <a:t>andscape hydrogeochemistry and downstream water quality</a:t>
            </a:r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Selected Impacts of Climate Change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 Impacts to SW and Potential Adaptations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01657" y="914400"/>
          <a:ext cx="8513743" cy="5323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1867"/>
                <a:gridCol w="2890543"/>
                <a:gridCol w="3291333"/>
              </a:tblGrid>
              <a:tr h="175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Cycle Change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54" marR="2754" marT="27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Stormwater Impact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54" marR="2754" marT="27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54" marR="2754" marT="2754" marB="0" anchor="b"/>
                </a:tc>
              </a:tr>
              <a:tr h="509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Decreased precipitation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54" marR="2754" marT="27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Decreased runoff volume, increased recurrence intervals, increased pollutant concentrations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54" marR="2754" marT="27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Protect and establish wetlands to retain runoff and recharge groundwater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54" marR="2754" marT="2754" marB="0" anchor="b"/>
                </a:tc>
              </a:tr>
              <a:tr h="1019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precipitation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54" marR="2754" marT="27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runoff volume, increased peak flow, decreased recurrence intervals, increased waterway erosion and flood risk, increased water turbidity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54" marR="2754" marT="27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storage, install detention retention facilities, improve channel stability, improve emergency response capacity, increase storm drain pipe size, install observational networks for flood forecasting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54" marR="2754" marT="2754" marB="0" anchor="b"/>
                </a:tc>
              </a:tr>
              <a:tr h="3397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Altered precipitation timing – seasonal and interannual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54" marR="2754" marT="27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significant impact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54" marR="2754" marT="27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adaptation necessary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54" marR="2754" marT="2754" marB="0" anchor="b"/>
                </a:tc>
              </a:tr>
              <a:tr h="509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precipitation intensity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54" marR="2754" marT="27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Decreased annual recurrence intervals, increased peak flow runoff, erosion, flood risk, and turbidity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54" marR="2754" marT="27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storage, improve emergency response capacity, install observational networks for flood forecasting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54" marR="2754" marT="2754" marB="0" anchor="b"/>
                </a:tc>
              </a:tr>
              <a:tr h="3397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Decreased precipitation intensity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54" marR="2754" marT="27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Decreased runoff, decreased pollutant loading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54" marR="2754" marT="27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Minimal adaptation necessary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54" marR="2754" marT="2754" marB="0" anchor="b"/>
                </a:tc>
              </a:tr>
              <a:tr h="509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ET</a:t>
                      </a:r>
                      <a:b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54" marR="2754" marT="27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removal of stored runoff in detention in retention basins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54" marR="2754" marT="27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Minimal adaptation necessary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54" marR="2754" marT="2754" marB="0" anchor="b"/>
                </a:tc>
              </a:tr>
              <a:tr h="849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streamflow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54" marR="2754" marT="27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flood risk, increase dilution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54" marR="2754" marT="27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 risk management studies, minimize impervious surfaces, encourage riparian buffer zones along waterways, install observational networks for flood forecasting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54" marR="2754" marT="2754" marB="0" anchor="b"/>
                </a:tc>
              </a:tr>
              <a:tr h="509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Raised groundwater table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54" marR="2754" marT="27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Waterlogging of green infrastructure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54" marR="2754" marT="27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Relocate BMPs using improved mapping of GW and soils, reduce leaks in stormwater system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54" marR="2754" marT="2754" marB="0" anchor="b"/>
                </a:tc>
              </a:tr>
              <a:tr h="3427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surface water temperature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54" marR="2754" marT="27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Decreased DO, altering biota, increased impact of pollutant loading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54" marR="2754" marT="27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green infrastructure in place of detention/retention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54" marR="2754" marT="2754" marB="0" anchor="b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9568" y="6292334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rgbClr val="000000"/>
                </a:solidFill>
                <a:latin typeface="Arial" panose="020B0604020202020204" pitchFamily="34" charset="0"/>
              </a:rPr>
              <a:t>Burian, S.J., T. Walsh, A.J. Kalyanapu and S.G. Larsen. 2013. 5.06 - Climate Vulnerabilities and Adaptation of Urban Water Infrastructure Systems. In: R. Editor-in-Chief: Pielke, editor Climate Vulnerability. Academic Press, Oxford. p. 87-107.</a:t>
            </a:r>
          </a:p>
        </p:txBody>
      </p:sp>
    </p:spTree>
    <p:extLst>
      <p:ext uri="{BB962C8B-B14F-4D97-AF65-F5344CB8AC3E}">
        <p14:creationId xmlns:p14="http://schemas.microsoft.com/office/powerpoint/2010/main" val="116255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Design Storm based analyses</a:t>
            </a:r>
          </a:p>
          <a:p>
            <a:pPr lvl="1"/>
            <a:r>
              <a:rPr lang="en-US" dirty="0" smtClean="0"/>
              <a:t>Advantage: quick, applicable to most </a:t>
            </a:r>
          </a:p>
          <a:p>
            <a:pPr lvl="1"/>
            <a:r>
              <a:rPr lang="en-US" dirty="0" smtClean="0"/>
              <a:t>Disadvantage: does not incorporate ET, soil moisture, difficult to assess WQ</a:t>
            </a:r>
          </a:p>
          <a:p>
            <a:pPr marL="0" indent="0">
              <a:buNone/>
            </a:pPr>
            <a:r>
              <a:rPr lang="en-US" dirty="0" smtClean="0"/>
              <a:t>Continuous simulation</a:t>
            </a:r>
          </a:p>
          <a:p>
            <a:pPr lvl="1"/>
            <a:r>
              <a:rPr lang="en-US" dirty="0" smtClean="0"/>
              <a:t>Advantage: Simulates hydrologic cycle during entire </a:t>
            </a:r>
            <a:br>
              <a:rPr lang="en-US" dirty="0" smtClean="0"/>
            </a:br>
            <a:r>
              <a:rPr lang="en-US" dirty="0" smtClean="0"/>
              <a:t>period of simulation, including ET, soil moisture, etc. Can be adapted for WQ analyses</a:t>
            </a:r>
          </a:p>
          <a:p>
            <a:pPr lvl="1"/>
            <a:r>
              <a:rPr lang="en-US" dirty="0" smtClean="0"/>
              <a:t>Disadvantages: Long simulation times, complexity,</a:t>
            </a:r>
            <a:br>
              <a:rPr lang="en-US" dirty="0" smtClean="0"/>
            </a:br>
            <a:r>
              <a:rPr lang="en-US" dirty="0" smtClean="0"/>
              <a:t>reference to existing standards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for Modeling Runoff-Induced 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4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SW Using Design Storm Approach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9568" y="6292334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rgbClr val="000000"/>
                </a:solidFill>
                <a:latin typeface="Arial" panose="020B0604020202020204" pitchFamily="34" charset="0"/>
              </a:rPr>
              <a:t>Moglen, G. and G. Rios Vidal. 2014. Climate Change and Storm Water Infrastructure in the Mid-Atlantic Region: Design Mismatch Coming? J. Hydrol. Eng. 0: 04014026. doi:doi:10.1061/(ASCE)HE.1943-5584.0000967.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257800"/>
          </a:xfrm>
        </p:spPr>
        <p:txBody>
          <a:bodyPr/>
          <a:lstStyle/>
          <a:p>
            <a:r>
              <a:rPr lang="en-US" sz="2400" dirty="0" smtClean="0"/>
              <a:t>Analysis of 3-hr NARCCAP models, </a:t>
            </a:r>
            <a:r>
              <a:rPr lang="en-US" sz="2400" smtClean="0"/>
              <a:t>comparing 1971-2000 </a:t>
            </a:r>
            <a:r>
              <a:rPr lang="en-US" sz="2400" dirty="0" smtClean="0"/>
              <a:t>with 20141-2070, Northern VA (Arlington)</a:t>
            </a:r>
          </a:p>
          <a:p>
            <a:r>
              <a:rPr lang="en-US" sz="2400" dirty="0" smtClean="0"/>
              <a:t>Intensity-duration-frequency curves for 2 and 10 yr return periods generated using Log-Pearson Type III fit</a:t>
            </a:r>
          </a:p>
          <a:p>
            <a:r>
              <a:rPr lang="en-US" sz="2400" dirty="0" smtClean="0"/>
              <a:t>Evaluated Ratios at inflow,</a:t>
            </a:r>
            <a:br>
              <a:rPr lang="en-US" sz="2400" dirty="0" smtClean="0"/>
            </a:br>
            <a:r>
              <a:rPr lang="en-US" sz="2400" dirty="0" smtClean="0"/>
              <a:t>outflow, storage</a:t>
            </a:r>
          </a:p>
          <a:p>
            <a:r>
              <a:rPr lang="en-US" sz="2400" dirty="0" smtClean="0"/>
              <a:t>Analysis of detention</a:t>
            </a:r>
            <a:br>
              <a:rPr lang="en-US" sz="2400" dirty="0" smtClean="0"/>
            </a:br>
            <a:r>
              <a:rPr lang="en-US" sz="2400" dirty="0" smtClean="0"/>
              <a:t>storage indicates ponds are</a:t>
            </a:r>
            <a:br>
              <a:rPr lang="en-US" sz="2400" dirty="0" smtClean="0"/>
            </a:br>
            <a:r>
              <a:rPr lang="en-US" sz="2400" dirty="0" smtClean="0"/>
              <a:t>undersized, 72% in 2-yr,</a:t>
            </a:r>
            <a:br>
              <a:rPr lang="en-US" sz="2400" dirty="0" smtClean="0"/>
            </a:br>
            <a:r>
              <a:rPr lang="en-US" sz="2400" dirty="0" smtClean="0"/>
              <a:t>53% in 10-yr duration</a:t>
            </a:r>
          </a:p>
          <a:p>
            <a:r>
              <a:rPr lang="en-US" sz="2400" dirty="0" smtClean="0"/>
              <a:t>Ratio of land use change</a:t>
            </a:r>
            <a:br>
              <a:rPr lang="en-US" sz="2400" dirty="0" smtClean="0"/>
            </a:br>
            <a:r>
              <a:rPr lang="en-US" sz="2400" dirty="0" smtClean="0"/>
              <a:t>much greater than CC high</a:t>
            </a:r>
            <a:br>
              <a:rPr lang="en-US" sz="2400" dirty="0" smtClean="0"/>
            </a:br>
            <a:r>
              <a:rPr lang="en-US" sz="2400" dirty="0" smtClean="0"/>
              <a:t>frequency changes</a:t>
            </a:r>
            <a:br>
              <a:rPr lang="en-US" sz="2400" dirty="0" smtClean="0"/>
            </a:br>
            <a:endParaRPr lang="en-US" sz="2400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654" y="2514599"/>
            <a:ext cx="4947685" cy="376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6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Requires method for downscaling GCM/RCM</a:t>
            </a:r>
            <a:br>
              <a:rPr lang="en-US" dirty="0" smtClean="0"/>
            </a:br>
            <a:r>
              <a:rPr lang="en-US" dirty="0" smtClean="0"/>
              <a:t>model outputs (such as Temp, Precip, Radiation): </a:t>
            </a:r>
          </a:p>
          <a:p>
            <a:r>
              <a:rPr lang="en-US" dirty="0" smtClean="0"/>
              <a:t>Statistical downscaling of (GCM model)s</a:t>
            </a:r>
          </a:p>
          <a:p>
            <a:r>
              <a:rPr lang="en-US" dirty="0" smtClean="0"/>
              <a:t>Dynamical downscaling (from RCMs)</a:t>
            </a:r>
          </a:p>
          <a:p>
            <a:pPr marL="0" indent="0">
              <a:buNone/>
            </a:pPr>
            <a:r>
              <a:rPr lang="en-US" dirty="0" smtClean="0"/>
              <a:t>Methods</a:t>
            </a:r>
          </a:p>
          <a:p>
            <a:r>
              <a:rPr lang="en-US" dirty="0" smtClean="0"/>
              <a:t>Linear interpolation</a:t>
            </a:r>
          </a:p>
          <a:p>
            <a:r>
              <a:rPr lang="en-US" dirty="0" smtClean="0"/>
              <a:t>Spatial disaggregation</a:t>
            </a:r>
          </a:p>
          <a:p>
            <a:r>
              <a:rPr lang="en-US" dirty="0" smtClean="0"/>
              <a:t>Bias-corrected spatial disaggregation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Simulation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35653" y="60198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rgbClr val="000000"/>
                </a:solidFill>
                <a:latin typeface="Arial" panose="020B0604020202020204" pitchFamily="34" charset="0"/>
              </a:rPr>
              <a:t>Jang, S. and M.L. Kavvas. 2015. Downscaling Global Climate Simulations to Regional Scales: Statistical Downscaling versus Dynamical Downscaling. J. Hydrol. Eng. 20. doi:10.1061/(asce)he.1943-5584.0000939</a:t>
            </a:r>
            <a:r>
              <a:rPr lang="en-US" sz="9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n-US" sz="900" i="1" dirty="0">
                <a:solidFill>
                  <a:srgbClr val="000000"/>
                </a:solidFill>
                <a:latin typeface="Arial" panose="020B0604020202020204" pitchFamily="34" charset="0"/>
              </a:rPr>
              <a:t>Wood, A.W., L.R. Leung, V. Sridhar and D.P. Lettenmaier. 2004. Hydrologic Implications of Dynamical and Statistical Approaches to Downscaling Climate Model Outputs. Climatic Change 62: 189-216.</a:t>
            </a:r>
          </a:p>
        </p:txBody>
      </p:sp>
    </p:spTree>
    <p:extLst>
      <p:ext uri="{BB962C8B-B14F-4D97-AF65-F5344CB8AC3E}">
        <p14:creationId xmlns:p14="http://schemas.microsoft.com/office/powerpoint/2010/main" val="325256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of LID Using Continuous Simulation Methods (hybrid)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" y="61722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rgbClr val="000000"/>
                </a:solidFill>
                <a:latin typeface="Arial" panose="020B0604020202020204" pitchFamily="34" charset="0"/>
              </a:rPr>
              <a:t>Lucas, W.C. and D.J. Sample. Reducing combined sewer overflows by using outlet controls for Green Stormwater Infrastructure: Case study in Richmond, Virginia. J. Hydrol. doi:http://dx.doi.org/10.1016/j.jhydrol.2014.10.029.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24" b="926"/>
          <a:stretch/>
        </p:blipFill>
        <p:spPr>
          <a:xfrm>
            <a:off x="76200" y="1409700"/>
            <a:ext cx="2667000" cy="4076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539963"/>
            <a:ext cx="6400800" cy="3854274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94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of LID Using Continuous Simulation Methods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" y="61722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rgbClr val="000000"/>
                </a:solidFill>
                <a:latin typeface="Arial" panose="020B0604020202020204" pitchFamily="34" charset="0"/>
              </a:rPr>
              <a:t>Lucas, W.C. and D.J. Sample. Reducing combined sewer overflows by using outlet controls for Green Stormwater Infrastructure: Case study in Richmond, Virginia. J. Hydrol. doi:http://dx.doi.org/10.1016/j.jhydrol.2014.10.029.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76758"/>
            <a:ext cx="7772400" cy="511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8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limate Change Associated Flooding  Impacts in Virginia, a Review of Methods and Projections &amp;quot;&quot;/&gt;&lt;property id=&quot;20307&quot; value=&quot;343&quot;/&gt;&lt;/object&gt;&lt;object type=&quot;3&quot; unique_id=&quot;18413&quot;&gt;&lt;property id=&quot;20148&quot; value=&quot;5&quot;/&gt;&lt;property id=&quot;20300&quot; value=&quot;Slide 3 - &amp;quot;Selected Impacts of Climate Change&amp;quot;&quot;/&gt;&lt;property id=&quot;20307&quot; value=&quot;554&quot;/&gt;&lt;/object&gt;&lt;object type=&quot;3&quot; unique_id=&quot;30376&quot;&gt;&lt;property id=&quot;20148&quot; value=&quot;5&quot;/&gt;&lt;property id=&quot;20300&quot; value=&quot;Slide 2 - &amp;quot;Research Program&amp;quot;&quot;/&gt;&lt;property id=&quot;20307&quot; value=&quot;578&quot;/&gt;&lt;/object&gt;&lt;object type=&quot;3&quot; unique_id=&quot;58987&quot;&gt;&lt;property id=&quot;20148&quot; value=&quot;5&quot;/&gt;&lt;property id=&quot;20300&quot; value=&quot;Slide 11 - &amp;quot;NSF Water Sustainability and Climate Project&amp;quot;&quot;/&gt;&lt;property id=&quot;20307&quot; value=&quot;1224&quot;/&gt;&lt;/object&gt;&lt;object type=&quot;3&quot; unique_id=&quot;58989&quot;&gt;&lt;property id=&quot;20148&quot; value=&quot;5&quot;/&gt;&lt;property id=&quot;20300&quot; value=&quot;Slide 15 - &amp;quot;Potential Impacts to Bioretention&amp;quot;&quot;/&gt;&lt;property id=&quot;20307&quot; value=&quot;1223&quot;/&gt;&lt;/object&gt;&lt;object type=&quot;3&quot; unique_id=&quot;59218&quot;&gt;&lt;property id=&quot;20148&quot; value=&quot;5&quot;/&gt;&lt;property id=&quot;20300&quot; value=&quot;Slide 12&quot;/&gt;&lt;property id=&quot;20307&quot; value=&quot;1228&quot;/&gt;&lt;/object&gt;&lt;object type=&quot;3&quot; unique_id=&quot;59219&quot;&gt;&lt;property id=&quot;20148&quot; value=&quot;5&quot;/&gt;&lt;property id=&quot;20300&quot; value=&quot;Slide 13 - &amp;quot;Climate&amp;quot;&quot;/&gt;&lt;property id=&quot;20307&quot; value=&quot;1229&quot;/&gt;&lt;/object&gt;&lt;object type=&quot;3&quot; unique_id=&quot;59221&quot;&gt;&lt;property id=&quot;20148&quot; value=&quot;5&quot;/&gt;&lt;property id=&quot;20300&quot; value=&quot;Slide 14 - &amp;quot;Watersheds&amp;quot;&quot;/&gt;&lt;property id=&quot;20307&quot; value=&quot;1231&quot;/&gt;&lt;/object&gt;&lt;object type=&quot;3&quot; unique_id=&quot;59222&quot;&gt;&lt;property id=&quot;20148&quot; value=&quot;5&quot;/&gt;&lt;property id=&quot;20300&quot; value=&quot;Slide 17 - &amp;quot;Agricultural Test Beds&amp;quot;&quot;/&gt;&lt;property id=&quot;20307&quot; value=&quot;1232&quot;/&gt;&lt;/object&gt;&lt;object type=&quot;3&quot; unique_id=&quot;59227&quot;&gt;&lt;property id=&quot;20148&quot; value=&quot;5&quot;/&gt;&lt;property id=&quot;20300&quot; value=&quot;Slide 18 - &amp;quot;Urban Test-Bed &amp;quot;&quot;/&gt;&lt;property id=&quot;20307&quot; value=&quot;1237&quot;/&gt;&lt;/object&gt;&lt;object type=&quot;3&quot; unique_id=&quot;59890&quot;&gt;&lt;property id=&quot;20148&quot; value=&quot;5&quot;/&gt;&lt;property id=&quot;20300&quot; value=&quot;Slide 4 - &amp;quot;CC Impacts to SW and Potential Adaptations&amp;quot;&quot;/&gt;&lt;property id=&quot;20307&quot; value=&quot;1254&quot;/&gt;&lt;/object&gt;&lt;object type=&quot;3&quot; unique_id=&quot;59891&quot;&gt;&lt;property id=&quot;20148&quot; value=&quot;5&quot;/&gt;&lt;property id=&quot;20300&quot; value=&quot;Slide 5 - &amp;quot;Methods for Modeling Runoff-Induced CC&amp;quot;&quot;/&gt;&lt;property id=&quot;20307&quot; value=&quot;1256&quot;/&gt;&lt;/object&gt;&lt;object type=&quot;3&quot; unique_id=&quot;59892&quot;&gt;&lt;property id=&quot;20148&quot; value=&quot;5&quot;/&gt;&lt;property id=&quot;20300&quot; value=&quot;Slide 6 - &amp;quot;Modeling SW Using Design Storm Approach&amp;quot;&quot;/&gt;&lt;property id=&quot;20307&quot; value=&quot;1255&quot;/&gt;&lt;/object&gt;&lt;object type=&quot;3&quot; unique_id=&quot;59893&quot;&gt;&lt;property id=&quot;20148&quot; value=&quot;5&quot;/&gt;&lt;property id=&quot;20300&quot; value=&quot;Slide 7 - &amp;quot;Continuous Simulation&amp;quot;&quot;/&gt;&lt;property id=&quot;20307&quot; value=&quot;1258&quot;/&gt;&lt;/object&gt;&lt;object type=&quot;3&quot; unique_id=&quot;59894&quot;&gt;&lt;property id=&quot;20148&quot; value=&quot;5&quot;/&gt;&lt;property id=&quot;20300&quot; value=&quot;Slide 9 - &amp;quot;Assessment of LID Using Continuous Simulation Methods&amp;quot;&quot;/&gt;&lt;property id=&quot;20307&quot; value=&quot;1259&quot;/&gt;&lt;/object&gt;&lt;object type=&quot;3&quot; unique_id=&quot;60062&quot;&gt;&lt;property id=&quot;20148&quot; value=&quot;5&quot;/&gt;&lt;property id=&quot;20300&quot; value=&quot;Slide 16 - &amp;quot;Potential Impacts to Riparian Buffers&amp;quot;&quot;/&gt;&lt;property id=&quot;20307&quot; value=&quot;1260&quot;/&gt;&lt;/object&gt;&lt;object type=&quot;3&quot; unique_id=&quot;60210&quot;&gt;&lt;property id=&quot;20148&quot; value=&quot;5&quot;/&gt;&lt;property id=&quot;20300&quot; value=&quot;Slide 8 - &amp;quot;Assessment of LID Using Continuous Simulation Methods (hybrid)&amp;quot;&quot;/&gt;&lt;property id=&quot;20307&quot; value=&quot;1262&quot;/&gt;&lt;/object&gt;&lt;object type=&quot;3&quot; unique_id=&quot;60211&quot;&gt;&lt;property id=&quot;20148&quot; value=&quot;5&quot;/&gt;&lt;property id=&quot;20300&quot; value=&quot;Slide 10 - &amp;quot;Bioretention Projections in North Carolina&amp;quot;&quot;/&gt;&lt;property id=&quot;20307&quot; value=&quot;1261&quot;/&gt;&lt;/object&gt;&lt;object type=&quot;3&quot; unique_id=&quot;60212&quot;&gt;&lt;property id=&quot;20148&quot; value=&quot;5&quot;/&gt;&lt;property id=&quot;20300&quot; value=&quot;Slide 19 - &amp;quot;Selected Impacts of Climate Change&amp;quot;&quot;/&gt;&lt;property id=&quot;20307&quot; value=&quot;1264&quot;/&gt;&lt;/object&gt;&lt;object type=&quot;3&quot; unique_id=&quot;60213&quot;&gt;&lt;property id=&quot;20148&quot; value=&quot;5&quot;/&gt;&lt;property id=&quot;20300&quot; value=&quot;Slide 20 - &amp;quot;Questions? dsample@vt.edu &amp;quot;&quot;/&gt;&lt;property id=&quot;20307&quot; value=&quot;1265&quot;/&gt;&lt;/object&gt;&lt;/object&gt;&lt;object type=&quot;8&quot; unique_id=&quot;1007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2_Custom Design">
  <a:themeElements>
    <a:clrScheme name="10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Custom Design">
      <a:majorFont>
        <a:latin typeface="Gotham-Medium"/>
        <a:ea typeface=""/>
        <a:cs typeface=""/>
      </a:majorFont>
      <a:minorFont>
        <a:latin typeface="KnockoutHTF30JuniorWelterw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7_Custom Design">
  <a:themeElements>
    <a:clrScheme name="10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Custom Design">
      <a:majorFont>
        <a:latin typeface="Gotham-Medium"/>
        <a:ea typeface=""/>
        <a:cs typeface=""/>
      </a:majorFont>
      <a:minorFont>
        <a:latin typeface="KnockoutHTF30JuniorWelterw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8_Custom Design">
  <a:themeElements>
    <a:clrScheme name="10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Custom Design">
      <a:majorFont>
        <a:latin typeface="Gotham-Medium"/>
        <a:ea typeface=""/>
        <a:cs typeface=""/>
      </a:majorFont>
      <a:minorFont>
        <a:latin typeface="KnockoutHTF30JuniorWelterw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Custom Design">
  <a:themeElements>
    <a:clrScheme name="10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Custom Design">
      <a:majorFont>
        <a:latin typeface="Gotham-Medium"/>
        <a:ea typeface=""/>
        <a:cs typeface=""/>
      </a:majorFont>
      <a:minorFont>
        <a:latin typeface="KnockoutHTF30JuniorWelterw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Custom Design">
  <a:themeElements>
    <a:clrScheme name="10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Custom Design">
      <a:majorFont>
        <a:latin typeface="Gotham-Medium"/>
        <a:ea typeface=""/>
        <a:cs typeface=""/>
      </a:majorFont>
      <a:minorFont>
        <a:latin typeface="KnockoutHTF30JuniorWelterw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4_Custom Design">
  <a:themeElements>
    <a:clrScheme name="10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Custom Design">
      <a:majorFont>
        <a:latin typeface="Gotham-Medium"/>
        <a:ea typeface=""/>
        <a:cs typeface=""/>
      </a:majorFont>
      <a:minorFont>
        <a:latin typeface="KnockoutHTF30JuniorWelterw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Custom Design">
  <a:themeElements>
    <a:clrScheme name="10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Custom Design">
      <a:majorFont>
        <a:latin typeface="Gotham-Medium"/>
        <a:ea typeface=""/>
        <a:cs typeface=""/>
      </a:majorFont>
      <a:minorFont>
        <a:latin typeface="KnockoutHTF30JuniorWelterw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5_Custom Design">
  <a:themeElements>
    <a:clrScheme name="10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Custom Design">
      <a:majorFont>
        <a:latin typeface="Gotham-Medium"/>
        <a:ea typeface=""/>
        <a:cs typeface=""/>
      </a:majorFont>
      <a:minorFont>
        <a:latin typeface="KnockoutHTF30JuniorWelterw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5_Custom Design">
  <a:themeElements>
    <a:clrScheme name="10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Custom Design">
      <a:majorFont>
        <a:latin typeface="Gotham-Medium"/>
        <a:ea typeface=""/>
        <a:cs typeface=""/>
      </a:majorFont>
      <a:minorFont>
        <a:latin typeface="KnockoutHTF30JuniorWelterw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6_Custom Design">
  <a:themeElements>
    <a:clrScheme name="10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Custom Design">
      <a:majorFont>
        <a:latin typeface="Gotham-Medium"/>
        <a:ea typeface=""/>
        <a:cs typeface=""/>
      </a:majorFont>
      <a:minorFont>
        <a:latin typeface="KnockoutHTF30JuniorWelterw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6_Custom Design">
  <a:themeElements>
    <a:clrScheme name="10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Custom Design">
      <a:majorFont>
        <a:latin typeface="Gotham-Medium"/>
        <a:ea typeface=""/>
        <a:cs typeface=""/>
      </a:majorFont>
      <a:minorFont>
        <a:latin typeface="KnockoutHTF30JuniorWelterw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10_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10_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10_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10_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10_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10_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10_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6042</TotalTime>
  <Words>1479</Words>
  <Application>Microsoft Office PowerPoint</Application>
  <PresentationFormat>On-screen Show (4:3)</PresentationFormat>
  <Paragraphs>179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43" baseType="lpstr">
      <vt:lpstr>Arial</vt:lpstr>
      <vt:lpstr>MS PGothic</vt:lpstr>
      <vt:lpstr>Gotham-Medium</vt:lpstr>
      <vt:lpstr>Tahoma</vt:lpstr>
      <vt:lpstr>宋体</vt:lpstr>
      <vt:lpstr>KnockoutHTF30JuniorWelterwt</vt:lpstr>
      <vt:lpstr>Wingdings 2</vt:lpstr>
      <vt:lpstr>MS PGothic</vt:lpstr>
      <vt:lpstr>Calibri</vt:lpstr>
      <vt:lpstr>Wingdings</vt:lpstr>
      <vt:lpstr>Times New Roman</vt:lpstr>
      <vt:lpstr>12_Custom Design</vt:lpstr>
      <vt:lpstr>10_Custom Design</vt:lpstr>
      <vt:lpstr>13_Custom Design</vt:lpstr>
      <vt:lpstr>14_Custom Design</vt:lpstr>
      <vt:lpstr>11_Custom Design</vt:lpstr>
      <vt:lpstr>15_Custom Design</vt:lpstr>
      <vt:lpstr>25_Custom Design</vt:lpstr>
      <vt:lpstr>26_Custom Design</vt:lpstr>
      <vt:lpstr>16_Custom Design</vt:lpstr>
      <vt:lpstr>17_Custom Design</vt:lpstr>
      <vt:lpstr>18_Custom Design</vt:lpstr>
      <vt:lpstr>Visio</vt:lpstr>
      <vt:lpstr>Climate Change Associated Flooding  Impacts in Virginia, a Review of Methods and Projections </vt:lpstr>
      <vt:lpstr>Research Program</vt:lpstr>
      <vt:lpstr>Selected Impacts of Climate Change</vt:lpstr>
      <vt:lpstr>CC Impacts to SW and Potential Adaptations</vt:lpstr>
      <vt:lpstr>Methods for Modeling Runoff-Induced CC</vt:lpstr>
      <vt:lpstr>Modeling SW Using Design Storm Approach</vt:lpstr>
      <vt:lpstr>Continuous Simulation</vt:lpstr>
      <vt:lpstr>Assessment of LID Using Continuous Simulation Methods (hybrid)</vt:lpstr>
      <vt:lpstr>Assessment of LID Using Continuous Simulation Methods</vt:lpstr>
      <vt:lpstr>Bioretention Projections in North Carolina</vt:lpstr>
      <vt:lpstr>NSF Water Sustainability and Climate Project</vt:lpstr>
      <vt:lpstr>PowerPoint Presentation</vt:lpstr>
      <vt:lpstr>Climate</vt:lpstr>
      <vt:lpstr>Watersheds</vt:lpstr>
      <vt:lpstr>Potential Impacts to Bioretention</vt:lpstr>
      <vt:lpstr>Potential Impacts to Riparian Buffers</vt:lpstr>
      <vt:lpstr>Agricultural Test Beds</vt:lpstr>
      <vt:lpstr>Urban Test-Bed </vt:lpstr>
      <vt:lpstr>Selected Impacts of Climate Change</vt:lpstr>
      <vt:lpstr>Questions? dsample@vt.edu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Chih-Yu Wang</dc:creator>
  <cp:lastModifiedBy>David</cp:lastModifiedBy>
  <cp:revision>521</cp:revision>
  <cp:lastPrinted>2015-04-22T10:15:44Z</cp:lastPrinted>
  <dcterms:created xsi:type="dcterms:W3CDTF">2010-07-20T16:11:07Z</dcterms:created>
  <dcterms:modified xsi:type="dcterms:W3CDTF">2015-08-12T14:04:28Z</dcterms:modified>
</cp:coreProperties>
</file>