
<file path=[Content_Types].xml><?xml version="1.0" encoding="utf-8"?>
<Types xmlns="http://schemas.openxmlformats.org/package/2006/content-types">
  <Default Extension="png" ContentType="image/png"/>
  <Default Extension="jpeg" ContentType="image/jpeg"/>
  <Default Extension="wmf" ContentType="image/x-wmf"/>
  <Default Extension="mov" ContentType="video/unknown"/>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6"/>
  </p:notesMasterIdLst>
  <p:sldIdLst>
    <p:sldId id="303" r:id="rId2"/>
    <p:sldId id="302" r:id="rId3"/>
    <p:sldId id="350" r:id="rId4"/>
    <p:sldId id="352" r:id="rId5"/>
    <p:sldId id="301" r:id="rId6"/>
    <p:sldId id="309" r:id="rId7"/>
    <p:sldId id="308" r:id="rId8"/>
    <p:sldId id="306" r:id="rId9"/>
    <p:sldId id="305" r:id="rId10"/>
    <p:sldId id="304" r:id="rId11"/>
    <p:sldId id="311" r:id="rId12"/>
    <p:sldId id="296" r:id="rId13"/>
    <p:sldId id="293" r:id="rId14"/>
    <p:sldId id="298" r:id="rId15"/>
    <p:sldId id="295" r:id="rId16"/>
    <p:sldId id="280" r:id="rId17"/>
    <p:sldId id="279" r:id="rId18"/>
    <p:sldId id="289" r:id="rId19"/>
    <p:sldId id="292" r:id="rId20"/>
    <p:sldId id="290" r:id="rId21"/>
    <p:sldId id="340" r:id="rId22"/>
    <p:sldId id="324" r:id="rId23"/>
    <p:sldId id="288" r:id="rId24"/>
    <p:sldId id="323" r:id="rId25"/>
    <p:sldId id="322" r:id="rId26"/>
    <p:sldId id="331" r:id="rId27"/>
    <p:sldId id="325" r:id="rId28"/>
    <p:sldId id="333" r:id="rId29"/>
    <p:sldId id="276" r:id="rId30"/>
    <p:sldId id="327" r:id="rId31"/>
    <p:sldId id="329" r:id="rId32"/>
    <p:sldId id="264" r:id="rId33"/>
    <p:sldId id="339" r:id="rId34"/>
    <p:sldId id="342" r:id="rId35"/>
    <p:sldId id="343" r:id="rId36"/>
    <p:sldId id="338" r:id="rId37"/>
    <p:sldId id="266" r:id="rId38"/>
    <p:sldId id="347" r:id="rId39"/>
    <p:sldId id="313" r:id="rId40"/>
    <p:sldId id="297" r:id="rId41"/>
    <p:sldId id="348" r:id="rId42"/>
    <p:sldId id="349" r:id="rId43"/>
    <p:sldId id="351" r:id="rId44"/>
    <p:sldId id="260" r:id="rId45"/>
  </p:sldIdLst>
  <p:sldSz cx="9144000" cy="6858000" type="screen4x3"/>
  <p:notesSz cx="6858000" cy="9144000"/>
  <p:defaultTextStyle>
    <a:defPPr>
      <a:defRPr lang="fr-FR"/>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698" autoAdjust="0"/>
  </p:normalViewPr>
  <p:slideViewPr>
    <p:cSldViewPr>
      <p:cViewPr varScale="1">
        <p:scale>
          <a:sx n="62" d="100"/>
          <a:sy n="62" d="100"/>
        </p:scale>
        <p:origin x="-151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8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563676-6EE4-49D0-9237-13C4A18B92A4}" type="doc">
      <dgm:prSet loTypeId="urn:microsoft.com/office/officeart/2011/layout/CircleProcess" loCatId="process" qsTypeId="urn:microsoft.com/office/officeart/2005/8/quickstyle/3d5" qsCatId="3D" csTypeId="urn:microsoft.com/office/officeart/2005/8/colors/colorful5" csCatId="colorful" phldr="1"/>
      <dgm:spPr/>
      <dgm:t>
        <a:bodyPr/>
        <a:lstStyle/>
        <a:p>
          <a:endParaRPr lang="en-CA"/>
        </a:p>
      </dgm:t>
    </dgm:pt>
    <dgm:pt modelId="{8A2ADB6C-4E77-4246-9B20-7DF4D4F9E477}">
      <dgm:prSet custT="1"/>
      <dgm:spPr>
        <a:xfrm>
          <a:off x="401147" y="681217"/>
          <a:ext cx="1221070" cy="1221390"/>
        </a:xfrm>
        <a:solidFill>
          <a:srgbClr val="FFFFFF">
            <a:alpha val="90000"/>
            <a:hueOff val="0"/>
            <a:satOff val="0"/>
            <a:lumOff val="0"/>
            <a:alphaOff val="0"/>
          </a:srgbClr>
        </a:solidFill>
        <a:ln w="9525" cap="flat" cmpd="sng" algn="ctr">
          <a:solidFill>
            <a:srgbClr val="DAEDEF">
              <a:hueOff val="3257024"/>
              <a:satOff val="11196"/>
              <a:lumOff val="-53726"/>
              <a:alphaOff val="0"/>
            </a:srgbClr>
          </a:solidFill>
          <a:prstDash val="solid"/>
        </a:ln>
        <a:effectLst/>
        <a:sp3d z="57150" extrusionH="63500" prstMaterial="matte"/>
      </dgm:spPr>
      <dgm:t>
        <a:bodyPr/>
        <a:lstStyle/>
        <a:p>
          <a:pPr rtl="0"/>
          <a:r>
            <a:rPr lang="en-CA" sz="1200" b="1" u="sng" dirty="0" smtClean="0">
              <a:solidFill>
                <a:srgbClr val="000000">
                  <a:hueOff val="0"/>
                  <a:satOff val="0"/>
                  <a:lumOff val="0"/>
                  <a:alphaOff val="0"/>
                </a:srgbClr>
              </a:solidFill>
              <a:latin typeface="Arial Narrow"/>
              <a:ea typeface="+mn-ea"/>
              <a:cs typeface="+mn-cs"/>
            </a:rPr>
            <a:t>6 DFO CLIMATE RISKS</a:t>
          </a:r>
          <a:endParaRPr lang="en-CA" sz="1200" b="1" u="sng" dirty="0">
            <a:solidFill>
              <a:srgbClr val="000000">
                <a:hueOff val="0"/>
                <a:satOff val="0"/>
                <a:lumOff val="0"/>
                <a:alphaOff val="0"/>
              </a:srgbClr>
            </a:solidFill>
            <a:latin typeface="Arial Narrow"/>
            <a:ea typeface="+mn-ea"/>
            <a:cs typeface="+mn-cs"/>
          </a:endParaRPr>
        </a:p>
      </dgm:t>
    </dgm:pt>
    <dgm:pt modelId="{D6C7335B-D512-4F15-938F-7F316C46A52B}" type="parTrans" cxnId="{364DEB8B-04B1-488F-A4AC-CA4A491E1BD6}">
      <dgm:prSet/>
      <dgm:spPr/>
      <dgm:t>
        <a:bodyPr/>
        <a:lstStyle/>
        <a:p>
          <a:endParaRPr lang="en-CA"/>
        </a:p>
      </dgm:t>
    </dgm:pt>
    <dgm:pt modelId="{D8373A5B-DC37-4BA0-85D9-E47EC460D966}" type="sibTrans" cxnId="{364DEB8B-04B1-488F-A4AC-CA4A491E1BD6}">
      <dgm:prSet/>
      <dgm:spPr/>
      <dgm:t>
        <a:bodyPr/>
        <a:lstStyle/>
        <a:p>
          <a:endParaRPr lang="en-CA"/>
        </a:p>
      </dgm:t>
    </dgm:pt>
    <dgm:pt modelId="{60389F72-B939-4B77-BB5E-6F7E4889F081}">
      <dgm:prSet custT="1"/>
      <dgm:spPr>
        <a:xfrm>
          <a:off x="1752736" y="681217"/>
          <a:ext cx="1221070" cy="1221390"/>
        </a:xfrm>
        <a:solidFill>
          <a:srgbClr val="FFFFFF">
            <a:alpha val="90000"/>
            <a:hueOff val="0"/>
            <a:satOff val="0"/>
            <a:lumOff val="0"/>
            <a:alphaOff val="0"/>
          </a:srgbClr>
        </a:solidFill>
        <a:ln w="9525" cap="flat" cmpd="sng" algn="ctr">
          <a:solidFill>
            <a:srgbClr val="DAEDEF">
              <a:hueOff val="2714187"/>
              <a:satOff val="9330"/>
              <a:lumOff val="-44772"/>
              <a:alphaOff val="0"/>
            </a:srgbClr>
          </a:solidFill>
          <a:prstDash val="solid"/>
        </a:ln>
        <a:effectLst/>
        <a:sp3d z="57150" extrusionH="63500" prstMaterial="matte"/>
      </dgm:spPr>
      <dgm:t>
        <a:bodyPr/>
        <a:lstStyle/>
        <a:p>
          <a:pPr rtl="0"/>
          <a:r>
            <a:rPr lang="en-CA" sz="1200" b="1" dirty="0" smtClean="0">
              <a:solidFill>
                <a:srgbClr val="000000">
                  <a:hueOff val="0"/>
                  <a:satOff val="0"/>
                  <a:lumOff val="0"/>
                  <a:alphaOff val="0"/>
                </a:srgbClr>
              </a:solidFill>
              <a:latin typeface="Arial Narrow"/>
              <a:ea typeface="+mn-ea"/>
              <a:cs typeface="+mn-cs"/>
            </a:rPr>
            <a:t>Risk 1    Ecosystem and Fisheries Degradation and Damage</a:t>
          </a:r>
          <a:endParaRPr lang="en-CA" sz="1200" b="1" dirty="0">
            <a:solidFill>
              <a:srgbClr val="000000">
                <a:hueOff val="0"/>
                <a:satOff val="0"/>
                <a:lumOff val="0"/>
                <a:alphaOff val="0"/>
              </a:srgbClr>
            </a:solidFill>
            <a:latin typeface="Arial Narrow"/>
            <a:ea typeface="+mn-ea"/>
            <a:cs typeface="+mn-cs"/>
          </a:endParaRPr>
        </a:p>
      </dgm:t>
    </dgm:pt>
    <dgm:pt modelId="{8EBA07DC-632D-49B3-B074-3E055C168726}" type="parTrans" cxnId="{795EEF38-357A-43A7-9F04-BF5F6F068645}">
      <dgm:prSet/>
      <dgm:spPr/>
      <dgm:t>
        <a:bodyPr/>
        <a:lstStyle/>
        <a:p>
          <a:endParaRPr lang="en-CA"/>
        </a:p>
      </dgm:t>
    </dgm:pt>
    <dgm:pt modelId="{A76A7C1A-3468-4189-9B03-0FFAD2DF6FB2}" type="sibTrans" cxnId="{795EEF38-357A-43A7-9F04-BF5F6F068645}">
      <dgm:prSet/>
      <dgm:spPr/>
      <dgm:t>
        <a:bodyPr/>
        <a:lstStyle/>
        <a:p>
          <a:endParaRPr lang="en-CA"/>
        </a:p>
      </dgm:t>
    </dgm:pt>
    <dgm:pt modelId="{30237817-6B78-429B-8594-1841DE6712B6}">
      <dgm:prSet custT="1"/>
      <dgm:spPr>
        <a:xfrm>
          <a:off x="3105292" y="681217"/>
          <a:ext cx="1221070" cy="1221390"/>
        </a:xfrm>
        <a:solidFill>
          <a:srgbClr val="FFFFFF">
            <a:alpha val="90000"/>
            <a:hueOff val="0"/>
            <a:satOff val="0"/>
            <a:lumOff val="0"/>
            <a:alphaOff val="0"/>
          </a:srgbClr>
        </a:solidFill>
        <a:ln w="9525" cap="flat" cmpd="sng" algn="ctr">
          <a:solidFill>
            <a:srgbClr val="DAEDEF">
              <a:hueOff val="2171350"/>
              <a:satOff val="7464"/>
              <a:lumOff val="-35817"/>
              <a:alphaOff val="0"/>
            </a:srgbClr>
          </a:solidFill>
          <a:prstDash val="solid"/>
        </a:ln>
        <a:effectLst/>
        <a:sp3d z="57150" extrusionH="63500" prstMaterial="matte"/>
      </dgm:spPr>
      <dgm:t>
        <a:bodyPr/>
        <a:lstStyle/>
        <a:p>
          <a:pPr rtl="0"/>
          <a:r>
            <a:rPr lang="en-CA" sz="1200" b="1" dirty="0" smtClean="0">
              <a:solidFill>
                <a:srgbClr val="000000">
                  <a:hueOff val="0"/>
                  <a:satOff val="0"/>
                  <a:lumOff val="0"/>
                  <a:alphaOff val="0"/>
                </a:srgbClr>
              </a:solidFill>
              <a:latin typeface="Arial Narrow"/>
              <a:ea typeface="+mn-ea"/>
              <a:cs typeface="+mn-cs"/>
            </a:rPr>
            <a:t>Risk 2    Changes in Biological Resources</a:t>
          </a:r>
          <a:endParaRPr lang="en-CA" sz="1200" b="1" dirty="0">
            <a:solidFill>
              <a:srgbClr val="000000">
                <a:hueOff val="0"/>
                <a:satOff val="0"/>
                <a:lumOff val="0"/>
                <a:alphaOff val="0"/>
              </a:srgbClr>
            </a:solidFill>
            <a:latin typeface="Arial Narrow"/>
            <a:ea typeface="+mn-ea"/>
            <a:cs typeface="+mn-cs"/>
          </a:endParaRPr>
        </a:p>
      </dgm:t>
    </dgm:pt>
    <dgm:pt modelId="{A6C414A3-E9B2-4C01-B847-23C4831C4B6E}" type="parTrans" cxnId="{8AD38706-E321-4768-B894-BCE83FB81A88}">
      <dgm:prSet/>
      <dgm:spPr/>
      <dgm:t>
        <a:bodyPr/>
        <a:lstStyle/>
        <a:p>
          <a:endParaRPr lang="en-CA"/>
        </a:p>
      </dgm:t>
    </dgm:pt>
    <dgm:pt modelId="{F2078E3B-C9E4-4FE0-BCE5-0A436DD2ED1A}" type="sibTrans" cxnId="{8AD38706-E321-4768-B894-BCE83FB81A88}">
      <dgm:prSet/>
      <dgm:spPr/>
      <dgm:t>
        <a:bodyPr/>
        <a:lstStyle/>
        <a:p>
          <a:endParaRPr lang="en-CA"/>
        </a:p>
      </dgm:t>
    </dgm:pt>
    <dgm:pt modelId="{7E06F6DB-9230-4ED6-AE3A-2460FB2E7DA6}">
      <dgm:prSet custT="1"/>
      <dgm:spPr>
        <a:xfrm>
          <a:off x="4457848" y="681217"/>
          <a:ext cx="1221070" cy="1221390"/>
        </a:xfrm>
        <a:solidFill>
          <a:srgbClr val="FFFFFF">
            <a:alpha val="90000"/>
            <a:hueOff val="0"/>
            <a:satOff val="0"/>
            <a:lumOff val="0"/>
            <a:alphaOff val="0"/>
          </a:srgbClr>
        </a:solidFill>
        <a:ln w="9525" cap="flat" cmpd="sng" algn="ctr">
          <a:solidFill>
            <a:srgbClr val="DAEDEF">
              <a:hueOff val="1628512"/>
              <a:satOff val="5598"/>
              <a:lumOff val="-26863"/>
              <a:alphaOff val="0"/>
            </a:srgbClr>
          </a:solidFill>
          <a:prstDash val="solid"/>
        </a:ln>
        <a:effectLst/>
        <a:sp3d z="57150" extrusionH="63500" prstMaterial="matte"/>
      </dgm:spPr>
      <dgm:t>
        <a:bodyPr/>
        <a:lstStyle/>
        <a:p>
          <a:pPr rtl="0"/>
          <a:r>
            <a:rPr lang="en-CA" sz="1200" b="1" dirty="0" smtClean="0">
              <a:solidFill>
                <a:srgbClr val="000000">
                  <a:hueOff val="0"/>
                  <a:satOff val="0"/>
                  <a:lumOff val="0"/>
                  <a:alphaOff val="0"/>
                </a:srgbClr>
              </a:solidFill>
              <a:latin typeface="Arial Narrow"/>
              <a:ea typeface="+mn-ea"/>
              <a:cs typeface="+mn-cs"/>
            </a:rPr>
            <a:t>Risk 3    Species </a:t>
          </a:r>
          <a:r>
            <a:rPr lang="en-CA" sz="1100" b="1" dirty="0" smtClean="0">
              <a:solidFill>
                <a:srgbClr val="000000">
                  <a:hueOff val="0"/>
                  <a:satOff val="0"/>
                  <a:lumOff val="0"/>
                  <a:alphaOff val="0"/>
                </a:srgbClr>
              </a:solidFill>
              <a:latin typeface="Arial Narrow"/>
              <a:ea typeface="+mn-ea"/>
              <a:cs typeface="+mn-cs"/>
            </a:rPr>
            <a:t>Reorganization</a:t>
          </a:r>
          <a:r>
            <a:rPr lang="en-CA" sz="1200" b="1" dirty="0" smtClean="0">
              <a:solidFill>
                <a:srgbClr val="000000">
                  <a:hueOff val="0"/>
                  <a:satOff val="0"/>
                  <a:lumOff val="0"/>
                  <a:alphaOff val="0"/>
                </a:srgbClr>
              </a:solidFill>
              <a:latin typeface="Arial Narrow"/>
              <a:ea typeface="+mn-ea"/>
              <a:cs typeface="+mn-cs"/>
            </a:rPr>
            <a:t> and Displacement</a:t>
          </a:r>
          <a:endParaRPr lang="en-CA" sz="1200" b="1" dirty="0">
            <a:solidFill>
              <a:srgbClr val="000000">
                <a:hueOff val="0"/>
                <a:satOff val="0"/>
                <a:lumOff val="0"/>
                <a:alphaOff val="0"/>
              </a:srgbClr>
            </a:solidFill>
            <a:latin typeface="Arial Narrow"/>
            <a:ea typeface="+mn-ea"/>
            <a:cs typeface="+mn-cs"/>
          </a:endParaRPr>
        </a:p>
      </dgm:t>
    </dgm:pt>
    <dgm:pt modelId="{7265EA9D-A70C-4F8F-9DF6-805F74239FCE}" type="parTrans" cxnId="{6DABB4B7-56BD-4017-949C-2FA453D9F937}">
      <dgm:prSet/>
      <dgm:spPr/>
      <dgm:t>
        <a:bodyPr/>
        <a:lstStyle/>
        <a:p>
          <a:endParaRPr lang="en-CA"/>
        </a:p>
      </dgm:t>
    </dgm:pt>
    <dgm:pt modelId="{DE8F6B10-8603-4692-8F8D-FFB6639D3C0C}" type="sibTrans" cxnId="{6DABB4B7-56BD-4017-949C-2FA453D9F937}">
      <dgm:prSet/>
      <dgm:spPr/>
      <dgm:t>
        <a:bodyPr/>
        <a:lstStyle/>
        <a:p>
          <a:endParaRPr lang="en-CA"/>
        </a:p>
      </dgm:t>
    </dgm:pt>
    <dgm:pt modelId="{7FC47828-7782-4FE0-956F-F123E3AE55EF}">
      <dgm:prSet custT="1"/>
      <dgm:spPr>
        <a:xfrm>
          <a:off x="5809437" y="681217"/>
          <a:ext cx="1221070" cy="1221390"/>
        </a:xfrm>
        <a:solidFill>
          <a:srgbClr val="FFFFFF">
            <a:alpha val="90000"/>
            <a:hueOff val="0"/>
            <a:satOff val="0"/>
            <a:lumOff val="0"/>
            <a:alphaOff val="0"/>
          </a:srgbClr>
        </a:solidFill>
        <a:ln w="9525" cap="flat" cmpd="sng" algn="ctr">
          <a:solidFill>
            <a:srgbClr val="DAEDEF">
              <a:hueOff val="1085675"/>
              <a:satOff val="3732"/>
              <a:lumOff val="-17909"/>
              <a:alphaOff val="0"/>
            </a:srgbClr>
          </a:solidFill>
          <a:prstDash val="solid"/>
        </a:ln>
        <a:effectLst/>
        <a:sp3d z="57150" extrusionH="63500" prstMaterial="matte"/>
      </dgm:spPr>
      <dgm:t>
        <a:bodyPr/>
        <a:lstStyle/>
        <a:p>
          <a:pPr rtl="0"/>
          <a:r>
            <a:rPr lang="en-CA" sz="1200" b="1" dirty="0" smtClean="0">
              <a:solidFill>
                <a:srgbClr val="000000">
                  <a:hueOff val="0"/>
                  <a:satOff val="0"/>
                  <a:lumOff val="0"/>
                  <a:alphaOff val="0"/>
                </a:srgbClr>
              </a:solidFill>
              <a:latin typeface="Arial Narrow"/>
              <a:ea typeface="+mn-ea"/>
              <a:cs typeface="+mn-cs"/>
            </a:rPr>
            <a:t>Risk 4    Increased Demand to Provide Emergency Response</a:t>
          </a:r>
          <a:endParaRPr lang="en-CA" sz="1200" b="1" dirty="0">
            <a:solidFill>
              <a:srgbClr val="000000">
                <a:hueOff val="0"/>
                <a:satOff val="0"/>
                <a:lumOff val="0"/>
                <a:alphaOff val="0"/>
              </a:srgbClr>
            </a:solidFill>
            <a:latin typeface="Arial Narrow"/>
            <a:ea typeface="+mn-ea"/>
            <a:cs typeface="+mn-cs"/>
          </a:endParaRPr>
        </a:p>
      </dgm:t>
    </dgm:pt>
    <dgm:pt modelId="{91BCD2B3-47C0-4494-8B3B-64EEEA667055}" type="parTrans" cxnId="{B755E13E-411A-4E0E-90FE-3DBC21D10343}">
      <dgm:prSet/>
      <dgm:spPr/>
      <dgm:t>
        <a:bodyPr/>
        <a:lstStyle/>
        <a:p>
          <a:endParaRPr lang="en-CA"/>
        </a:p>
      </dgm:t>
    </dgm:pt>
    <dgm:pt modelId="{46C4E3E6-C2F1-4144-8E47-9DD26D78AA5F}" type="sibTrans" cxnId="{B755E13E-411A-4E0E-90FE-3DBC21D10343}">
      <dgm:prSet/>
      <dgm:spPr/>
      <dgm:t>
        <a:bodyPr/>
        <a:lstStyle/>
        <a:p>
          <a:endParaRPr lang="en-CA"/>
        </a:p>
      </dgm:t>
    </dgm:pt>
    <dgm:pt modelId="{3581182C-597F-4EB1-9429-5B9F782243A7}">
      <dgm:prSet custT="1"/>
      <dgm:spPr>
        <a:xfrm>
          <a:off x="7161993" y="681217"/>
          <a:ext cx="1221070" cy="1221390"/>
        </a:xfrm>
        <a:solidFill>
          <a:srgbClr val="FFFFFF">
            <a:alpha val="90000"/>
            <a:hueOff val="0"/>
            <a:satOff val="0"/>
            <a:lumOff val="0"/>
            <a:alphaOff val="0"/>
          </a:srgbClr>
        </a:solidFill>
        <a:ln w="9525" cap="flat" cmpd="sng" algn="ctr">
          <a:solidFill>
            <a:srgbClr val="DAEDEF">
              <a:hueOff val="542837"/>
              <a:satOff val="1866"/>
              <a:lumOff val="-8954"/>
              <a:alphaOff val="0"/>
            </a:srgbClr>
          </a:solidFill>
          <a:prstDash val="solid"/>
        </a:ln>
        <a:effectLst/>
        <a:sp3d z="57150" extrusionH="63500" prstMaterial="matte"/>
      </dgm:spPr>
      <dgm:t>
        <a:bodyPr/>
        <a:lstStyle/>
        <a:p>
          <a:pPr rtl="0"/>
          <a:r>
            <a:rPr lang="en-CA" sz="1200" b="1" dirty="0" smtClean="0">
              <a:solidFill>
                <a:srgbClr val="000000">
                  <a:hueOff val="0"/>
                  <a:satOff val="0"/>
                  <a:lumOff val="0"/>
                  <a:alphaOff val="0"/>
                </a:srgbClr>
              </a:solidFill>
              <a:latin typeface="Arial Narrow"/>
              <a:ea typeface="+mn-ea"/>
              <a:cs typeface="+mn-cs"/>
            </a:rPr>
            <a:t>Risk 5    Infrastructure Damage</a:t>
          </a:r>
          <a:endParaRPr lang="en-CA" sz="1200" b="1" dirty="0">
            <a:solidFill>
              <a:srgbClr val="000000">
                <a:hueOff val="0"/>
                <a:satOff val="0"/>
                <a:lumOff val="0"/>
                <a:alphaOff val="0"/>
              </a:srgbClr>
            </a:solidFill>
            <a:latin typeface="Arial Narrow"/>
            <a:ea typeface="+mn-ea"/>
            <a:cs typeface="+mn-cs"/>
          </a:endParaRPr>
        </a:p>
      </dgm:t>
    </dgm:pt>
    <dgm:pt modelId="{227DF4F9-76BA-49B3-A5F4-93E0BF1AC310}" type="parTrans" cxnId="{0237B76D-A0C4-451E-B457-540B784675D7}">
      <dgm:prSet/>
      <dgm:spPr/>
      <dgm:t>
        <a:bodyPr/>
        <a:lstStyle/>
        <a:p>
          <a:endParaRPr lang="en-CA"/>
        </a:p>
      </dgm:t>
    </dgm:pt>
    <dgm:pt modelId="{54792336-3594-4177-8BA6-D926729B9C35}" type="sibTrans" cxnId="{0237B76D-A0C4-451E-B457-540B784675D7}">
      <dgm:prSet/>
      <dgm:spPr/>
      <dgm:t>
        <a:bodyPr/>
        <a:lstStyle/>
        <a:p>
          <a:endParaRPr lang="en-CA"/>
        </a:p>
      </dgm:t>
    </dgm:pt>
    <dgm:pt modelId="{788E0681-65D6-4FA2-80F1-AC130C8EDF0F}">
      <dgm:prSet custT="1"/>
      <dgm:spPr>
        <a:xfrm>
          <a:off x="8514549" y="681217"/>
          <a:ext cx="1221070" cy="1221390"/>
        </a:xfrm>
        <a:solidFill>
          <a:srgbClr val="FFFFFF">
            <a:alpha val="90000"/>
            <a:hueOff val="0"/>
            <a:satOff val="0"/>
            <a:lumOff val="0"/>
            <a:alphaOff val="0"/>
          </a:srgbClr>
        </a:solidFill>
        <a:ln w="9525" cap="flat" cmpd="sng" algn="ctr">
          <a:solidFill>
            <a:srgbClr val="DAEDEF">
              <a:hueOff val="0"/>
              <a:satOff val="0"/>
              <a:lumOff val="0"/>
              <a:alphaOff val="0"/>
            </a:srgbClr>
          </a:solidFill>
          <a:prstDash val="solid"/>
        </a:ln>
        <a:effectLst/>
        <a:sp3d z="57150" extrusionH="63500" prstMaterial="matte"/>
      </dgm:spPr>
      <dgm:t>
        <a:bodyPr/>
        <a:lstStyle/>
        <a:p>
          <a:pPr rtl="0"/>
          <a:r>
            <a:rPr lang="en-CA" sz="1200" b="1" dirty="0" smtClean="0">
              <a:solidFill>
                <a:srgbClr val="000000">
                  <a:hueOff val="0"/>
                  <a:satOff val="0"/>
                  <a:lumOff val="0"/>
                  <a:alphaOff val="0"/>
                </a:srgbClr>
              </a:solidFill>
              <a:latin typeface="Arial Narrow"/>
              <a:ea typeface="+mn-ea"/>
              <a:cs typeface="+mn-cs"/>
            </a:rPr>
            <a:t>Risk 6    Changes in Access and Navigability of Waterways</a:t>
          </a:r>
          <a:endParaRPr lang="en-CA" sz="1200" b="1" dirty="0">
            <a:solidFill>
              <a:srgbClr val="000000">
                <a:hueOff val="0"/>
                <a:satOff val="0"/>
                <a:lumOff val="0"/>
                <a:alphaOff val="0"/>
              </a:srgbClr>
            </a:solidFill>
            <a:latin typeface="Arial Narrow"/>
            <a:ea typeface="+mn-ea"/>
            <a:cs typeface="+mn-cs"/>
          </a:endParaRPr>
        </a:p>
      </dgm:t>
    </dgm:pt>
    <dgm:pt modelId="{9B2677F4-A7C0-4A4C-A56F-BCB2222F41B3}" type="parTrans" cxnId="{07A1D34C-18E5-4EE0-A05A-CCCE08CD9568}">
      <dgm:prSet/>
      <dgm:spPr/>
      <dgm:t>
        <a:bodyPr/>
        <a:lstStyle/>
        <a:p>
          <a:endParaRPr lang="en-CA"/>
        </a:p>
      </dgm:t>
    </dgm:pt>
    <dgm:pt modelId="{471EC001-54BD-4938-BF4F-2281F7621F8C}" type="sibTrans" cxnId="{07A1D34C-18E5-4EE0-A05A-CCCE08CD9568}">
      <dgm:prSet/>
      <dgm:spPr/>
      <dgm:t>
        <a:bodyPr/>
        <a:lstStyle/>
        <a:p>
          <a:endParaRPr lang="en-CA"/>
        </a:p>
      </dgm:t>
    </dgm:pt>
    <dgm:pt modelId="{A6401049-DF71-4E39-AB7D-B83269AAD13E}" type="pres">
      <dgm:prSet presAssocID="{7D563676-6EE4-49D0-9237-13C4A18B92A4}" presName="Name0" presStyleCnt="0">
        <dgm:presLayoutVars>
          <dgm:chMax val="11"/>
          <dgm:chPref val="11"/>
          <dgm:dir/>
          <dgm:resizeHandles/>
        </dgm:presLayoutVars>
      </dgm:prSet>
      <dgm:spPr/>
      <dgm:t>
        <a:bodyPr/>
        <a:lstStyle/>
        <a:p>
          <a:endParaRPr lang="en-CA"/>
        </a:p>
      </dgm:t>
    </dgm:pt>
    <dgm:pt modelId="{EFD181D7-8A19-43C3-AA34-A34794028A50}" type="pres">
      <dgm:prSet presAssocID="{788E0681-65D6-4FA2-80F1-AC130C8EDF0F}" presName="Accent7" presStyleCnt="0"/>
      <dgm:spPr/>
    </dgm:pt>
    <dgm:pt modelId="{D7D74844-F916-43B7-8D5F-53ADDC35611A}" type="pres">
      <dgm:prSet presAssocID="{788E0681-65D6-4FA2-80F1-AC130C8EDF0F}" presName="Accent" presStyleLbl="node1" presStyleIdx="0" presStyleCnt="7"/>
      <dgm:spPr>
        <a:xfrm>
          <a:off x="8470076" y="637588"/>
          <a:ext cx="1309049" cy="1308648"/>
        </a:xfrm>
        <a:prstGeom prst="ellipse">
          <a:avLst/>
        </a:prstGeom>
        <a:solidFill>
          <a:srgbClr val="DAEDEF">
            <a:hueOff val="0"/>
            <a:satOff val="0"/>
            <a:lumOff val="0"/>
            <a:alphaOff val="0"/>
          </a:srgbClr>
        </a:solidFill>
        <a:ln>
          <a:noFill/>
        </a:ln>
        <a:effectLst/>
        <a:sp3d extrusionH="381000" contourW="38100" prstMaterial="matte">
          <a:contourClr>
            <a:srgbClr val="FFFFFF"/>
          </a:contourClr>
        </a:sp3d>
      </dgm:spPr>
      <dgm:t>
        <a:bodyPr/>
        <a:lstStyle/>
        <a:p>
          <a:endParaRPr lang="en-CA"/>
        </a:p>
      </dgm:t>
    </dgm:pt>
    <dgm:pt modelId="{13244A71-B38A-432E-ACD1-F5E4B73EE4D0}" type="pres">
      <dgm:prSet presAssocID="{788E0681-65D6-4FA2-80F1-AC130C8EDF0F}" presName="ParentBackground7" presStyleCnt="0"/>
      <dgm:spPr/>
    </dgm:pt>
    <dgm:pt modelId="{D2BD76CB-0FA5-44E6-8FDE-C18EB2AC7E52}" type="pres">
      <dgm:prSet presAssocID="{788E0681-65D6-4FA2-80F1-AC130C8EDF0F}" presName="ParentBackground" presStyleLbl="fgAcc1" presStyleIdx="0" presStyleCnt="7"/>
      <dgm:spPr>
        <a:prstGeom prst="ellipse">
          <a:avLst/>
        </a:prstGeom>
      </dgm:spPr>
      <dgm:t>
        <a:bodyPr/>
        <a:lstStyle/>
        <a:p>
          <a:endParaRPr lang="en-CA"/>
        </a:p>
      </dgm:t>
    </dgm:pt>
    <dgm:pt modelId="{D162BB8E-909E-41A9-BDDC-BE9FA4F50354}" type="pres">
      <dgm:prSet presAssocID="{788E0681-65D6-4FA2-80F1-AC130C8EDF0F}" presName="Parent7" presStyleLbl="revTx" presStyleIdx="0" presStyleCnt="0">
        <dgm:presLayoutVars>
          <dgm:chMax val="1"/>
          <dgm:chPref val="1"/>
          <dgm:bulletEnabled val="1"/>
        </dgm:presLayoutVars>
      </dgm:prSet>
      <dgm:spPr/>
      <dgm:t>
        <a:bodyPr/>
        <a:lstStyle/>
        <a:p>
          <a:endParaRPr lang="en-CA"/>
        </a:p>
      </dgm:t>
    </dgm:pt>
    <dgm:pt modelId="{66CC0341-3088-465B-A75C-0BDB519CCA4D}" type="pres">
      <dgm:prSet presAssocID="{3581182C-597F-4EB1-9429-5B9F782243A7}" presName="Accent6" presStyleCnt="0"/>
      <dgm:spPr/>
    </dgm:pt>
    <dgm:pt modelId="{DFAACF07-BCEF-4EB7-AA26-8A112609EF79}" type="pres">
      <dgm:prSet presAssocID="{3581182C-597F-4EB1-9429-5B9F782243A7}" presName="Accent" presStyleLbl="node1" presStyleIdx="1" presStyleCnt="7"/>
      <dgm:spPr>
        <a:xfrm rot="2700000">
          <a:off x="7118172" y="637441"/>
          <a:ext cx="1308713" cy="1308713"/>
        </a:xfrm>
        <a:prstGeom prst="teardrop">
          <a:avLst>
            <a:gd name="adj" fmla="val 100000"/>
          </a:avLst>
        </a:prstGeom>
        <a:solidFill>
          <a:srgbClr val="DAEDEF">
            <a:hueOff val="542837"/>
            <a:satOff val="1866"/>
            <a:lumOff val="-8954"/>
            <a:alphaOff val="0"/>
          </a:srgbClr>
        </a:solidFill>
        <a:ln>
          <a:noFill/>
        </a:ln>
        <a:effectLst/>
        <a:sp3d extrusionH="381000" contourW="38100" prstMaterial="matte">
          <a:contourClr>
            <a:srgbClr val="FFFFFF"/>
          </a:contourClr>
        </a:sp3d>
      </dgm:spPr>
      <dgm:t>
        <a:bodyPr/>
        <a:lstStyle/>
        <a:p>
          <a:endParaRPr lang="en-CA"/>
        </a:p>
      </dgm:t>
    </dgm:pt>
    <dgm:pt modelId="{58DE3E20-9503-47EE-99C4-7FCD19398801}" type="pres">
      <dgm:prSet presAssocID="{3581182C-597F-4EB1-9429-5B9F782243A7}" presName="ParentBackground6" presStyleCnt="0"/>
      <dgm:spPr/>
    </dgm:pt>
    <dgm:pt modelId="{79BA309A-6025-4B6C-8AD5-60A9A86CEEA7}" type="pres">
      <dgm:prSet presAssocID="{3581182C-597F-4EB1-9429-5B9F782243A7}" presName="ParentBackground" presStyleLbl="fgAcc1" presStyleIdx="1" presStyleCnt="7"/>
      <dgm:spPr>
        <a:prstGeom prst="ellipse">
          <a:avLst/>
        </a:prstGeom>
      </dgm:spPr>
      <dgm:t>
        <a:bodyPr/>
        <a:lstStyle/>
        <a:p>
          <a:endParaRPr lang="en-CA"/>
        </a:p>
      </dgm:t>
    </dgm:pt>
    <dgm:pt modelId="{6C082F05-66EE-4B3B-AE30-A7338070EB41}" type="pres">
      <dgm:prSet presAssocID="{3581182C-597F-4EB1-9429-5B9F782243A7}" presName="Parent6" presStyleLbl="revTx" presStyleIdx="0" presStyleCnt="0">
        <dgm:presLayoutVars>
          <dgm:chMax val="1"/>
          <dgm:chPref val="1"/>
          <dgm:bulletEnabled val="1"/>
        </dgm:presLayoutVars>
      </dgm:prSet>
      <dgm:spPr/>
      <dgm:t>
        <a:bodyPr/>
        <a:lstStyle/>
        <a:p>
          <a:endParaRPr lang="en-CA"/>
        </a:p>
      </dgm:t>
    </dgm:pt>
    <dgm:pt modelId="{04BB6091-CCAA-475D-9B96-9D4F33204CB0}" type="pres">
      <dgm:prSet presAssocID="{7FC47828-7782-4FE0-956F-F123E3AE55EF}" presName="Accent5" presStyleCnt="0"/>
      <dgm:spPr/>
    </dgm:pt>
    <dgm:pt modelId="{313E0056-8515-4537-9CCD-748C12ED2BC2}" type="pres">
      <dgm:prSet presAssocID="{7FC47828-7782-4FE0-956F-F123E3AE55EF}" presName="Accent" presStyleLbl="node1" presStyleIdx="2" presStyleCnt="7"/>
      <dgm:spPr>
        <a:xfrm rot="2700000">
          <a:off x="5766582" y="637441"/>
          <a:ext cx="1308713" cy="1308713"/>
        </a:xfrm>
        <a:prstGeom prst="teardrop">
          <a:avLst>
            <a:gd name="adj" fmla="val 100000"/>
          </a:avLst>
        </a:prstGeom>
        <a:solidFill>
          <a:srgbClr val="DAEDEF">
            <a:hueOff val="1085675"/>
            <a:satOff val="3732"/>
            <a:lumOff val="-17909"/>
            <a:alphaOff val="0"/>
          </a:srgbClr>
        </a:solidFill>
        <a:ln>
          <a:noFill/>
        </a:ln>
        <a:effectLst/>
        <a:sp3d extrusionH="381000" contourW="38100" prstMaterial="matte">
          <a:contourClr>
            <a:srgbClr val="FFFFFF"/>
          </a:contourClr>
        </a:sp3d>
      </dgm:spPr>
      <dgm:t>
        <a:bodyPr/>
        <a:lstStyle/>
        <a:p>
          <a:endParaRPr lang="en-CA"/>
        </a:p>
      </dgm:t>
    </dgm:pt>
    <dgm:pt modelId="{411906A0-30B4-4319-AE2F-27DA87B00CE6}" type="pres">
      <dgm:prSet presAssocID="{7FC47828-7782-4FE0-956F-F123E3AE55EF}" presName="ParentBackground5" presStyleCnt="0"/>
      <dgm:spPr/>
    </dgm:pt>
    <dgm:pt modelId="{61F8E217-DF41-4302-9DEE-A2747CE0B9B9}" type="pres">
      <dgm:prSet presAssocID="{7FC47828-7782-4FE0-956F-F123E3AE55EF}" presName="ParentBackground" presStyleLbl="fgAcc1" presStyleIdx="2" presStyleCnt="7"/>
      <dgm:spPr>
        <a:prstGeom prst="ellipse">
          <a:avLst/>
        </a:prstGeom>
      </dgm:spPr>
      <dgm:t>
        <a:bodyPr/>
        <a:lstStyle/>
        <a:p>
          <a:endParaRPr lang="en-CA"/>
        </a:p>
      </dgm:t>
    </dgm:pt>
    <dgm:pt modelId="{7814FB9A-068F-42E1-B590-B1A8D0332BB4}" type="pres">
      <dgm:prSet presAssocID="{7FC47828-7782-4FE0-956F-F123E3AE55EF}" presName="Parent5" presStyleLbl="revTx" presStyleIdx="0" presStyleCnt="0">
        <dgm:presLayoutVars>
          <dgm:chMax val="1"/>
          <dgm:chPref val="1"/>
          <dgm:bulletEnabled val="1"/>
        </dgm:presLayoutVars>
      </dgm:prSet>
      <dgm:spPr/>
      <dgm:t>
        <a:bodyPr/>
        <a:lstStyle/>
        <a:p>
          <a:endParaRPr lang="en-CA"/>
        </a:p>
      </dgm:t>
    </dgm:pt>
    <dgm:pt modelId="{E00023F3-2F2C-43FF-84EA-C37178AAD6EF}" type="pres">
      <dgm:prSet presAssocID="{7E06F6DB-9230-4ED6-AE3A-2460FB2E7DA6}" presName="Accent4" presStyleCnt="0"/>
      <dgm:spPr/>
    </dgm:pt>
    <dgm:pt modelId="{FECA92AF-62FC-450B-8598-144CC86DDBC6}" type="pres">
      <dgm:prSet presAssocID="{7E06F6DB-9230-4ED6-AE3A-2460FB2E7DA6}" presName="Accent" presStyleLbl="node1" presStyleIdx="3" presStyleCnt="7"/>
      <dgm:spPr>
        <a:xfrm rot="2700000">
          <a:off x="4414027" y="637441"/>
          <a:ext cx="1308713" cy="1308713"/>
        </a:xfrm>
        <a:prstGeom prst="teardrop">
          <a:avLst>
            <a:gd name="adj" fmla="val 100000"/>
          </a:avLst>
        </a:prstGeom>
        <a:solidFill>
          <a:srgbClr val="DAEDEF">
            <a:hueOff val="1628512"/>
            <a:satOff val="5598"/>
            <a:lumOff val="-26863"/>
            <a:alphaOff val="0"/>
          </a:srgbClr>
        </a:solidFill>
        <a:ln>
          <a:noFill/>
        </a:ln>
        <a:effectLst/>
        <a:sp3d extrusionH="381000" contourW="38100" prstMaterial="matte">
          <a:contourClr>
            <a:srgbClr val="FFFFFF"/>
          </a:contourClr>
        </a:sp3d>
      </dgm:spPr>
      <dgm:t>
        <a:bodyPr/>
        <a:lstStyle/>
        <a:p>
          <a:endParaRPr lang="en-CA"/>
        </a:p>
      </dgm:t>
    </dgm:pt>
    <dgm:pt modelId="{B2C2B7C1-4243-43EC-BB20-6E61EE8D19E1}" type="pres">
      <dgm:prSet presAssocID="{7E06F6DB-9230-4ED6-AE3A-2460FB2E7DA6}" presName="ParentBackground4" presStyleCnt="0"/>
      <dgm:spPr/>
    </dgm:pt>
    <dgm:pt modelId="{7E60A3BD-ACDE-4584-A853-BAC58291BD0B}" type="pres">
      <dgm:prSet presAssocID="{7E06F6DB-9230-4ED6-AE3A-2460FB2E7DA6}" presName="ParentBackground" presStyleLbl="fgAcc1" presStyleIdx="3" presStyleCnt="7"/>
      <dgm:spPr>
        <a:prstGeom prst="ellipse">
          <a:avLst/>
        </a:prstGeom>
      </dgm:spPr>
      <dgm:t>
        <a:bodyPr/>
        <a:lstStyle/>
        <a:p>
          <a:endParaRPr lang="en-CA"/>
        </a:p>
      </dgm:t>
    </dgm:pt>
    <dgm:pt modelId="{820CF39B-5814-4E2D-BA39-700845C0941C}" type="pres">
      <dgm:prSet presAssocID="{7E06F6DB-9230-4ED6-AE3A-2460FB2E7DA6}" presName="Parent4" presStyleLbl="revTx" presStyleIdx="0" presStyleCnt="0">
        <dgm:presLayoutVars>
          <dgm:chMax val="1"/>
          <dgm:chPref val="1"/>
          <dgm:bulletEnabled val="1"/>
        </dgm:presLayoutVars>
      </dgm:prSet>
      <dgm:spPr/>
      <dgm:t>
        <a:bodyPr/>
        <a:lstStyle/>
        <a:p>
          <a:endParaRPr lang="en-CA"/>
        </a:p>
      </dgm:t>
    </dgm:pt>
    <dgm:pt modelId="{8885A0D4-3FA7-4F0E-A6B5-1DC72CD696D8}" type="pres">
      <dgm:prSet presAssocID="{30237817-6B78-429B-8594-1841DE6712B6}" presName="Accent3" presStyleCnt="0"/>
      <dgm:spPr/>
    </dgm:pt>
    <dgm:pt modelId="{D85F2CF1-D53B-4344-871D-B55117465079}" type="pres">
      <dgm:prSet presAssocID="{30237817-6B78-429B-8594-1841DE6712B6}" presName="Accent" presStyleLbl="node1" presStyleIdx="4" presStyleCnt="7"/>
      <dgm:spPr>
        <a:xfrm rot="2700000">
          <a:off x="3061471" y="637441"/>
          <a:ext cx="1308713" cy="1308713"/>
        </a:xfrm>
        <a:prstGeom prst="teardrop">
          <a:avLst>
            <a:gd name="adj" fmla="val 100000"/>
          </a:avLst>
        </a:prstGeom>
        <a:solidFill>
          <a:srgbClr val="DAEDEF">
            <a:hueOff val="2171350"/>
            <a:satOff val="7464"/>
            <a:lumOff val="-35817"/>
            <a:alphaOff val="0"/>
          </a:srgbClr>
        </a:solidFill>
        <a:ln>
          <a:noFill/>
        </a:ln>
        <a:effectLst/>
        <a:sp3d extrusionH="381000" contourW="38100" prstMaterial="matte">
          <a:contourClr>
            <a:srgbClr val="FFFFFF"/>
          </a:contourClr>
        </a:sp3d>
      </dgm:spPr>
      <dgm:t>
        <a:bodyPr/>
        <a:lstStyle/>
        <a:p>
          <a:endParaRPr lang="en-CA"/>
        </a:p>
      </dgm:t>
    </dgm:pt>
    <dgm:pt modelId="{67C65EB4-CC37-42EF-8B26-C905AE8C0A60}" type="pres">
      <dgm:prSet presAssocID="{30237817-6B78-429B-8594-1841DE6712B6}" presName="ParentBackground3" presStyleCnt="0"/>
      <dgm:spPr/>
    </dgm:pt>
    <dgm:pt modelId="{C2BD6AC8-2995-4E49-9CEE-CD55C2AE32BD}" type="pres">
      <dgm:prSet presAssocID="{30237817-6B78-429B-8594-1841DE6712B6}" presName="ParentBackground" presStyleLbl="fgAcc1" presStyleIdx="4" presStyleCnt="7"/>
      <dgm:spPr>
        <a:prstGeom prst="ellipse">
          <a:avLst/>
        </a:prstGeom>
      </dgm:spPr>
      <dgm:t>
        <a:bodyPr/>
        <a:lstStyle/>
        <a:p>
          <a:endParaRPr lang="en-CA"/>
        </a:p>
      </dgm:t>
    </dgm:pt>
    <dgm:pt modelId="{E2CD32E4-E75C-4F0F-8EAD-3E0CD34A2B4B}" type="pres">
      <dgm:prSet presAssocID="{30237817-6B78-429B-8594-1841DE6712B6}" presName="Parent3" presStyleLbl="revTx" presStyleIdx="0" presStyleCnt="0">
        <dgm:presLayoutVars>
          <dgm:chMax val="1"/>
          <dgm:chPref val="1"/>
          <dgm:bulletEnabled val="1"/>
        </dgm:presLayoutVars>
      </dgm:prSet>
      <dgm:spPr/>
      <dgm:t>
        <a:bodyPr/>
        <a:lstStyle/>
        <a:p>
          <a:endParaRPr lang="en-CA"/>
        </a:p>
      </dgm:t>
    </dgm:pt>
    <dgm:pt modelId="{EDDB375B-02B8-44F2-B6F1-4C0396C60094}" type="pres">
      <dgm:prSet presAssocID="{60389F72-B939-4B77-BB5E-6F7E4889F081}" presName="Accent2" presStyleCnt="0"/>
      <dgm:spPr/>
    </dgm:pt>
    <dgm:pt modelId="{420E0F92-BD02-48E5-A6EE-5A85002E33B9}" type="pres">
      <dgm:prSet presAssocID="{60389F72-B939-4B77-BB5E-6F7E4889F081}" presName="Accent" presStyleLbl="node1" presStyleIdx="5" presStyleCnt="7"/>
      <dgm:spPr>
        <a:xfrm rot="2700000">
          <a:off x="1709881" y="637441"/>
          <a:ext cx="1308713" cy="1308713"/>
        </a:xfrm>
        <a:prstGeom prst="teardrop">
          <a:avLst>
            <a:gd name="adj" fmla="val 100000"/>
          </a:avLst>
        </a:prstGeom>
        <a:solidFill>
          <a:srgbClr val="DAEDEF">
            <a:hueOff val="2714187"/>
            <a:satOff val="9330"/>
            <a:lumOff val="-44772"/>
            <a:alphaOff val="0"/>
          </a:srgbClr>
        </a:solidFill>
        <a:ln>
          <a:noFill/>
        </a:ln>
        <a:effectLst/>
        <a:sp3d extrusionH="381000" contourW="38100" prstMaterial="matte">
          <a:contourClr>
            <a:srgbClr val="FFFFFF"/>
          </a:contourClr>
        </a:sp3d>
      </dgm:spPr>
      <dgm:t>
        <a:bodyPr/>
        <a:lstStyle/>
        <a:p>
          <a:endParaRPr lang="en-CA"/>
        </a:p>
      </dgm:t>
    </dgm:pt>
    <dgm:pt modelId="{4535DC97-0EE6-4423-B524-DE986FC1C9FF}" type="pres">
      <dgm:prSet presAssocID="{60389F72-B939-4B77-BB5E-6F7E4889F081}" presName="ParentBackground2" presStyleCnt="0"/>
      <dgm:spPr/>
    </dgm:pt>
    <dgm:pt modelId="{35397FAA-1DDC-4FA1-AD29-ABC39251F485}" type="pres">
      <dgm:prSet presAssocID="{60389F72-B939-4B77-BB5E-6F7E4889F081}" presName="ParentBackground" presStyleLbl="fgAcc1" presStyleIdx="5" presStyleCnt="7"/>
      <dgm:spPr>
        <a:prstGeom prst="ellipse">
          <a:avLst/>
        </a:prstGeom>
      </dgm:spPr>
      <dgm:t>
        <a:bodyPr/>
        <a:lstStyle/>
        <a:p>
          <a:endParaRPr lang="en-CA"/>
        </a:p>
      </dgm:t>
    </dgm:pt>
    <dgm:pt modelId="{F29FEB08-7383-4751-B252-DB40AE40B818}" type="pres">
      <dgm:prSet presAssocID="{60389F72-B939-4B77-BB5E-6F7E4889F081}" presName="Parent2" presStyleLbl="revTx" presStyleIdx="0" presStyleCnt="0">
        <dgm:presLayoutVars>
          <dgm:chMax val="1"/>
          <dgm:chPref val="1"/>
          <dgm:bulletEnabled val="1"/>
        </dgm:presLayoutVars>
      </dgm:prSet>
      <dgm:spPr/>
      <dgm:t>
        <a:bodyPr/>
        <a:lstStyle/>
        <a:p>
          <a:endParaRPr lang="en-CA"/>
        </a:p>
      </dgm:t>
    </dgm:pt>
    <dgm:pt modelId="{50259C68-7BF3-49FD-9CCB-277B95D4EA02}" type="pres">
      <dgm:prSet presAssocID="{8A2ADB6C-4E77-4246-9B20-7DF4D4F9E477}" presName="Accent1" presStyleCnt="0"/>
      <dgm:spPr/>
    </dgm:pt>
    <dgm:pt modelId="{F1E681FF-1F57-4492-9BAD-C3F0AAC61DAC}" type="pres">
      <dgm:prSet presAssocID="{8A2ADB6C-4E77-4246-9B20-7DF4D4F9E477}" presName="Accent" presStyleLbl="node1" presStyleIdx="6" presStyleCnt="7"/>
      <dgm:spPr>
        <a:xfrm rot="2700000">
          <a:off x="357326" y="637441"/>
          <a:ext cx="1308713" cy="1308713"/>
        </a:xfrm>
        <a:prstGeom prst="teardrop">
          <a:avLst>
            <a:gd name="adj" fmla="val 100000"/>
          </a:avLst>
        </a:prstGeom>
        <a:solidFill>
          <a:srgbClr val="DAEDEF">
            <a:hueOff val="3257024"/>
            <a:satOff val="11196"/>
            <a:lumOff val="-53726"/>
            <a:alphaOff val="0"/>
          </a:srgbClr>
        </a:solidFill>
        <a:ln>
          <a:noFill/>
        </a:ln>
        <a:effectLst/>
        <a:sp3d extrusionH="381000" contourW="38100" prstMaterial="matte">
          <a:contourClr>
            <a:srgbClr val="FFFFFF"/>
          </a:contourClr>
        </a:sp3d>
      </dgm:spPr>
      <dgm:t>
        <a:bodyPr/>
        <a:lstStyle/>
        <a:p>
          <a:endParaRPr lang="en-CA"/>
        </a:p>
      </dgm:t>
    </dgm:pt>
    <dgm:pt modelId="{FC6B0CAF-8519-4DD4-8383-A45C3D467EAE}" type="pres">
      <dgm:prSet presAssocID="{8A2ADB6C-4E77-4246-9B20-7DF4D4F9E477}" presName="ParentBackground1" presStyleCnt="0"/>
      <dgm:spPr/>
    </dgm:pt>
    <dgm:pt modelId="{33DE6C8B-4089-4AED-A073-59D42C109D34}" type="pres">
      <dgm:prSet presAssocID="{8A2ADB6C-4E77-4246-9B20-7DF4D4F9E477}" presName="ParentBackground" presStyleLbl="fgAcc1" presStyleIdx="6" presStyleCnt="7"/>
      <dgm:spPr>
        <a:prstGeom prst="ellipse">
          <a:avLst/>
        </a:prstGeom>
      </dgm:spPr>
      <dgm:t>
        <a:bodyPr/>
        <a:lstStyle/>
        <a:p>
          <a:endParaRPr lang="en-CA"/>
        </a:p>
      </dgm:t>
    </dgm:pt>
    <dgm:pt modelId="{72674717-E58A-4397-89F8-12A203CD6524}" type="pres">
      <dgm:prSet presAssocID="{8A2ADB6C-4E77-4246-9B20-7DF4D4F9E477}" presName="Parent1" presStyleLbl="revTx" presStyleIdx="0" presStyleCnt="0">
        <dgm:presLayoutVars>
          <dgm:chMax val="1"/>
          <dgm:chPref val="1"/>
          <dgm:bulletEnabled val="1"/>
        </dgm:presLayoutVars>
      </dgm:prSet>
      <dgm:spPr/>
      <dgm:t>
        <a:bodyPr/>
        <a:lstStyle/>
        <a:p>
          <a:endParaRPr lang="en-CA"/>
        </a:p>
      </dgm:t>
    </dgm:pt>
  </dgm:ptLst>
  <dgm:cxnLst>
    <dgm:cxn modelId="{E1C81124-5E86-4361-9FE0-60BCA4686FE8}" type="presOf" srcId="{7FC47828-7782-4FE0-956F-F123E3AE55EF}" destId="{61F8E217-DF41-4302-9DEE-A2747CE0B9B9}" srcOrd="0" destOrd="0" presId="urn:microsoft.com/office/officeart/2011/layout/CircleProcess"/>
    <dgm:cxn modelId="{6400103A-60FD-4F2B-AC76-87C1F03332CA}" type="presOf" srcId="{3581182C-597F-4EB1-9429-5B9F782243A7}" destId="{6C082F05-66EE-4B3B-AE30-A7338070EB41}" srcOrd="1" destOrd="0" presId="urn:microsoft.com/office/officeart/2011/layout/CircleProcess"/>
    <dgm:cxn modelId="{BE36D6DD-B8BE-4E4A-92CD-EC1B6A5D98E1}" type="presOf" srcId="{8A2ADB6C-4E77-4246-9B20-7DF4D4F9E477}" destId="{33DE6C8B-4089-4AED-A073-59D42C109D34}" srcOrd="0" destOrd="0" presId="urn:microsoft.com/office/officeart/2011/layout/CircleProcess"/>
    <dgm:cxn modelId="{B755E13E-411A-4E0E-90FE-3DBC21D10343}" srcId="{7D563676-6EE4-49D0-9237-13C4A18B92A4}" destId="{7FC47828-7782-4FE0-956F-F123E3AE55EF}" srcOrd="4" destOrd="0" parTransId="{91BCD2B3-47C0-4494-8B3B-64EEEA667055}" sibTransId="{46C4E3E6-C2F1-4144-8E47-9DD26D78AA5F}"/>
    <dgm:cxn modelId="{E1D1C0A5-A52D-4250-AC15-1993C8DE1BA3}" type="presOf" srcId="{7FC47828-7782-4FE0-956F-F123E3AE55EF}" destId="{7814FB9A-068F-42E1-B590-B1A8D0332BB4}" srcOrd="1" destOrd="0" presId="urn:microsoft.com/office/officeart/2011/layout/CircleProcess"/>
    <dgm:cxn modelId="{C9B2B589-A468-4422-A9B2-7DB67238E9E8}" type="presOf" srcId="{7E06F6DB-9230-4ED6-AE3A-2460FB2E7DA6}" destId="{7E60A3BD-ACDE-4584-A853-BAC58291BD0B}" srcOrd="0" destOrd="0" presId="urn:microsoft.com/office/officeart/2011/layout/CircleProcess"/>
    <dgm:cxn modelId="{B96920A7-EC11-4BB9-A37C-B9044724A1D4}" type="presOf" srcId="{7E06F6DB-9230-4ED6-AE3A-2460FB2E7DA6}" destId="{820CF39B-5814-4E2D-BA39-700845C0941C}" srcOrd="1" destOrd="0" presId="urn:microsoft.com/office/officeart/2011/layout/CircleProcess"/>
    <dgm:cxn modelId="{0237B76D-A0C4-451E-B457-540B784675D7}" srcId="{7D563676-6EE4-49D0-9237-13C4A18B92A4}" destId="{3581182C-597F-4EB1-9429-5B9F782243A7}" srcOrd="5" destOrd="0" parTransId="{227DF4F9-76BA-49B3-A5F4-93E0BF1AC310}" sibTransId="{54792336-3594-4177-8BA6-D926729B9C35}"/>
    <dgm:cxn modelId="{6F8971AD-E98E-45A0-989C-B531C8AFB709}" type="presOf" srcId="{60389F72-B939-4B77-BB5E-6F7E4889F081}" destId="{F29FEB08-7383-4751-B252-DB40AE40B818}" srcOrd="1" destOrd="0" presId="urn:microsoft.com/office/officeart/2011/layout/CircleProcess"/>
    <dgm:cxn modelId="{795EEF38-357A-43A7-9F04-BF5F6F068645}" srcId="{7D563676-6EE4-49D0-9237-13C4A18B92A4}" destId="{60389F72-B939-4B77-BB5E-6F7E4889F081}" srcOrd="1" destOrd="0" parTransId="{8EBA07DC-632D-49B3-B074-3E055C168726}" sibTransId="{A76A7C1A-3468-4189-9B03-0FFAD2DF6FB2}"/>
    <dgm:cxn modelId="{07A1D34C-18E5-4EE0-A05A-CCCE08CD9568}" srcId="{7D563676-6EE4-49D0-9237-13C4A18B92A4}" destId="{788E0681-65D6-4FA2-80F1-AC130C8EDF0F}" srcOrd="6" destOrd="0" parTransId="{9B2677F4-A7C0-4A4C-A56F-BCB2222F41B3}" sibTransId="{471EC001-54BD-4938-BF4F-2281F7621F8C}"/>
    <dgm:cxn modelId="{8AD38706-E321-4768-B894-BCE83FB81A88}" srcId="{7D563676-6EE4-49D0-9237-13C4A18B92A4}" destId="{30237817-6B78-429B-8594-1841DE6712B6}" srcOrd="2" destOrd="0" parTransId="{A6C414A3-E9B2-4C01-B847-23C4831C4B6E}" sibTransId="{F2078E3B-C9E4-4FE0-BCE5-0A436DD2ED1A}"/>
    <dgm:cxn modelId="{C909084C-87EB-4759-BB8A-FC6BAE26760E}" type="presOf" srcId="{30237817-6B78-429B-8594-1841DE6712B6}" destId="{E2CD32E4-E75C-4F0F-8EAD-3E0CD34A2B4B}" srcOrd="1" destOrd="0" presId="urn:microsoft.com/office/officeart/2011/layout/CircleProcess"/>
    <dgm:cxn modelId="{1EBF5D76-445B-492D-83C7-5790F5B2321F}" type="presOf" srcId="{788E0681-65D6-4FA2-80F1-AC130C8EDF0F}" destId="{D2BD76CB-0FA5-44E6-8FDE-C18EB2AC7E52}" srcOrd="0" destOrd="0" presId="urn:microsoft.com/office/officeart/2011/layout/CircleProcess"/>
    <dgm:cxn modelId="{9E4EE0B5-E2F5-40EA-8C0A-CBCB2F86EF96}" type="presOf" srcId="{60389F72-B939-4B77-BB5E-6F7E4889F081}" destId="{35397FAA-1DDC-4FA1-AD29-ABC39251F485}" srcOrd="0" destOrd="0" presId="urn:microsoft.com/office/officeart/2011/layout/CircleProcess"/>
    <dgm:cxn modelId="{364DEB8B-04B1-488F-A4AC-CA4A491E1BD6}" srcId="{7D563676-6EE4-49D0-9237-13C4A18B92A4}" destId="{8A2ADB6C-4E77-4246-9B20-7DF4D4F9E477}" srcOrd="0" destOrd="0" parTransId="{D6C7335B-D512-4F15-938F-7F316C46A52B}" sibTransId="{D8373A5B-DC37-4BA0-85D9-E47EC460D966}"/>
    <dgm:cxn modelId="{3C2A52E4-AB13-4893-9B28-BB22E054E726}" type="presOf" srcId="{7D563676-6EE4-49D0-9237-13C4A18B92A4}" destId="{A6401049-DF71-4E39-AB7D-B83269AAD13E}" srcOrd="0" destOrd="0" presId="urn:microsoft.com/office/officeart/2011/layout/CircleProcess"/>
    <dgm:cxn modelId="{EC953E0D-1538-4B89-A8F1-AE37CB2F8FCD}" type="presOf" srcId="{3581182C-597F-4EB1-9429-5B9F782243A7}" destId="{79BA309A-6025-4B6C-8AD5-60A9A86CEEA7}" srcOrd="0" destOrd="0" presId="urn:microsoft.com/office/officeart/2011/layout/CircleProcess"/>
    <dgm:cxn modelId="{9A6D16DD-2C44-4F22-83FB-C04382722311}" type="presOf" srcId="{30237817-6B78-429B-8594-1841DE6712B6}" destId="{C2BD6AC8-2995-4E49-9CEE-CD55C2AE32BD}" srcOrd="0" destOrd="0" presId="urn:microsoft.com/office/officeart/2011/layout/CircleProcess"/>
    <dgm:cxn modelId="{8F860C4F-4F1C-4D97-8565-2534AEFB7C14}" type="presOf" srcId="{8A2ADB6C-4E77-4246-9B20-7DF4D4F9E477}" destId="{72674717-E58A-4397-89F8-12A203CD6524}" srcOrd="1" destOrd="0" presId="urn:microsoft.com/office/officeart/2011/layout/CircleProcess"/>
    <dgm:cxn modelId="{6DABB4B7-56BD-4017-949C-2FA453D9F937}" srcId="{7D563676-6EE4-49D0-9237-13C4A18B92A4}" destId="{7E06F6DB-9230-4ED6-AE3A-2460FB2E7DA6}" srcOrd="3" destOrd="0" parTransId="{7265EA9D-A70C-4F8F-9DF6-805F74239FCE}" sibTransId="{DE8F6B10-8603-4692-8F8D-FFB6639D3C0C}"/>
    <dgm:cxn modelId="{4F9CAE69-4521-49F8-A634-E5EA077A6CC8}" type="presOf" srcId="{788E0681-65D6-4FA2-80F1-AC130C8EDF0F}" destId="{D162BB8E-909E-41A9-BDDC-BE9FA4F50354}" srcOrd="1" destOrd="0" presId="urn:microsoft.com/office/officeart/2011/layout/CircleProcess"/>
    <dgm:cxn modelId="{4F4BB1AE-3B8A-4FCA-A431-D0048C88E077}" type="presParOf" srcId="{A6401049-DF71-4E39-AB7D-B83269AAD13E}" destId="{EFD181D7-8A19-43C3-AA34-A34794028A50}" srcOrd="0" destOrd="0" presId="urn:microsoft.com/office/officeart/2011/layout/CircleProcess"/>
    <dgm:cxn modelId="{6A00A6FC-0D94-403C-988C-E2FF8C552042}" type="presParOf" srcId="{EFD181D7-8A19-43C3-AA34-A34794028A50}" destId="{D7D74844-F916-43B7-8D5F-53ADDC35611A}" srcOrd="0" destOrd="0" presId="urn:microsoft.com/office/officeart/2011/layout/CircleProcess"/>
    <dgm:cxn modelId="{FDD047CE-1A61-46CF-9847-CE673AD3A262}" type="presParOf" srcId="{A6401049-DF71-4E39-AB7D-B83269AAD13E}" destId="{13244A71-B38A-432E-ACD1-F5E4B73EE4D0}" srcOrd="1" destOrd="0" presId="urn:microsoft.com/office/officeart/2011/layout/CircleProcess"/>
    <dgm:cxn modelId="{0B658047-9FCB-410F-B9BE-8E08C1DF3011}" type="presParOf" srcId="{13244A71-B38A-432E-ACD1-F5E4B73EE4D0}" destId="{D2BD76CB-0FA5-44E6-8FDE-C18EB2AC7E52}" srcOrd="0" destOrd="0" presId="urn:microsoft.com/office/officeart/2011/layout/CircleProcess"/>
    <dgm:cxn modelId="{7AF35D08-E65B-4082-9BDE-91B817D5517C}" type="presParOf" srcId="{A6401049-DF71-4E39-AB7D-B83269AAD13E}" destId="{D162BB8E-909E-41A9-BDDC-BE9FA4F50354}" srcOrd="2" destOrd="0" presId="urn:microsoft.com/office/officeart/2011/layout/CircleProcess"/>
    <dgm:cxn modelId="{F5B43880-4E9C-475F-AE52-8DDD1EDCAF7B}" type="presParOf" srcId="{A6401049-DF71-4E39-AB7D-B83269AAD13E}" destId="{66CC0341-3088-465B-A75C-0BDB519CCA4D}" srcOrd="3" destOrd="0" presId="urn:microsoft.com/office/officeart/2011/layout/CircleProcess"/>
    <dgm:cxn modelId="{9EAA8EC3-C047-47D9-88AF-E4A7194CA3B2}" type="presParOf" srcId="{66CC0341-3088-465B-A75C-0BDB519CCA4D}" destId="{DFAACF07-BCEF-4EB7-AA26-8A112609EF79}" srcOrd="0" destOrd="0" presId="urn:microsoft.com/office/officeart/2011/layout/CircleProcess"/>
    <dgm:cxn modelId="{FEDC7C1B-DCC7-44B8-B502-1FD7C2D5C023}" type="presParOf" srcId="{A6401049-DF71-4E39-AB7D-B83269AAD13E}" destId="{58DE3E20-9503-47EE-99C4-7FCD19398801}" srcOrd="4" destOrd="0" presId="urn:microsoft.com/office/officeart/2011/layout/CircleProcess"/>
    <dgm:cxn modelId="{00586D55-0E07-47D3-B643-823017107B37}" type="presParOf" srcId="{58DE3E20-9503-47EE-99C4-7FCD19398801}" destId="{79BA309A-6025-4B6C-8AD5-60A9A86CEEA7}" srcOrd="0" destOrd="0" presId="urn:microsoft.com/office/officeart/2011/layout/CircleProcess"/>
    <dgm:cxn modelId="{BF4BF86F-C68C-4E6C-8D00-7B52A17026CD}" type="presParOf" srcId="{A6401049-DF71-4E39-AB7D-B83269AAD13E}" destId="{6C082F05-66EE-4B3B-AE30-A7338070EB41}" srcOrd="5" destOrd="0" presId="urn:microsoft.com/office/officeart/2011/layout/CircleProcess"/>
    <dgm:cxn modelId="{67F00648-D239-479E-9776-F7E1C8E03A18}" type="presParOf" srcId="{A6401049-DF71-4E39-AB7D-B83269AAD13E}" destId="{04BB6091-CCAA-475D-9B96-9D4F33204CB0}" srcOrd="6" destOrd="0" presId="urn:microsoft.com/office/officeart/2011/layout/CircleProcess"/>
    <dgm:cxn modelId="{1F74FFE7-28DE-4754-B3AB-C6C229480145}" type="presParOf" srcId="{04BB6091-CCAA-475D-9B96-9D4F33204CB0}" destId="{313E0056-8515-4537-9CCD-748C12ED2BC2}" srcOrd="0" destOrd="0" presId="urn:microsoft.com/office/officeart/2011/layout/CircleProcess"/>
    <dgm:cxn modelId="{584AC4DB-03B1-41FC-9646-73B5CE965ACA}" type="presParOf" srcId="{A6401049-DF71-4E39-AB7D-B83269AAD13E}" destId="{411906A0-30B4-4319-AE2F-27DA87B00CE6}" srcOrd="7" destOrd="0" presId="urn:microsoft.com/office/officeart/2011/layout/CircleProcess"/>
    <dgm:cxn modelId="{EE3C3427-C00B-48FA-AD72-D3F8DB184560}" type="presParOf" srcId="{411906A0-30B4-4319-AE2F-27DA87B00CE6}" destId="{61F8E217-DF41-4302-9DEE-A2747CE0B9B9}" srcOrd="0" destOrd="0" presId="urn:microsoft.com/office/officeart/2011/layout/CircleProcess"/>
    <dgm:cxn modelId="{6D131083-1E17-4D54-B5B3-4386BD29B8A6}" type="presParOf" srcId="{A6401049-DF71-4E39-AB7D-B83269AAD13E}" destId="{7814FB9A-068F-42E1-B590-B1A8D0332BB4}" srcOrd="8" destOrd="0" presId="urn:microsoft.com/office/officeart/2011/layout/CircleProcess"/>
    <dgm:cxn modelId="{80418DD3-08EA-4BD9-9333-86EC3C7B0222}" type="presParOf" srcId="{A6401049-DF71-4E39-AB7D-B83269AAD13E}" destId="{E00023F3-2F2C-43FF-84EA-C37178AAD6EF}" srcOrd="9" destOrd="0" presId="urn:microsoft.com/office/officeart/2011/layout/CircleProcess"/>
    <dgm:cxn modelId="{6CD84CCE-3587-41B8-B838-D5BB1C0523A1}" type="presParOf" srcId="{E00023F3-2F2C-43FF-84EA-C37178AAD6EF}" destId="{FECA92AF-62FC-450B-8598-144CC86DDBC6}" srcOrd="0" destOrd="0" presId="urn:microsoft.com/office/officeart/2011/layout/CircleProcess"/>
    <dgm:cxn modelId="{D3D32F1B-23CB-4076-8744-C8C3CD137773}" type="presParOf" srcId="{A6401049-DF71-4E39-AB7D-B83269AAD13E}" destId="{B2C2B7C1-4243-43EC-BB20-6E61EE8D19E1}" srcOrd="10" destOrd="0" presId="urn:microsoft.com/office/officeart/2011/layout/CircleProcess"/>
    <dgm:cxn modelId="{676ACFC1-1455-42B6-BC55-334F43609FD8}" type="presParOf" srcId="{B2C2B7C1-4243-43EC-BB20-6E61EE8D19E1}" destId="{7E60A3BD-ACDE-4584-A853-BAC58291BD0B}" srcOrd="0" destOrd="0" presId="urn:microsoft.com/office/officeart/2011/layout/CircleProcess"/>
    <dgm:cxn modelId="{F777DF26-5168-4310-9FBB-A49832CBC690}" type="presParOf" srcId="{A6401049-DF71-4E39-AB7D-B83269AAD13E}" destId="{820CF39B-5814-4E2D-BA39-700845C0941C}" srcOrd="11" destOrd="0" presId="urn:microsoft.com/office/officeart/2011/layout/CircleProcess"/>
    <dgm:cxn modelId="{44CDE5A0-B758-47E4-B68E-F0856F623425}" type="presParOf" srcId="{A6401049-DF71-4E39-AB7D-B83269AAD13E}" destId="{8885A0D4-3FA7-4F0E-A6B5-1DC72CD696D8}" srcOrd="12" destOrd="0" presId="urn:microsoft.com/office/officeart/2011/layout/CircleProcess"/>
    <dgm:cxn modelId="{E7886EE3-F757-47FE-95C7-593E84FADD97}" type="presParOf" srcId="{8885A0D4-3FA7-4F0E-A6B5-1DC72CD696D8}" destId="{D85F2CF1-D53B-4344-871D-B55117465079}" srcOrd="0" destOrd="0" presId="urn:microsoft.com/office/officeart/2011/layout/CircleProcess"/>
    <dgm:cxn modelId="{9628D9AC-6495-43AE-ABEF-7E12D443A6B7}" type="presParOf" srcId="{A6401049-DF71-4E39-AB7D-B83269AAD13E}" destId="{67C65EB4-CC37-42EF-8B26-C905AE8C0A60}" srcOrd="13" destOrd="0" presId="urn:microsoft.com/office/officeart/2011/layout/CircleProcess"/>
    <dgm:cxn modelId="{7B3D4D84-ABC5-420C-82E6-FF2F751B63FA}" type="presParOf" srcId="{67C65EB4-CC37-42EF-8B26-C905AE8C0A60}" destId="{C2BD6AC8-2995-4E49-9CEE-CD55C2AE32BD}" srcOrd="0" destOrd="0" presId="urn:microsoft.com/office/officeart/2011/layout/CircleProcess"/>
    <dgm:cxn modelId="{BE0BB126-A4A5-40C3-BA0B-0DAFD266F02A}" type="presParOf" srcId="{A6401049-DF71-4E39-AB7D-B83269AAD13E}" destId="{E2CD32E4-E75C-4F0F-8EAD-3E0CD34A2B4B}" srcOrd="14" destOrd="0" presId="urn:microsoft.com/office/officeart/2011/layout/CircleProcess"/>
    <dgm:cxn modelId="{919689F9-6E61-4D93-A17D-DF7D33802E12}" type="presParOf" srcId="{A6401049-DF71-4E39-AB7D-B83269AAD13E}" destId="{EDDB375B-02B8-44F2-B6F1-4C0396C60094}" srcOrd="15" destOrd="0" presId="urn:microsoft.com/office/officeart/2011/layout/CircleProcess"/>
    <dgm:cxn modelId="{F09C8E38-FBCD-4FB5-B8E6-DD792F965AEC}" type="presParOf" srcId="{EDDB375B-02B8-44F2-B6F1-4C0396C60094}" destId="{420E0F92-BD02-48E5-A6EE-5A85002E33B9}" srcOrd="0" destOrd="0" presId="urn:microsoft.com/office/officeart/2011/layout/CircleProcess"/>
    <dgm:cxn modelId="{C48C22A0-ACC3-477E-B174-1CD054BE28E0}" type="presParOf" srcId="{A6401049-DF71-4E39-AB7D-B83269AAD13E}" destId="{4535DC97-0EE6-4423-B524-DE986FC1C9FF}" srcOrd="16" destOrd="0" presId="urn:microsoft.com/office/officeart/2011/layout/CircleProcess"/>
    <dgm:cxn modelId="{A6E68FB9-9F6A-4D55-9ED0-A6C491B9FFE9}" type="presParOf" srcId="{4535DC97-0EE6-4423-B524-DE986FC1C9FF}" destId="{35397FAA-1DDC-4FA1-AD29-ABC39251F485}" srcOrd="0" destOrd="0" presId="urn:microsoft.com/office/officeart/2011/layout/CircleProcess"/>
    <dgm:cxn modelId="{C1B04DF4-748A-434B-9B29-E00012D7BFCD}" type="presParOf" srcId="{A6401049-DF71-4E39-AB7D-B83269AAD13E}" destId="{F29FEB08-7383-4751-B252-DB40AE40B818}" srcOrd="17" destOrd="0" presId="urn:microsoft.com/office/officeart/2011/layout/CircleProcess"/>
    <dgm:cxn modelId="{97BEB105-4127-4C00-8559-A0944F36471F}" type="presParOf" srcId="{A6401049-DF71-4E39-AB7D-B83269AAD13E}" destId="{50259C68-7BF3-49FD-9CCB-277B95D4EA02}" srcOrd="18" destOrd="0" presId="urn:microsoft.com/office/officeart/2011/layout/CircleProcess"/>
    <dgm:cxn modelId="{F65C2E8D-4D58-4128-A1E5-0ADBF2FEECAA}" type="presParOf" srcId="{50259C68-7BF3-49FD-9CCB-277B95D4EA02}" destId="{F1E681FF-1F57-4492-9BAD-C3F0AAC61DAC}" srcOrd="0" destOrd="0" presId="urn:microsoft.com/office/officeart/2011/layout/CircleProcess"/>
    <dgm:cxn modelId="{2C4EB872-71A5-46D9-A181-D298C4395B6D}" type="presParOf" srcId="{A6401049-DF71-4E39-AB7D-B83269AAD13E}" destId="{FC6B0CAF-8519-4DD4-8383-A45C3D467EAE}" srcOrd="19" destOrd="0" presId="urn:microsoft.com/office/officeart/2011/layout/CircleProcess"/>
    <dgm:cxn modelId="{67215EB0-9128-4FE0-AA05-6EB075F64FFE}" type="presParOf" srcId="{FC6B0CAF-8519-4DD4-8383-A45C3D467EAE}" destId="{33DE6C8B-4089-4AED-A073-59D42C109D34}" srcOrd="0" destOrd="0" presId="urn:microsoft.com/office/officeart/2011/layout/CircleProcess"/>
    <dgm:cxn modelId="{028386AC-95E7-43F4-B7E5-E10C14DB457C}" type="presParOf" srcId="{A6401049-DF71-4E39-AB7D-B83269AAD13E}" destId="{72674717-E58A-4397-89F8-12A203CD6524}" srcOrd="20"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D74844-F916-43B7-8D5F-53ADDC35611A}">
      <dsp:nvSpPr>
        <dsp:cNvPr id="0" name=""/>
        <dsp:cNvSpPr/>
      </dsp:nvSpPr>
      <dsp:spPr>
        <a:xfrm>
          <a:off x="8470076" y="637588"/>
          <a:ext cx="1309049" cy="1308648"/>
        </a:xfrm>
        <a:prstGeom prst="ellipse">
          <a:avLst/>
        </a:prstGeom>
        <a:solidFill>
          <a:srgbClr val="DAEDEF">
            <a:hueOff val="0"/>
            <a:satOff val="0"/>
            <a:lumOff val="0"/>
            <a:alphaOff val="0"/>
          </a:srgbClr>
        </a:solidFill>
        <a:ln>
          <a:noFill/>
        </a:ln>
        <a:effectLst/>
        <a:sp3d extrusionH="381000" contourW="38100" prstMaterial="matte">
          <a:contourClr>
            <a:srgbClr val="FFFFFF"/>
          </a:contourClr>
        </a:sp3d>
      </dsp:spPr>
      <dsp:style>
        <a:lnRef idx="0">
          <a:scrgbClr r="0" g="0" b="0"/>
        </a:lnRef>
        <a:fillRef idx="1">
          <a:scrgbClr r="0" g="0" b="0"/>
        </a:fillRef>
        <a:effectRef idx="0">
          <a:scrgbClr r="0" g="0" b="0"/>
        </a:effectRef>
        <a:fontRef idx="minor">
          <a:schemeClr val="lt1"/>
        </a:fontRef>
      </dsp:style>
    </dsp:sp>
    <dsp:sp modelId="{D2BD76CB-0FA5-44E6-8FDE-C18EB2AC7E52}">
      <dsp:nvSpPr>
        <dsp:cNvPr id="0" name=""/>
        <dsp:cNvSpPr/>
      </dsp:nvSpPr>
      <dsp:spPr>
        <a:xfrm>
          <a:off x="8514549" y="681217"/>
          <a:ext cx="1221070" cy="1221390"/>
        </a:xfrm>
        <a:prstGeom prst="ellipse">
          <a:avLst/>
        </a:prstGeom>
        <a:solidFill>
          <a:srgbClr val="FFFFFF">
            <a:alpha val="90000"/>
            <a:hueOff val="0"/>
            <a:satOff val="0"/>
            <a:lumOff val="0"/>
            <a:alphaOff val="0"/>
          </a:srgbClr>
        </a:solidFill>
        <a:ln w="9525" cap="flat" cmpd="sng" algn="ctr">
          <a:solidFill>
            <a:srgbClr val="DAEDEF">
              <a:hueOff val="0"/>
              <a:satOff val="0"/>
              <a:lumOff val="0"/>
              <a:alphaOff val="0"/>
            </a:srgb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CA" sz="1200" b="1" kern="1200" dirty="0" smtClean="0">
              <a:solidFill>
                <a:srgbClr val="000000">
                  <a:hueOff val="0"/>
                  <a:satOff val="0"/>
                  <a:lumOff val="0"/>
                  <a:alphaOff val="0"/>
                </a:srgbClr>
              </a:solidFill>
              <a:latin typeface="Arial Narrow"/>
              <a:ea typeface="+mn-ea"/>
              <a:cs typeface="+mn-cs"/>
            </a:rPr>
            <a:t>Risk 6    Changes in Access and Navigability of Waterways</a:t>
          </a:r>
          <a:endParaRPr lang="en-CA" sz="1200" b="1" kern="1200" dirty="0">
            <a:solidFill>
              <a:srgbClr val="000000">
                <a:hueOff val="0"/>
                <a:satOff val="0"/>
                <a:lumOff val="0"/>
                <a:alphaOff val="0"/>
              </a:srgbClr>
            </a:solidFill>
            <a:latin typeface="Arial Narrow"/>
            <a:ea typeface="+mn-ea"/>
            <a:cs typeface="+mn-cs"/>
          </a:endParaRPr>
        </a:p>
      </dsp:txBody>
      <dsp:txXfrm>
        <a:off x="8688573" y="855734"/>
        <a:ext cx="872055" cy="872356"/>
      </dsp:txXfrm>
    </dsp:sp>
    <dsp:sp modelId="{DFAACF07-BCEF-4EB7-AA26-8A112609EF79}">
      <dsp:nvSpPr>
        <dsp:cNvPr id="0" name=""/>
        <dsp:cNvSpPr/>
      </dsp:nvSpPr>
      <dsp:spPr>
        <a:xfrm rot="2700000">
          <a:off x="7118172" y="637441"/>
          <a:ext cx="1308713" cy="1308713"/>
        </a:xfrm>
        <a:prstGeom prst="teardrop">
          <a:avLst>
            <a:gd name="adj" fmla="val 100000"/>
          </a:avLst>
        </a:prstGeom>
        <a:solidFill>
          <a:srgbClr val="DAEDEF">
            <a:hueOff val="542837"/>
            <a:satOff val="1866"/>
            <a:lumOff val="-8954"/>
            <a:alphaOff val="0"/>
          </a:srgbClr>
        </a:solidFill>
        <a:ln>
          <a:noFill/>
        </a:ln>
        <a:effectLst/>
        <a:sp3d extrusionH="381000" contourW="38100" prstMaterial="matte">
          <a:contourClr>
            <a:srgbClr val="FFFFFF"/>
          </a:contourClr>
        </a:sp3d>
      </dsp:spPr>
      <dsp:style>
        <a:lnRef idx="0">
          <a:scrgbClr r="0" g="0" b="0"/>
        </a:lnRef>
        <a:fillRef idx="1">
          <a:scrgbClr r="0" g="0" b="0"/>
        </a:fillRef>
        <a:effectRef idx="0">
          <a:scrgbClr r="0" g="0" b="0"/>
        </a:effectRef>
        <a:fontRef idx="minor">
          <a:schemeClr val="lt1"/>
        </a:fontRef>
      </dsp:style>
    </dsp:sp>
    <dsp:sp modelId="{79BA309A-6025-4B6C-8AD5-60A9A86CEEA7}">
      <dsp:nvSpPr>
        <dsp:cNvPr id="0" name=""/>
        <dsp:cNvSpPr/>
      </dsp:nvSpPr>
      <dsp:spPr>
        <a:xfrm>
          <a:off x="7161993" y="681217"/>
          <a:ext cx="1221070" cy="1221390"/>
        </a:xfrm>
        <a:prstGeom prst="ellipse">
          <a:avLst/>
        </a:prstGeom>
        <a:solidFill>
          <a:srgbClr val="FFFFFF">
            <a:alpha val="90000"/>
            <a:hueOff val="0"/>
            <a:satOff val="0"/>
            <a:lumOff val="0"/>
            <a:alphaOff val="0"/>
          </a:srgbClr>
        </a:solidFill>
        <a:ln w="9525" cap="flat" cmpd="sng" algn="ctr">
          <a:solidFill>
            <a:srgbClr val="DAEDEF">
              <a:hueOff val="542837"/>
              <a:satOff val="1866"/>
              <a:lumOff val="-8954"/>
              <a:alphaOff val="0"/>
            </a:srgb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CA" sz="1200" b="1" kern="1200" dirty="0" smtClean="0">
              <a:solidFill>
                <a:srgbClr val="000000">
                  <a:hueOff val="0"/>
                  <a:satOff val="0"/>
                  <a:lumOff val="0"/>
                  <a:alphaOff val="0"/>
                </a:srgbClr>
              </a:solidFill>
              <a:latin typeface="Arial Narrow"/>
              <a:ea typeface="+mn-ea"/>
              <a:cs typeface="+mn-cs"/>
            </a:rPr>
            <a:t>Risk 5    Infrastructure Damage</a:t>
          </a:r>
          <a:endParaRPr lang="en-CA" sz="1200" b="1" kern="1200" dirty="0">
            <a:solidFill>
              <a:srgbClr val="000000">
                <a:hueOff val="0"/>
                <a:satOff val="0"/>
                <a:lumOff val="0"/>
                <a:alphaOff val="0"/>
              </a:srgbClr>
            </a:solidFill>
            <a:latin typeface="Arial Narrow"/>
            <a:ea typeface="+mn-ea"/>
            <a:cs typeface="+mn-cs"/>
          </a:endParaRPr>
        </a:p>
      </dsp:txBody>
      <dsp:txXfrm>
        <a:off x="7336017" y="855734"/>
        <a:ext cx="872055" cy="872356"/>
      </dsp:txXfrm>
    </dsp:sp>
    <dsp:sp modelId="{313E0056-8515-4537-9CCD-748C12ED2BC2}">
      <dsp:nvSpPr>
        <dsp:cNvPr id="0" name=""/>
        <dsp:cNvSpPr/>
      </dsp:nvSpPr>
      <dsp:spPr>
        <a:xfrm rot="2700000">
          <a:off x="5766582" y="637441"/>
          <a:ext cx="1308713" cy="1308713"/>
        </a:xfrm>
        <a:prstGeom prst="teardrop">
          <a:avLst>
            <a:gd name="adj" fmla="val 100000"/>
          </a:avLst>
        </a:prstGeom>
        <a:solidFill>
          <a:srgbClr val="DAEDEF">
            <a:hueOff val="1085675"/>
            <a:satOff val="3732"/>
            <a:lumOff val="-17909"/>
            <a:alphaOff val="0"/>
          </a:srgbClr>
        </a:solidFill>
        <a:ln>
          <a:noFill/>
        </a:ln>
        <a:effectLst/>
        <a:sp3d extrusionH="381000" contourW="38100" prstMaterial="matte">
          <a:contourClr>
            <a:srgbClr val="FFFFFF"/>
          </a:contourClr>
        </a:sp3d>
      </dsp:spPr>
      <dsp:style>
        <a:lnRef idx="0">
          <a:scrgbClr r="0" g="0" b="0"/>
        </a:lnRef>
        <a:fillRef idx="1">
          <a:scrgbClr r="0" g="0" b="0"/>
        </a:fillRef>
        <a:effectRef idx="0">
          <a:scrgbClr r="0" g="0" b="0"/>
        </a:effectRef>
        <a:fontRef idx="minor">
          <a:schemeClr val="lt1"/>
        </a:fontRef>
      </dsp:style>
    </dsp:sp>
    <dsp:sp modelId="{61F8E217-DF41-4302-9DEE-A2747CE0B9B9}">
      <dsp:nvSpPr>
        <dsp:cNvPr id="0" name=""/>
        <dsp:cNvSpPr/>
      </dsp:nvSpPr>
      <dsp:spPr>
        <a:xfrm>
          <a:off x="5809437" y="681217"/>
          <a:ext cx="1221070" cy="1221390"/>
        </a:xfrm>
        <a:prstGeom prst="ellipse">
          <a:avLst/>
        </a:prstGeom>
        <a:solidFill>
          <a:srgbClr val="FFFFFF">
            <a:alpha val="90000"/>
            <a:hueOff val="0"/>
            <a:satOff val="0"/>
            <a:lumOff val="0"/>
            <a:alphaOff val="0"/>
          </a:srgbClr>
        </a:solidFill>
        <a:ln w="9525" cap="flat" cmpd="sng" algn="ctr">
          <a:solidFill>
            <a:srgbClr val="DAEDEF">
              <a:hueOff val="1085675"/>
              <a:satOff val="3732"/>
              <a:lumOff val="-17909"/>
              <a:alphaOff val="0"/>
            </a:srgb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CA" sz="1200" b="1" kern="1200" dirty="0" smtClean="0">
              <a:solidFill>
                <a:srgbClr val="000000">
                  <a:hueOff val="0"/>
                  <a:satOff val="0"/>
                  <a:lumOff val="0"/>
                  <a:alphaOff val="0"/>
                </a:srgbClr>
              </a:solidFill>
              <a:latin typeface="Arial Narrow"/>
              <a:ea typeface="+mn-ea"/>
              <a:cs typeface="+mn-cs"/>
            </a:rPr>
            <a:t>Risk 4    Increased Demand to Provide Emergency Response</a:t>
          </a:r>
          <a:endParaRPr lang="en-CA" sz="1200" b="1" kern="1200" dirty="0">
            <a:solidFill>
              <a:srgbClr val="000000">
                <a:hueOff val="0"/>
                <a:satOff val="0"/>
                <a:lumOff val="0"/>
                <a:alphaOff val="0"/>
              </a:srgbClr>
            </a:solidFill>
            <a:latin typeface="Arial Narrow"/>
            <a:ea typeface="+mn-ea"/>
            <a:cs typeface="+mn-cs"/>
          </a:endParaRPr>
        </a:p>
      </dsp:txBody>
      <dsp:txXfrm>
        <a:off x="5984428" y="855734"/>
        <a:ext cx="872055" cy="872356"/>
      </dsp:txXfrm>
    </dsp:sp>
    <dsp:sp modelId="{FECA92AF-62FC-450B-8598-144CC86DDBC6}">
      <dsp:nvSpPr>
        <dsp:cNvPr id="0" name=""/>
        <dsp:cNvSpPr/>
      </dsp:nvSpPr>
      <dsp:spPr>
        <a:xfrm rot="2700000">
          <a:off x="4414027" y="637441"/>
          <a:ext cx="1308713" cy="1308713"/>
        </a:xfrm>
        <a:prstGeom prst="teardrop">
          <a:avLst>
            <a:gd name="adj" fmla="val 100000"/>
          </a:avLst>
        </a:prstGeom>
        <a:solidFill>
          <a:srgbClr val="DAEDEF">
            <a:hueOff val="1628512"/>
            <a:satOff val="5598"/>
            <a:lumOff val="-26863"/>
            <a:alphaOff val="0"/>
          </a:srgbClr>
        </a:solidFill>
        <a:ln>
          <a:noFill/>
        </a:ln>
        <a:effectLst/>
        <a:sp3d extrusionH="381000" contourW="38100" prstMaterial="matte">
          <a:contourClr>
            <a:srgbClr val="FFFFFF"/>
          </a:contourClr>
        </a:sp3d>
      </dsp:spPr>
      <dsp:style>
        <a:lnRef idx="0">
          <a:scrgbClr r="0" g="0" b="0"/>
        </a:lnRef>
        <a:fillRef idx="1">
          <a:scrgbClr r="0" g="0" b="0"/>
        </a:fillRef>
        <a:effectRef idx="0">
          <a:scrgbClr r="0" g="0" b="0"/>
        </a:effectRef>
        <a:fontRef idx="minor">
          <a:schemeClr val="lt1"/>
        </a:fontRef>
      </dsp:style>
    </dsp:sp>
    <dsp:sp modelId="{7E60A3BD-ACDE-4584-A853-BAC58291BD0B}">
      <dsp:nvSpPr>
        <dsp:cNvPr id="0" name=""/>
        <dsp:cNvSpPr/>
      </dsp:nvSpPr>
      <dsp:spPr>
        <a:xfrm>
          <a:off x="4457848" y="681217"/>
          <a:ext cx="1221070" cy="1221390"/>
        </a:xfrm>
        <a:prstGeom prst="ellipse">
          <a:avLst/>
        </a:prstGeom>
        <a:solidFill>
          <a:srgbClr val="FFFFFF">
            <a:alpha val="90000"/>
            <a:hueOff val="0"/>
            <a:satOff val="0"/>
            <a:lumOff val="0"/>
            <a:alphaOff val="0"/>
          </a:srgbClr>
        </a:solidFill>
        <a:ln w="9525" cap="flat" cmpd="sng" algn="ctr">
          <a:solidFill>
            <a:srgbClr val="DAEDEF">
              <a:hueOff val="1628512"/>
              <a:satOff val="5598"/>
              <a:lumOff val="-26863"/>
              <a:alphaOff val="0"/>
            </a:srgb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CA" sz="1200" b="1" kern="1200" dirty="0" smtClean="0">
              <a:solidFill>
                <a:srgbClr val="000000">
                  <a:hueOff val="0"/>
                  <a:satOff val="0"/>
                  <a:lumOff val="0"/>
                  <a:alphaOff val="0"/>
                </a:srgbClr>
              </a:solidFill>
              <a:latin typeface="Arial Narrow"/>
              <a:ea typeface="+mn-ea"/>
              <a:cs typeface="+mn-cs"/>
            </a:rPr>
            <a:t>Risk 3    Species </a:t>
          </a:r>
          <a:r>
            <a:rPr lang="en-CA" sz="1100" b="1" kern="1200" dirty="0" smtClean="0">
              <a:solidFill>
                <a:srgbClr val="000000">
                  <a:hueOff val="0"/>
                  <a:satOff val="0"/>
                  <a:lumOff val="0"/>
                  <a:alphaOff val="0"/>
                </a:srgbClr>
              </a:solidFill>
              <a:latin typeface="Arial Narrow"/>
              <a:ea typeface="+mn-ea"/>
              <a:cs typeface="+mn-cs"/>
            </a:rPr>
            <a:t>Reorganization</a:t>
          </a:r>
          <a:r>
            <a:rPr lang="en-CA" sz="1200" b="1" kern="1200" dirty="0" smtClean="0">
              <a:solidFill>
                <a:srgbClr val="000000">
                  <a:hueOff val="0"/>
                  <a:satOff val="0"/>
                  <a:lumOff val="0"/>
                  <a:alphaOff val="0"/>
                </a:srgbClr>
              </a:solidFill>
              <a:latin typeface="Arial Narrow"/>
              <a:ea typeface="+mn-ea"/>
              <a:cs typeface="+mn-cs"/>
            </a:rPr>
            <a:t> and Displacement</a:t>
          </a:r>
          <a:endParaRPr lang="en-CA" sz="1200" b="1" kern="1200" dirty="0">
            <a:solidFill>
              <a:srgbClr val="000000">
                <a:hueOff val="0"/>
                <a:satOff val="0"/>
                <a:lumOff val="0"/>
                <a:alphaOff val="0"/>
              </a:srgbClr>
            </a:solidFill>
            <a:latin typeface="Arial Narrow"/>
            <a:ea typeface="+mn-ea"/>
            <a:cs typeface="+mn-cs"/>
          </a:endParaRPr>
        </a:p>
      </dsp:txBody>
      <dsp:txXfrm>
        <a:off x="4631872" y="855734"/>
        <a:ext cx="872055" cy="872356"/>
      </dsp:txXfrm>
    </dsp:sp>
    <dsp:sp modelId="{D85F2CF1-D53B-4344-871D-B55117465079}">
      <dsp:nvSpPr>
        <dsp:cNvPr id="0" name=""/>
        <dsp:cNvSpPr/>
      </dsp:nvSpPr>
      <dsp:spPr>
        <a:xfrm rot="2700000">
          <a:off x="3061471" y="637441"/>
          <a:ext cx="1308713" cy="1308713"/>
        </a:xfrm>
        <a:prstGeom prst="teardrop">
          <a:avLst>
            <a:gd name="adj" fmla="val 100000"/>
          </a:avLst>
        </a:prstGeom>
        <a:solidFill>
          <a:srgbClr val="DAEDEF">
            <a:hueOff val="2171350"/>
            <a:satOff val="7464"/>
            <a:lumOff val="-35817"/>
            <a:alphaOff val="0"/>
          </a:srgbClr>
        </a:solidFill>
        <a:ln>
          <a:noFill/>
        </a:ln>
        <a:effectLst/>
        <a:sp3d extrusionH="381000" contourW="38100" prstMaterial="matte">
          <a:contourClr>
            <a:srgbClr val="FFFFFF"/>
          </a:contourClr>
        </a:sp3d>
      </dsp:spPr>
      <dsp:style>
        <a:lnRef idx="0">
          <a:scrgbClr r="0" g="0" b="0"/>
        </a:lnRef>
        <a:fillRef idx="1">
          <a:scrgbClr r="0" g="0" b="0"/>
        </a:fillRef>
        <a:effectRef idx="0">
          <a:scrgbClr r="0" g="0" b="0"/>
        </a:effectRef>
        <a:fontRef idx="minor">
          <a:schemeClr val="lt1"/>
        </a:fontRef>
      </dsp:style>
    </dsp:sp>
    <dsp:sp modelId="{C2BD6AC8-2995-4E49-9CEE-CD55C2AE32BD}">
      <dsp:nvSpPr>
        <dsp:cNvPr id="0" name=""/>
        <dsp:cNvSpPr/>
      </dsp:nvSpPr>
      <dsp:spPr>
        <a:xfrm>
          <a:off x="3105292" y="681217"/>
          <a:ext cx="1221070" cy="1221390"/>
        </a:xfrm>
        <a:prstGeom prst="ellipse">
          <a:avLst/>
        </a:prstGeom>
        <a:solidFill>
          <a:srgbClr val="FFFFFF">
            <a:alpha val="90000"/>
            <a:hueOff val="0"/>
            <a:satOff val="0"/>
            <a:lumOff val="0"/>
            <a:alphaOff val="0"/>
          </a:srgbClr>
        </a:solidFill>
        <a:ln w="9525" cap="flat" cmpd="sng" algn="ctr">
          <a:solidFill>
            <a:srgbClr val="DAEDEF">
              <a:hueOff val="2171350"/>
              <a:satOff val="7464"/>
              <a:lumOff val="-35817"/>
              <a:alphaOff val="0"/>
            </a:srgb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CA" sz="1200" b="1" kern="1200" dirty="0" smtClean="0">
              <a:solidFill>
                <a:srgbClr val="000000">
                  <a:hueOff val="0"/>
                  <a:satOff val="0"/>
                  <a:lumOff val="0"/>
                  <a:alphaOff val="0"/>
                </a:srgbClr>
              </a:solidFill>
              <a:latin typeface="Arial Narrow"/>
              <a:ea typeface="+mn-ea"/>
              <a:cs typeface="+mn-cs"/>
            </a:rPr>
            <a:t>Risk 2    Changes in Biological Resources</a:t>
          </a:r>
          <a:endParaRPr lang="en-CA" sz="1200" b="1" kern="1200" dirty="0">
            <a:solidFill>
              <a:srgbClr val="000000">
                <a:hueOff val="0"/>
                <a:satOff val="0"/>
                <a:lumOff val="0"/>
                <a:alphaOff val="0"/>
              </a:srgbClr>
            </a:solidFill>
            <a:latin typeface="Arial Narrow"/>
            <a:ea typeface="+mn-ea"/>
            <a:cs typeface="+mn-cs"/>
          </a:endParaRPr>
        </a:p>
      </dsp:txBody>
      <dsp:txXfrm>
        <a:off x="3279316" y="855734"/>
        <a:ext cx="872055" cy="872356"/>
      </dsp:txXfrm>
    </dsp:sp>
    <dsp:sp modelId="{420E0F92-BD02-48E5-A6EE-5A85002E33B9}">
      <dsp:nvSpPr>
        <dsp:cNvPr id="0" name=""/>
        <dsp:cNvSpPr/>
      </dsp:nvSpPr>
      <dsp:spPr>
        <a:xfrm rot="2700000">
          <a:off x="1709881" y="637441"/>
          <a:ext cx="1308713" cy="1308713"/>
        </a:xfrm>
        <a:prstGeom prst="teardrop">
          <a:avLst>
            <a:gd name="adj" fmla="val 100000"/>
          </a:avLst>
        </a:prstGeom>
        <a:solidFill>
          <a:srgbClr val="DAEDEF">
            <a:hueOff val="2714187"/>
            <a:satOff val="9330"/>
            <a:lumOff val="-44772"/>
            <a:alphaOff val="0"/>
          </a:srgbClr>
        </a:solidFill>
        <a:ln>
          <a:noFill/>
        </a:ln>
        <a:effectLst/>
        <a:sp3d extrusionH="381000" contourW="38100" prstMaterial="matte">
          <a:contourClr>
            <a:srgbClr val="FFFFFF"/>
          </a:contourClr>
        </a:sp3d>
      </dsp:spPr>
      <dsp:style>
        <a:lnRef idx="0">
          <a:scrgbClr r="0" g="0" b="0"/>
        </a:lnRef>
        <a:fillRef idx="1">
          <a:scrgbClr r="0" g="0" b="0"/>
        </a:fillRef>
        <a:effectRef idx="0">
          <a:scrgbClr r="0" g="0" b="0"/>
        </a:effectRef>
        <a:fontRef idx="minor">
          <a:schemeClr val="lt1"/>
        </a:fontRef>
      </dsp:style>
    </dsp:sp>
    <dsp:sp modelId="{35397FAA-1DDC-4FA1-AD29-ABC39251F485}">
      <dsp:nvSpPr>
        <dsp:cNvPr id="0" name=""/>
        <dsp:cNvSpPr/>
      </dsp:nvSpPr>
      <dsp:spPr>
        <a:xfrm>
          <a:off x="1752736" y="681217"/>
          <a:ext cx="1221070" cy="1221390"/>
        </a:xfrm>
        <a:prstGeom prst="ellipse">
          <a:avLst/>
        </a:prstGeom>
        <a:solidFill>
          <a:srgbClr val="FFFFFF">
            <a:alpha val="90000"/>
            <a:hueOff val="0"/>
            <a:satOff val="0"/>
            <a:lumOff val="0"/>
            <a:alphaOff val="0"/>
          </a:srgbClr>
        </a:solidFill>
        <a:ln w="9525" cap="flat" cmpd="sng" algn="ctr">
          <a:solidFill>
            <a:srgbClr val="DAEDEF">
              <a:hueOff val="2714187"/>
              <a:satOff val="9330"/>
              <a:lumOff val="-44772"/>
              <a:alphaOff val="0"/>
            </a:srgb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CA" sz="1200" b="1" kern="1200" dirty="0" smtClean="0">
              <a:solidFill>
                <a:srgbClr val="000000">
                  <a:hueOff val="0"/>
                  <a:satOff val="0"/>
                  <a:lumOff val="0"/>
                  <a:alphaOff val="0"/>
                </a:srgbClr>
              </a:solidFill>
              <a:latin typeface="Arial Narrow"/>
              <a:ea typeface="+mn-ea"/>
              <a:cs typeface="+mn-cs"/>
            </a:rPr>
            <a:t>Risk 1    Ecosystem and Fisheries Degradation and Damage</a:t>
          </a:r>
          <a:endParaRPr lang="en-CA" sz="1200" b="1" kern="1200" dirty="0">
            <a:solidFill>
              <a:srgbClr val="000000">
                <a:hueOff val="0"/>
                <a:satOff val="0"/>
                <a:lumOff val="0"/>
                <a:alphaOff val="0"/>
              </a:srgbClr>
            </a:solidFill>
            <a:latin typeface="Arial Narrow"/>
            <a:ea typeface="+mn-ea"/>
            <a:cs typeface="+mn-cs"/>
          </a:endParaRPr>
        </a:p>
      </dsp:txBody>
      <dsp:txXfrm>
        <a:off x="1927727" y="855734"/>
        <a:ext cx="872055" cy="872356"/>
      </dsp:txXfrm>
    </dsp:sp>
    <dsp:sp modelId="{F1E681FF-1F57-4492-9BAD-C3F0AAC61DAC}">
      <dsp:nvSpPr>
        <dsp:cNvPr id="0" name=""/>
        <dsp:cNvSpPr/>
      </dsp:nvSpPr>
      <dsp:spPr>
        <a:xfrm rot="2700000">
          <a:off x="357326" y="637441"/>
          <a:ext cx="1308713" cy="1308713"/>
        </a:xfrm>
        <a:prstGeom prst="teardrop">
          <a:avLst>
            <a:gd name="adj" fmla="val 100000"/>
          </a:avLst>
        </a:prstGeom>
        <a:solidFill>
          <a:srgbClr val="DAEDEF">
            <a:hueOff val="3257024"/>
            <a:satOff val="11196"/>
            <a:lumOff val="-53726"/>
            <a:alphaOff val="0"/>
          </a:srgbClr>
        </a:solidFill>
        <a:ln>
          <a:noFill/>
        </a:ln>
        <a:effectLst/>
        <a:sp3d extrusionH="381000" contourW="38100" prstMaterial="matte">
          <a:contourClr>
            <a:srgbClr val="FFFFFF"/>
          </a:contourClr>
        </a:sp3d>
      </dsp:spPr>
      <dsp:style>
        <a:lnRef idx="0">
          <a:scrgbClr r="0" g="0" b="0"/>
        </a:lnRef>
        <a:fillRef idx="1">
          <a:scrgbClr r="0" g="0" b="0"/>
        </a:fillRef>
        <a:effectRef idx="0">
          <a:scrgbClr r="0" g="0" b="0"/>
        </a:effectRef>
        <a:fontRef idx="minor">
          <a:schemeClr val="lt1"/>
        </a:fontRef>
      </dsp:style>
    </dsp:sp>
    <dsp:sp modelId="{33DE6C8B-4089-4AED-A073-59D42C109D34}">
      <dsp:nvSpPr>
        <dsp:cNvPr id="0" name=""/>
        <dsp:cNvSpPr/>
      </dsp:nvSpPr>
      <dsp:spPr>
        <a:xfrm>
          <a:off x="401147" y="681217"/>
          <a:ext cx="1221070" cy="1221390"/>
        </a:xfrm>
        <a:prstGeom prst="ellipse">
          <a:avLst/>
        </a:prstGeom>
        <a:solidFill>
          <a:srgbClr val="FFFFFF">
            <a:alpha val="90000"/>
            <a:hueOff val="0"/>
            <a:satOff val="0"/>
            <a:lumOff val="0"/>
            <a:alphaOff val="0"/>
          </a:srgbClr>
        </a:solidFill>
        <a:ln w="9525" cap="flat" cmpd="sng" algn="ctr">
          <a:solidFill>
            <a:srgbClr val="DAEDEF">
              <a:hueOff val="3257024"/>
              <a:satOff val="11196"/>
              <a:lumOff val="-53726"/>
              <a:alphaOff val="0"/>
            </a:srgb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CA" sz="1200" b="1" u="sng" kern="1200" dirty="0" smtClean="0">
              <a:solidFill>
                <a:srgbClr val="000000">
                  <a:hueOff val="0"/>
                  <a:satOff val="0"/>
                  <a:lumOff val="0"/>
                  <a:alphaOff val="0"/>
                </a:srgbClr>
              </a:solidFill>
              <a:latin typeface="Arial Narrow"/>
              <a:ea typeface="+mn-ea"/>
              <a:cs typeface="+mn-cs"/>
            </a:rPr>
            <a:t>6 DFO CLIMATE RISKS</a:t>
          </a:r>
          <a:endParaRPr lang="en-CA" sz="1200" b="1" u="sng" kern="1200" dirty="0">
            <a:solidFill>
              <a:srgbClr val="000000">
                <a:hueOff val="0"/>
                <a:satOff val="0"/>
                <a:lumOff val="0"/>
                <a:alphaOff val="0"/>
              </a:srgbClr>
            </a:solidFill>
            <a:latin typeface="Arial Narrow"/>
            <a:ea typeface="+mn-ea"/>
            <a:cs typeface="+mn-cs"/>
          </a:endParaRPr>
        </a:p>
      </dsp:txBody>
      <dsp:txXfrm>
        <a:off x="575171" y="855734"/>
        <a:ext cx="872055" cy="872356"/>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7B3564-1F5F-468F-B38F-EDBEDD3693C2}" type="datetimeFigureOut">
              <a:rPr lang="en-CA" smtClean="0"/>
              <a:t>06/10/2014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7793C5-C185-4552-8691-CFD080196660}" type="slidenum">
              <a:rPr lang="en-CA" smtClean="0"/>
              <a:t>‹#›</a:t>
            </a:fld>
            <a:endParaRPr lang="en-CA"/>
          </a:p>
        </p:txBody>
      </p:sp>
    </p:spTree>
    <p:extLst>
      <p:ext uri="{BB962C8B-B14F-4D97-AF65-F5344CB8AC3E}">
        <p14:creationId xmlns:p14="http://schemas.microsoft.com/office/powerpoint/2010/main" val="2177138749"/>
      </p:ext>
    </p:extLst>
  </p:cSld>
  <p:clrMap bg1="lt1" tx1="dk1" bg2="lt2" tx2="dk2" accent1="accent1" accent2="accent2" accent3="accent3" accent4="accent4" accent5="accent5" accent6="accent6" hlink="hlink" folHlink="folHlink"/>
  <p:notesStyle>
    <a:lvl1pPr marL="0" algn="l" defTabSz="914186" rtl="0" eaLnBrk="1" latinLnBrk="0" hangingPunct="1">
      <a:defRPr sz="1200" kern="1200">
        <a:solidFill>
          <a:schemeClr val="tx1"/>
        </a:solidFill>
        <a:latin typeface="+mn-lt"/>
        <a:ea typeface="+mn-ea"/>
        <a:cs typeface="+mn-cs"/>
      </a:defRPr>
    </a:lvl1pPr>
    <a:lvl2pPr marL="457092" algn="l" defTabSz="914186" rtl="0" eaLnBrk="1" latinLnBrk="0" hangingPunct="1">
      <a:defRPr sz="1200" kern="1200">
        <a:solidFill>
          <a:schemeClr val="tx1"/>
        </a:solidFill>
        <a:latin typeface="+mn-lt"/>
        <a:ea typeface="+mn-ea"/>
        <a:cs typeface="+mn-cs"/>
      </a:defRPr>
    </a:lvl2pPr>
    <a:lvl3pPr marL="914186" algn="l" defTabSz="914186" rtl="0" eaLnBrk="1" latinLnBrk="0" hangingPunct="1">
      <a:defRPr sz="1200" kern="1200">
        <a:solidFill>
          <a:schemeClr val="tx1"/>
        </a:solidFill>
        <a:latin typeface="+mn-lt"/>
        <a:ea typeface="+mn-ea"/>
        <a:cs typeface="+mn-cs"/>
      </a:defRPr>
    </a:lvl3pPr>
    <a:lvl4pPr marL="1371279" algn="l" defTabSz="914186" rtl="0" eaLnBrk="1" latinLnBrk="0" hangingPunct="1">
      <a:defRPr sz="1200" kern="1200">
        <a:solidFill>
          <a:schemeClr val="tx1"/>
        </a:solidFill>
        <a:latin typeface="+mn-lt"/>
        <a:ea typeface="+mn-ea"/>
        <a:cs typeface="+mn-cs"/>
      </a:defRPr>
    </a:lvl4pPr>
    <a:lvl5pPr marL="1828373" algn="l" defTabSz="914186" rtl="0" eaLnBrk="1" latinLnBrk="0" hangingPunct="1">
      <a:defRPr sz="1200" kern="1200">
        <a:solidFill>
          <a:schemeClr val="tx1"/>
        </a:solidFill>
        <a:latin typeface="+mn-lt"/>
        <a:ea typeface="+mn-ea"/>
        <a:cs typeface="+mn-cs"/>
      </a:defRPr>
    </a:lvl5pPr>
    <a:lvl6pPr marL="2285466" algn="l" defTabSz="914186" rtl="0" eaLnBrk="1" latinLnBrk="0" hangingPunct="1">
      <a:defRPr sz="1200" kern="1200">
        <a:solidFill>
          <a:schemeClr val="tx1"/>
        </a:solidFill>
        <a:latin typeface="+mn-lt"/>
        <a:ea typeface="+mn-ea"/>
        <a:cs typeface="+mn-cs"/>
      </a:defRPr>
    </a:lvl6pPr>
    <a:lvl7pPr marL="2742558" algn="l" defTabSz="914186" rtl="0" eaLnBrk="1" latinLnBrk="0" hangingPunct="1">
      <a:defRPr sz="1200" kern="1200">
        <a:solidFill>
          <a:schemeClr val="tx1"/>
        </a:solidFill>
        <a:latin typeface="+mn-lt"/>
        <a:ea typeface="+mn-ea"/>
        <a:cs typeface="+mn-cs"/>
      </a:defRPr>
    </a:lvl7pPr>
    <a:lvl8pPr marL="3199652" algn="l" defTabSz="914186" rtl="0" eaLnBrk="1" latinLnBrk="0" hangingPunct="1">
      <a:defRPr sz="1200" kern="1200">
        <a:solidFill>
          <a:schemeClr val="tx1"/>
        </a:solidFill>
        <a:latin typeface="+mn-lt"/>
        <a:ea typeface="+mn-ea"/>
        <a:cs typeface="+mn-cs"/>
      </a:defRPr>
    </a:lvl8pPr>
    <a:lvl9pPr marL="3656744" algn="l" defTabSz="9141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r>
              <a:rPr lang="en-US" sz="1800" dirty="0" smtClean="0">
                <a:solidFill>
                  <a:srgbClr val="FFFFCC"/>
                </a:solidFill>
              </a:rPr>
              <a:t>Canada's largest </a:t>
            </a:r>
            <a:r>
              <a:rPr lang="en-US" sz="1800" dirty="0" err="1" smtClean="0">
                <a:solidFill>
                  <a:srgbClr val="FFFFCC"/>
                </a:solidFill>
              </a:rPr>
              <a:t>centre</a:t>
            </a:r>
            <a:r>
              <a:rPr lang="en-US" sz="1800" dirty="0" smtClean="0">
                <a:solidFill>
                  <a:srgbClr val="FFFFCC"/>
                </a:solidFill>
              </a:rPr>
              <a:t> for ocean research (ca. 600 employees), which:</a:t>
            </a:r>
          </a:p>
          <a:p>
            <a:pPr lvl="1" eaLnBrk="1" hangingPunct="1"/>
            <a:r>
              <a:rPr lang="en-CA" sz="1800" dirty="0" smtClean="0">
                <a:solidFill>
                  <a:srgbClr val="FFFFCC"/>
                </a:solidFill>
              </a:rPr>
              <a:t>Provides advice and support to government decision-making</a:t>
            </a:r>
          </a:p>
          <a:p>
            <a:pPr lvl="1" eaLnBrk="1" hangingPunct="1"/>
            <a:r>
              <a:rPr lang="en-CA" sz="1800" dirty="0" smtClean="0">
                <a:solidFill>
                  <a:srgbClr val="FFFFCC"/>
                </a:solidFill>
              </a:rPr>
              <a:t>Assists with development of </a:t>
            </a:r>
            <a:r>
              <a:rPr lang="en-US" sz="1800" dirty="0" smtClean="0">
                <a:solidFill>
                  <a:srgbClr val="FFFFCC"/>
                </a:solidFill>
              </a:rPr>
              <a:t>the </a:t>
            </a:r>
            <a:r>
              <a:rPr lang="en-CA" sz="1800" dirty="0" smtClean="0">
                <a:solidFill>
                  <a:srgbClr val="FFFFCC"/>
                </a:solidFill>
              </a:rPr>
              <a:t>ocean </a:t>
            </a:r>
            <a:r>
              <a:rPr lang="en-US" sz="1800" dirty="0" smtClean="0">
                <a:solidFill>
                  <a:srgbClr val="FFFFCC"/>
                </a:solidFill>
              </a:rPr>
              <a:t>sector </a:t>
            </a:r>
            <a:r>
              <a:rPr lang="en-CA" sz="1800" dirty="0" smtClean="0">
                <a:solidFill>
                  <a:srgbClr val="FFFFCC"/>
                </a:solidFill>
              </a:rPr>
              <a:t>by funding extensive research and development</a:t>
            </a:r>
            <a:endParaRPr lang="en-US" sz="1800" dirty="0" smtClean="0">
              <a:solidFill>
                <a:srgbClr val="FFFFCC"/>
              </a:solidFill>
            </a:endParaRPr>
          </a:p>
          <a:p>
            <a:pPr lvl="1" eaLnBrk="1" hangingPunct="1"/>
            <a:r>
              <a:rPr lang="en-US" sz="1800" dirty="0" smtClean="0">
                <a:solidFill>
                  <a:srgbClr val="FFFFCC"/>
                </a:solidFill>
              </a:rPr>
              <a:t>Practices integration of Marine Science across Federal Departments to serve Canadians</a:t>
            </a:r>
          </a:p>
          <a:p>
            <a:pPr lvl="1" eaLnBrk="1" hangingPunct="1"/>
            <a:r>
              <a:rPr lang="en-CA" sz="1800" dirty="0" smtClean="0">
                <a:solidFill>
                  <a:srgbClr val="FFFFCC"/>
                </a:solidFill>
              </a:rPr>
              <a:t>Partnering essential to deliver our mission</a:t>
            </a:r>
          </a:p>
          <a:p>
            <a:pPr lvl="2" eaLnBrk="1" hangingPunct="1"/>
            <a:r>
              <a:rPr lang="en-CA" sz="1800" dirty="0" smtClean="0">
                <a:solidFill>
                  <a:srgbClr val="FFFFCC"/>
                </a:solidFill>
              </a:rPr>
              <a:t>Recent developments: CERC, HMRI</a:t>
            </a:r>
          </a:p>
          <a:p>
            <a:pPr lvl="1" eaLnBrk="1" hangingPunct="1">
              <a:buFontTx/>
              <a:buNone/>
            </a:pPr>
            <a:endParaRPr lang="en-CA" sz="1800" dirty="0" smtClean="0">
              <a:solidFill>
                <a:srgbClr val="FFFFCC"/>
              </a:solidFill>
            </a:endParaRPr>
          </a:p>
          <a:p>
            <a:pPr eaLnBrk="1" hangingPunct="1">
              <a:buFontTx/>
              <a:buNone/>
            </a:pPr>
            <a:r>
              <a:rPr lang="en-US" sz="1800" dirty="0" smtClean="0">
                <a:solidFill>
                  <a:srgbClr val="FFFFCC"/>
                </a:solidFill>
              </a:rPr>
              <a:t>Over it’s nearly 50 years of operation ha</a:t>
            </a:r>
            <a:r>
              <a:rPr lang="en-CA" sz="1800" smtClean="0">
                <a:solidFill>
                  <a:srgbClr val="FFFFCC"/>
                </a:solidFill>
              </a:rPr>
              <a:t>s created world class products and services that have earned an enviable reputation through ongoing design and service improvement.  </a:t>
            </a:r>
          </a:p>
          <a:p>
            <a:endParaRPr lang="en-CA"/>
          </a:p>
        </p:txBody>
      </p:sp>
      <p:sp>
        <p:nvSpPr>
          <p:cNvPr id="4" name="Slide Number Placeholder 3"/>
          <p:cNvSpPr>
            <a:spLocks noGrp="1"/>
          </p:cNvSpPr>
          <p:nvPr>
            <p:ph type="sldNum" sz="quarter" idx="10"/>
          </p:nvPr>
        </p:nvSpPr>
        <p:spPr/>
        <p:txBody>
          <a:bodyPr/>
          <a:lstStyle/>
          <a:p>
            <a:fld id="{AF7793C5-C185-4552-8691-CFD080196660}" type="slidenum">
              <a:rPr lang="en-CA" smtClean="0"/>
              <a:t>3</a:t>
            </a:fld>
            <a:endParaRPr lang="en-CA"/>
          </a:p>
        </p:txBody>
      </p:sp>
    </p:spTree>
    <p:extLst>
      <p:ext uri="{BB962C8B-B14F-4D97-AF65-F5344CB8AC3E}">
        <p14:creationId xmlns:p14="http://schemas.microsoft.com/office/powerpoint/2010/main" val="1192447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35000"/>
              </a:spcBef>
            </a:pPr>
            <a:r>
              <a:rPr lang="en-CA" dirty="0" smtClean="0">
                <a:solidFill>
                  <a:schemeClr val="tx1"/>
                </a:solidFill>
              </a:rPr>
              <a:t>DFO owns and maintains a national system of commercial fishing harbours that provide commercial fish harvesters and other harbour users with safe and accessible facilities</a:t>
            </a:r>
          </a:p>
          <a:p>
            <a:pPr>
              <a:lnSpc>
                <a:spcPct val="90000"/>
              </a:lnSpc>
              <a:spcBef>
                <a:spcPct val="35000"/>
              </a:spcBef>
            </a:pPr>
            <a:r>
              <a:rPr lang="en-US" dirty="0" smtClean="0">
                <a:solidFill>
                  <a:schemeClr val="tx1"/>
                </a:solidFill>
              </a:rPr>
              <a:t>The fishing industry is an important part of the Canadian culture and economy and small craft </a:t>
            </a:r>
            <a:r>
              <a:rPr lang="en-US" dirty="0" err="1" smtClean="0">
                <a:solidFill>
                  <a:schemeClr val="tx1"/>
                </a:solidFill>
              </a:rPr>
              <a:t>harbours</a:t>
            </a:r>
            <a:r>
              <a:rPr lang="en-US" dirty="0" smtClean="0">
                <a:solidFill>
                  <a:schemeClr val="tx1"/>
                </a:solidFill>
              </a:rPr>
              <a:t> are crucial to the</a:t>
            </a:r>
            <a:r>
              <a:rPr lang="en-US" sz="1100" dirty="0" smtClean="0">
                <a:solidFill>
                  <a:schemeClr val="tx1"/>
                </a:solidFill>
              </a:rPr>
              <a:t> fishing industry. </a:t>
            </a:r>
          </a:p>
          <a:p>
            <a:pPr>
              <a:lnSpc>
                <a:spcPct val="90000"/>
              </a:lnSpc>
              <a:spcBef>
                <a:spcPct val="35000"/>
              </a:spcBef>
            </a:pPr>
            <a:endParaRPr lang="en-US" sz="1100" dirty="0" smtClean="0">
              <a:solidFill>
                <a:schemeClr val="tx1"/>
              </a:solidFill>
            </a:endParaRPr>
          </a:p>
          <a:p>
            <a:pPr marL="0" marR="0" indent="0" algn="l" defTabSz="914186" rtl="0" eaLnBrk="1" fontAlgn="auto" latinLnBrk="0" hangingPunct="1">
              <a:lnSpc>
                <a:spcPct val="90000"/>
              </a:lnSpc>
              <a:spcBef>
                <a:spcPct val="35000"/>
              </a:spcBef>
              <a:spcAft>
                <a:spcPts val="0"/>
              </a:spcAft>
              <a:buClrTx/>
              <a:buSzTx/>
              <a:buFontTx/>
              <a:buNone/>
              <a:tabLst/>
              <a:defRPr/>
            </a:pPr>
            <a:r>
              <a:rPr lang="en-US" sz="1100" dirty="0" smtClean="0">
                <a:solidFill>
                  <a:schemeClr val="tx1"/>
                </a:solidFill>
              </a:rPr>
              <a:t>SCH provides an important commercial interface as it represents the direct link between oceans and market.</a:t>
            </a:r>
          </a:p>
          <a:p>
            <a:pPr>
              <a:lnSpc>
                <a:spcPct val="90000"/>
              </a:lnSpc>
              <a:spcBef>
                <a:spcPct val="35000"/>
              </a:spcBef>
            </a:pPr>
            <a:endParaRPr lang="en-US" sz="1100" dirty="0" smtClean="0">
              <a:solidFill>
                <a:schemeClr val="tx1"/>
              </a:solidFill>
            </a:endParaRPr>
          </a:p>
          <a:p>
            <a:pPr>
              <a:lnSpc>
                <a:spcPct val="90000"/>
              </a:lnSpc>
              <a:spcBef>
                <a:spcPct val="35000"/>
              </a:spcBef>
              <a:buFontTx/>
              <a:buNone/>
            </a:pPr>
            <a:endParaRPr lang="en-US" sz="800" dirty="0" smtClean="0">
              <a:solidFill>
                <a:schemeClr val="tx1"/>
              </a:solidFill>
            </a:endParaRPr>
          </a:p>
          <a:p>
            <a:pPr>
              <a:lnSpc>
                <a:spcPct val="90000"/>
              </a:lnSpc>
              <a:spcBef>
                <a:spcPct val="35000"/>
              </a:spcBef>
            </a:pPr>
            <a:r>
              <a:rPr lang="en-US" dirty="0" smtClean="0">
                <a:solidFill>
                  <a:schemeClr val="tx1"/>
                </a:solidFill>
              </a:rPr>
              <a:t>The mandate of SCH is to keep </a:t>
            </a:r>
            <a:r>
              <a:rPr lang="en-US" dirty="0" err="1" smtClean="0">
                <a:solidFill>
                  <a:schemeClr val="tx1"/>
                </a:solidFill>
              </a:rPr>
              <a:t>harbours</a:t>
            </a:r>
            <a:r>
              <a:rPr lang="en-US" dirty="0" smtClean="0">
                <a:solidFill>
                  <a:schemeClr val="tx1"/>
                </a:solidFill>
              </a:rPr>
              <a:t> that are critical to the fishing industry open and in good repair. </a:t>
            </a:r>
          </a:p>
          <a:p>
            <a:endParaRPr lang="en-CA" dirty="0"/>
          </a:p>
        </p:txBody>
      </p:sp>
      <p:sp>
        <p:nvSpPr>
          <p:cNvPr id="4" name="Slide Number Placeholder 3"/>
          <p:cNvSpPr>
            <a:spLocks noGrp="1"/>
          </p:cNvSpPr>
          <p:nvPr>
            <p:ph type="sldNum" sz="quarter" idx="10"/>
          </p:nvPr>
        </p:nvSpPr>
        <p:spPr/>
        <p:txBody>
          <a:bodyPr/>
          <a:lstStyle/>
          <a:p>
            <a:fld id="{AF7793C5-C185-4552-8691-CFD080196660}" type="slidenum">
              <a:rPr lang="en-CA" smtClean="0"/>
              <a:t>30</a:t>
            </a:fld>
            <a:endParaRPr lang="en-CA"/>
          </a:p>
        </p:txBody>
      </p:sp>
    </p:spTree>
    <p:extLst>
      <p:ext uri="{BB962C8B-B14F-4D97-AF65-F5344CB8AC3E}">
        <p14:creationId xmlns:p14="http://schemas.microsoft.com/office/powerpoint/2010/main" val="2384276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35000"/>
              </a:spcBef>
            </a:pPr>
            <a:r>
              <a:rPr lang="en-CA" dirty="0" smtClean="0">
                <a:solidFill>
                  <a:schemeClr val="tx1"/>
                </a:solidFill>
              </a:rPr>
              <a:t>Facilities in poor condition are more vulnerable to climate-change</a:t>
            </a:r>
          </a:p>
          <a:p>
            <a:pPr>
              <a:lnSpc>
                <a:spcPct val="90000"/>
              </a:lnSpc>
              <a:spcBef>
                <a:spcPct val="35000"/>
              </a:spcBef>
            </a:pPr>
            <a:r>
              <a:rPr lang="en-CA" dirty="0" smtClean="0">
                <a:solidFill>
                  <a:schemeClr val="tx1"/>
                </a:solidFill>
              </a:rPr>
              <a:t>Overcrowding at some harbours is becoming a hazard because:</a:t>
            </a:r>
          </a:p>
          <a:p>
            <a:pPr lvl="1">
              <a:lnSpc>
                <a:spcPct val="90000"/>
              </a:lnSpc>
              <a:spcBef>
                <a:spcPct val="35000"/>
              </a:spcBef>
            </a:pPr>
            <a:r>
              <a:rPr lang="en-CA" dirty="0" smtClean="0">
                <a:solidFill>
                  <a:schemeClr val="tx1"/>
                </a:solidFill>
              </a:rPr>
              <a:t>Traditional fishing patterns are evolving and size of vessels is increasing;</a:t>
            </a:r>
          </a:p>
          <a:p>
            <a:pPr lvl="1">
              <a:lnSpc>
                <a:spcPct val="90000"/>
              </a:lnSpc>
              <a:spcBef>
                <a:spcPct val="35000"/>
              </a:spcBef>
            </a:pPr>
            <a:r>
              <a:rPr lang="en-CA" dirty="0" smtClean="0">
                <a:solidFill>
                  <a:schemeClr val="tx1"/>
                </a:solidFill>
              </a:rPr>
              <a:t>Aquaculture industry is placing increasing demands for basic services on the Program, particularly in Atlantic Canada.</a:t>
            </a:r>
          </a:p>
          <a:p>
            <a:pPr>
              <a:lnSpc>
                <a:spcPct val="90000"/>
              </a:lnSpc>
              <a:spcBef>
                <a:spcPct val="35000"/>
              </a:spcBef>
            </a:pPr>
            <a:r>
              <a:rPr lang="en-CA" dirty="0" smtClean="0">
                <a:solidFill>
                  <a:schemeClr val="tx1"/>
                </a:solidFill>
              </a:rPr>
              <a:t>Recent increases in First Nations participation in the commercial fisheries and more transient fisheries have affected the distribution of fishing effort which is causing further congestion at some fishing harbours, especially in Atlantic Canada.</a:t>
            </a:r>
          </a:p>
          <a:p>
            <a:endParaRPr lang="en-CA" dirty="0"/>
          </a:p>
        </p:txBody>
      </p:sp>
      <p:sp>
        <p:nvSpPr>
          <p:cNvPr id="4" name="Slide Number Placeholder 3"/>
          <p:cNvSpPr>
            <a:spLocks noGrp="1"/>
          </p:cNvSpPr>
          <p:nvPr>
            <p:ph type="sldNum" sz="quarter" idx="10"/>
          </p:nvPr>
        </p:nvSpPr>
        <p:spPr/>
        <p:txBody>
          <a:bodyPr/>
          <a:lstStyle/>
          <a:p>
            <a:fld id="{AF7793C5-C185-4552-8691-CFD080196660}" type="slidenum">
              <a:rPr lang="en-CA" smtClean="0"/>
              <a:t>31</a:t>
            </a:fld>
            <a:endParaRPr lang="en-CA"/>
          </a:p>
        </p:txBody>
      </p:sp>
    </p:spTree>
    <p:extLst>
      <p:ext uri="{BB962C8B-B14F-4D97-AF65-F5344CB8AC3E}">
        <p14:creationId xmlns:p14="http://schemas.microsoft.com/office/powerpoint/2010/main" val="3994340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Here we use global mean as reference</a:t>
            </a:r>
            <a:r>
              <a:rPr lang="en-CA" baseline="0" dirty="0" smtClean="0"/>
              <a:t> to compare with regional sea-level change. </a:t>
            </a:r>
            <a:endParaRPr lang="en-CA"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smtClean="0"/>
              <a:t>In Hudson Bay, SLR is negative. </a:t>
            </a:r>
          </a:p>
          <a:p>
            <a:pPr marL="171450" indent="-171450">
              <a:buFont typeface="Arial" panose="020B0604020202020204" pitchFamily="34" charset="0"/>
              <a:buChar char="•"/>
            </a:pPr>
            <a:r>
              <a:rPr lang="en-CA" dirty="0" smtClean="0"/>
              <a:t>Along the coast of NS, PEI and southern NFL, SLR is higher than the global mean.</a:t>
            </a:r>
          </a:p>
          <a:p>
            <a:pPr marL="171450" indent="-171450">
              <a:buFont typeface="Arial" panose="020B0604020202020204" pitchFamily="34" charset="0"/>
              <a:buChar char="•"/>
            </a:pPr>
            <a:r>
              <a:rPr lang="en-CA" dirty="0" smtClean="0"/>
              <a:t>In Beaufort sea, SLR is comparable to the global mean.</a:t>
            </a:r>
            <a:r>
              <a:rPr lang="en-CA" baseline="0" dirty="0" smtClean="0"/>
              <a:t> </a:t>
            </a:r>
          </a:p>
          <a:p>
            <a:pPr marL="171450" indent="-171450">
              <a:buFont typeface="Arial" panose="020B0604020202020204" pitchFamily="34" charset="0"/>
              <a:buChar char="•"/>
            </a:pPr>
            <a:r>
              <a:rPr lang="en-CA" baseline="0" dirty="0" smtClean="0"/>
              <a:t>Along </a:t>
            </a:r>
            <a:r>
              <a:rPr lang="en-CA" dirty="0" smtClean="0"/>
              <a:t>the BC coast, SLR</a:t>
            </a:r>
            <a:r>
              <a:rPr lang="en-CA" baseline="0" dirty="0" smtClean="0"/>
              <a:t> is lower than global mean.</a:t>
            </a:r>
            <a:r>
              <a:rPr lang="en-CA" dirty="0" smtClean="0"/>
              <a:t>  </a:t>
            </a:r>
          </a:p>
          <a:p>
            <a:pPr marL="171450" indent="-171450">
              <a:buFont typeface="Arial" panose="020B0604020202020204" pitchFamily="34" charset="0"/>
              <a:buChar char="•"/>
            </a:pPr>
            <a:endParaRPr lang="en-CA"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smtClean="0"/>
              <a:t>Uncertainty range is increasing with</a:t>
            </a:r>
            <a:r>
              <a:rPr lang="en-CA" baseline="0" dirty="0" smtClean="0"/>
              <a:t> time and </a:t>
            </a:r>
            <a:r>
              <a:rPr lang="en-CA" dirty="0" smtClean="0"/>
              <a:t>can be as large as the</a:t>
            </a:r>
            <a:r>
              <a:rPr lang="en-CA" baseline="0" dirty="0" smtClean="0"/>
              <a:t> mean values. </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FF781543-5F2D-497A-8AE9-C71D137C1322}" type="slidenum">
              <a:rPr lang="en-CA" smtClean="0"/>
              <a:t>33</a:t>
            </a:fld>
            <a:endParaRPr lang="en-CA"/>
          </a:p>
        </p:txBody>
      </p:sp>
    </p:spTree>
    <p:extLst>
      <p:ext uri="{BB962C8B-B14F-4D97-AF65-F5344CB8AC3E}">
        <p14:creationId xmlns:p14="http://schemas.microsoft.com/office/powerpoint/2010/main" val="1872996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The</a:t>
            </a:r>
            <a:r>
              <a:rPr lang="en-CA" baseline="0" dirty="0" smtClean="0"/>
              <a:t> allowances are negative in Churchill due to the land uplift caused by the GIA effect.</a:t>
            </a:r>
          </a:p>
          <a:p>
            <a:pPr marL="171450" indent="-171450">
              <a:buFont typeface="Arial" panose="020B0604020202020204" pitchFamily="34" charset="0"/>
              <a:buChar char="•"/>
            </a:pPr>
            <a:r>
              <a:rPr lang="en-CA" baseline="0" dirty="0" smtClean="0"/>
              <a:t>In NS and PEI, southern NFL the allowances in 2050 are slightly larger than the global mean SLR. Towards the end of century, they increase rapidly because the uncertainty range of SLR is getting larger. </a:t>
            </a:r>
          </a:p>
          <a:p>
            <a:pPr marL="171450" indent="-171450">
              <a:buFont typeface="Arial" panose="020B0604020202020204" pitchFamily="34" charset="0"/>
              <a:buChar char="•"/>
            </a:pPr>
            <a:r>
              <a:rPr lang="en-CA" baseline="0" dirty="0" smtClean="0"/>
              <a:t>on the west coast, allowances are lower than the global mean SLR.   Tectonic effect is significant for western Canada, but GIA models do not take into account this effect. Tectonic motions may reduce or increase future allowances. </a:t>
            </a:r>
            <a:endParaRPr lang="en-CA" dirty="0"/>
          </a:p>
        </p:txBody>
      </p:sp>
      <p:sp>
        <p:nvSpPr>
          <p:cNvPr id="4" name="Slide Number Placeholder 3"/>
          <p:cNvSpPr>
            <a:spLocks noGrp="1"/>
          </p:cNvSpPr>
          <p:nvPr>
            <p:ph type="sldNum" sz="quarter" idx="10"/>
          </p:nvPr>
        </p:nvSpPr>
        <p:spPr/>
        <p:txBody>
          <a:bodyPr/>
          <a:lstStyle/>
          <a:p>
            <a:fld id="{FF781543-5F2D-497A-8AE9-C71D137C1322}" type="slidenum">
              <a:rPr lang="en-CA" smtClean="0"/>
              <a:t>34</a:t>
            </a:fld>
            <a:endParaRPr lang="en-CA"/>
          </a:p>
        </p:txBody>
      </p:sp>
    </p:spTree>
    <p:extLst>
      <p:ext uri="{BB962C8B-B14F-4D97-AF65-F5344CB8AC3E}">
        <p14:creationId xmlns:p14="http://schemas.microsoft.com/office/powerpoint/2010/main" val="3591077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This figure shows clearly strong spatial variations of allowances, with larger values in Atlantic Canada than those on the west coast. </a:t>
            </a:r>
          </a:p>
          <a:p>
            <a:r>
              <a:rPr lang="en-CA" baseline="0" dirty="0" smtClean="0"/>
              <a:t>It remains challenge to estimate allowances in the Canadian Arctic due to the lack of long-term tide gauge data and difficulty in numerical modelling of storm-surge in this region. </a:t>
            </a:r>
            <a:endParaRPr lang="en-CA" dirty="0"/>
          </a:p>
        </p:txBody>
      </p:sp>
      <p:sp>
        <p:nvSpPr>
          <p:cNvPr id="4" name="Slide Number Placeholder 3"/>
          <p:cNvSpPr>
            <a:spLocks noGrp="1"/>
          </p:cNvSpPr>
          <p:nvPr>
            <p:ph type="sldNum" sz="quarter" idx="10"/>
          </p:nvPr>
        </p:nvSpPr>
        <p:spPr/>
        <p:txBody>
          <a:bodyPr/>
          <a:lstStyle/>
          <a:p>
            <a:fld id="{FF781543-5F2D-497A-8AE9-C71D137C1322}" type="slidenum">
              <a:rPr lang="en-CA" smtClean="0"/>
              <a:t>35</a:t>
            </a:fld>
            <a:endParaRPr lang="en-CA"/>
          </a:p>
        </p:txBody>
      </p:sp>
    </p:spTree>
    <p:extLst>
      <p:ext uri="{BB962C8B-B14F-4D97-AF65-F5344CB8AC3E}">
        <p14:creationId xmlns:p14="http://schemas.microsoft.com/office/powerpoint/2010/main" val="2416677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Sea-level change referred</a:t>
            </a:r>
            <a:r>
              <a:rPr lang="en-CA" baseline="0" dirty="0" smtClean="0"/>
              <a:t> in this talk, is measured relative to land.</a:t>
            </a:r>
          </a:p>
          <a:p>
            <a:pPr marL="171450" indent="-171450">
              <a:buFont typeface="Arial" panose="020B0604020202020204" pitchFamily="34" charset="0"/>
              <a:buChar char="•"/>
            </a:pPr>
            <a:r>
              <a:rPr lang="en-CA" dirty="0" smtClean="0"/>
              <a:t>Left two panels</a:t>
            </a:r>
            <a:r>
              <a:rPr lang="en-CA" baseline="0" dirty="0" smtClean="0"/>
              <a:t> show total sea-level change and associated SD, including effects of steric and dynamic change, inverse barometer, Antarctic and Greenland surface mass balance and dynamic ice, melting glaciers, ground water and GIA. </a:t>
            </a:r>
          </a:p>
          <a:p>
            <a:pPr marL="171450" indent="-171450">
              <a:buFont typeface="Arial" panose="020B0604020202020204" pitchFamily="34" charset="0"/>
              <a:buChar char="•"/>
            </a:pPr>
            <a:r>
              <a:rPr lang="en-CA" baseline="0" dirty="0" smtClean="0"/>
              <a:t>Middle panels show GIA part of projection at SD. GIA is caused by glaciation at the end of last ice age. Black line represents the hinge between uplift and subsidence.</a:t>
            </a:r>
          </a:p>
          <a:p>
            <a:pPr marL="171450" indent="-171450">
              <a:buFont typeface="Arial" panose="020B0604020202020204" pitchFamily="34" charset="0"/>
              <a:buChar char="•"/>
            </a:pPr>
            <a:r>
              <a:rPr lang="en-CA" baseline="0" dirty="0" smtClean="0"/>
              <a:t>Right panels show the sea-level change without GIA contribution. </a:t>
            </a:r>
          </a:p>
          <a:p>
            <a:pPr marL="171450" indent="-171450">
              <a:buFont typeface="Arial" panose="020B0604020202020204" pitchFamily="34" charset="0"/>
              <a:buChar char="•"/>
            </a:pPr>
            <a:r>
              <a:rPr lang="en-CA" baseline="0" dirty="0" smtClean="0"/>
              <a:t>We can see that GIA effect is dominant in Hudson Bay, whereas non-GIA effects are dominant in the rest of the region.</a:t>
            </a:r>
          </a:p>
          <a:p>
            <a:pPr marL="171450" indent="-171450">
              <a:buFont typeface="Arial" panose="020B0604020202020204" pitchFamily="34" charset="0"/>
              <a:buChar char="•"/>
            </a:pPr>
            <a:r>
              <a:rPr lang="en-CA" baseline="0" dirty="0" smtClean="0"/>
              <a:t>Steric </a:t>
            </a:r>
            <a:r>
              <a:rPr lang="en-CA" baseline="0" dirty="0" err="1" smtClean="0"/>
              <a:t>slr</a:t>
            </a:r>
            <a:r>
              <a:rPr lang="en-CA" baseline="0" dirty="0" smtClean="0"/>
              <a:t> caused by the slowdown of AMOC  contribute to the large </a:t>
            </a:r>
            <a:r>
              <a:rPr lang="en-CA" baseline="0" dirty="0" err="1" smtClean="0"/>
              <a:t>slr</a:t>
            </a:r>
            <a:r>
              <a:rPr lang="en-CA" baseline="0" dirty="0" smtClean="0"/>
              <a:t> in Atlantic Canada. </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FF781543-5F2D-497A-8AE9-C71D137C1322}" type="slidenum">
              <a:rPr lang="en-CA" smtClean="0"/>
              <a:t>36</a:t>
            </a:fld>
            <a:endParaRPr lang="en-CA"/>
          </a:p>
        </p:txBody>
      </p:sp>
    </p:spTree>
    <p:extLst>
      <p:ext uri="{BB962C8B-B14F-4D97-AF65-F5344CB8AC3E}">
        <p14:creationId xmlns:p14="http://schemas.microsoft.com/office/powerpoint/2010/main" val="3882159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1143000" y="685800"/>
            <a:ext cx="4572000" cy="3429000"/>
          </a:xfrm>
          <a:ln/>
        </p:spPr>
      </p:sp>
      <p:sp>
        <p:nvSpPr>
          <p:cNvPr id="18435" name="Notes Placeholder 2"/>
          <p:cNvSpPr>
            <a:spLocks noGrp="1"/>
          </p:cNvSpPr>
          <p:nvPr>
            <p:ph type="body" idx="1"/>
          </p:nvPr>
        </p:nvSpPr>
        <p:spPr>
          <a:noFill/>
        </p:spPr>
        <p:txBody>
          <a:bodyPr/>
          <a:lstStyle/>
          <a:p>
            <a:r>
              <a:rPr lang="en-CA" dirty="0" smtClean="0"/>
              <a:t>Blue vertical bars show the rate of relative sea level rise at 9 tide. 3-4 mm/y SLR in NS, about 2 mm/y in NF and NB and about 1 mm/y in the St Lawrence River. Red bars show the rate of vertical land motion, sinking 1 mm/y in NS, is stable in NB and NF, rising 3-4 mm/y in the St Lawrence River.  </a:t>
            </a:r>
          </a:p>
          <a:p>
            <a:endParaRPr lang="en-CA" dirty="0" smtClean="0"/>
          </a:p>
          <a:p>
            <a:r>
              <a:rPr lang="en-CA" dirty="0" smtClean="0"/>
              <a:t>The average of the sum of the tide gauge and GPS rates is consistent with AR4 estimates of 20th century rate of sea-level rise 2 mm/y.  </a:t>
            </a:r>
          </a:p>
          <a:p>
            <a:endParaRPr lang="en-CA" dirty="0" smtClean="0"/>
          </a:p>
          <a:p>
            <a:endParaRPr lang="en-CA" dirty="0" smtClean="0"/>
          </a:p>
          <a:p>
            <a:endParaRPr lang="en-CA" dirty="0" smtClean="0"/>
          </a:p>
          <a:p>
            <a:endParaRPr lang="en-CA" dirty="0" smtClean="0"/>
          </a:p>
          <a:p>
            <a:r>
              <a:rPr lang="en-CA" dirty="0" smtClean="0"/>
              <a:t>Most of tide-gauge data show higher rate of SLR than the global averaged rate (1.9 mm/year). The areas in St. Lawrence </a:t>
            </a:r>
            <a:r>
              <a:rPr lang="en-CA" dirty="0" err="1" smtClean="0"/>
              <a:t>Esturary</a:t>
            </a:r>
            <a:r>
              <a:rPr lang="en-CA" dirty="0" smtClean="0"/>
              <a:t> and along the north shore of Gulf of St. Lawrence show lower rate of SLR than the global averaged rate due probably to land rising in these region. </a:t>
            </a:r>
          </a:p>
          <a:p>
            <a:endParaRPr lang="en-CA" dirty="0" smtClean="0"/>
          </a:p>
          <a:p>
            <a:r>
              <a:rPr lang="en-CA" dirty="0" smtClean="0"/>
              <a:t>The file has a column "SIGMA", which is the formal uncertainty of the linear regression, assuming a coloured noise model, and then a second column "Uncertainty", which includes an estimate of the uncertainty of the terrestrial reference frame realization (0.2 mm/</a:t>
            </a:r>
            <a:r>
              <a:rPr lang="en-CA" dirty="0" err="1" smtClean="0"/>
              <a:t>yr</a:t>
            </a:r>
            <a:r>
              <a:rPr lang="en-CA" dirty="0" smtClean="0"/>
              <a:t> scale and 0.5 mm/</a:t>
            </a:r>
            <a:r>
              <a:rPr lang="en-CA" dirty="0" err="1" smtClean="0"/>
              <a:t>yr</a:t>
            </a:r>
            <a:r>
              <a:rPr lang="en-CA" dirty="0" smtClean="0"/>
              <a:t> translation) which are added in quadrature (square root of summed squares) to get the final uncertainty.  The reference frame errors dominate and nearly all the GPS vertical rates have uncertainties at the 0.5 to 0.6 mm/</a:t>
            </a:r>
            <a:r>
              <a:rPr lang="en-CA" dirty="0" err="1" smtClean="0"/>
              <a:t>yr</a:t>
            </a:r>
            <a:r>
              <a:rPr lang="en-CA" dirty="0" smtClean="0"/>
              <a:t> level.  The GPS data were processed using the Geodetic Survey Division Precise Point Positioning (PPP) software.</a:t>
            </a:r>
          </a:p>
          <a:p>
            <a:endParaRPr lang="en-CA" dirty="0" smtClean="0"/>
          </a:p>
          <a:p>
            <a:endParaRPr lang="en-CA" dirty="0" smtClean="0"/>
          </a:p>
          <a:p>
            <a:endParaRPr lang="en-CA" dirty="0" smtClean="0"/>
          </a:p>
        </p:txBody>
      </p:sp>
      <p:sp>
        <p:nvSpPr>
          <p:cNvPr id="18436"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29057" indent="-280406" eaLnBrk="0" hangingPunct="0">
              <a:defRPr sz="2400">
                <a:solidFill>
                  <a:schemeClr val="tx1"/>
                </a:solidFill>
                <a:latin typeface="Times New Roman" pitchFamily="18" charset="0"/>
              </a:defRPr>
            </a:lvl2pPr>
            <a:lvl3pPr marL="1121626" indent="-224325" eaLnBrk="0" hangingPunct="0">
              <a:defRPr sz="2400">
                <a:solidFill>
                  <a:schemeClr val="tx1"/>
                </a:solidFill>
                <a:latin typeface="Times New Roman" pitchFamily="18" charset="0"/>
              </a:defRPr>
            </a:lvl3pPr>
            <a:lvl4pPr marL="1570276" indent="-224325" eaLnBrk="0" hangingPunct="0">
              <a:defRPr sz="2400">
                <a:solidFill>
                  <a:schemeClr val="tx1"/>
                </a:solidFill>
                <a:latin typeface="Times New Roman" pitchFamily="18" charset="0"/>
              </a:defRPr>
            </a:lvl4pPr>
            <a:lvl5pPr marL="2018927" indent="-224325" eaLnBrk="0" hangingPunct="0">
              <a:defRPr sz="2400">
                <a:solidFill>
                  <a:schemeClr val="tx1"/>
                </a:solidFill>
                <a:latin typeface="Times New Roman" pitchFamily="18" charset="0"/>
              </a:defRPr>
            </a:lvl5pPr>
            <a:lvl6pPr marL="2467577" indent="-224325" eaLnBrk="0" fontAlgn="base" hangingPunct="0">
              <a:spcBef>
                <a:spcPct val="0"/>
              </a:spcBef>
              <a:spcAft>
                <a:spcPct val="0"/>
              </a:spcAft>
              <a:defRPr sz="2400">
                <a:solidFill>
                  <a:schemeClr val="tx1"/>
                </a:solidFill>
                <a:latin typeface="Times New Roman" pitchFamily="18" charset="0"/>
              </a:defRPr>
            </a:lvl6pPr>
            <a:lvl7pPr marL="2916227" indent="-224325" eaLnBrk="0" fontAlgn="base" hangingPunct="0">
              <a:spcBef>
                <a:spcPct val="0"/>
              </a:spcBef>
              <a:spcAft>
                <a:spcPct val="0"/>
              </a:spcAft>
              <a:defRPr sz="2400">
                <a:solidFill>
                  <a:schemeClr val="tx1"/>
                </a:solidFill>
                <a:latin typeface="Times New Roman" pitchFamily="18" charset="0"/>
              </a:defRPr>
            </a:lvl7pPr>
            <a:lvl8pPr marL="3364878" indent="-224325" eaLnBrk="0" fontAlgn="base" hangingPunct="0">
              <a:spcBef>
                <a:spcPct val="0"/>
              </a:spcBef>
              <a:spcAft>
                <a:spcPct val="0"/>
              </a:spcAft>
              <a:defRPr sz="2400">
                <a:solidFill>
                  <a:schemeClr val="tx1"/>
                </a:solidFill>
                <a:latin typeface="Times New Roman" pitchFamily="18" charset="0"/>
              </a:defRPr>
            </a:lvl8pPr>
            <a:lvl9pPr marL="3813528" indent="-224325" eaLnBrk="0" fontAlgn="base" hangingPunct="0">
              <a:spcBef>
                <a:spcPct val="0"/>
              </a:spcBef>
              <a:spcAft>
                <a:spcPct val="0"/>
              </a:spcAft>
              <a:defRPr sz="2400">
                <a:solidFill>
                  <a:schemeClr val="tx1"/>
                </a:solidFill>
                <a:latin typeface="Times New Roman" pitchFamily="18" charset="0"/>
              </a:defRPr>
            </a:lvl9pPr>
          </a:lstStyle>
          <a:p>
            <a:pPr eaLnBrk="1" hangingPunct="1"/>
            <a:fld id="{4AF1A902-0347-4918-860E-B9522E2CB4FA}" type="slidenum">
              <a:rPr lang="en-CA" sz="1200"/>
              <a:pPr eaLnBrk="1" hangingPunct="1"/>
              <a:t>37</a:t>
            </a:fld>
            <a:endParaRPr lang="en-CA"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Modelled GIA rate based on the AR5 GIA models (</a:t>
            </a:r>
            <a:r>
              <a:rPr lang="en-GB" sz="1200" kern="1200" dirty="0" err="1" smtClean="0">
                <a:solidFill>
                  <a:schemeClr val="tx1"/>
                </a:solidFill>
                <a:effectLst/>
                <a:latin typeface="+mn-lt"/>
                <a:ea typeface="+mn-ea"/>
                <a:cs typeface="+mn-cs"/>
              </a:rPr>
              <a:t>Peltier</a:t>
            </a:r>
            <a:r>
              <a:rPr lang="en-GB" sz="1200" kern="1200" dirty="0" smtClean="0">
                <a:solidFill>
                  <a:schemeClr val="tx1"/>
                </a:solidFill>
                <a:effectLst/>
                <a:latin typeface="+mn-lt"/>
                <a:ea typeface="+mn-ea"/>
                <a:cs typeface="+mn-cs"/>
              </a:rPr>
              <a:t> et al., 2004 and </a:t>
            </a:r>
            <a:r>
              <a:rPr lang="en-GB" sz="1200" kern="1200" dirty="0" err="1" smtClean="0">
                <a:solidFill>
                  <a:schemeClr val="tx1"/>
                </a:solidFill>
                <a:effectLst/>
                <a:latin typeface="+mn-lt"/>
                <a:ea typeface="+mn-ea"/>
                <a:cs typeface="+mn-cs"/>
              </a:rPr>
              <a:t>Lambeck</a:t>
            </a:r>
            <a:r>
              <a:rPr lang="en-GB" sz="1200" kern="1200" dirty="0" smtClean="0">
                <a:solidFill>
                  <a:schemeClr val="tx1"/>
                </a:solidFill>
                <a:effectLst/>
                <a:latin typeface="+mn-lt"/>
                <a:ea typeface="+mn-ea"/>
                <a:cs typeface="+mn-cs"/>
              </a:rPr>
              <a:t> et al. 1998) versus adjusted GIA rate based on the corrected GPS measurements. Solid line is the regression: &lt;Adjusted GIA rate&gt; = 0.96*&lt;Modelled GIA rate&gt; + 0.47. The error bars in the y direction mark the range of two standard deviations. The error bars in the x direction mark the absolute difference of two GIA models. </a:t>
            </a:r>
            <a:endParaRPr lang="en-CA" dirty="0"/>
          </a:p>
        </p:txBody>
      </p:sp>
      <p:sp>
        <p:nvSpPr>
          <p:cNvPr id="4" name="Slide Number Placeholder 3"/>
          <p:cNvSpPr>
            <a:spLocks noGrp="1"/>
          </p:cNvSpPr>
          <p:nvPr>
            <p:ph type="sldNum" sz="quarter" idx="10"/>
          </p:nvPr>
        </p:nvSpPr>
        <p:spPr/>
        <p:txBody>
          <a:bodyPr/>
          <a:lstStyle/>
          <a:p>
            <a:fld id="{AF7793C5-C185-4552-8691-CFD080196660}" type="slidenum">
              <a:rPr lang="en-CA" smtClean="0"/>
              <a:t>38</a:t>
            </a:fld>
            <a:endParaRPr lang="en-CA"/>
          </a:p>
        </p:txBody>
      </p:sp>
    </p:spTree>
    <p:extLst>
      <p:ext uri="{BB962C8B-B14F-4D97-AF65-F5344CB8AC3E}">
        <p14:creationId xmlns:p14="http://schemas.microsoft.com/office/powerpoint/2010/main" val="840558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It should be noted that in the Bay of Fundy, as the tidal amplitudes</a:t>
            </a:r>
            <a:r>
              <a:rPr lang="en-CA" baseline="0" dirty="0" smtClean="0"/>
              <a:t> will increase with sea-level rise, the allowances would be about 10-30 cm larger than the values given in this study, depending where you are. </a:t>
            </a:r>
            <a:endParaRPr lang="en-CA" dirty="0"/>
          </a:p>
        </p:txBody>
      </p:sp>
      <p:sp>
        <p:nvSpPr>
          <p:cNvPr id="4" name="Slide Number Placeholder 3"/>
          <p:cNvSpPr>
            <a:spLocks noGrp="1"/>
          </p:cNvSpPr>
          <p:nvPr>
            <p:ph type="sldNum" sz="quarter" idx="10"/>
          </p:nvPr>
        </p:nvSpPr>
        <p:spPr/>
        <p:txBody>
          <a:bodyPr/>
          <a:lstStyle/>
          <a:p>
            <a:pPr>
              <a:defRPr/>
            </a:pPr>
            <a:fld id="{56C6F76C-02C1-4272-A89A-AAE53FDC096D}" type="slidenum">
              <a:rPr lang="en-CA" smtClean="0"/>
              <a:pPr>
                <a:defRPr/>
              </a:pPr>
              <a:t>39</a:t>
            </a:fld>
            <a:endParaRPr lang="en-CA"/>
          </a:p>
        </p:txBody>
      </p:sp>
    </p:spTree>
    <p:extLst>
      <p:ext uri="{BB962C8B-B14F-4D97-AF65-F5344CB8AC3E}">
        <p14:creationId xmlns:p14="http://schemas.microsoft.com/office/powerpoint/2010/main" val="2260911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r>
              <a:rPr lang="en-US" sz="1800" dirty="0" smtClean="0">
                <a:solidFill>
                  <a:srgbClr val="FFFFCC"/>
                </a:solidFill>
              </a:rPr>
              <a:t>Canada's largest </a:t>
            </a:r>
            <a:r>
              <a:rPr lang="en-US" sz="1800" dirty="0" err="1" smtClean="0">
                <a:solidFill>
                  <a:srgbClr val="FFFFCC"/>
                </a:solidFill>
              </a:rPr>
              <a:t>centre</a:t>
            </a:r>
            <a:r>
              <a:rPr lang="en-US" sz="1800" dirty="0" smtClean="0">
                <a:solidFill>
                  <a:srgbClr val="FFFFCC"/>
                </a:solidFill>
              </a:rPr>
              <a:t> for ocean research (ca. 600 employees), which:</a:t>
            </a:r>
          </a:p>
          <a:p>
            <a:pPr lvl="1" eaLnBrk="1" hangingPunct="1"/>
            <a:r>
              <a:rPr lang="en-CA" sz="1800" dirty="0" smtClean="0">
                <a:solidFill>
                  <a:srgbClr val="FFFFCC"/>
                </a:solidFill>
              </a:rPr>
              <a:t>Provides advice and support to government decision-making</a:t>
            </a:r>
          </a:p>
          <a:p>
            <a:pPr lvl="1" eaLnBrk="1" hangingPunct="1"/>
            <a:r>
              <a:rPr lang="en-CA" sz="1800" dirty="0" smtClean="0">
                <a:solidFill>
                  <a:srgbClr val="FFFFCC"/>
                </a:solidFill>
              </a:rPr>
              <a:t>Assists with development of </a:t>
            </a:r>
            <a:r>
              <a:rPr lang="en-US" sz="1800" dirty="0" smtClean="0">
                <a:solidFill>
                  <a:srgbClr val="FFFFCC"/>
                </a:solidFill>
              </a:rPr>
              <a:t>the </a:t>
            </a:r>
            <a:r>
              <a:rPr lang="en-CA" sz="1800" dirty="0" smtClean="0">
                <a:solidFill>
                  <a:srgbClr val="FFFFCC"/>
                </a:solidFill>
              </a:rPr>
              <a:t>ocean </a:t>
            </a:r>
            <a:r>
              <a:rPr lang="en-US" sz="1800" dirty="0" smtClean="0">
                <a:solidFill>
                  <a:srgbClr val="FFFFCC"/>
                </a:solidFill>
              </a:rPr>
              <a:t>sector </a:t>
            </a:r>
            <a:r>
              <a:rPr lang="en-CA" sz="1800" dirty="0" smtClean="0">
                <a:solidFill>
                  <a:srgbClr val="FFFFCC"/>
                </a:solidFill>
              </a:rPr>
              <a:t>by funding extensive research and development</a:t>
            </a:r>
            <a:endParaRPr lang="en-US" sz="1800" dirty="0" smtClean="0">
              <a:solidFill>
                <a:srgbClr val="FFFFCC"/>
              </a:solidFill>
            </a:endParaRPr>
          </a:p>
          <a:p>
            <a:pPr lvl="1" eaLnBrk="1" hangingPunct="1"/>
            <a:r>
              <a:rPr lang="en-US" sz="1800" dirty="0" smtClean="0">
                <a:solidFill>
                  <a:srgbClr val="FFFFCC"/>
                </a:solidFill>
              </a:rPr>
              <a:t>Practices integration of Marine Science across Federal Departments to serve Canadians</a:t>
            </a:r>
          </a:p>
          <a:p>
            <a:pPr lvl="1" eaLnBrk="1" hangingPunct="1"/>
            <a:r>
              <a:rPr lang="en-CA" sz="1800" dirty="0" smtClean="0">
                <a:solidFill>
                  <a:srgbClr val="FFFFCC"/>
                </a:solidFill>
              </a:rPr>
              <a:t>Partnering essential to deliver our mission</a:t>
            </a:r>
          </a:p>
          <a:p>
            <a:pPr lvl="2" eaLnBrk="1" hangingPunct="1"/>
            <a:r>
              <a:rPr lang="en-CA" sz="1800" dirty="0" smtClean="0">
                <a:solidFill>
                  <a:srgbClr val="FFFFCC"/>
                </a:solidFill>
              </a:rPr>
              <a:t>Recent developments: CERC, HMRI</a:t>
            </a:r>
          </a:p>
          <a:p>
            <a:pPr lvl="1" eaLnBrk="1" hangingPunct="1">
              <a:buFontTx/>
              <a:buNone/>
            </a:pPr>
            <a:endParaRPr lang="en-CA" sz="1800" dirty="0" smtClean="0">
              <a:solidFill>
                <a:srgbClr val="FFFFCC"/>
              </a:solidFill>
            </a:endParaRPr>
          </a:p>
          <a:p>
            <a:pPr eaLnBrk="1" hangingPunct="1">
              <a:buFontTx/>
              <a:buNone/>
            </a:pPr>
            <a:r>
              <a:rPr lang="en-US" sz="1800" dirty="0" smtClean="0">
                <a:solidFill>
                  <a:srgbClr val="FFFFCC"/>
                </a:solidFill>
              </a:rPr>
              <a:t>Over it’s nearly 50 years of operation ha</a:t>
            </a:r>
            <a:r>
              <a:rPr lang="en-CA" sz="1800" smtClean="0">
                <a:solidFill>
                  <a:srgbClr val="FFFFCC"/>
                </a:solidFill>
              </a:rPr>
              <a:t>s created world class products and services that have earned an enviable reputation through ongoing design and service improvement.  </a:t>
            </a:r>
          </a:p>
          <a:p>
            <a:endParaRPr lang="en-CA"/>
          </a:p>
        </p:txBody>
      </p:sp>
      <p:sp>
        <p:nvSpPr>
          <p:cNvPr id="4" name="Slide Number Placeholder 3"/>
          <p:cNvSpPr>
            <a:spLocks noGrp="1"/>
          </p:cNvSpPr>
          <p:nvPr>
            <p:ph type="sldNum" sz="quarter" idx="10"/>
          </p:nvPr>
        </p:nvSpPr>
        <p:spPr/>
        <p:txBody>
          <a:bodyPr/>
          <a:lstStyle/>
          <a:p>
            <a:fld id="{AF7793C5-C185-4552-8691-CFD080196660}" type="slidenum">
              <a:rPr lang="en-CA" smtClean="0"/>
              <a:t>4</a:t>
            </a:fld>
            <a:endParaRPr lang="en-CA"/>
          </a:p>
        </p:txBody>
      </p:sp>
    </p:spTree>
    <p:extLst>
      <p:ext uri="{BB962C8B-B14F-4D97-AF65-F5344CB8AC3E}">
        <p14:creationId xmlns:p14="http://schemas.microsoft.com/office/powerpoint/2010/main" val="1192447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Discuss GIA,</a:t>
            </a:r>
            <a:r>
              <a:rPr lang="en-CA" baseline="0" dirty="0" smtClean="0"/>
              <a:t> thermal expansion, ocean circulation</a:t>
            </a:r>
            <a:r>
              <a:rPr lang="en-CA" baseline="0" smtClean="0"/>
              <a:t>, glaciers, </a:t>
            </a:r>
            <a:endParaRPr lang="en-CA" dirty="0"/>
          </a:p>
        </p:txBody>
      </p:sp>
      <p:sp>
        <p:nvSpPr>
          <p:cNvPr id="4" name="Slide Number Placeholder 3"/>
          <p:cNvSpPr>
            <a:spLocks noGrp="1"/>
          </p:cNvSpPr>
          <p:nvPr>
            <p:ph type="sldNum" sz="quarter" idx="10"/>
          </p:nvPr>
        </p:nvSpPr>
        <p:spPr/>
        <p:txBody>
          <a:bodyPr/>
          <a:lstStyle/>
          <a:p>
            <a:fld id="{AF7793C5-C185-4552-8691-CFD080196660}" type="slidenum">
              <a:rPr lang="en-CA" smtClean="0"/>
              <a:t>12</a:t>
            </a:fld>
            <a:endParaRPr lang="en-CA"/>
          </a:p>
        </p:txBody>
      </p:sp>
    </p:spTree>
    <p:extLst>
      <p:ext uri="{BB962C8B-B14F-4D97-AF65-F5344CB8AC3E}">
        <p14:creationId xmlns:p14="http://schemas.microsoft.com/office/powerpoint/2010/main" val="2376121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b="0" i="0" u="none" strike="noStrike" kern="1200" baseline="0" dirty="0" smtClean="0">
                <a:solidFill>
                  <a:schemeClr val="tx1"/>
                </a:solidFill>
                <a:latin typeface="+mn-lt"/>
                <a:ea typeface="+mn-ea"/>
                <a:cs typeface="+mn-cs"/>
              </a:rPr>
              <a:t>Proxy and instrumental sea level data indicate a transition in the late 19th to the early 20th century from relatively low mean rates of rise over the previous two millennia to higher rates of rise (high confidence). It is likely that the rate of global mean sea level rise has continued to increase since the early 20th century. {3.7, 5.6, 13.2} </a:t>
            </a:r>
          </a:p>
          <a:p>
            <a:pPr marL="171450" indent="-171450">
              <a:buFont typeface="Arial" panose="020B0604020202020204" pitchFamily="34" charset="0"/>
              <a:buChar char="•"/>
            </a:pPr>
            <a:endParaRPr lang="en-CA"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CA" sz="1200" b="0" i="0" u="none" strike="noStrike" kern="1200" baseline="0" dirty="0" smtClean="0">
                <a:solidFill>
                  <a:schemeClr val="tx1"/>
                </a:solidFill>
                <a:latin typeface="+mn-lt"/>
                <a:ea typeface="+mn-ea"/>
                <a:cs typeface="+mn-cs"/>
              </a:rPr>
              <a:t>It is very likely that the mean rate of global averaged sea level rise was 1.7 [1.5 to 1.9] mm </a:t>
            </a:r>
            <a:r>
              <a:rPr lang="en-CA" sz="1200" b="0" i="0" u="none" strike="noStrike" kern="1200" baseline="0" dirty="0" err="1" smtClean="0">
                <a:solidFill>
                  <a:schemeClr val="tx1"/>
                </a:solidFill>
                <a:latin typeface="+mn-lt"/>
                <a:ea typeface="+mn-ea"/>
                <a:cs typeface="+mn-cs"/>
              </a:rPr>
              <a:t>yr</a:t>
            </a:r>
            <a:r>
              <a:rPr lang="en-CA" sz="1200" b="0" i="0" u="none" strike="noStrike" kern="1200" baseline="0" dirty="0" smtClean="0">
                <a:solidFill>
                  <a:schemeClr val="tx1"/>
                </a:solidFill>
                <a:latin typeface="+mn-lt"/>
                <a:ea typeface="+mn-ea"/>
                <a:cs typeface="+mn-cs"/>
              </a:rPr>
              <a:t>–1 between 1901 and 2010, 2.0 [1.7 to 2.3] mm </a:t>
            </a:r>
            <a:r>
              <a:rPr lang="en-CA" sz="1200" b="0" i="0" u="none" strike="noStrike" kern="1200" baseline="0" dirty="0" err="1" smtClean="0">
                <a:solidFill>
                  <a:schemeClr val="tx1"/>
                </a:solidFill>
                <a:latin typeface="+mn-lt"/>
                <a:ea typeface="+mn-ea"/>
                <a:cs typeface="+mn-cs"/>
              </a:rPr>
              <a:t>yr</a:t>
            </a:r>
            <a:r>
              <a:rPr lang="en-CA" sz="1200" b="0" i="0" u="none" strike="noStrike" kern="1200" baseline="0" dirty="0" smtClean="0">
                <a:solidFill>
                  <a:schemeClr val="tx1"/>
                </a:solidFill>
                <a:latin typeface="+mn-lt"/>
                <a:ea typeface="+mn-ea"/>
                <a:cs typeface="+mn-cs"/>
              </a:rPr>
              <a:t>–1 between 1971 and 2010, and 3.2 [2.8 to 3.6] mm </a:t>
            </a:r>
            <a:r>
              <a:rPr lang="en-CA" sz="1200" b="0" i="0" u="none" strike="noStrike" kern="1200" baseline="0" dirty="0" err="1" smtClean="0">
                <a:solidFill>
                  <a:schemeClr val="tx1"/>
                </a:solidFill>
                <a:latin typeface="+mn-lt"/>
                <a:ea typeface="+mn-ea"/>
                <a:cs typeface="+mn-cs"/>
              </a:rPr>
              <a:t>yr</a:t>
            </a:r>
            <a:r>
              <a:rPr lang="en-CA" sz="1200" b="0" i="0" u="none" strike="noStrike" kern="1200" baseline="0" dirty="0" smtClean="0">
                <a:solidFill>
                  <a:schemeClr val="tx1"/>
                </a:solidFill>
                <a:latin typeface="+mn-lt"/>
                <a:ea typeface="+mn-ea"/>
                <a:cs typeface="+mn-cs"/>
              </a:rPr>
              <a:t>–1 between 1993 and 2010. Tide-gauge and satellite altimeter data are consistent regarding the higher rate of the latter period. It is likely that similarly high rates occurred between 1920 and 1950. {3.7} </a:t>
            </a:r>
          </a:p>
          <a:p>
            <a:pPr marL="171450" indent="-171450">
              <a:buFont typeface="Arial" panose="020B0604020202020204" pitchFamily="34" charset="0"/>
              <a:buChar char="•"/>
            </a:pPr>
            <a:endParaRPr lang="en-CA"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CA" sz="1200" b="0" i="0" u="none" strike="noStrike" kern="1200" baseline="0" dirty="0" smtClean="0">
                <a:solidFill>
                  <a:schemeClr val="tx1"/>
                </a:solidFill>
                <a:latin typeface="+mn-lt"/>
                <a:ea typeface="+mn-ea"/>
                <a:cs typeface="+mn-cs"/>
              </a:rPr>
              <a:t>Since the early 1970s, glacier mass loss and ocean thermal expansion from warming together explain about 75% of the observed global mean sea level rise (high confidence). Over the period 1993 to 2010, global mean sea level rise is, with high confidence, consistent with the sum of the observed contributions from ocean thermal expansion due to warming (1.1 [0.8 to 1.4] mm </a:t>
            </a:r>
            <a:r>
              <a:rPr lang="en-CA" sz="1200" b="0" i="0" u="none" strike="noStrike" kern="1200" baseline="0" dirty="0" err="1" smtClean="0">
                <a:solidFill>
                  <a:schemeClr val="tx1"/>
                </a:solidFill>
                <a:latin typeface="+mn-lt"/>
                <a:ea typeface="+mn-ea"/>
                <a:cs typeface="+mn-cs"/>
              </a:rPr>
              <a:t>yr</a:t>
            </a:r>
            <a:r>
              <a:rPr lang="en-CA" sz="1200" b="0" i="0" u="none" strike="noStrike" kern="1200" baseline="0" dirty="0" smtClean="0">
                <a:solidFill>
                  <a:schemeClr val="tx1"/>
                </a:solidFill>
                <a:latin typeface="+mn-lt"/>
                <a:ea typeface="+mn-ea"/>
                <a:cs typeface="+mn-cs"/>
              </a:rPr>
              <a:t>–1), from changes in glaciers (0.76 [0.39 to 1.13] mm </a:t>
            </a:r>
            <a:r>
              <a:rPr lang="en-CA" sz="1200" b="0" i="0" u="none" strike="noStrike" kern="1200" baseline="0" dirty="0" err="1" smtClean="0">
                <a:solidFill>
                  <a:schemeClr val="tx1"/>
                </a:solidFill>
                <a:latin typeface="+mn-lt"/>
                <a:ea typeface="+mn-ea"/>
                <a:cs typeface="+mn-cs"/>
              </a:rPr>
              <a:t>yr</a:t>
            </a:r>
            <a:r>
              <a:rPr lang="en-CA" sz="1200" b="0" i="0" u="none" strike="noStrike" kern="1200" baseline="0" dirty="0" smtClean="0">
                <a:solidFill>
                  <a:schemeClr val="tx1"/>
                </a:solidFill>
                <a:latin typeface="+mn-lt"/>
                <a:ea typeface="+mn-ea"/>
                <a:cs typeface="+mn-cs"/>
              </a:rPr>
              <a:t>–1), Greenland ice sheet (0.33 [0.25 to 0.41] mm </a:t>
            </a:r>
            <a:r>
              <a:rPr lang="en-CA" sz="1200" b="0" i="0" u="none" strike="noStrike" kern="1200" baseline="0" dirty="0" err="1" smtClean="0">
                <a:solidFill>
                  <a:schemeClr val="tx1"/>
                </a:solidFill>
                <a:latin typeface="+mn-lt"/>
                <a:ea typeface="+mn-ea"/>
                <a:cs typeface="+mn-cs"/>
              </a:rPr>
              <a:t>yr</a:t>
            </a:r>
            <a:r>
              <a:rPr lang="en-CA" sz="1200" b="0" i="0" u="none" strike="noStrike" kern="1200" baseline="0" dirty="0" smtClean="0">
                <a:solidFill>
                  <a:schemeClr val="tx1"/>
                </a:solidFill>
                <a:latin typeface="+mn-lt"/>
                <a:ea typeface="+mn-ea"/>
                <a:cs typeface="+mn-cs"/>
              </a:rPr>
              <a:t>–1), Antarctic ice sheet (0.27 [0.16 to 0.38] mm </a:t>
            </a:r>
            <a:r>
              <a:rPr lang="en-CA" sz="1200" b="0" i="0" u="none" strike="noStrike" kern="1200" baseline="0" dirty="0" err="1" smtClean="0">
                <a:solidFill>
                  <a:schemeClr val="tx1"/>
                </a:solidFill>
                <a:latin typeface="+mn-lt"/>
                <a:ea typeface="+mn-ea"/>
                <a:cs typeface="+mn-cs"/>
              </a:rPr>
              <a:t>yr</a:t>
            </a:r>
            <a:r>
              <a:rPr lang="en-CA" sz="1200" b="0" i="0" u="none" strike="noStrike" kern="1200" baseline="0" dirty="0" smtClean="0">
                <a:solidFill>
                  <a:schemeClr val="tx1"/>
                </a:solidFill>
                <a:latin typeface="+mn-lt"/>
                <a:ea typeface="+mn-ea"/>
                <a:cs typeface="+mn-cs"/>
              </a:rPr>
              <a:t>–1), and land water storage (0.38 [0.26 to 0.49] mm </a:t>
            </a:r>
            <a:r>
              <a:rPr lang="en-CA" sz="1200" b="0" i="0" u="none" strike="noStrike" kern="1200" baseline="0" dirty="0" err="1" smtClean="0">
                <a:solidFill>
                  <a:schemeClr val="tx1"/>
                </a:solidFill>
                <a:latin typeface="+mn-lt"/>
                <a:ea typeface="+mn-ea"/>
                <a:cs typeface="+mn-cs"/>
              </a:rPr>
              <a:t>yr</a:t>
            </a:r>
            <a:r>
              <a:rPr lang="en-CA" sz="1200" b="0" i="0" u="none" strike="noStrike" kern="1200" baseline="0" dirty="0" smtClean="0">
                <a:solidFill>
                  <a:schemeClr val="tx1"/>
                </a:solidFill>
                <a:latin typeface="+mn-lt"/>
                <a:ea typeface="+mn-ea"/>
                <a:cs typeface="+mn-cs"/>
              </a:rPr>
              <a:t>–1). The sum of these contributions is 2.8 [2.3 to 3.4] mm </a:t>
            </a:r>
            <a:r>
              <a:rPr lang="en-CA" sz="1200" b="0" i="0" u="none" strike="noStrike" kern="1200" baseline="0" dirty="0" err="1" smtClean="0">
                <a:solidFill>
                  <a:schemeClr val="tx1"/>
                </a:solidFill>
                <a:latin typeface="+mn-lt"/>
                <a:ea typeface="+mn-ea"/>
                <a:cs typeface="+mn-cs"/>
              </a:rPr>
              <a:t>yr</a:t>
            </a:r>
            <a:r>
              <a:rPr lang="en-CA" sz="1200" b="0" i="0" u="none" strike="noStrike" kern="1200" baseline="0" dirty="0" smtClean="0">
                <a:solidFill>
                  <a:schemeClr val="tx1"/>
                </a:solidFill>
                <a:latin typeface="+mn-lt"/>
                <a:ea typeface="+mn-ea"/>
                <a:cs typeface="+mn-cs"/>
              </a:rPr>
              <a:t>–1. {13.3} </a:t>
            </a:r>
          </a:p>
          <a:p>
            <a:pPr marL="171450" indent="-171450">
              <a:buFont typeface="Arial" panose="020B0604020202020204" pitchFamily="34" charset="0"/>
              <a:buChar char="•"/>
            </a:pPr>
            <a:endParaRPr lang="en-CA"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CA" sz="1200" b="0" i="0" u="none" strike="noStrike" kern="1200" baseline="0" dirty="0" smtClean="0">
                <a:solidFill>
                  <a:schemeClr val="tx1"/>
                </a:solidFill>
                <a:latin typeface="+mn-lt"/>
                <a:ea typeface="+mn-ea"/>
                <a:cs typeface="+mn-cs"/>
              </a:rPr>
              <a:t>There is very high confidence that maximum global mean sea level during the last interglacial period (129,000 to 116,000 years ago) was, for several thousand years, at least 5 m higher than present, and high confidence that it did not exceed 10 m above present. During the last interglacial period, the Greenland ice sheet very likely contributed between 1.4 and 4.3 m to the higher global mean sea level, implying with medium confidence an additional contribution from the Antarctic ice sheet. This change in sea level occurred in the context of different orbital forcing and with high-latitude surface temperature, averaged over several thousand years, at least 2°C warmer than present (high confidence). {5.3, 5.6} </a:t>
            </a:r>
            <a:endParaRPr lang="en-CA" dirty="0"/>
          </a:p>
        </p:txBody>
      </p:sp>
      <p:sp>
        <p:nvSpPr>
          <p:cNvPr id="4" name="Slide Number Placeholder 3"/>
          <p:cNvSpPr>
            <a:spLocks noGrp="1"/>
          </p:cNvSpPr>
          <p:nvPr>
            <p:ph type="sldNum" sz="quarter" idx="10"/>
          </p:nvPr>
        </p:nvSpPr>
        <p:spPr/>
        <p:txBody>
          <a:bodyPr/>
          <a:lstStyle/>
          <a:p>
            <a:fld id="{AF7793C5-C185-4552-8691-CFD080196660}" type="slidenum">
              <a:rPr lang="en-CA" smtClean="0"/>
              <a:t>13</a:t>
            </a:fld>
            <a:endParaRPr lang="en-CA"/>
          </a:p>
        </p:txBody>
      </p:sp>
    </p:spTree>
    <p:extLst>
      <p:ext uri="{BB962C8B-B14F-4D97-AF65-F5344CB8AC3E}">
        <p14:creationId xmlns:p14="http://schemas.microsoft.com/office/powerpoint/2010/main" val="3480294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Time series from tide</a:t>
            </a:r>
            <a:r>
              <a:rPr lang="en-CA" baseline="0" dirty="0" smtClean="0"/>
              <a:t> gauge data</a:t>
            </a:r>
          </a:p>
          <a:p>
            <a:r>
              <a:rPr lang="en-CA" baseline="0" dirty="0" smtClean="0"/>
              <a:t>Color plot from satellite altimetry 1993-2012</a:t>
            </a:r>
            <a:endParaRPr lang="en-CA" dirty="0"/>
          </a:p>
        </p:txBody>
      </p:sp>
      <p:sp>
        <p:nvSpPr>
          <p:cNvPr id="4" name="Slide Number Placeholder 3"/>
          <p:cNvSpPr>
            <a:spLocks noGrp="1"/>
          </p:cNvSpPr>
          <p:nvPr>
            <p:ph type="sldNum" sz="quarter" idx="10"/>
          </p:nvPr>
        </p:nvSpPr>
        <p:spPr/>
        <p:txBody>
          <a:bodyPr/>
          <a:lstStyle/>
          <a:p>
            <a:fld id="{AF7793C5-C185-4552-8691-CFD080196660}" type="slidenum">
              <a:rPr lang="en-CA" smtClean="0"/>
              <a:t>14</a:t>
            </a:fld>
            <a:endParaRPr lang="en-CA"/>
          </a:p>
        </p:txBody>
      </p:sp>
    </p:spTree>
    <p:extLst>
      <p:ext uri="{BB962C8B-B14F-4D97-AF65-F5344CB8AC3E}">
        <p14:creationId xmlns:p14="http://schemas.microsoft.com/office/powerpoint/2010/main" val="1970540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Number of </a:t>
            </a:r>
            <a:r>
              <a:rPr lang="en-CA" dirty="0" err="1" smtClean="0"/>
              <a:t>exceedances</a:t>
            </a:r>
            <a:r>
              <a:rPr lang="en-CA" dirty="0" smtClean="0"/>
              <a:t> varies approximately </a:t>
            </a:r>
            <a:r>
              <a:rPr lang="en-CA" dirty="0" smtClean="0">
                <a:solidFill>
                  <a:srgbClr val="C00000"/>
                </a:solidFill>
              </a:rPr>
              <a:t>exponentially</a:t>
            </a:r>
            <a:r>
              <a:rPr lang="en-CA" dirty="0" smtClean="0"/>
              <a:t> with height.</a:t>
            </a:r>
          </a:p>
          <a:p>
            <a:r>
              <a:rPr lang="en-CA" dirty="0" smtClean="0"/>
              <a:t>Rule of thumb:</a:t>
            </a:r>
          </a:p>
          <a:p>
            <a:r>
              <a:rPr lang="en-CA" dirty="0" smtClean="0">
                <a:solidFill>
                  <a:srgbClr val="C00000"/>
                </a:solidFill>
              </a:rPr>
              <a:t>0.1 metres</a:t>
            </a:r>
            <a:r>
              <a:rPr lang="en-CA" baseline="0" dirty="0" smtClean="0">
                <a:solidFill>
                  <a:srgbClr val="C00000"/>
                </a:solidFill>
              </a:rPr>
              <a:t> increase in sea level results in a </a:t>
            </a:r>
            <a:r>
              <a:rPr lang="en-CA" dirty="0" smtClean="0">
                <a:solidFill>
                  <a:srgbClr val="C00000"/>
                </a:solidFill>
              </a:rPr>
              <a:t>factor of 3 change in number of </a:t>
            </a:r>
            <a:r>
              <a:rPr lang="en-CA" dirty="0" err="1" smtClean="0">
                <a:solidFill>
                  <a:srgbClr val="C00000"/>
                </a:solidFill>
              </a:rPr>
              <a:t>exceedences</a:t>
            </a:r>
            <a:endParaRPr lang="en-CA" dirty="0" smtClean="0">
              <a:solidFill>
                <a:srgbClr val="C00000"/>
              </a:solidFill>
            </a:endParaRPr>
          </a:p>
          <a:p>
            <a:endParaRPr lang="en-CA" dirty="0"/>
          </a:p>
        </p:txBody>
      </p:sp>
      <p:sp>
        <p:nvSpPr>
          <p:cNvPr id="4" name="Slide Number Placeholder 3"/>
          <p:cNvSpPr>
            <a:spLocks noGrp="1"/>
          </p:cNvSpPr>
          <p:nvPr>
            <p:ph type="sldNum" sz="quarter" idx="10"/>
          </p:nvPr>
        </p:nvSpPr>
        <p:spPr/>
        <p:txBody>
          <a:bodyPr/>
          <a:lstStyle/>
          <a:p>
            <a:fld id="{AF7793C5-C185-4552-8691-CFD080196660}" type="slidenum">
              <a:rPr lang="en-CA" smtClean="0"/>
              <a:t>20</a:t>
            </a:fld>
            <a:endParaRPr lang="en-CA"/>
          </a:p>
        </p:txBody>
      </p:sp>
    </p:spTree>
    <p:extLst>
      <p:ext uri="{BB962C8B-B14F-4D97-AF65-F5344CB8AC3E}">
        <p14:creationId xmlns:p14="http://schemas.microsoft.com/office/powerpoint/2010/main" val="1144700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Black line is the present return</a:t>
            </a:r>
            <a:r>
              <a:rPr lang="en-CA" baseline="0" dirty="0" smtClean="0"/>
              <a:t>-level line fitted to the tide gauge data, blue line is the future return-level line assuming 0.3 m sea level rise. </a:t>
            </a:r>
          </a:p>
          <a:p>
            <a:r>
              <a:rPr lang="en-CA" baseline="0" dirty="0" smtClean="0"/>
              <a:t>SLR will reduce the return period. An extreme event of return period similar to Hurricane Juan will occur more frequently, i.e. on average every 5 years.</a:t>
            </a:r>
            <a:endParaRPr lang="en-CA" dirty="0"/>
          </a:p>
        </p:txBody>
      </p:sp>
      <p:sp>
        <p:nvSpPr>
          <p:cNvPr id="4" name="Slide Number Placeholder 3"/>
          <p:cNvSpPr>
            <a:spLocks noGrp="1"/>
          </p:cNvSpPr>
          <p:nvPr>
            <p:ph type="sldNum" sz="quarter" idx="10"/>
          </p:nvPr>
        </p:nvSpPr>
        <p:spPr/>
        <p:txBody>
          <a:bodyPr/>
          <a:lstStyle/>
          <a:p>
            <a:fld id="{FF781543-5F2D-497A-8AE9-C71D137C1322}" type="slidenum">
              <a:rPr lang="en-CA" smtClean="0"/>
              <a:t>21</a:t>
            </a:fld>
            <a:endParaRPr lang="en-CA"/>
          </a:p>
        </p:txBody>
      </p:sp>
    </p:spTree>
    <p:extLst>
      <p:ext uri="{BB962C8B-B14F-4D97-AF65-F5344CB8AC3E}">
        <p14:creationId xmlns:p14="http://schemas.microsoft.com/office/powerpoint/2010/main" val="3467735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smtClean="0">
                <a:solidFill>
                  <a:schemeClr val="tx1"/>
                </a:solidFill>
              </a:rPr>
              <a:t>The Hunter’s allowances method combines the statistics of present extreme sea levels (tides and storm surges) and projections of the relative rise in mean sea levels and their associated uncertainties</a:t>
            </a:r>
            <a:endParaRPr lang="en-CA" dirty="0"/>
          </a:p>
        </p:txBody>
      </p:sp>
      <p:sp>
        <p:nvSpPr>
          <p:cNvPr id="4" name="Slide Number Placeholder 3"/>
          <p:cNvSpPr>
            <a:spLocks noGrp="1"/>
          </p:cNvSpPr>
          <p:nvPr>
            <p:ph type="sldNum" sz="quarter" idx="10"/>
          </p:nvPr>
        </p:nvSpPr>
        <p:spPr/>
        <p:txBody>
          <a:bodyPr/>
          <a:lstStyle/>
          <a:p>
            <a:fld id="{AF7793C5-C185-4552-8691-CFD080196660}" type="slidenum">
              <a:rPr lang="en-CA" smtClean="0"/>
              <a:t>26</a:t>
            </a:fld>
            <a:endParaRPr lang="en-CA"/>
          </a:p>
        </p:txBody>
      </p:sp>
    </p:spTree>
    <p:extLst>
      <p:ext uri="{BB962C8B-B14F-4D97-AF65-F5344CB8AC3E}">
        <p14:creationId xmlns:p14="http://schemas.microsoft.com/office/powerpoint/2010/main" val="137194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xfrm>
            <a:off x="1143000" y="685800"/>
            <a:ext cx="4572000" cy="3429000"/>
          </a:xfrm>
          <a:ln/>
        </p:spPr>
      </p:sp>
      <p:sp>
        <p:nvSpPr>
          <p:cNvPr id="16387" name="Notes Placeholder 2"/>
          <p:cNvSpPr>
            <a:spLocks noGrp="1"/>
          </p:cNvSpPr>
          <p:nvPr>
            <p:ph type="body" idx="1"/>
          </p:nvPr>
        </p:nvSpPr>
        <p:spPr>
          <a:noFill/>
        </p:spPr>
        <p:txBody>
          <a:bodyPr/>
          <a:lstStyle/>
          <a:p>
            <a:endParaRPr lang="en-CA" dirty="0" smtClean="0"/>
          </a:p>
        </p:txBody>
      </p:sp>
      <p:sp>
        <p:nvSpPr>
          <p:cNvPr id="16388"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29057" indent="-280406" eaLnBrk="0" hangingPunct="0">
              <a:defRPr sz="2400">
                <a:solidFill>
                  <a:schemeClr val="tx1"/>
                </a:solidFill>
                <a:latin typeface="Times New Roman" pitchFamily="18" charset="0"/>
              </a:defRPr>
            </a:lvl2pPr>
            <a:lvl3pPr marL="1121626" indent="-224325" eaLnBrk="0" hangingPunct="0">
              <a:defRPr sz="2400">
                <a:solidFill>
                  <a:schemeClr val="tx1"/>
                </a:solidFill>
                <a:latin typeface="Times New Roman" pitchFamily="18" charset="0"/>
              </a:defRPr>
            </a:lvl3pPr>
            <a:lvl4pPr marL="1570276" indent="-224325" eaLnBrk="0" hangingPunct="0">
              <a:defRPr sz="2400">
                <a:solidFill>
                  <a:schemeClr val="tx1"/>
                </a:solidFill>
                <a:latin typeface="Times New Roman" pitchFamily="18" charset="0"/>
              </a:defRPr>
            </a:lvl4pPr>
            <a:lvl5pPr marL="2018927" indent="-224325" eaLnBrk="0" hangingPunct="0">
              <a:defRPr sz="2400">
                <a:solidFill>
                  <a:schemeClr val="tx1"/>
                </a:solidFill>
                <a:latin typeface="Times New Roman" pitchFamily="18" charset="0"/>
              </a:defRPr>
            </a:lvl5pPr>
            <a:lvl6pPr marL="2467577" indent="-224325" eaLnBrk="0" fontAlgn="base" hangingPunct="0">
              <a:spcBef>
                <a:spcPct val="0"/>
              </a:spcBef>
              <a:spcAft>
                <a:spcPct val="0"/>
              </a:spcAft>
              <a:defRPr sz="2400">
                <a:solidFill>
                  <a:schemeClr val="tx1"/>
                </a:solidFill>
                <a:latin typeface="Times New Roman" pitchFamily="18" charset="0"/>
              </a:defRPr>
            </a:lvl6pPr>
            <a:lvl7pPr marL="2916227" indent="-224325" eaLnBrk="0" fontAlgn="base" hangingPunct="0">
              <a:spcBef>
                <a:spcPct val="0"/>
              </a:spcBef>
              <a:spcAft>
                <a:spcPct val="0"/>
              </a:spcAft>
              <a:defRPr sz="2400">
                <a:solidFill>
                  <a:schemeClr val="tx1"/>
                </a:solidFill>
                <a:latin typeface="Times New Roman" pitchFamily="18" charset="0"/>
              </a:defRPr>
            </a:lvl7pPr>
            <a:lvl8pPr marL="3364878" indent="-224325" eaLnBrk="0" fontAlgn="base" hangingPunct="0">
              <a:spcBef>
                <a:spcPct val="0"/>
              </a:spcBef>
              <a:spcAft>
                <a:spcPct val="0"/>
              </a:spcAft>
              <a:defRPr sz="2400">
                <a:solidFill>
                  <a:schemeClr val="tx1"/>
                </a:solidFill>
                <a:latin typeface="Times New Roman" pitchFamily="18" charset="0"/>
              </a:defRPr>
            </a:lvl8pPr>
            <a:lvl9pPr marL="3813528" indent="-224325" eaLnBrk="0" fontAlgn="base" hangingPunct="0">
              <a:spcBef>
                <a:spcPct val="0"/>
              </a:spcBef>
              <a:spcAft>
                <a:spcPct val="0"/>
              </a:spcAft>
              <a:defRPr sz="2400">
                <a:solidFill>
                  <a:schemeClr val="tx1"/>
                </a:solidFill>
                <a:latin typeface="Times New Roman" pitchFamily="18" charset="0"/>
              </a:defRPr>
            </a:lvl9pPr>
          </a:lstStyle>
          <a:p>
            <a:pPr eaLnBrk="1" hangingPunct="1"/>
            <a:fld id="{F836933F-57A8-4C09-B5BC-092E3A93A69D}" type="slidenum">
              <a:rPr lang="en-CA" sz="1200"/>
              <a:pPr eaLnBrk="1" hangingPunct="1"/>
              <a:t>29</a:t>
            </a:fld>
            <a:endParaRPr lang="en-CA"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r>
              <a:rPr lang="en-US" smtClean="0"/>
              <a:t>06 Oct 2014</a:t>
            </a:r>
            <a:endParaRPr lang="fr-BE"/>
          </a:p>
        </p:txBody>
      </p:sp>
      <p:sp>
        <p:nvSpPr>
          <p:cNvPr id="5" name="Footer Placeholder 4"/>
          <p:cNvSpPr>
            <a:spLocks noGrp="1"/>
          </p:cNvSpPr>
          <p:nvPr>
            <p:ph type="ftr" sz="quarter" idx="11"/>
          </p:nvPr>
        </p:nvSpPr>
        <p:spPr/>
        <p:txBody>
          <a:bodyPr/>
          <a:lstStyle/>
          <a:p>
            <a:r>
              <a:rPr lang="en-CA" smtClean="0"/>
              <a:t>Old Dominion University</a:t>
            </a:r>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a:t>
            </a:fld>
            <a:endParaRPr lang="fr-BE"/>
          </a:p>
        </p:txBody>
      </p:sp>
    </p:spTree>
    <p:extLst>
      <p:ext uri="{BB962C8B-B14F-4D97-AF65-F5344CB8AC3E}">
        <p14:creationId xmlns:p14="http://schemas.microsoft.com/office/powerpoint/2010/main" val="40039273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r>
              <a:rPr lang="en-US" smtClean="0"/>
              <a:t>06 Oct 2014</a:t>
            </a:r>
            <a:endParaRPr lang="fr-BE"/>
          </a:p>
        </p:txBody>
      </p:sp>
      <p:sp>
        <p:nvSpPr>
          <p:cNvPr id="5" name="Footer Placeholder 4"/>
          <p:cNvSpPr>
            <a:spLocks noGrp="1"/>
          </p:cNvSpPr>
          <p:nvPr>
            <p:ph type="ftr" sz="quarter" idx="11"/>
          </p:nvPr>
        </p:nvSpPr>
        <p:spPr/>
        <p:txBody>
          <a:bodyPr/>
          <a:lstStyle/>
          <a:p>
            <a:r>
              <a:rPr lang="en-CA" smtClean="0"/>
              <a:t>Old Dominion University</a:t>
            </a:r>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a:t>
            </a:fld>
            <a:endParaRPr lang="fr-BE"/>
          </a:p>
        </p:txBody>
      </p:sp>
    </p:spTree>
    <p:extLst>
      <p:ext uri="{BB962C8B-B14F-4D97-AF65-F5344CB8AC3E}">
        <p14:creationId xmlns:p14="http://schemas.microsoft.com/office/powerpoint/2010/main" val="1508439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r>
              <a:rPr lang="en-US" smtClean="0"/>
              <a:t>06 Oct 2014</a:t>
            </a:r>
            <a:endParaRPr lang="fr-BE"/>
          </a:p>
        </p:txBody>
      </p:sp>
      <p:sp>
        <p:nvSpPr>
          <p:cNvPr id="5" name="Footer Placeholder 4"/>
          <p:cNvSpPr>
            <a:spLocks noGrp="1"/>
          </p:cNvSpPr>
          <p:nvPr>
            <p:ph type="ftr" sz="quarter" idx="11"/>
          </p:nvPr>
        </p:nvSpPr>
        <p:spPr/>
        <p:txBody>
          <a:bodyPr/>
          <a:lstStyle/>
          <a:p>
            <a:r>
              <a:rPr lang="en-CA" smtClean="0"/>
              <a:t>Old Dominion University</a:t>
            </a:r>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a:t>
            </a:fld>
            <a:endParaRPr lang="fr-BE"/>
          </a:p>
        </p:txBody>
      </p:sp>
    </p:spTree>
    <p:extLst>
      <p:ext uri="{BB962C8B-B14F-4D97-AF65-F5344CB8AC3E}">
        <p14:creationId xmlns:p14="http://schemas.microsoft.com/office/powerpoint/2010/main" val="3356668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0" y="6381328"/>
            <a:ext cx="914400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endParaRPr lang="en-CA"/>
          </a:p>
        </p:txBody>
      </p:sp>
      <p:sp>
        <p:nvSpPr>
          <p:cNvPr id="2" name="Title 1"/>
          <p:cNvSpPr>
            <a:spLocks noGrp="1"/>
          </p:cNvSpPr>
          <p:nvPr>
            <p:ph type="title"/>
          </p:nvPr>
        </p:nvSpPr>
        <p:spPr/>
        <p:txBody>
          <a:bodyPr/>
          <a:lstStyle>
            <a:lvl1pPr>
              <a:defRPr b="1"/>
            </a:lvl1pPr>
          </a:lstStyle>
          <a:p>
            <a:r>
              <a:rPr lang="en-US" smtClean="0"/>
              <a:t>Click to edit Master title style</a:t>
            </a:r>
            <a:endParaRPr lang="en-CA"/>
          </a:p>
        </p:txBody>
      </p:sp>
      <p:sp>
        <p:nvSpPr>
          <p:cNvPr id="3" name="Content Placeholder 2"/>
          <p:cNvSpPr>
            <a:spLocks noGrp="1"/>
          </p:cNvSpPr>
          <p:nvPr>
            <p:ph idx="1"/>
          </p:nvPr>
        </p:nvSpPr>
        <p:spPr>
          <a:xfrm>
            <a:off x="457200" y="1772818"/>
            <a:ext cx="8229600" cy="435334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a:xfrm>
            <a:off x="457200" y="6453338"/>
            <a:ext cx="2133600" cy="365125"/>
          </a:xfrm>
        </p:spPr>
        <p:txBody>
          <a:bodyPr/>
          <a:lstStyle>
            <a:lvl1pPr>
              <a:defRPr sz="1400" b="1">
                <a:solidFill>
                  <a:schemeClr val="tx1"/>
                </a:solidFill>
              </a:defRPr>
            </a:lvl1pPr>
          </a:lstStyle>
          <a:p>
            <a:r>
              <a:rPr lang="en-US" smtClean="0"/>
              <a:t>06 Oct 2014</a:t>
            </a:r>
            <a:endParaRPr lang="fr-BE" dirty="0"/>
          </a:p>
        </p:txBody>
      </p:sp>
      <p:sp>
        <p:nvSpPr>
          <p:cNvPr id="5" name="Footer Placeholder 4"/>
          <p:cNvSpPr>
            <a:spLocks noGrp="1"/>
          </p:cNvSpPr>
          <p:nvPr>
            <p:ph type="ftr" sz="quarter" idx="11"/>
          </p:nvPr>
        </p:nvSpPr>
        <p:spPr>
          <a:xfrm>
            <a:off x="3059832" y="6453338"/>
            <a:ext cx="2895600" cy="365125"/>
          </a:xfrm>
        </p:spPr>
        <p:txBody>
          <a:bodyPr/>
          <a:lstStyle>
            <a:lvl1pPr>
              <a:defRPr sz="1400" b="1">
                <a:solidFill>
                  <a:schemeClr val="tx1"/>
                </a:solidFill>
              </a:defRPr>
            </a:lvl1pPr>
          </a:lstStyle>
          <a:p>
            <a:r>
              <a:rPr lang="en-CA" smtClean="0"/>
              <a:t>Old Dominion University</a:t>
            </a:r>
            <a:endParaRPr lang="fr-BE" dirty="0"/>
          </a:p>
        </p:txBody>
      </p:sp>
      <p:sp>
        <p:nvSpPr>
          <p:cNvPr id="6" name="Slide Number Placeholder 5"/>
          <p:cNvSpPr>
            <a:spLocks noGrp="1"/>
          </p:cNvSpPr>
          <p:nvPr>
            <p:ph type="sldNum" sz="quarter" idx="12"/>
          </p:nvPr>
        </p:nvSpPr>
        <p:spPr/>
        <p:txBody>
          <a:bodyPr/>
          <a:lstStyle>
            <a:lvl1pPr>
              <a:defRPr sz="1600" b="1">
                <a:solidFill>
                  <a:schemeClr val="tx1"/>
                </a:solidFill>
              </a:defRPr>
            </a:lvl1pPr>
          </a:lstStyle>
          <a:p>
            <a:fld id="{CF4668DC-857F-487D-BFFA-8C0CA5037977}" type="slidenum">
              <a:rPr lang="fr-BE" smtClean="0"/>
              <a:pPr/>
              <a:t>‹#›</a:t>
            </a:fld>
            <a:endParaRPr lang="fr-BE" dirty="0"/>
          </a:p>
        </p:txBody>
      </p:sp>
      <p:pic>
        <p:nvPicPr>
          <p:cNvPr id="7" name="Picture 23" descr="e_dfo_c"/>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24711" y="6553610"/>
            <a:ext cx="2583795" cy="18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73859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092" indent="0">
              <a:buNone/>
              <a:defRPr sz="1800">
                <a:solidFill>
                  <a:schemeClr val="tx1">
                    <a:tint val="75000"/>
                  </a:schemeClr>
                </a:solidFill>
              </a:defRPr>
            </a:lvl2pPr>
            <a:lvl3pPr marL="914186" indent="0">
              <a:buNone/>
              <a:defRPr sz="1600">
                <a:solidFill>
                  <a:schemeClr val="tx1">
                    <a:tint val="75000"/>
                  </a:schemeClr>
                </a:solidFill>
              </a:defRPr>
            </a:lvl3pPr>
            <a:lvl4pPr marL="1371279" indent="0">
              <a:buNone/>
              <a:defRPr sz="1400">
                <a:solidFill>
                  <a:schemeClr val="tx1">
                    <a:tint val="75000"/>
                  </a:schemeClr>
                </a:solidFill>
              </a:defRPr>
            </a:lvl4pPr>
            <a:lvl5pPr marL="1828373" indent="0">
              <a:buNone/>
              <a:defRPr sz="1400">
                <a:solidFill>
                  <a:schemeClr val="tx1">
                    <a:tint val="75000"/>
                  </a:schemeClr>
                </a:solidFill>
              </a:defRPr>
            </a:lvl5pPr>
            <a:lvl6pPr marL="2285466" indent="0">
              <a:buNone/>
              <a:defRPr sz="1400">
                <a:solidFill>
                  <a:schemeClr val="tx1">
                    <a:tint val="75000"/>
                  </a:schemeClr>
                </a:solidFill>
              </a:defRPr>
            </a:lvl6pPr>
            <a:lvl7pPr marL="2742558" indent="0">
              <a:buNone/>
              <a:defRPr sz="1400">
                <a:solidFill>
                  <a:schemeClr val="tx1">
                    <a:tint val="75000"/>
                  </a:schemeClr>
                </a:solidFill>
              </a:defRPr>
            </a:lvl7pPr>
            <a:lvl8pPr marL="3199652" indent="0">
              <a:buNone/>
              <a:defRPr sz="1400">
                <a:solidFill>
                  <a:schemeClr val="tx1">
                    <a:tint val="75000"/>
                  </a:schemeClr>
                </a:solidFill>
              </a:defRPr>
            </a:lvl8pPr>
            <a:lvl9pPr marL="365674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06 Oct 2014</a:t>
            </a:r>
            <a:endParaRPr lang="fr-BE"/>
          </a:p>
        </p:txBody>
      </p:sp>
      <p:sp>
        <p:nvSpPr>
          <p:cNvPr id="5" name="Footer Placeholder 4"/>
          <p:cNvSpPr>
            <a:spLocks noGrp="1"/>
          </p:cNvSpPr>
          <p:nvPr>
            <p:ph type="ftr" sz="quarter" idx="11"/>
          </p:nvPr>
        </p:nvSpPr>
        <p:spPr/>
        <p:txBody>
          <a:bodyPr/>
          <a:lstStyle/>
          <a:p>
            <a:r>
              <a:rPr lang="en-CA" smtClean="0"/>
              <a:t>Old Dominion University</a:t>
            </a:r>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a:t>
            </a:fld>
            <a:endParaRPr lang="fr-BE"/>
          </a:p>
        </p:txBody>
      </p:sp>
    </p:spTree>
    <p:extLst>
      <p:ext uri="{BB962C8B-B14F-4D97-AF65-F5344CB8AC3E}">
        <p14:creationId xmlns:p14="http://schemas.microsoft.com/office/powerpoint/2010/main" val="7495598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r>
              <a:rPr lang="en-US" smtClean="0"/>
              <a:t>06 Oct 2014</a:t>
            </a:r>
            <a:endParaRPr lang="fr-BE"/>
          </a:p>
        </p:txBody>
      </p:sp>
      <p:sp>
        <p:nvSpPr>
          <p:cNvPr id="6" name="Footer Placeholder 5"/>
          <p:cNvSpPr>
            <a:spLocks noGrp="1"/>
          </p:cNvSpPr>
          <p:nvPr>
            <p:ph type="ftr" sz="quarter" idx="11"/>
          </p:nvPr>
        </p:nvSpPr>
        <p:spPr/>
        <p:txBody>
          <a:bodyPr/>
          <a:lstStyle/>
          <a:p>
            <a:r>
              <a:rPr lang="en-CA" smtClean="0"/>
              <a:t>Old Dominion University</a:t>
            </a:r>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a:t>
            </a:fld>
            <a:endParaRPr lang="fr-BE"/>
          </a:p>
        </p:txBody>
      </p:sp>
    </p:spTree>
    <p:extLst>
      <p:ext uri="{BB962C8B-B14F-4D97-AF65-F5344CB8AC3E}">
        <p14:creationId xmlns:p14="http://schemas.microsoft.com/office/powerpoint/2010/main" val="30404632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r>
              <a:rPr lang="en-US" smtClean="0"/>
              <a:t>06 Oct 2014</a:t>
            </a:r>
            <a:endParaRPr lang="fr-BE"/>
          </a:p>
        </p:txBody>
      </p:sp>
      <p:sp>
        <p:nvSpPr>
          <p:cNvPr id="8" name="Footer Placeholder 7"/>
          <p:cNvSpPr>
            <a:spLocks noGrp="1"/>
          </p:cNvSpPr>
          <p:nvPr>
            <p:ph type="ftr" sz="quarter" idx="11"/>
          </p:nvPr>
        </p:nvSpPr>
        <p:spPr/>
        <p:txBody>
          <a:bodyPr/>
          <a:lstStyle/>
          <a:p>
            <a:r>
              <a:rPr lang="en-CA" smtClean="0"/>
              <a:t>Old Dominion University</a:t>
            </a:r>
            <a:endParaRPr lang="fr-BE"/>
          </a:p>
        </p:txBody>
      </p:sp>
      <p:sp>
        <p:nvSpPr>
          <p:cNvPr id="9" name="Slide Number Placeholder 8"/>
          <p:cNvSpPr>
            <a:spLocks noGrp="1"/>
          </p:cNvSpPr>
          <p:nvPr>
            <p:ph type="sldNum" sz="quarter" idx="12"/>
          </p:nvPr>
        </p:nvSpPr>
        <p:spPr/>
        <p:txBody>
          <a:bodyPr/>
          <a:lstStyle/>
          <a:p>
            <a:fld id="{CF4668DC-857F-487D-BFFA-8C0CA5037977}" type="slidenum">
              <a:rPr lang="fr-BE" smtClean="0"/>
              <a:t>‹#›</a:t>
            </a:fld>
            <a:endParaRPr lang="fr-BE"/>
          </a:p>
        </p:txBody>
      </p:sp>
    </p:spTree>
    <p:extLst>
      <p:ext uri="{BB962C8B-B14F-4D97-AF65-F5344CB8AC3E}">
        <p14:creationId xmlns:p14="http://schemas.microsoft.com/office/powerpoint/2010/main" val="14935717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r>
              <a:rPr lang="en-US" smtClean="0"/>
              <a:t>06 Oct 2014</a:t>
            </a:r>
            <a:endParaRPr lang="fr-BE"/>
          </a:p>
        </p:txBody>
      </p:sp>
      <p:sp>
        <p:nvSpPr>
          <p:cNvPr id="4" name="Footer Placeholder 3"/>
          <p:cNvSpPr>
            <a:spLocks noGrp="1"/>
          </p:cNvSpPr>
          <p:nvPr>
            <p:ph type="ftr" sz="quarter" idx="11"/>
          </p:nvPr>
        </p:nvSpPr>
        <p:spPr/>
        <p:txBody>
          <a:bodyPr/>
          <a:lstStyle/>
          <a:p>
            <a:r>
              <a:rPr lang="en-CA" smtClean="0"/>
              <a:t>Old Dominion University</a:t>
            </a:r>
            <a:endParaRPr lang="fr-BE"/>
          </a:p>
        </p:txBody>
      </p:sp>
      <p:sp>
        <p:nvSpPr>
          <p:cNvPr id="5" name="Slide Number Placeholder 4"/>
          <p:cNvSpPr>
            <a:spLocks noGrp="1"/>
          </p:cNvSpPr>
          <p:nvPr>
            <p:ph type="sldNum" sz="quarter" idx="12"/>
          </p:nvPr>
        </p:nvSpPr>
        <p:spPr/>
        <p:txBody>
          <a:bodyPr/>
          <a:lstStyle/>
          <a:p>
            <a:fld id="{CF4668DC-857F-487D-BFFA-8C0CA5037977}" type="slidenum">
              <a:rPr lang="fr-BE" smtClean="0"/>
              <a:t>‹#›</a:t>
            </a:fld>
            <a:endParaRPr lang="fr-BE"/>
          </a:p>
        </p:txBody>
      </p:sp>
    </p:spTree>
    <p:extLst>
      <p:ext uri="{BB962C8B-B14F-4D97-AF65-F5344CB8AC3E}">
        <p14:creationId xmlns:p14="http://schemas.microsoft.com/office/powerpoint/2010/main" val="833148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06 Oct 2014</a:t>
            </a:r>
            <a:endParaRPr lang="fr-BE"/>
          </a:p>
        </p:txBody>
      </p:sp>
      <p:sp>
        <p:nvSpPr>
          <p:cNvPr id="3" name="Footer Placeholder 2"/>
          <p:cNvSpPr>
            <a:spLocks noGrp="1"/>
          </p:cNvSpPr>
          <p:nvPr>
            <p:ph type="ftr" sz="quarter" idx="11"/>
          </p:nvPr>
        </p:nvSpPr>
        <p:spPr/>
        <p:txBody>
          <a:bodyPr/>
          <a:lstStyle/>
          <a:p>
            <a:r>
              <a:rPr lang="en-CA" smtClean="0"/>
              <a:t>Old Dominion University</a:t>
            </a:r>
            <a:endParaRPr lang="fr-BE"/>
          </a:p>
        </p:txBody>
      </p:sp>
      <p:sp>
        <p:nvSpPr>
          <p:cNvPr id="4" name="Slide Number Placeholder 3"/>
          <p:cNvSpPr>
            <a:spLocks noGrp="1"/>
          </p:cNvSpPr>
          <p:nvPr>
            <p:ph type="sldNum" sz="quarter" idx="12"/>
          </p:nvPr>
        </p:nvSpPr>
        <p:spPr/>
        <p:txBody>
          <a:bodyPr/>
          <a:lstStyle/>
          <a:p>
            <a:fld id="{CF4668DC-857F-487D-BFFA-8C0CA5037977}" type="slidenum">
              <a:rPr lang="fr-BE" smtClean="0"/>
              <a:t>‹#›</a:t>
            </a:fld>
            <a:endParaRPr lang="fr-BE"/>
          </a:p>
        </p:txBody>
      </p:sp>
    </p:spTree>
    <p:extLst>
      <p:ext uri="{BB962C8B-B14F-4D97-AF65-F5344CB8AC3E}">
        <p14:creationId xmlns:p14="http://schemas.microsoft.com/office/powerpoint/2010/main" val="1179998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06 Oct 2014</a:t>
            </a:r>
            <a:endParaRPr lang="fr-BE"/>
          </a:p>
        </p:txBody>
      </p:sp>
      <p:sp>
        <p:nvSpPr>
          <p:cNvPr id="6" name="Footer Placeholder 5"/>
          <p:cNvSpPr>
            <a:spLocks noGrp="1"/>
          </p:cNvSpPr>
          <p:nvPr>
            <p:ph type="ftr" sz="quarter" idx="11"/>
          </p:nvPr>
        </p:nvSpPr>
        <p:spPr/>
        <p:txBody>
          <a:bodyPr/>
          <a:lstStyle/>
          <a:p>
            <a:r>
              <a:rPr lang="en-CA" smtClean="0"/>
              <a:t>Old Dominion University</a:t>
            </a:r>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a:t>
            </a:fld>
            <a:endParaRPr lang="fr-BE"/>
          </a:p>
        </p:txBody>
      </p:sp>
    </p:spTree>
    <p:extLst>
      <p:ext uri="{BB962C8B-B14F-4D97-AF65-F5344CB8AC3E}">
        <p14:creationId xmlns:p14="http://schemas.microsoft.com/office/powerpoint/2010/main" val="3204449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92" indent="0">
              <a:buNone/>
              <a:defRPr sz="2800"/>
            </a:lvl2pPr>
            <a:lvl3pPr marL="914186" indent="0">
              <a:buNone/>
              <a:defRPr sz="2400"/>
            </a:lvl3pPr>
            <a:lvl4pPr marL="1371279" indent="0">
              <a:buNone/>
              <a:defRPr sz="2000"/>
            </a:lvl4pPr>
            <a:lvl5pPr marL="1828373" indent="0">
              <a:buNone/>
              <a:defRPr sz="2000"/>
            </a:lvl5pPr>
            <a:lvl6pPr marL="2285466" indent="0">
              <a:buNone/>
              <a:defRPr sz="2000"/>
            </a:lvl6pPr>
            <a:lvl7pPr marL="2742558" indent="0">
              <a:buNone/>
              <a:defRPr sz="2000"/>
            </a:lvl7pPr>
            <a:lvl8pPr marL="3199652" indent="0">
              <a:buNone/>
              <a:defRPr sz="2000"/>
            </a:lvl8pPr>
            <a:lvl9pPr marL="3656744"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06 Oct 2014</a:t>
            </a:r>
            <a:endParaRPr lang="fr-BE"/>
          </a:p>
        </p:txBody>
      </p:sp>
      <p:sp>
        <p:nvSpPr>
          <p:cNvPr id="6" name="Footer Placeholder 5"/>
          <p:cNvSpPr>
            <a:spLocks noGrp="1"/>
          </p:cNvSpPr>
          <p:nvPr>
            <p:ph type="ftr" sz="quarter" idx="11"/>
          </p:nvPr>
        </p:nvSpPr>
        <p:spPr/>
        <p:txBody>
          <a:bodyPr/>
          <a:lstStyle/>
          <a:p>
            <a:r>
              <a:rPr lang="en-CA" smtClean="0"/>
              <a:t>Old Dominion University</a:t>
            </a:r>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a:t>
            </a:fld>
            <a:endParaRPr lang="fr-BE"/>
          </a:p>
        </p:txBody>
      </p:sp>
    </p:spTree>
    <p:extLst>
      <p:ext uri="{BB962C8B-B14F-4D97-AF65-F5344CB8AC3E}">
        <p14:creationId xmlns:p14="http://schemas.microsoft.com/office/powerpoint/2010/main" val="4280383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bright="7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8" tIns="45709" rIns="91418" bIns="45709"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2"/>
            <a:ext cx="8229600" cy="4525963"/>
          </a:xfrm>
          <a:prstGeom prst="rect">
            <a:avLst/>
          </a:prstGeom>
        </p:spPr>
        <p:txBody>
          <a:bodyPr vert="horz" lIns="91418" tIns="45709" rIns="91418" bIns="457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18" tIns="45709" rIns="91418" bIns="45709" rtlCol="0" anchor="ctr"/>
          <a:lstStyle>
            <a:lvl1pPr algn="l">
              <a:defRPr sz="1200">
                <a:solidFill>
                  <a:schemeClr val="tx1">
                    <a:tint val="75000"/>
                  </a:schemeClr>
                </a:solidFill>
              </a:defRPr>
            </a:lvl1pPr>
          </a:lstStyle>
          <a:p>
            <a:r>
              <a:rPr lang="en-US" smtClean="0"/>
              <a:t>06 Oct 2014</a:t>
            </a:r>
            <a:endParaRPr lang="fr-B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18" tIns="45709" rIns="91418" bIns="45709" rtlCol="0" anchor="ctr"/>
          <a:lstStyle>
            <a:lvl1pPr algn="ctr">
              <a:defRPr sz="1200">
                <a:solidFill>
                  <a:schemeClr val="tx1">
                    <a:tint val="75000"/>
                  </a:schemeClr>
                </a:solidFill>
              </a:defRPr>
            </a:lvl1pPr>
          </a:lstStyle>
          <a:p>
            <a:r>
              <a:rPr lang="en-CA" smtClean="0"/>
              <a:t>Old Dominion University</a:t>
            </a:r>
            <a:endParaRPr lang="fr-B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18" tIns="45709" rIns="91418" bIns="45709" rtlCol="0" anchor="ctr"/>
          <a:lstStyle>
            <a:lvl1pPr algn="r">
              <a:defRPr sz="1200">
                <a:solidFill>
                  <a:schemeClr val="tx1">
                    <a:tint val="75000"/>
                  </a:schemeClr>
                </a:solidFill>
              </a:defRPr>
            </a:lvl1pPr>
          </a:lstStyle>
          <a:p>
            <a:fld id="{CF4668DC-857F-487D-BFFA-8C0CA5037977}" type="slidenum">
              <a:rPr lang="fr-BE" smtClean="0"/>
              <a:t>‹#›</a:t>
            </a:fld>
            <a:endParaRPr lang="fr-BE" dirty="0"/>
          </a:p>
        </p:txBody>
      </p:sp>
    </p:spTree>
    <p:extLst>
      <p:ext uri="{BB962C8B-B14F-4D97-AF65-F5344CB8AC3E}">
        <p14:creationId xmlns:p14="http://schemas.microsoft.com/office/powerpoint/2010/main" val="4272989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p:txStyles>
    <p:titleStyle>
      <a:lvl1pPr algn="ctr" defTabSz="914186" rtl="0" eaLnBrk="1" latinLnBrk="0" hangingPunct="1">
        <a:spcBef>
          <a:spcPct val="0"/>
        </a:spcBef>
        <a:buNone/>
        <a:defRPr sz="4400" kern="1200">
          <a:solidFill>
            <a:schemeClr val="tx1"/>
          </a:solidFill>
          <a:latin typeface="+mj-lt"/>
          <a:ea typeface="+mj-ea"/>
          <a:cs typeface="+mj-cs"/>
        </a:defRPr>
      </a:lvl1pPr>
    </p:titleStyle>
    <p:bodyStyle>
      <a:lvl1pPr marL="342820" indent="-342820" algn="l" defTabSz="91418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76" indent="-285684" algn="l" defTabSz="91418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33" indent="-228546" algn="l" defTabSz="91418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25"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919"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012"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06"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198"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292"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b="1" dirty="0"/>
              <a:t>Climate Change Adaptation to Sea Level Rise in Atlantic Canada</a:t>
            </a:r>
            <a:endParaRPr lang="en-CA" dirty="0"/>
          </a:p>
        </p:txBody>
      </p:sp>
      <p:sp>
        <p:nvSpPr>
          <p:cNvPr id="3" name="Subtitle 2"/>
          <p:cNvSpPr>
            <a:spLocks noGrp="1"/>
          </p:cNvSpPr>
          <p:nvPr>
            <p:ph type="subTitle" idx="1"/>
          </p:nvPr>
        </p:nvSpPr>
        <p:spPr/>
        <p:txBody>
          <a:bodyPr/>
          <a:lstStyle/>
          <a:p>
            <a:r>
              <a:rPr lang="en-CA" dirty="0" smtClean="0"/>
              <a:t>Blair Greenan</a:t>
            </a:r>
          </a:p>
          <a:p>
            <a:r>
              <a:rPr lang="en-CA" dirty="0" smtClean="0"/>
              <a:t>Bedford Institute of Oceanography</a:t>
            </a:r>
            <a:endParaRPr lang="en-CA" dirty="0"/>
          </a:p>
        </p:txBody>
      </p:sp>
    </p:spTree>
    <p:extLst>
      <p:ext uri="{BB962C8B-B14F-4D97-AF65-F5344CB8AC3E}">
        <p14:creationId xmlns:p14="http://schemas.microsoft.com/office/powerpoint/2010/main" val="5180122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a:t>ACCASP – Integrated Risk Assessments</a:t>
            </a:r>
          </a:p>
        </p:txBody>
      </p:sp>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grpSp>
        <p:nvGrpSpPr>
          <p:cNvPr id="7" name="Group 6"/>
          <p:cNvGrpSpPr/>
          <p:nvPr/>
        </p:nvGrpSpPr>
        <p:grpSpPr>
          <a:xfrm>
            <a:off x="114302" y="1257302"/>
            <a:ext cx="8893175" cy="5038269"/>
            <a:chOff x="114300" y="1257300"/>
            <a:chExt cx="8893175" cy="5038269"/>
          </a:xfrm>
        </p:grpSpPr>
        <p:sp>
          <p:nvSpPr>
            <p:cNvPr id="8" name="AutoShape 20"/>
            <p:cNvSpPr>
              <a:spLocks noChangeArrowheads="1"/>
            </p:cNvSpPr>
            <p:nvPr/>
          </p:nvSpPr>
          <p:spPr bwMode="auto">
            <a:xfrm>
              <a:off x="5978525" y="4167188"/>
              <a:ext cx="2235200" cy="1027112"/>
            </a:xfrm>
            <a:prstGeom prst="parallelogram">
              <a:avLst>
                <a:gd name="adj" fmla="val 71623"/>
              </a:avLst>
            </a:prstGeom>
            <a:solidFill>
              <a:srgbClr val="FFCC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latin typeface="Arial" charset="0"/>
              </a:endParaRPr>
            </a:p>
          </p:txBody>
        </p:sp>
        <p:sp>
          <p:nvSpPr>
            <p:cNvPr id="9" name="AutoShape 43"/>
            <p:cNvSpPr>
              <a:spLocks noChangeArrowheads="1"/>
            </p:cNvSpPr>
            <p:nvPr/>
          </p:nvSpPr>
          <p:spPr bwMode="auto">
            <a:xfrm>
              <a:off x="2022475" y="2338388"/>
              <a:ext cx="6985000" cy="503237"/>
            </a:xfrm>
            <a:prstGeom prst="rightArrow">
              <a:avLst>
                <a:gd name="adj1" fmla="val 35907"/>
                <a:gd name="adj2" fmla="val 50701"/>
              </a:avLst>
            </a:prstGeom>
            <a:solidFill>
              <a:srgbClr val="CCFFCC"/>
            </a:solidFill>
            <a:ln w="952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latin typeface="Arial" charset="0"/>
              </a:endParaRPr>
            </a:p>
          </p:txBody>
        </p:sp>
        <p:sp>
          <p:nvSpPr>
            <p:cNvPr id="10" name="Freeform 29"/>
            <p:cNvSpPr>
              <a:spLocks/>
            </p:cNvSpPr>
            <p:nvPr/>
          </p:nvSpPr>
          <p:spPr bwMode="auto">
            <a:xfrm>
              <a:off x="2238375" y="4641850"/>
              <a:ext cx="1741488" cy="215900"/>
            </a:xfrm>
            <a:custGeom>
              <a:avLst/>
              <a:gdLst>
                <a:gd name="T0" fmla="*/ 2147483646 w 5489"/>
                <a:gd name="T1" fmla="*/ 0 h 136"/>
                <a:gd name="T2" fmla="*/ 2147483646 w 5489"/>
                <a:gd name="T3" fmla="*/ 2147483646 h 136"/>
                <a:gd name="T4" fmla="*/ 2147483646 w 5489"/>
                <a:gd name="T5" fmla="*/ 2147483646 h 136"/>
                <a:gd name="T6" fmla="*/ 0 w 5489"/>
                <a:gd name="T7" fmla="*/ 2147483646 h 136"/>
                <a:gd name="T8" fmla="*/ 2147483646 w 5489"/>
                <a:gd name="T9" fmla="*/ 0 h 136"/>
                <a:gd name="T10" fmla="*/ 2147483646 w 5489"/>
                <a:gd name="T11" fmla="*/ 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89" h="136">
                  <a:moveTo>
                    <a:pt x="5489" y="0"/>
                  </a:moveTo>
                  <a:lnTo>
                    <a:pt x="5489" y="136"/>
                  </a:lnTo>
                  <a:lnTo>
                    <a:pt x="1180" y="136"/>
                  </a:lnTo>
                  <a:lnTo>
                    <a:pt x="0" y="136"/>
                  </a:lnTo>
                  <a:lnTo>
                    <a:pt x="182" y="0"/>
                  </a:lnTo>
                  <a:lnTo>
                    <a:pt x="5489" y="0"/>
                  </a:lnTo>
                  <a:close/>
                </a:path>
              </a:pathLst>
            </a:custGeom>
            <a:gradFill rotWithShape="1">
              <a:gsLst>
                <a:gs pos="0">
                  <a:srgbClr val="FFFFFF"/>
                </a:gs>
                <a:gs pos="100000">
                  <a:srgbClr val="FFFF00">
                    <a:alpha val="28000"/>
                  </a:srgbClr>
                </a:gs>
              </a:gsLst>
              <a:lin ang="0" scaled="1"/>
            </a:gra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1" name="AutoShape 36"/>
            <p:cNvSpPr>
              <a:spLocks noChangeArrowheads="1"/>
            </p:cNvSpPr>
            <p:nvPr/>
          </p:nvSpPr>
          <p:spPr bwMode="auto">
            <a:xfrm>
              <a:off x="4614863" y="4568825"/>
              <a:ext cx="977900" cy="363538"/>
            </a:xfrm>
            <a:prstGeom prst="rightArrow">
              <a:avLst>
                <a:gd name="adj1" fmla="val 50222"/>
                <a:gd name="adj2" fmla="val 28817"/>
              </a:avLst>
            </a:prstGeom>
            <a:solidFill>
              <a:srgbClr val="FFFF99"/>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latin typeface="Arial" charset="0"/>
              </a:endParaRPr>
            </a:p>
          </p:txBody>
        </p:sp>
        <p:sp>
          <p:nvSpPr>
            <p:cNvPr id="12" name="Text Box 5"/>
            <p:cNvSpPr txBox="1">
              <a:spLocks noChangeArrowheads="1"/>
            </p:cNvSpPr>
            <p:nvPr/>
          </p:nvSpPr>
          <p:spPr bwMode="auto">
            <a:xfrm>
              <a:off x="1179513" y="1882775"/>
              <a:ext cx="1671637" cy="28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5" tIns="34208" rIns="68415" bIns="34208">
              <a:spAutoFit/>
            </a:bodyPr>
            <a:lstStyle>
              <a:lvl1pPr defTabSz="957263">
                <a:defRPr sz="3200">
                  <a:solidFill>
                    <a:schemeClr val="tx1"/>
                  </a:solidFill>
                  <a:latin typeface="Arial Narrow" pitchFamily="34" charset="0"/>
                </a:defRPr>
              </a:lvl1pPr>
              <a:lvl2pPr defTabSz="957263">
                <a:defRPr sz="2800">
                  <a:solidFill>
                    <a:schemeClr val="tx1"/>
                  </a:solidFill>
                  <a:latin typeface="Arial Narrow" pitchFamily="34" charset="0"/>
                </a:defRPr>
              </a:lvl2pPr>
              <a:lvl3pPr defTabSz="957263">
                <a:defRPr sz="2400">
                  <a:solidFill>
                    <a:schemeClr val="tx1"/>
                  </a:solidFill>
                  <a:latin typeface="Arial Narrow" pitchFamily="34" charset="0"/>
                </a:defRPr>
              </a:lvl3pPr>
              <a:lvl4pPr defTabSz="957263">
                <a:defRPr sz="2000">
                  <a:solidFill>
                    <a:schemeClr val="tx1"/>
                  </a:solidFill>
                  <a:latin typeface="Arial Narrow" pitchFamily="34" charset="0"/>
                </a:defRPr>
              </a:lvl4pPr>
              <a:lvl5pPr defTabSz="957263">
                <a:defRPr sz="2000">
                  <a:solidFill>
                    <a:schemeClr val="tx1"/>
                  </a:solidFill>
                  <a:latin typeface="Arial Narrow" pitchFamily="34" charset="0"/>
                </a:defRPr>
              </a:lvl5pPr>
              <a:lvl6pPr defTabSz="957263" eaLnBrk="0" hangingPunct="0">
                <a:defRPr sz="2000">
                  <a:solidFill>
                    <a:schemeClr val="tx1"/>
                  </a:solidFill>
                  <a:latin typeface="Arial Narrow" pitchFamily="34" charset="0"/>
                </a:defRPr>
              </a:lvl6pPr>
              <a:lvl7pPr defTabSz="957263" eaLnBrk="0" hangingPunct="0">
                <a:defRPr sz="2000">
                  <a:solidFill>
                    <a:schemeClr val="tx1"/>
                  </a:solidFill>
                  <a:latin typeface="Arial Narrow" pitchFamily="34" charset="0"/>
                </a:defRPr>
              </a:lvl7pPr>
              <a:lvl8pPr defTabSz="957263" eaLnBrk="0" hangingPunct="0">
                <a:defRPr sz="2000">
                  <a:solidFill>
                    <a:schemeClr val="tx1"/>
                  </a:solidFill>
                  <a:latin typeface="Arial Narrow" pitchFamily="34" charset="0"/>
                </a:defRPr>
              </a:lvl8pPr>
              <a:lvl9pPr defTabSz="957263" eaLnBrk="0" hangingPunct="0">
                <a:defRPr sz="2000">
                  <a:solidFill>
                    <a:schemeClr val="tx1"/>
                  </a:solidFill>
                  <a:latin typeface="Arial Narrow" pitchFamily="34" charset="0"/>
                </a:defRPr>
              </a:lvl9pPr>
            </a:lstStyle>
            <a:p>
              <a:pPr eaLnBrk="1" hangingPunct="1"/>
              <a:r>
                <a:rPr lang="en-CA" altLang="en-US" sz="1400" b="1" i="1" dirty="0">
                  <a:solidFill>
                    <a:srgbClr val="000000"/>
                  </a:solidFill>
                  <a:latin typeface="Trebuchet MS" pitchFamily="34" charset="0"/>
                </a:rPr>
                <a:t>Science stream</a:t>
              </a:r>
            </a:p>
          </p:txBody>
        </p:sp>
        <p:grpSp>
          <p:nvGrpSpPr>
            <p:cNvPr id="13" name="Group 39"/>
            <p:cNvGrpSpPr>
              <a:grpSpLocks/>
            </p:cNvGrpSpPr>
            <p:nvPr/>
          </p:nvGrpSpPr>
          <p:grpSpPr bwMode="auto">
            <a:xfrm>
              <a:off x="5694363" y="3273425"/>
              <a:ext cx="2520950" cy="1758950"/>
              <a:chOff x="5892" y="3512"/>
              <a:chExt cx="1270" cy="646"/>
            </a:xfrm>
          </p:grpSpPr>
          <p:sp>
            <p:nvSpPr>
              <p:cNvPr id="48" name="AutoShape 25"/>
              <p:cNvSpPr>
                <a:spLocks noChangeArrowheads="1"/>
              </p:cNvSpPr>
              <p:nvPr/>
            </p:nvSpPr>
            <p:spPr bwMode="auto">
              <a:xfrm>
                <a:off x="5982" y="3750"/>
                <a:ext cx="1179" cy="408"/>
              </a:xfrm>
              <a:prstGeom prst="parallelogram">
                <a:avLst>
                  <a:gd name="adj" fmla="val 72243"/>
                </a:avLst>
              </a:prstGeom>
              <a:solidFill>
                <a:srgbClr val="FFFF99"/>
              </a:solidFill>
              <a:ln w="9525">
                <a:solidFill>
                  <a:schemeClr val="tx1"/>
                </a:solidFill>
                <a:miter lim="800000"/>
                <a:headEnd/>
                <a:tailEnd/>
              </a:ln>
              <a:effectLst>
                <a:outerShdw dist="107763" dir="2700000" algn="ctr" rotWithShape="0">
                  <a:schemeClr val="bg2">
                    <a:alpha val="50000"/>
                  </a:schemeClr>
                </a:outerShdw>
              </a:effectLst>
            </p:spPr>
            <p:txBody>
              <a:bodyPr lIns="68415" tIns="34208" rIns="68415" bIns="34208" anchor="ctr"/>
              <a:lstStyle/>
              <a:p>
                <a:pPr defTabSz="957039"/>
                <a:r>
                  <a:rPr lang="en-CA" altLang="en-US" sz="700" b="1" i="1">
                    <a:latin typeface="Trebuchet MS" pitchFamily="34" charset="0"/>
                  </a:rPr>
                  <a:t>Establish policy analysis framework</a:t>
                </a:r>
                <a:endParaRPr lang="en-CA" altLang="en-US" sz="700">
                  <a:latin typeface="Trebuchet MS" pitchFamily="34" charset="0"/>
                </a:endParaRPr>
              </a:p>
            </p:txBody>
          </p:sp>
          <p:sp>
            <p:nvSpPr>
              <p:cNvPr id="49" name="AutoShape 24"/>
              <p:cNvSpPr>
                <a:spLocks noChangeArrowheads="1"/>
              </p:cNvSpPr>
              <p:nvPr/>
            </p:nvSpPr>
            <p:spPr bwMode="auto">
              <a:xfrm>
                <a:off x="5937" y="3613"/>
                <a:ext cx="1225" cy="454"/>
              </a:xfrm>
              <a:prstGeom prst="parallelogram">
                <a:avLst>
                  <a:gd name="adj" fmla="val 67456"/>
                </a:avLst>
              </a:prstGeom>
              <a:solidFill>
                <a:schemeClr val="accent1"/>
              </a:solidFill>
              <a:ln w="9525">
                <a:solidFill>
                  <a:schemeClr val="tx1"/>
                </a:solidFill>
                <a:miter lim="800000"/>
                <a:headEnd/>
                <a:tailEnd/>
              </a:ln>
              <a:effectLst>
                <a:outerShdw dist="107763" dir="2700000" algn="ctr" rotWithShape="0">
                  <a:schemeClr val="bg2">
                    <a:alpha val="50000"/>
                  </a:schemeClr>
                </a:outerShdw>
              </a:effectLst>
            </p:spPr>
            <p:txBody>
              <a:bodyPr lIns="68415" tIns="34208" rIns="68415" bIns="34208" anchor="ctr"/>
              <a:lstStyle/>
              <a:p>
                <a:pPr defTabSz="957039"/>
                <a:r>
                  <a:rPr lang="en-CA" altLang="en-US" sz="700" b="1" i="1">
                    <a:latin typeface="Trebuchet MS" pitchFamily="34" charset="0"/>
                  </a:rPr>
                  <a:t>Establish socio-economic analysis framework</a:t>
                </a:r>
              </a:p>
            </p:txBody>
          </p:sp>
          <p:sp>
            <p:nvSpPr>
              <p:cNvPr id="50" name="AutoShape 23"/>
              <p:cNvSpPr>
                <a:spLocks noChangeArrowheads="1"/>
              </p:cNvSpPr>
              <p:nvPr/>
            </p:nvSpPr>
            <p:spPr bwMode="auto">
              <a:xfrm>
                <a:off x="5892" y="3512"/>
                <a:ext cx="1269" cy="454"/>
              </a:xfrm>
              <a:prstGeom prst="parallelogram">
                <a:avLst>
                  <a:gd name="adj" fmla="val 69931"/>
                </a:avLst>
              </a:prstGeom>
              <a:solidFill>
                <a:srgbClr val="CCFFCC"/>
              </a:solidFill>
              <a:ln w="9525">
                <a:solidFill>
                  <a:schemeClr val="tx1"/>
                </a:solidFill>
                <a:miter lim="800000"/>
                <a:headEnd/>
                <a:tailEnd/>
              </a:ln>
              <a:effectLst>
                <a:outerShdw dist="107763" dir="2700000" algn="ctr" rotWithShape="0">
                  <a:schemeClr val="bg2">
                    <a:alpha val="50000"/>
                  </a:schemeClr>
                </a:outerShdw>
              </a:effectLst>
            </p:spPr>
            <p:txBody>
              <a:bodyPr lIns="68415" tIns="34208" rIns="68415" bIns="34208" anchor="ctr"/>
              <a:lstStyle/>
              <a:p>
                <a:pPr defTabSz="957039"/>
                <a:r>
                  <a:rPr lang="en-CA" altLang="en-US" sz="1100" b="1" i="1" dirty="0">
                    <a:latin typeface="Trebuchet MS" pitchFamily="34" charset="0"/>
                  </a:rPr>
                  <a:t>  Integrated climate change risk management workshop</a:t>
                </a:r>
              </a:p>
              <a:p>
                <a:pPr defTabSz="957039"/>
                <a:r>
                  <a:rPr lang="en-CA" altLang="en-US" sz="1100" b="1" i="1" dirty="0">
                    <a:latin typeface="Trebuchet MS" pitchFamily="34" charset="0"/>
                  </a:rPr>
                  <a:t>(in each Basin)</a:t>
                </a:r>
              </a:p>
            </p:txBody>
          </p:sp>
        </p:grpSp>
        <p:sp>
          <p:nvSpPr>
            <p:cNvPr id="14" name="AutoShape 28"/>
            <p:cNvSpPr>
              <a:spLocks noChangeArrowheads="1"/>
            </p:cNvSpPr>
            <p:nvPr/>
          </p:nvSpPr>
          <p:spPr bwMode="auto">
            <a:xfrm rot="5400000" flipH="1">
              <a:off x="5912645" y="4136231"/>
              <a:ext cx="576262" cy="3025775"/>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EBAC7">
                <a:alpha val="27843"/>
              </a:srgbClr>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5" name="AutoShape 20"/>
            <p:cNvSpPr>
              <a:spLocks noChangeArrowheads="1"/>
            </p:cNvSpPr>
            <p:nvPr/>
          </p:nvSpPr>
          <p:spPr bwMode="auto">
            <a:xfrm>
              <a:off x="1771650" y="4424363"/>
              <a:ext cx="1546225" cy="608012"/>
            </a:xfrm>
            <a:prstGeom prst="parallelogram">
              <a:avLst>
                <a:gd name="adj" fmla="val 77953"/>
              </a:avLst>
            </a:prstGeom>
            <a:solidFill>
              <a:srgbClr val="FFFF99"/>
            </a:solidFill>
            <a:ln w="9525">
              <a:solidFill>
                <a:schemeClr val="tx1"/>
              </a:solidFill>
              <a:miter lim="800000"/>
              <a:headEnd/>
              <a:tailEnd/>
            </a:ln>
            <a:effectLst>
              <a:outerShdw dist="107763" dir="2700000" algn="ctr" rotWithShape="0">
                <a:schemeClr val="bg2">
                  <a:alpha val="50000"/>
                </a:schemeClr>
              </a:outerShdw>
            </a:effectLst>
          </p:spPr>
          <p:txBody>
            <a:bodyPr lIns="68415" tIns="34208" rIns="68415" bIns="34208" anchor="ctr"/>
            <a:lstStyle/>
            <a:p>
              <a:pPr defTabSz="957039"/>
              <a:r>
                <a:rPr lang="en-CA" altLang="en-US" sz="800" b="1" i="1">
                  <a:latin typeface="Trebuchet MS" pitchFamily="34" charset="0"/>
                </a:rPr>
                <a:t>Policy analysis</a:t>
              </a:r>
              <a:endParaRPr lang="en-CA" altLang="en-US" sz="800">
                <a:latin typeface="Trebuchet MS" pitchFamily="34" charset="0"/>
              </a:endParaRPr>
            </a:p>
          </p:txBody>
        </p:sp>
        <p:sp>
          <p:nvSpPr>
            <p:cNvPr id="16" name="AutoShape 22"/>
            <p:cNvSpPr>
              <a:spLocks noChangeArrowheads="1"/>
            </p:cNvSpPr>
            <p:nvPr/>
          </p:nvSpPr>
          <p:spPr bwMode="auto">
            <a:xfrm>
              <a:off x="3317875" y="4448175"/>
              <a:ext cx="1584325" cy="608013"/>
            </a:xfrm>
            <a:prstGeom prst="parallelogram">
              <a:avLst>
                <a:gd name="adj" fmla="val 78932"/>
              </a:avLst>
            </a:prstGeom>
            <a:solidFill>
              <a:srgbClr val="FFFF99"/>
            </a:solidFill>
            <a:ln w="9525">
              <a:solidFill>
                <a:schemeClr val="tx1"/>
              </a:solidFill>
              <a:miter lim="800000"/>
              <a:headEnd/>
              <a:tailEnd/>
            </a:ln>
            <a:effectLst>
              <a:outerShdw dist="107763" dir="2700000" algn="ctr" rotWithShape="0">
                <a:schemeClr val="bg2">
                  <a:alpha val="50000"/>
                </a:schemeClr>
              </a:outerShdw>
            </a:effectLst>
          </p:spPr>
          <p:txBody>
            <a:bodyPr lIns="68415" tIns="34208" rIns="68415" bIns="34208" anchor="ctr"/>
            <a:lstStyle/>
            <a:p>
              <a:pPr defTabSz="957039"/>
              <a:r>
                <a:rPr lang="en-CA" altLang="en-US" sz="800" b="1" i="1">
                  <a:latin typeface="Trebuchet MS" pitchFamily="34" charset="0"/>
                </a:rPr>
                <a:t>Policy priority</a:t>
              </a:r>
              <a:endParaRPr lang="en-CA" altLang="en-US" sz="800">
                <a:latin typeface="Trebuchet MS" pitchFamily="34" charset="0"/>
              </a:endParaRPr>
            </a:p>
          </p:txBody>
        </p:sp>
        <p:sp>
          <p:nvSpPr>
            <p:cNvPr id="17" name="Text Box 9"/>
            <p:cNvSpPr txBox="1">
              <a:spLocks noChangeArrowheads="1"/>
            </p:cNvSpPr>
            <p:nvPr/>
          </p:nvSpPr>
          <p:spPr bwMode="auto">
            <a:xfrm>
              <a:off x="727075" y="4149078"/>
              <a:ext cx="2382044" cy="499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957263">
                <a:defRPr sz="3200">
                  <a:solidFill>
                    <a:schemeClr val="tx1"/>
                  </a:solidFill>
                  <a:latin typeface="Arial Narrow" pitchFamily="34" charset="0"/>
                </a:defRPr>
              </a:lvl1pPr>
              <a:lvl2pPr defTabSz="957263">
                <a:defRPr sz="2800">
                  <a:solidFill>
                    <a:schemeClr val="tx1"/>
                  </a:solidFill>
                  <a:latin typeface="Arial Narrow" pitchFamily="34" charset="0"/>
                </a:defRPr>
              </a:lvl2pPr>
              <a:lvl3pPr defTabSz="957263">
                <a:defRPr sz="2400">
                  <a:solidFill>
                    <a:schemeClr val="tx1"/>
                  </a:solidFill>
                  <a:latin typeface="Arial Narrow" pitchFamily="34" charset="0"/>
                </a:defRPr>
              </a:lvl3pPr>
              <a:lvl4pPr defTabSz="957263">
                <a:defRPr sz="2000">
                  <a:solidFill>
                    <a:schemeClr val="tx1"/>
                  </a:solidFill>
                  <a:latin typeface="Arial Narrow" pitchFamily="34" charset="0"/>
                </a:defRPr>
              </a:lvl4pPr>
              <a:lvl5pPr defTabSz="957263">
                <a:defRPr sz="2000">
                  <a:solidFill>
                    <a:schemeClr val="tx1"/>
                  </a:solidFill>
                  <a:latin typeface="Arial Narrow" pitchFamily="34" charset="0"/>
                </a:defRPr>
              </a:lvl5pPr>
              <a:lvl6pPr defTabSz="957263" eaLnBrk="0" hangingPunct="0">
                <a:defRPr sz="2000">
                  <a:solidFill>
                    <a:schemeClr val="tx1"/>
                  </a:solidFill>
                  <a:latin typeface="Arial Narrow" pitchFamily="34" charset="0"/>
                </a:defRPr>
              </a:lvl6pPr>
              <a:lvl7pPr defTabSz="957263" eaLnBrk="0" hangingPunct="0">
                <a:defRPr sz="2000">
                  <a:solidFill>
                    <a:schemeClr val="tx1"/>
                  </a:solidFill>
                  <a:latin typeface="Arial Narrow" pitchFamily="34" charset="0"/>
                </a:defRPr>
              </a:lvl7pPr>
              <a:lvl8pPr defTabSz="957263" eaLnBrk="0" hangingPunct="0">
                <a:defRPr sz="2000">
                  <a:solidFill>
                    <a:schemeClr val="tx1"/>
                  </a:solidFill>
                  <a:latin typeface="Arial Narrow" pitchFamily="34" charset="0"/>
                </a:defRPr>
              </a:lvl8pPr>
              <a:lvl9pPr defTabSz="957263" eaLnBrk="0" hangingPunct="0">
                <a:defRPr sz="2000">
                  <a:solidFill>
                    <a:schemeClr val="tx1"/>
                  </a:solidFill>
                  <a:latin typeface="Arial Narrow" pitchFamily="34" charset="0"/>
                </a:defRPr>
              </a:lvl9pPr>
            </a:lstStyle>
            <a:p>
              <a:pPr eaLnBrk="1" hangingPunct="1"/>
              <a:r>
                <a:rPr lang="en-CA" altLang="en-US" sz="1400" b="1" i="1" dirty="0">
                  <a:solidFill>
                    <a:srgbClr val="000000"/>
                  </a:solidFill>
                  <a:latin typeface="Trebuchet MS" pitchFamily="34" charset="0"/>
                </a:rPr>
                <a:t>Policy considerations stream</a:t>
              </a:r>
            </a:p>
          </p:txBody>
        </p:sp>
        <p:sp>
          <p:nvSpPr>
            <p:cNvPr id="18" name="AutoShape 31"/>
            <p:cNvSpPr>
              <a:spLocks noChangeArrowheads="1"/>
            </p:cNvSpPr>
            <p:nvPr/>
          </p:nvSpPr>
          <p:spPr bwMode="auto">
            <a:xfrm rot="16200000" flipH="1" flipV="1">
              <a:off x="5989638" y="1108075"/>
              <a:ext cx="598487" cy="3059113"/>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CCFFCC"/>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9" name="AutoShape 14"/>
            <p:cNvSpPr>
              <a:spLocks noChangeArrowheads="1"/>
            </p:cNvSpPr>
            <p:nvPr/>
          </p:nvSpPr>
          <p:spPr bwMode="auto">
            <a:xfrm>
              <a:off x="4183063" y="2305050"/>
              <a:ext cx="1649412" cy="608013"/>
            </a:xfrm>
            <a:prstGeom prst="parallelogram">
              <a:avLst>
                <a:gd name="adj" fmla="val 62846"/>
              </a:avLst>
            </a:prstGeom>
            <a:solidFill>
              <a:srgbClr val="CCFFCC"/>
            </a:solidFill>
            <a:ln w="9525">
              <a:solidFill>
                <a:schemeClr val="tx1"/>
              </a:solidFill>
              <a:miter lim="800000"/>
              <a:headEnd/>
              <a:tailEnd/>
            </a:ln>
            <a:effectLst>
              <a:outerShdw dist="107763" dir="2700000" algn="ctr" rotWithShape="0">
                <a:schemeClr val="bg2">
                  <a:alpha val="50000"/>
                </a:schemeClr>
              </a:outerShdw>
            </a:effectLst>
          </p:spPr>
          <p:txBody>
            <a:bodyPr lIns="68415" tIns="34208" rIns="68415" bIns="34208" anchor="ctr"/>
            <a:lstStyle/>
            <a:p>
              <a:pPr defTabSz="957039"/>
              <a:r>
                <a:rPr lang="en-CA" altLang="en-US" sz="800" b="1" i="1">
                  <a:latin typeface="Trebuchet MS" pitchFamily="34" charset="0"/>
                </a:rPr>
                <a:t>CSAS Science climate change risk assessments</a:t>
              </a:r>
            </a:p>
            <a:p>
              <a:pPr defTabSz="957039"/>
              <a:r>
                <a:rPr lang="en-CA" altLang="en-US" sz="800" b="1" i="1">
                  <a:latin typeface="Trebuchet MS" pitchFamily="34" charset="0"/>
                </a:rPr>
                <a:t>(in each Basin)</a:t>
              </a:r>
            </a:p>
          </p:txBody>
        </p:sp>
        <p:sp>
          <p:nvSpPr>
            <p:cNvPr id="20" name="AutoShape 30"/>
            <p:cNvSpPr>
              <a:spLocks noChangeArrowheads="1"/>
            </p:cNvSpPr>
            <p:nvPr/>
          </p:nvSpPr>
          <p:spPr bwMode="auto">
            <a:xfrm>
              <a:off x="2851150" y="2295525"/>
              <a:ext cx="1374775" cy="617538"/>
            </a:xfrm>
            <a:prstGeom prst="parallelogram">
              <a:avLst>
                <a:gd name="adj" fmla="val 64674"/>
              </a:avLst>
            </a:prstGeom>
            <a:solidFill>
              <a:srgbClr val="CCFFCC"/>
            </a:solidFill>
            <a:ln w="9525">
              <a:solidFill>
                <a:schemeClr val="tx1"/>
              </a:solidFill>
              <a:miter lim="800000"/>
              <a:headEnd/>
              <a:tailEnd/>
            </a:ln>
            <a:effectLst>
              <a:outerShdw dist="107763" dir="2700000" algn="ctr" rotWithShape="0">
                <a:schemeClr val="bg2">
                  <a:alpha val="50000"/>
                </a:schemeClr>
              </a:outerShdw>
            </a:effectLst>
          </p:spPr>
          <p:txBody>
            <a:bodyPr lIns="68415" tIns="34208" rIns="68415" bIns="34208" anchor="ctr"/>
            <a:lstStyle/>
            <a:p>
              <a:pPr defTabSz="957039"/>
              <a:r>
                <a:rPr lang="en-CA" altLang="en-US" sz="800" b="1" i="1">
                  <a:latin typeface="Trebuchet MS" pitchFamily="34" charset="0"/>
                </a:rPr>
                <a:t>Risk summaries</a:t>
              </a:r>
            </a:p>
            <a:p>
              <a:pPr defTabSz="957039"/>
              <a:r>
                <a:rPr lang="en-CA" altLang="en-US" sz="800" b="1" i="1">
                  <a:latin typeface="Trebuchet MS" pitchFamily="34" charset="0"/>
                </a:rPr>
                <a:t>(for each Bain)</a:t>
              </a:r>
            </a:p>
          </p:txBody>
        </p:sp>
        <p:sp>
          <p:nvSpPr>
            <p:cNvPr id="21" name="Freeform 35"/>
            <p:cNvSpPr>
              <a:spLocks/>
            </p:cNvSpPr>
            <p:nvPr/>
          </p:nvSpPr>
          <p:spPr bwMode="auto">
            <a:xfrm>
              <a:off x="1303338" y="3633788"/>
              <a:ext cx="3851275" cy="193675"/>
            </a:xfrm>
            <a:custGeom>
              <a:avLst/>
              <a:gdLst>
                <a:gd name="T0" fmla="*/ 2147483646 w 5489"/>
                <a:gd name="T1" fmla="*/ 0 h 136"/>
                <a:gd name="T2" fmla="*/ 2147483646 w 5489"/>
                <a:gd name="T3" fmla="*/ 2147483646 h 136"/>
                <a:gd name="T4" fmla="*/ 2147483646 w 5489"/>
                <a:gd name="T5" fmla="*/ 2147483646 h 136"/>
                <a:gd name="T6" fmla="*/ 0 w 5489"/>
                <a:gd name="T7" fmla="*/ 2147483646 h 136"/>
                <a:gd name="T8" fmla="*/ 2147483646 w 5489"/>
                <a:gd name="T9" fmla="*/ 0 h 136"/>
                <a:gd name="T10" fmla="*/ 2147483646 w 5489"/>
                <a:gd name="T11" fmla="*/ 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89" h="136">
                  <a:moveTo>
                    <a:pt x="5489" y="0"/>
                  </a:moveTo>
                  <a:lnTo>
                    <a:pt x="5489" y="136"/>
                  </a:lnTo>
                  <a:lnTo>
                    <a:pt x="1180" y="136"/>
                  </a:lnTo>
                  <a:lnTo>
                    <a:pt x="0" y="136"/>
                  </a:lnTo>
                  <a:lnTo>
                    <a:pt x="182" y="0"/>
                  </a:lnTo>
                  <a:lnTo>
                    <a:pt x="5489" y="0"/>
                  </a:lnTo>
                  <a:close/>
                </a:path>
              </a:pathLst>
            </a:custGeom>
            <a:gradFill rotWithShape="1">
              <a:gsLst>
                <a:gs pos="0">
                  <a:srgbClr val="FFFFFF"/>
                </a:gs>
                <a:gs pos="100000">
                  <a:schemeClr val="accent1"/>
                </a:gs>
              </a:gsLst>
              <a:lin ang="0" scaled="1"/>
            </a:gra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22" name="AutoShape 36"/>
            <p:cNvSpPr>
              <a:spLocks noChangeArrowheads="1"/>
            </p:cNvSpPr>
            <p:nvPr/>
          </p:nvSpPr>
          <p:spPr bwMode="auto">
            <a:xfrm>
              <a:off x="4903788" y="3560763"/>
              <a:ext cx="977900" cy="363537"/>
            </a:xfrm>
            <a:prstGeom prst="rightArrow">
              <a:avLst>
                <a:gd name="adj1" fmla="val 50000"/>
                <a:gd name="adj2" fmla="val 56863"/>
              </a:avLst>
            </a:prstGeom>
            <a:solidFill>
              <a:schemeClr val="accent1"/>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latin typeface="Arial" charset="0"/>
              </a:endParaRPr>
            </a:p>
          </p:txBody>
        </p:sp>
        <p:sp>
          <p:nvSpPr>
            <p:cNvPr id="23" name="Text Box 7"/>
            <p:cNvSpPr txBox="1">
              <a:spLocks noChangeArrowheads="1"/>
            </p:cNvSpPr>
            <p:nvPr/>
          </p:nvSpPr>
          <p:spPr bwMode="auto">
            <a:xfrm>
              <a:off x="727075" y="3106738"/>
              <a:ext cx="2089150" cy="28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957263">
                <a:defRPr sz="3200">
                  <a:solidFill>
                    <a:schemeClr val="tx1"/>
                  </a:solidFill>
                  <a:latin typeface="Arial Narrow" pitchFamily="34" charset="0"/>
                </a:defRPr>
              </a:lvl1pPr>
              <a:lvl2pPr defTabSz="957263">
                <a:defRPr sz="2800">
                  <a:solidFill>
                    <a:schemeClr val="tx1"/>
                  </a:solidFill>
                  <a:latin typeface="Arial Narrow" pitchFamily="34" charset="0"/>
                </a:defRPr>
              </a:lvl2pPr>
              <a:lvl3pPr defTabSz="957263">
                <a:defRPr sz="2400">
                  <a:solidFill>
                    <a:schemeClr val="tx1"/>
                  </a:solidFill>
                  <a:latin typeface="Arial Narrow" pitchFamily="34" charset="0"/>
                </a:defRPr>
              </a:lvl3pPr>
              <a:lvl4pPr defTabSz="957263">
                <a:defRPr sz="2000">
                  <a:solidFill>
                    <a:schemeClr val="tx1"/>
                  </a:solidFill>
                  <a:latin typeface="Arial Narrow" pitchFamily="34" charset="0"/>
                </a:defRPr>
              </a:lvl4pPr>
              <a:lvl5pPr defTabSz="957263">
                <a:defRPr sz="2000">
                  <a:solidFill>
                    <a:schemeClr val="tx1"/>
                  </a:solidFill>
                  <a:latin typeface="Arial Narrow" pitchFamily="34" charset="0"/>
                </a:defRPr>
              </a:lvl5pPr>
              <a:lvl6pPr defTabSz="957263" eaLnBrk="0" hangingPunct="0">
                <a:defRPr sz="2000">
                  <a:solidFill>
                    <a:schemeClr val="tx1"/>
                  </a:solidFill>
                  <a:latin typeface="Arial Narrow" pitchFamily="34" charset="0"/>
                </a:defRPr>
              </a:lvl6pPr>
              <a:lvl7pPr defTabSz="957263" eaLnBrk="0" hangingPunct="0">
                <a:defRPr sz="2000">
                  <a:solidFill>
                    <a:schemeClr val="tx1"/>
                  </a:solidFill>
                  <a:latin typeface="Arial Narrow" pitchFamily="34" charset="0"/>
                </a:defRPr>
              </a:lvl7pPr>
              <a:lvl8pPr defTabSz="957263" eaLnBrk="0" hangingPunct="0">
                <a:defRPr sz="2000">
                  <a:solidFill>
                    <a:schemeClr val="tx1"/>
                  </a:solidFill>
                  <a:latin typeface="Arial Narrow" pitchFamily="34" charset="0"/>
                </a:defRPr>
              </a:lvl8pPr>
              <a:lvl9pPr defTabSz="957263" eaLnBrk="0" hangingPunct="0">
                <a:defRPr sz="2000">
                  <a:solidFill>
                    <a:schemeClr val="tx1"/>
                  </a:solidFill>
                  <a:latin typeface="Arial Narrow" pitchFamily="34" charset="0"/>
                </a:defRPr>
              </a:lvl9pPr>
            </a:lstStyle>
            <a:p>
              <a:pPr eaLnBrk="1" hangingPunct="1"/>
              <a:r>
                <a:rPr lang="en-CA" altLang="en-US" sz="1400" b="1" i="1" dirty="0">
                  <a:solidFill>
                    <a:srgbClr val="000000"/>
                  </a:solidFill>
                  <a:latin typeface="Trebuchet MS" pitchFamily="34" charset="0"/>
                </a:rPr>
                <a:t>Socio-economic stream</a:t>
              </a:r>
            </a:p>
          </p:txBody>
        </p:sp>
        <p:sp>
          <p:nvSpPr>
            <p:cNvPr id="24" name="AutoShape 12"/>
            <p:cNvSpPr>
              <a:spLocks noChangeArrowheads="1"/>
            </p:cNvSpPr>
            <p:nvPr/>
          </p:nvSpPr>
          <p:spPr bwMode="auto">
            <a:xfrm>
              <a:off x="114300" y="1257300"/>
              <a:ext cx="1366838" cy="595313"/>
            </a:xfrm>
            <a:prstGeom prst="parallelogram">
              <a:avLst>
                <a:gd name="adj" fmla="val 61333"/>
              </a:avLst>
            </a:prstGeom>
            <a:solidFill>
              <a:srgbClr val="FFCC99"/>
            </a:solidFill>
            <a:ln w="9525">
              <a:solidFill>
                <a:schemeClr val="tx1"/>
              </a:solidFill>
              <a:miter lim="800000"/>
              <a:headEnd/>
              <a:tailEnd/>
            </a:ln>
            <a:effectLst>
              <a:outerShdw dist="107763" dir="2700000" algn="ctr" rotWithShape="0">
                <a:schemeClr val="bg2">
                  <a:alpha val="50000"/>
                </a:schemeClr>
              </a:outerShdw>
            </a:effectLst>
          </p:spPr>
          <p:txBody>
            <a:bodyPr lIns="68415" tIns="34208" rIns="68415" bIns="34208" anchor="ctr"/>
            <a:lstStyle/>
            <a:p>
              <a:pPr defTabSz="957039"/>
              <a:r>
                <a:rPr lang="en-CA" altLang="en-US" sz="800" b="1" i="1" dirty="0">
                  <a:latin typeface="Trebuchet MS" pitchFamily="34" charset="0"/>
                </a:rPr>
                <a:t>Update 2005 National Risk Assessment</a:t>
              </a:r>
            </a:p>
            <a:p>
              <a:pPr defTabSz="957039"/>
              <a:endParaRPr lang="en-CA" altLang="en-US" sz="800" b="1" i="1" dirty="0">
                <a:latin typeface="Trebuchet MS" pitchFamily="34" charset="0"/>
              </a:endParaRPr>
            </a:p>
          </p:txBody>
        </p:sp>
        <p:sp>
          <p:nvSpPr>
            <p:cNvPr id="25" name="Text Box 52"/>
            <p:cNvSpPr txBox="1">
              <a:spLocks noChangeArrowheads="1"/>
            </p:cNvSpPr>
            <p:nvPr/>
          </p:nvSpPr>
          <p:spPr bwMode="auto">
            <a:xfrm>
              <a:off x="2909888" y="3128963"/>
              <a:ext cx="1435100" cy="192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5" tIns="34208" rIns="68415" bIns="34208">
              <a:spAutoFit/>
            </a:bodyPr>
            <a:lstStyle>
              <a:lvl1pPr defTabSz="957263">
                <a:defRPr sz="3200">
                  <a:solidFill>
                    <a:schemeClr val="tx1"/>
                  </a:solidFill>
                  <a:latin typeface="Arial Narrow" pitchFamily="34" charset="0"/>
                </a:defRPr>
              </a:lvl1pPr>
              <a:lvl2pPr defTabSz="957263">
                <a:defRPr sz="2800">
                  <a:solidFill>
                    <a:schemeClr val="tx1"/>
                  </a:solidFill>
                  <a:latin typeface="Arial Narrow" pitchFamily="34" charset="0"/>
                </a:defRPr>
              </a:lvl2pPr>
              <a:lvl3pPr defTabSz="957263">
                <a:defRPr sz="2400">
                  <a:solidFill>
                    <a:schemeClr val="tx1"/>
                  </a:solidFill>
                  <a:latin typeface="Arial Narrow" pitchFamily="34" charset="0"/>
                </a:defRPr>
              </a:lvl3pPr>
              <a:lvl4pPr defTabSz="957263">
                <a:defRPr sz="2000">
                  <a:solidFill>
                    <a:schemeClr val="tx1"/>
                  </a:solidFill>
                  <a:latin typeface="Arial Narrow" pitchFamily="34" charset="0"/>
                </a:defRPr>
              </a:lvl4pPr>
              <a:lvl5pPr defTabSz="957263">
                <a:defRPr sz="2000">
                  <a:solidFill>
                    <a:schemeClr val="tx1"/>
                  </a:solidFill>
                  <a:latin typeface="Arial Narrow" pitchFamily="34" charset="0"/>
                </a:defRPr>
              </a:lvl5pPr>
              <a:lvl6pPr defTabSz="957263" eaLnBrk="0" hangingPunct="0">
                <a:defRPr sz="2000">
                  <a:solidFill>
                    <a:schemeClr val="tx1"/>
                  </a:solidFill>
                  <a:latin typeface="Arial Narrow" pitchFamily="34" charset="0"/>
                </a:defRPr>
              </a:lvl6pPr>
              <a:lvl7pPr defTabSz="957263" eaLnBrk="0" hangingPunct="0">
                <a:defRPr sz="2000">
                  <a:solidFill>
                    <a:schemeClr val="tx1"/>
                  </a:solidFill>
                  <a:latin typeface="Arial Narrow" pitchFamily="34" charset="0"/>
                </a:defRPr>
              </a:lvl7pPr>
              <a:lvl8pPr defTabSz="957263" eaLnBrk="0" hangingPunct="0">
                <a:defRPr sz="2000">
                  <a:solidFill>
                    <a:schemeClr val="tx1"/>
                  </a:solidFill>
                  <a:latin typeface="Arial Narrow" pitchFamily="34" charset="0"/>
                </a:defRPr>
              </a:lvl8pPr>
              <a:lvl9pPr defTabSz="957263" eaLnBrk="0" hangingPunct="0">
                <a:defRPr sz="2000">
                  <a:solidFill>
                    <a:schemeClr val="tx1"/>
                  </a:solidFill>
                  <a:latin typeface="Arial Narrow" pitchFamily="34" charset="0"/>
                </a:defRPr>
              </a:lvl9pPr>
            </a:lstStyle>
            <a:p>
              <a:pPr eaLnBrk="1" hangingPunct="1"/>
              <a:r>
                <a:rPr lang="en-CA" altLang="en-US" sz="800" b="1" i="1">
                  <a:solidFill>
                    <a:srgbClr val="000000"/>
                  </a:solidFill>
                  <a:latin typeface="Trebuchet MS" pitchFamily="34" charset="0"/>
                </a:rPr>
                <a:t>Lead - Strategic Policy</a:t>
              </a:r>
            </a:p>
          </p:txBody>
        </p:sp>
        <p:sp>
          <p:nvSpPr>
            <p:cNvPr id="26" name="Text Box 53"/>
            <p:cNvSpPr txBox="1">
              <a:spLocks noChangeArrowheads="1"/>
            </p:cNvSpPr>
            <p:nvPr/>
          </p:nvSpPr>
          <p:spPr bwMode="auto">
            <a:xfrm>
              <a:off x="3030538" y="4232275"/>
              <a:ext cx="1392237" cy="192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5" tIns="34208" rIns="68415" bIns="34208">
              <a:spAutoFit/>
            </a:bodyPr>
            <a:lstStyle>
              <a:lvl1pPr defTabSz="957263">
                <a:defRPr sz="3200">
                  <a:solidFill>
                    <a:schemeClr val="tx1"/>
                  </a:solidFill>
                  <a:latin typeface="Arial Narrow" pitchFamily="34" charset="0"/>
                </a:defRPr>
              </a:lvl1pPr>
              <a:lvl2pPr defTabSz="957263">
                <a:defRPr sz="2800">
                  <a:solidFill>
                    <a:schemeClr val="tx1"/>
                  </a:solidFill>
                  <a:latin typeface="Arial Narrow" pitchFamily="34" charset="0"/>
                </a:defRPr>
              </a:lvl2pPr>
              <a:lvl3pPr defTabSz="957263">
                <a:defRPr sz="2400">
                  <a:solidFill>
                    <a:schemeClr val="tx1"/>
                  </a:solidFill>
                  <a:latin typeface="Arial Narrow" pitchFamily="34" charset="0"/>
                </a:defRPr>
              </a:lvl3pPr>
              <a:lvl4pPr defTabSz="957263">
                <a:defRPr sz="2000">
                  <a:solidFill>
                    <a:schemeClr val="tx1"/>
                  </a:solidFill>
                  <a:latin typeface="Arial Narrow" pitchFamily="34" charset="0"/>
                </a:defRPr>
              </a:lvl4pPr>
              <a:lvl5pPr defTabSz="957263">
                <a:defRPr sz="2000">
                  <a:solidFill>
                    <a:schemeClr val="tx1"/>
                  </a:solidFill>
                  <a:latin typeface="Arial Narrow" pitchFamily="34" charset="0"/>
                </a:defRPr>
              </a:lvl5pPr>
              <a:lvl6pPr defTabSz="957263" eaLnBrk="0" hangingPunct="0">
                <a:defRPr sz="2000">
                  <a:solidFill>
                    <a:schemeClr val="tx1"/>
                  </a:solidFill>
                  <a:latin typeface="Arial Narrow" pitchFamily="34" charset="0"/>
                </a:defRPr>
              </a:lvl6pPr>
              <a:lvl7pPr defTabSz="957263" eaLnBrk="0" hangingPunct="0">
                <a:defRPr sz="2000">
                  <a:solidFill>
                    <a:schemeClr val="tx1"/>
                  </a:solidFill>
                  <a:latin typeface="Arial Narrow" pitchFamily="34" charset="0"/>
                </a:defRPr>
              </a:lvl7pPr>
              <a:lvl8pPr defTabSz="957263" eaLnBrk="0" hangingPunct="0">
                <a:defRPr sz="2000">
                  <a:solidFill>
                    <a:schemeClr val="tx1"/>
                  </a:solidFill>
                  <a:latin typeface="Arial Narrow" pitchFamily="34" charset="0"/>
                </a:defRPr>
              </a:lvl8pPr>
              <a:lvl9pPr defTabSz="957263" eaLnBrk="0" hangingPunct="0">
                <a:defRPr sz="2000">
                  <a:solidFill>
                    <a:schemeClr val="tx1"/>
                  </a:solidFill>
                  <a:latin typeface="Arial Narrow" pitchFamily="34" charset="0"/>
                </a:defRPr>
              </a:lvl9pPr>
            </a:lstStyle>
            <a:p>
              <a:pPr eaLnBrk="1" hangingPunct="1"/>
              <a:r>
                <a:rPr lang="en-CA" altLang="en-US" sz="800" b="1" i="1">
                  <a:solidFill>
                    <a:srgbClr val="000000"/>
                  </a:solidFill>
                  <a:latin typeface="Trebuchet MS" pitchFamily="34" charset="0"/>
                </a:rPr>
                <a:t>Lead - Strategic Policy</a:t>
              </a:r>
            </a:p>
          </p:txBody>
        </p:sp>
        <p:sp>
          <p:nvSpPr>
            <p:cNvPr id="27" name="Text Box 54"/>
            <p:cNvSpPr txBox="1">
              <a:spLocks noChangeArrowheads="1"/>
            </p:cNvSpPr>
            <p:nvPr/>
          </p:nvSpPr>
          <p:spPr bwMode="auto">
            <a:xfrm>
              <a:off x="3030538" y="1928813"/>
              <a:ext cx="2006600" cy="192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5" tIns="34208" rIns="68415" bIns="34208">
              <a:spAutoFit/>
            </a:bodyPr>
            <a:lstStyle>
              <a:lvl1pPr defTabSz="957263">
                <a:defRPr sz="3200">
                  <a:solidFill>
                    <a:schemeClr val="tx1"/>
                  </a:solidFill>
                  <a:latin typeface="Arial Narrow" pitchFamily="34" charset="0"/>
                </a:defRPr>
              </a:lvl1pPr>
              <a:lvl2pPr defTabSz="957263">
                <a:defRPr sz="2800">
                  <a:solidFill>
                    <a:schemeClr val="tx1"/>
                  </a:solidFill>
                  <a:latin typeface="Arial Narrow" pitchFamily="34" charset="0"/>
                </a:defRPr>
              </a:lvl2pPr>
              <a:lvl3pPr defTabSz="957263">
                <a:defRPr sz="2400">
                  <a:solidFill>
                    <a:schemeClr val="tx1"/>
                  </a:solidFill>
                  <a:latin typeface="Arial Narrow" pitchFamily="34" charset="0"/>
                </a:defRPr>
              </a:lvl3pPr>
              <a:lvl4pPr defTabSz="957263">
                <a:defRPr sz="2000">
                  <a:solidFill>
                    <a:schemeClr val="tx1"/>
                  </a:solidFill>
                  <a:latin typeface="Arial Narrow" pitchFamily="34" charset="0"/>
                </a:defRPr>
              </a:lvl4pPr>
              <a:lvl5pPr defTabSz="957263">
                <a:defRPr sz="2000">
                  <a:solidFill>
                    <a:schemeClr val="tx1"/>
                  </a:solidFill>
                  <a:latin typeface="Arial Narrow" pitchFamily="34" charset="0"/>
                </a:defRPr>
              </a:lvl5pPr>
              <a:lvl6pPr defTabSz="957263" eaLnBrk="0" hangingPunct="0">
                <a:defRPr sz="2000">
                  <a:solidFill>
                    <a:schemeClr val="tx1"/>
                  </a:solidFill>
                  <a:latin typeface="Arial Narrow" pitchFamily="34" charset="0"/>
                </a:defRPr>
              </a:lvl6pPr>
              <a:lvl7pPr defTabSz="957263" eaLnBrk="0" hangingPunct="0">
                <a:defRPr sz="2000">
                  <a:solidFill>
                    <a:schemeClr val="tx1"/>
                  </a:solidFill>
                  <a:latin typeface="Arial Narrow" pitchFamily="34" charset="0"/>
                </a:defRPr>
              </a:lvl7pPr>
              <a:lvl8pPr defTabSz="957263" eaLnBrk="0" hangingPunct="0">
                <a:defRPr sz="2000">
                  <a:solidFill>
                    <a:schemeClr val="tx1"/>
                  </a:solidFill>
                  <a:latin typeface="Arial Narrow" pitchFamily="34" charset="0"/>
                </a:defRPr>
              </a:lvl8pPr>
              <a:lvl9pPr defTabSz="957263" eaLnBrk="0" hangingPunct="0">
                <a:defRPr sz="2000">
                  <a:solidFill>
                    <a:schemeClr val="tx1"/>
                  </a:solidFill>
                  <a:latin typeface="Arial Narrow" pitchFamily="34" charset="0"/>
                </a:defRPr>
              </a:lvl9pPr>
            </a:lstStyle>
            <a:p>
              <a:pPr eaLnBrk="1" hangingPunct="1"/>
              <a:r>
                <a:rPr lang="en-CA" altLang="en-US" sz="800" b="1" i="1">
                  <a:solidFill>
                    <a:srgbClr val="000000"/>
                  </a:solidFill>
                  <a:latin typeface="Trebuchet MS" pitchFamily="34" charset="0"/>
                </a:rPr>
                <a:t>Lead – Ecosystems and Oceans Science</a:t>
              </a:r>
            </a:p>
          </p:txBody>
        </p:sp>
        <p:sp>
          <p:nvSpPr>
            <p:cNvPr id="28" name="AutoShape 4"/>
            <p:cNvSpPr>
              <a:spLocks noChangeArrowheads="1"/>
            </p:cNvSpPr>
            <p:nvPr/>
          </p:nvSpPr>
          <p:spPr bwMode="auto">
            <a:xfrm>
              <a:off x="798513" y="2193925"/>
              <a:ext cx="2232025" cy="876300"/>
            </a:xfrm>
            <a:prstGeom prst="parallelogram">
              <a:avLst>
                <a:gd name="adj" fmla="val 64338"/>
              </a:avLst>
            </a:prstGeom>
            <a:solidFill>
              <a:srgbClr val="CCFFCC"/>
            </a:solidFill>
            <a:ln w="9525">
              <a:solidFill>
                <a:schemeClr val="tx1"/>
              </a:solidFill>
              <a:miter lim="800000"/>
              <a:headEnd/>
              <a:tailEnd/>
            </a:ln>
            <a:effectLst>
              <a:outerShdw dist="107763" dir="2700000" algn="ctr" rotWithShape="0">
                <a:schemeClr val="bg2">
                  <a:alpha val="50000"/>
                </a:schemeClr>
              </a:outerShdw>
            </a:effectLst>
          </p:spPr>
          <p:txBody>
            <a:bodyPr lIns="68415" tIns="34208" rIns="68415" bIns="34208" anchor="ctr"/>
            <a:lstStyle/>
            <a:p>
              <a:pPr defTabSz="957039"/>
              <a:r>
                <a:rPr lang="en-CA" altLang="en-US" sz="800" b="1" i="1" dirty="0">
                  <a:latin typeface="Trebuchet MS" pitchFamily="34" charset="0"/>
                </a:rPr>
                <a:t>Draft Trends and Projections, and Impacts Vulnerabilities and Opportunities reports and summary tables</a:t>
              </a:r>
            </a:p>
            <a:p>
              <a:pPr defTabSz="957039"/>
              <a:r>
                <a:rPr lang="en-CA" altLang="en-US" sz="800" b="1" i="1" dirty="0">
                  <a:latin typeface="Trebuchet MS" pitchFamily="34" charset="0"/>
                </a:rPr>
                <a:t>(for each Basin)</a:t>
              </a:r>
            </a:p>
          </p:txBody>
        </p:sp>
        <p:sp>
          <p:nvSpPr>
            <p:cNvPr id="29" name="AutoShape 6"/>
            <p:cNvSpPr>
              <a:spLocks noChangeArrowheads="1"/>
            </p:cNvSpPr>
            <p:nvPr/>
          </p:nvSpPr>
          <p:spPr bwMode="auto">
            <a:xfrm>
              <a:off x="727075" y="3489325"/>
              <a:ext cx="1595438" cy="566738"/>
            </a:xfrm>
            <a:prstGeom prst="parallelogram">
              <a:avLst>
                <a:gd name="adj" fmla="val 70378"/>
              </a:avLst>
            </a:prstGeom>
            <a:solidFill>
              <a:schemeClr val="accent1"/>
            </a:solidFill>
            <a:ln w="9525">
              <a:solidFill>
                <a:schemeClr val="tx1"/>
              </a:solidFill>
              <a:miter lim="800000"/>
              <a:headEnd/>
              <a:tailEnd/>
            </a:ln>
            <a:effectLst>
              <a:outerShdw dist="107763" dir="2700000" algn="ctr" rotWithShape="0">
                <a:schemeClr val="bg2">
                  <a:alpha val="50000"/>
                </a:schemeClr>
              </a:outerShdw>
            </a:effectLst>
          </p:spPr>
          <p:txBody>
            <a:bodyPr lIns="68415" tIns="34208" rIns="68415" bIns="34208" anchor="ctr"/>
            <a:lstStyle/>
            <a:p>
              <a:pPr defTabSz="957039"/>
              <a:r>
                <a:rPr lang="en-CA" altLang="en-US" sz="800" b="1" i="1" dirty="0">
                  <a:latin typeface="Trebuchet MS" pitchFamily="34" charset="0"/>
                </a:rPr>
                <a:t>Draft framework for identifying socioeconomic</a:t>
              </a:r>
            </a:p>
            <a:p>
              <a:pPr defTabSz="957039"/>
              <a:r>
                <a:rPr lang="en-CA" altLang="en-US" sz="800" b="1" i="1" dirty="0">
                  <a:latin typeface="Trebuchet MS" pitchFamily="34" charset="0"/>
                </a:rPr>
                <a:t>impacts</a:t>
              </a:r>
            </a:p>
          </p:txBody>
        </p:sp>
        <p:sp>
          <p:nvSpPr>
            <p:cNvPr id="30" name="AutoShape 19"/>
            <p:cNvSpPr>
              <a:spLocks noChangeArrowheads="1"/>
            </p:cNvSpPr>
            <p:nvPr/>
          </p:nvSpPr>
          <p:spPr bwMode="auto">
            <a:xfrm>
              <a:off x="2527300" y="3489325"/>
              <a:ext cx="1527175" cy="566738"/>
            </a:xfrm>
            <a:prstGeom prst="parallelogram">
              <a:avLst>
                <a:gd name="adj" fmla="val 67367"/>
              </a:avLst>
            </a:prstGeom>
            <a:solidFill>
              <a:schemeClr val="accent1"/>
            </a:solidFill>
            <a:ln w="9525">
              <a:solidFill>
                <a:schemeClr val="tx1"/>
              </a:solidFill>
              <a:miter lim="800000"/>
              <a:headEnd/>
              <a:tailEnd/>
            </a:ln>
            <a:effectLst>
              <a:outerShdw dist="107763" dir="2700000" algn="ctr" rotWithShape="0">
                <a:schemeClr val="bg2">
                  <a:alpha val="50000"/>
                </a:schemeClr>
              </a:outerShdw>
            </a:effectLst>
          </p:spPr>
          <p:txBody>
            <a:bodyPr lIns="68415" tIns="34208" rIns="68415" bIns="34208" anchor="ctr"/>
            <a:lstStyle/>
            <a:p>
              <a:pPr defTabSz="957039"/>
              <a:r>
                <a:rPr lang="en-CA" altLang="en-US" sz="800" b="1" i="1">
                  <a:latin typeface="Trebuchet MS" pitchFamily="34" charset="0"/>
                </a:rPr>
                <a:t>Draft reports on socioeconomic</a:t>
              </a:r>
            </a:p>
            <a:p>
              <a:pPr defTabSz="957039"/>
              <a:r>
                <a:rPr lang="en-CA" altLang="en-US" sz="800" b="1" i="1">
                  <a:latin typeface="Trebuchet MS" pitchFamily="34" charset="0"/>
                </a:rPr>
                <a:t>impacts</a:t>
              </a:r>
            </a:p>
            <a:p>
              <a:pPr defTabSz="957039"/>
              <a:r>
                <a:rPr lang="en-CA" altLang="en-US" sz="800" b="1" i="1">
                  <a:latin typeface="Trebuchet MS" pitchFamily="34" charset="0"/>
                </a:rPr>
                <a:t>(for each Basin)</a:t>
              </a:r>
            </a:p>
          </p:txBody>
        </p:sp>
        <p:sp>
          <p:nvSpPr>
            <p:cNvPr id="31" name="AutoShape 21"/>
            <p:cNvSpPr>
              <a:spLocks noChangeArrowheads="1"/>
            </p:cNvSpPr>
            <p:nvPr/>
          </p:nvSpPr>
          <p:spPr bwMode="auto">
            <a:xfrm>
              <a:off x="4183063" y="3416300"/>
              <a:ext cx="1527175" cy="566738"/>
            </a:xfrm>
            <a:prstGeom prst="parallelogram">
              <a:avLst>
                <a:gd name="adj" fmla="val 67367"/>
              </a:avLst>
            </a:prstGeom>
            <a:solidFill>
              <a:schemeClr val="accent1"/>
            </a:solidFill>
            <a:ln w="9525">
              <a:solidFill>
                <a:schemeClr val="tx1"/>
              </a:solidFill>
              <a:miter lim="800000"/>
              <a:headEnd/>
              <a:tailEnd/>
            </a:ln>
            <a:effectLst>
              <a:outerShdw dist="107763" dir="2700000" algn="ctr" rotWithShape="0">
                <a:schemeClr val="bg2">
                  <a:alpha val="50000"/>
                </a:schemeClr>
              </a:outerShdw>
            </a:effectLst>
          </p:spPr>
          <p:txBody>
            <a:bodyPr lIns="68415" tIns="34208" rIns="68415" bIns="34208" anchor="ctr"/>
            <a:lstStyle/>
            <a:p>
              <a:pPr defTabSz="957039"/>
              <a:r>
                <a:rPr lang="en-CA" altLang="en-US" sz="800" b="1" i="1" dirty="0">
                  <a:latin typeface="Trebuchet MS" pitchFamily="34" charset="0"/>
                </a:rPr>
                <a:t>Risk Summaries (for each Basin)</a:t>
              </a:r>
            </a:p>
          </p:txBody>
        </p:sp>
        <p:sp>
          <p:nvSpPr>
            <p:cNvPr id="32" name="AutoShape 6"/>
            <p:cNvSpPr>
              <a:spLocks noChangeArrowheads="1"/>
            </p:cNvSpPr>
            <p:nvPr/>
          </p:nvSpPr>
          <p:spPr bwMode="auto">
            <a:xfrm>
              <a:off x="2095500" y="5505450"/>
              <a:ext cx="3384550" cy="566738"/>
            </a:xfrm>
            <a:prstGeom prst="parallelogram">
              <a:avLst>
                <a:gd name="adj" fmla="val 84327"/>
              </a:avLst>
            </a:prstGeom>
            <a:solidFill>
              <a:srgbClr val="FEBAC7"/>
            </a:solidFill>
            <a:ln w="9525">
              <a:solidFill>
                <a:schemeClr val="tx1"/>
              </a:solidFill>
              <a:miter lim="800000"/>
              <a:headEnd/>
              <a:tailEnd/>
            </a:ln>
            <a:effectLst>
              <a:outerShdw dist="107763" dir="2700000" algn="ctr" rotWithShape="0">
                <a:schemeClr val="bg2">
                  <a:alpha val="50000"/>
                </a:schemeClr>
              </a:outerShdw>
            </a:effectLst>
          </p:spPr>
          <p:txBody>
            <a:bodyPr lIns="68415" tIns="34208" rIns="68415" bIns="34208" anchor="ctr"/>
            <a:lstStyle/>
            <a:p>
              <a:pPr defTabSz="957039"/>
              <a:r>
                <a:rPr lang="en-CA" altLang="en-US" sz="800" b="1" i="1" dirty="0">
                  <a:latin typeface="Trebuchet MS" pitchFamily="34" charset="0"/>
                </a:rPr>
                <a:t>Operational perspective in terms of applied risks that impact the delivery of programs, products and services to Canadians </a:t>
              </a:r>
            </a:p>
          </p:txBody>
        </p:sp>
        <p:sp>
          <p:nvSpPr>
            <p:cNvPr id="33" name="Text Box 7"/>
            <p:cNvSpPr txBox="1">
              <a:spLocks noChangeArrowheads="1"/>
            </p:cNvSpPr>
            <p:nvPr/>
          </p:nvSpPr>
          <p:spPr bwMode="auto">
            <a:xfrm>
              <a:off x="727075" y="5157190"/>
              <a:ext cx="3241675" cy="28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5" tIns="34208" rIns="68415" bIns="34208">
              <a:spAutoFit/>
            </a:bodyPr>
            <a:lstStyle>
              <a:lvl1pPr defTabSz="957263">
                <a:defRPr sz="3200">
                  <a:solidFill>
                    <a:schemeClr val="tx1"/>
                  </a:solidFill>
                  <a:latin typeface="Arial Narrow" pitchFamily="34" charset="0"/>
                </a:defRPr>
              </a:lvl1pPr>
              <a:lvl2pPr defTabSz="957263">
                <a:defRPr sz="2800">
                  <a:solidFill>
                    <a:schemeClr val="tx1"/>
                  </a:solidFill>
                  <a:latin typeface="Arial Narrow" pitchFamily="34" charset="0"/>
                </a:defRPr>
              </a:lvl2pPr>
              <a:lvl3pPr defTabSz="957263">
                <a:defRPr sz="2400">
                  <a:solidFill>
                    <a:schemeClr val="tx1"/>
                  </a:solidFill>
                  <a:latin typeface="Arial Narrow" pitchFamily="34" charset="0"/>
                </a:defRPr>
              </a:lvl3pPr>
              <a:lvl4pPr defTabSz="957263">
                <a:defRPr sz="2000">
                  <a:solidFill>
                    <a:schemeClr val="tx1"/>
                  </a:solidFill>
                  <a:latin typeface="Arial Narrow" pitchFamily="34" charset="0"/>
                </a:defRPr>
              </a:lvl4pPr>
              <a:lvl5pPr defTabSz="957263">
                <a:defRPr sz="2000">
                  <a:solidFill>
                    <a:schemeClr val="tx1"/>
                  </a:solidFill>
                  <a:latin typeface="Arial Narrow" pitchFamily="34" charset="0"/>
                </a:defRPr>
              </a:lvl5pPr>
              <a:lvl6pPr defTabSz="957263" eaLnBrk="0" hangingPunct="0">
                <a:defRPr sz="2000">
                  <a:solidFill>
                    <a:schemeClr val="tx1"/>
                  </a:solidFill>
                  <a:latin typeface="Arial Narrow" pitchFamily="34" charset="0"/>
                </a:defRPr>
              </a:lvl6pPr>
              <a:lvl7pPr defTabSz="957263" eaLnBrk="0" hangingPunct="0">
                <a:defRPr sz="2000">
                  <a:solidFill>
                    <a:schemeClr val="tx1"/>
                  </a:solidFill>
                  <a:latin typeface="Arial Narrow" pitchFamily="34" charset="0"/>
                </a:defRPr>
              </a:lvl7pPr>
              <a:lvl8pPr defTabSz="957263" eaLnBrk="0" hangingPunct="0">
                <a:defRPr sz="2000">
                  <a:solidFill>
                    <a:schemeClr val="tx1"/>
                  </a:solidFill>
                  <a:latin typeface="Arial Narrow" pitchFamily="34" charset="0"/>
                </a:defRPr>
              </a:lvl8pPr>
              <a:lvl9pPr defTabSz="957263" eaLnBrk="0" hangingPunct="0">
                <a:defRPr sz="2000">
                  <a:solidFill>
                    <a:schemeClr val="tx1"/>
                  </a:solidFill>
                  <a:latin typeface="Arial Narrow" pitchFamily="34" charset="0"/>
                </a:defRPr>
              </a:lvl9pPr>
            </a:lstStyle>
            <a:p>
              <a:pPr eaLnBrk="1" hangingPunct="1"/>
              <a:r>
                <a:rPr lang="en-CA" altLang="en-US" sz="1400" b="1" i="1" dirty="0">
                  <a:solidFill>
                    <a:srgbClr val="000000"/>
                  </a:solidFill>
                  <a:latin typeface="Trebuchet MS" pitchFamily="34" charset="0"/>
                </a:rPr>
                <a:t>Program area </a:t>
              </a:r>
              <a:r>
                <a:rPr lang="en-CA" altLang="en-US" sz="1400" b="1" i="1" dirty="0" smtClean="0">
                  <a:solidFill>
                    <a:srgbClr val="000000"/>
                  </a:solidFill>
                  <a:latin typeface="Trebuchet MS" pitchFamily="34" charset="0"/>
                </a:rPr>
                <a:t>stream</a:t>
              </a:r>
              <a:endParaRPr lang="en-CA" altLang="en-US" sz="2800" dirty="0">
                <a:latin typeface="Trebuchet MS" pitchFamily="34" charset="0"/>
              </a:endParaRPr>
            </a:p>
          </p:txBody>
        </p:sp>
        <p:sp>
          <p:nvSpPr>
            <p:cNvPr id="34" name="Text Box 52"/>
            <p:cNvSpPr txBox="1">
              <a:spLocks noChangeArrowheads="1"/>
            </p:cNvSpPr>
            <p:nvPr/>
          </p:nvSpPr>
          <p:spPr bwMode="auto">
            <a:xfrm>
              <a:off x="3822700" y="5240338"/>
              <a:ext cx="1435100" cy="192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5" tIns="34208" rIns="68415" bIns="34208">
              <a:spAutoFit/>
            </a:bodyPr>
            <a:lstStyle>
              <a:lvl1pPr defTabSz="957263">
                <a:defRPr sz="3200">
                  <a:solidFill>
                    <a:schemeClr val="tx1"/>
                  </a:solidFill>
                  <a:latin typeface="Arial Narrow" pitchFamily="34" charset="0"/>
                </a:defRPr>
              </a:lvl1pPr>
              <a:lvl2pPr defTabSz="957263">
                <a:defRPr sz="2800">
                  <a:solidFill>
                    <a:schemeClr val="tx1"/>
                  </a:solidFill>
                  <a:latin typeface="Arial Narrow" pitchFamily="34" charset="0"/>
                </a:defRPr>
              </a:lvl2pPr>
              <a:lvl3pPr defTabSz="957263">
                <a:defRPr sz="2400">
                  <a:solidFill>
                    <a:schemeClr val="tx1"/>
                  </a:solidFill>
                  <a:latin typeface="Arial Narrow" pitchFamily="34" charset="0"/>
                </a:defRPr>
              </a:lvl3pPr>
              <a:lvl4pPr defTabSz="957263">
                <a:defRPr sz="2000">
                  <a:solidFill>
                    <a:schemeClr val="tx1"/>
                  </a:solidFill>
                  <a:latin typeface="Arial Narrow" pitchFamily="34" charset="0"/>
                </a:defRPr>
              </a:lvl4pPr>
              <a:lvl5pPr defTabSz="957263">
                <a:defRPr sz="2000">
                  <a:solidFill>
                    <a:schemeClr val="tx1"/>
                  </a:solidFill>
                  <a:latin typeface="Arial Narrow" pitchFamily="34" charset="0"/>
                </a:defRPr>
              </a:lvl5pPr>
              <a:lvl6pPr defTabSz="957263" eaLnBrk="0" hangingPunct="0">
                <a:defRPr sz="2000">
                  <a:solidFill>
                    <a:schemeClr val="tx1"/>
                  </a:solidFill>
                  <a:latin typeface="Arial Narrow" pitchFamily="34" charset="0"/>
                </a:defRPr>
              </a:lvl6pPr>
              <a:lvl7pPr defTabSz="957263" eaLnBrk="0" hangingPunct="0">
                <a:defRPr sz="2000">
                  <a:solidFill>
                    <a:schemeClr val="tx1"/>
                  </a:solidFill>
                  <a:latin typeface="Arial Narrow" pitchFamily="34" charset="0"/>
                </a:defRPr>
              </a:lvl7pPr>
              <a:lvl8pPr defTabSz="957263" eaLnBrk="0" hangingPunct="0">
                <a:defRPr sz="2000">
                  <a:solidFill>
                    <a:schemeClr val="tx1"/>
                  </a:solidFill>
                  <a:latin typeface="Arial Narrow" pitchFamily="34" charset="0"/>
                </a:defRPr>
              </a:lvl8pPr>
              <a:lvl9pPr defTabSz="957263" eaLnBrk="0" hangingPunct="0">
                <a:defRPr sz="2000">
                  <a:solidFill>
                    <a:schemeClr val="tx1"/>
                  </a:solidFill>
                  <a:latin typeface="Arial Narrow" pitchFamily="34" charset="0"/>
                </a:defRPr>
              </a:lvl9pPr>
            </a:lstStyle>
            <a:p>
              <a:pPr eaLnBrk="1" hangingPunct="1"/>
              <a:r>
                <a:rPr lang="en-CA" altLang="en-US" sz="800" b="1" i="1">
                  <a:solidFill>
                    <a:srgbClr val="000000"/>
                  </a:solidFill>
                  <a:latin typeface="Trebuchet MS" pitchFamily="34" charset="0"/>
                </a:rPr>
                <a:t>Lead – DFO Program Areas</a:t>
              </a:r>
            </a:p>
          </p:txBody>
        </p:sp>
        <p:sp>
          <p:nvSpPr>
            <p:cNvPr id="35" name="Text Box 84"/>
            <p:cNvSpPr txBox="1">
              <a:spLocks noChangeArrowheads="1"/>
            </p:cNvSpPr>
            <p:nvPr/>
          </p:nvSpPr>
          <p:spPr bwMode="auto">
            <a:xfrm>
              <a:off x="7099300" y="1978025"/>
              <a:ext cx="1692275" cy="461665"/>
            </a:xfrm>
            <a:prstGeom prst="rect">
              <a:avLst/>
            </a:prstGeom>
            <a:solidFill>
              <a:srgbClr val="FBFFFB"/>
            </a:solidFill>
            <a:ln w="9525">
              <a:solidFill>
                <a:schemeClr val="accent1"/>
              </a:solidFill>
              <a:miter lim="800000"/>
              <a:headEnd/>
              <a:tailEnd/>
            </a:ln>
          </p:spPr>
          <p:txBody>
            <a:bodyPr>
              <a:spAutoFit/>
            </a:bodyPr>
            <a:lstStyle>
              <a:lvl1pPr>
                <a:defRPr sz="3200">
                  <a:solidFill>
                    <a:schemeClr val="tx1"/>
                  </a:solidFill>
                  <a:latin typeface="Arial Narrow" pitchFamily="34" charset="0"/>
                </a:defRPr>
              </a:lvl1pPr>
              <a:lvl2pPr>
                <a:defRPr sz="2800">
                  <a:solidFill>
                    <a:schemeClr val="tx1"/>
                  </a:solidFill>
                  <a:latin typeface="Arial Narrow" pitchFamily="34" charset="0"/>
                </a:defRPr>
              </a:lvl2pPr>
              <a:lvl3pPr>
                <a:defRPr sz="2400">
                  <a:solidFill>
                    <a:schemeClr val="tx1"/>
                  </a:solidFill>
                  <a:latin typeface="Arial Narrow" pitchFamily="34" charset="0"/>
                </a:defRPr>
              </a:lvl3pPr>
              <a:lvl4pPr>
                <a:defRPr sz="2000">
                  <a:solidFill>
                    <a:schemeClr val="tx1"/>
                  </a:solidFill>
                  <a:latin typeface="Arial Narrow" pitchFamily="34" charset="0"/>
                </a:defRPr>
              </a:lvl4pPr>
              <a:lvl5pPr>
                <a:defRPr sz="2000">
                  <a:solidFill>
                    <a:schemeClr val="tx1"/>
                  </a:solidFill>
                  <a:latin typeface="Arial Narrow" pitchFamily="34" charset="0"/>
                </a:defRPr>
              </a:lvl5pPr>
              <a:lvl6pPr eaLnBrk="0" hangingPunct="0">
                <a:defRPr sz="2000">
                  <a:solidFill>
                    <a:schemeClr val="tx1"/>
                  </a:solidFill>
                  <a:latin typeface="Arial Narrow" pitchFamily="34" charset="0"/>
                </a:defRPr>
              </a:lvl6pPr>
              <a:lvl7pPr eaLnBrk="0" hangingPunct="0">
                <a:defRPr sz="2000">
                  <a:solidFill>
                    <a:schemeClr val="tx1"/>
                  </a:solidFill>
                  <a:latin typeface="Arial Narrow" pitchFamily="34" charset="0"/>
                </a:defRPr>
              </a:lvl7pPr>
              <a:lvl8pPr eaLnBrk="0" hangingPunct="0">
                <a:defRPr sz="2000">
                  <a:solidFill>
                    <a:schemeClr val="tx1"/>
                  </a:solidFill>
                  <a:latin typeface="Arial Narrow" pitchFamily="34" charset="0"/>
                </a:defRPr>
              </a:lvl8pPr>
              <a:lvl9pPr eaLnBrk="0" hangingPunct="0">
                <a:defRPr sz="2000">
                  <a:solidFill>
                    <a:schemeClr val="tx1"/>
                  </a:solidFill>
                  <a:latin typeface="Arial Narrow" pitchFamily="34" charset="0"/>
                </a:defRPr>
              </a:lvl9pPr>
            </a:lstStyle>
            <a:p>
              <a:pPr eaLnBrk="1" hangingPunct="1">
                <a:spcBef>
                  <a:spcPct val="50000"/>
                </a:spcBef>
              </a:pPr>
              <a:r>
                <a:rPr lang="en-CA" altLang="en-US" sz="1200">
                  <a:latin typeface="Arial" charset="0"/>
                </a:rPr>
                <a:t>Detailed science products</a:t>
              </a:r>
            </a:p>
          </p:txBody>
        </p:sp>
        <p:sp>
          <p:nvSpPr>
            <p:cNvPr id="36" name="Line 86"/>
            <p:cNvSpPr>
              <a:spLocks noChangeShapeType="1"/>
            </p:cNvSpPr>
            <p:nvPr/>
          </p:nvSpPr>
          <p:spPr bwMode="auto">
            <a:xfrm>
              <a:off x="292100" y="2071688"/>
              <a:ext cx="1588" cy="3721100"/>
            </a:xfrm>
            <a:prstGeom prst="line">
              <a:avLst/>
            </a:prstGeom>
            <a:noFill/>
            <a:ln w="952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7" name="Line 87"/>
            <p:cNvSpPr>
              <a:spLocks noChangeShapeType="1"/>
            </p:cNvSpPr>
            <p:nvPr/>
          </p:nvSpPr>
          <p:spPr bwMode="auto">
            <a:xfrm>
              <a:off x="293688" y="2625725"/>
              <a:ext cx="649287" cy="0"/>
            </a:xfrm>
            <a:prstGeom prst="line">
              <a:avLst/>
            </a:prstGeom>
            <a:noFill/>
            <a:ln w="9525">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8" name="Line 88"/>
            <p:cNvSpPr>
              <a:spLocks noChangeShapeType="1"/>
            </p:cNvSpPr>
            <p:nvPr/>
          </p:nvSpPr>
          <p:spPr bwMode="auto">
            <a:xfrm>
              <a:off x="293688" y="3776663"/>
              <a:ext cx="504825" cy="0"/>
            </a:xfrm>
            <a:prstGeom prst="line">
              <a:avLst/>
            </a:prstGeom>
            <a:noFill/>
            <a:ln w="9525">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9" name="Line 89"/>
            <p:cNvSpPr>
              <a:spLocks noChangeShapeType="1"/>
            </p:cNvSpPr>
            <p:nvPr/>
          </p:nvSpPr>
          <p:spPr bwMode="auto">
            <a:xfrm>
              <a:off x="293688" y="4713288"/>
              <a:ext cx="1657350" cy="0"/>
            </a:xfrm>
            <a:prstGeom prst="line">
              <a:avLst/>
            </a:prstGeom>
            <a:noFill/>
            <a:ln w="9525">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40" name="Line 90"/>
            <p:cNvSpPr>
              <a:spLocks noChangeShapeType="1"/>
            </p:cNvSpPr>
            <p:nvPr/>
          </p:nvSpPr>
          <p:spPr bwMode="auto">
            <a:xfrm>
              <a:off x="293688" y="5792788"/>
              <a:ext cx="1944687" cy="0"/>
            </a:xfrm>
            <a:prstGeom prst="line">
              <a:avLst/>
            </a:prstGeom>
            <a:noFill/>
            <a:ln w="9525">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41" name="Picture 40" descr="MC90043471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4975" y="2355850"/>
              <a:ext cx="1905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5" descr="MC90043471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2538" y="3343275"/>
              <a:ext cx="288925"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5" descr="MC90043471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2738" y="3429000"/>
              <a:ext cx="1905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5" descr="MC90043471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8350" y="4468813"/>
              <a:ext cx="1905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1"/>
            <p:cNvSpPr txBox="1">
              <a:spLocks noChangeArrowheads="1"/>
            </p:cNvSpPr>
            <p:nvPr/>
          </p:nvSpPr>
          <p:spPr bwMode="auto">
            <a:xfrm>
              <a:off x="7050088" y="1744663"/>
              <a:ext cx="18002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Narrow" pitchFamily="34" charset="0"/>
                </a:defRPr>
              </a:lvl1pPr>
              <a:lvl2pPr>
                <a:defRPr sz="2800">
                  <a:solidFill>
                    <a:schemeClr val="tx1"/>
                  </a:solidFill>
                  <a:latin typeface="Arial Narrow" pitchFamily="34" charset="0"/>
                </a:defRPr>
              </a:lvl2pPr>
              <a:lvl3pPr>
                <a:defRPr sz="2400">
                  <a:solidFill>
                    <a:schemeClr val="tx1"/>
                  </a:solidFill>
                  <a:latin typeface="Arial Narrow" pitchFamily="34" charset="0"/>
                </a:defRPr>
              </a:lvl3pPr>
              <a:lvl4pPr>
                <a:defRPr sz="2000">
                  <a:solidFill>
                    <a:schemeClr val="tx1"/>
                  </a:solidFill>
                  <a:latin typeface="Arial Narrow" pitchFamily="34" charset="0"/>
                </a:defRPr>
              </a:lvl4pPr>
              <a:lvl5pPr>
                <a:defRPr sz="2000">
                  <a:solidFill>
                    <a:schemeClr val="tx1"/>
                  </a:solidFill>
                  <a:latin typeface="Arial Narrow" pitchFamily="34" charset="0"/>
                </a:defRPr>
              </a:lvl5pPr>
              <a:lvl6pPr eaLnBrk="0" hangingPunct="0">
                <a:defRPr sz="2000">
                  <a:solidFill>
                    <a:schemeClr val="tx1"/>
                  </a:solidFill>
                  <a:latin typeface="Arial Narrow" pitchFamily="34" charset="0"/>
                </a:defRPr>
              </a:lvl6pPr>
              <a:lvl7pPr eaLnBrk="0" hangingPunct="0">
                <a:defRPr sz="2000">
                  <a:solidFill>
                    <a:schemeClr val="tx1"/>
                  </a:solidFill>
                  <a:latin typeface="Arial Narrow" pitchFamily="34" charset="0"/>
                </a:defRPr>
              </a:lvl7pPr>
              <a:lvl8pPr eaLnBrk="0" hangingPunct="0">
                <a:defRPr sz="2000">
                  <a:solidFill>
                    <a:schemeClr val="tx1"/>
                  </a:solidFill>
                  <a:latin typeface="Arial Narrow" pitchFamily="34" charset="0"/>
                </a:defRPr>
              </a:lvl8pPr>
              <a:lvl9pPr eaLnBrk="0" hangingPunct="0">
                <a:defRPr sz="2000">
                  <a:solidFill>
                    <a:schemeClr val="tx1"/>
                  </a:solidFill>
                  <a:latin typeface="Arial Narrow" pitchFamily="34" charset="0"/>
                </a:defRPr>
              </a:lvl9pPr>
            </a:lstStyle>
            <a:p>
              <a:pPr eaLnBrk="1" hangingPunct="1"/>
              <a:r>
                <a:rPr lang="en-CA" altLang="en-US" sz="800" b="1" i="1">
                  <a:solidFill>
                    <a:srgbClr val="FF0000"/>
                  </a:solidFill>
                  <a:latin typeface="Arial" charset="0"/>
                </a:rPr>
                <a:t>On going</a:t>
              </a:r>
            </a:p>
          </p:txBody>
        </p:sp>
        <p:sp>
          <p:nvSpPr>
            <p:cNvPr id="46" name="TextBox 49"/>
            <p:cNvSpPr txBox="1">
              <a:spLocks noChangeArrowheads="1"/>
            </p:cNvSpPr>
            <p:nvPr/>
          </p:nvSpPr>
          <p:spPr bwMode="auto">
            <a:xfrm>
              <a:off x="4002088" y="6080125"/>
              <a:ext cx="12557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Narrow" pitchFamily="34" charset="0"/>
                </a:defRPr>
              </a:lvl1pPr>
              <a:lvl2pPr>
                <a:defRPr sz="2800">
                  <a:solidFill>
                    <a:schemeClr val="tx1"/>
                  </a:solidFill>
                  <a:latin typeface="Arial Narrow" pitchFamily="34" charset="0"/>
                </a:defRPr>
              </a:lvl2pPr>
              <a:lvl3pPr>
                <a:defRPr sz="2400">
                  <a:solidFill>
                    <a:schemeClr val="tx1"/>
                  </a:solidFill>
                  <a:latin typeface="Arial Narrow" pitchFamily="34" charset="0"/>
                </a:defRPr>
              </a:lvl3pPr>
              <a:lvl4pPr>
                <a:defRPr sz="2000">
                  <a:solidFill>
                    <a:schemeClr val="tx1"/>
                  </a:solidFill>
                  <a:latin typeface="Arial Narrow" pitchFamily="34" charset="0"/>
                </a:defRPr>
              </a:lvl4pPr>
              <a:lvl5pPr>
                <a:defRPr sz="2000">
                  <a:solidFill>
                    <a:schemeClr val="tx1"/>
                  </a:solidFill>
                  <a:latin typeface="Arial Narrow" pitchFamily="34" charset="0"/>
                </a:defRPr>
              </a:lvl5pPr>
              <a:lvl6pPr eaLnBrk="0" hangingPunct="0">
                <a:defRPr sz="2000">
                  <a:solidFill>
                    <a:schemeClr val="tx1"/>
                  </a:solidFill>
                  <a:latin typeface="Arial Narrow" pitchFamily="34" charset="0"/>
                </a:defRPr>
              </a:lvl6pPr>
              <a:lvl7pPr eaLnBrk="0" hangingPunct="0">
                <a:defRPr sz="2000">
                  <a:solidFill>
                    <a:schemeClr val="tx1"/>
                  </a:solidFill>
                  <a:latin typeface="Arial Narrow" pitchFamily="34" charset="0"/>
                </a:defRPr>
              </a:lvl7pPr>
              <a:lvl8pPr eaLnBrk="0" hangingPunct="0">
                <a:defRPr sz="2000">
                  <a:solidFill>
                    <a:schemeClr val="tx1"/>
                  </a:solidFill>
                  <a:latin typeface="Arial Narrow" pitchFamily="34" charset="0"/>
                </a:defRPr>
              </a:lvl8pPr>
              <a:lvl9pPr eaLnBrk="0" hangingPunct="0">
                <a:defRPr sz="2000">
                  <a:solidFill>
                    <a:schemeClr val="tx1"/>
                  </a:solidFill>
                  <a:latin typeface="Arial Narrow" pitchFamily="34" charset="0"/>
                </a:defRPr>
              </a:lvl9pPr>
            </a:lstStyle>
            <a:p>
              <a:pPr eaLnBrk="1" hangingPunct="1"/>
              <a:r>
                <a:rPr lang="en-CA" altLang="en-US" sz="800" b="1" i="1">
                  <a:solidFill>
                    <a:srgbClr val="FF0000"/>
                  </a:solidFill>
                  <a:latin typeface="Arial" charset="0"/>
                </a:rPr>
                <a:t>On going</a:t>
              </a:r>
            </a:p>
          </p:txBody>
        </p:sp>
        <p:pic>
          <p:nvPicPr>
            <p:cNvPr id="47" name="Picture 45" descr="MC90043471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9513" y="1309688"/>
              <a:ext cx="1905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88893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1143000"/>
          </a:xfrm>
        </p:spPr>
        <p:txBody>
          <a:bodyPr>
            <a:noAutofit/>
          </a:bodyPr>
          <a:lstStyle/>
          <a:p>
            <a:r>
              <a:rPr lang="en-CA" sz="2800" dirty="0"/>
              <a:t>ACCASP – Understanding Climate Sensitive Decisions</a:t>
            </a:r>
          </a:p>
        </p:txBody>
      </p:sp>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grpSp>
        <p:nvGrpSpPr>
          <p:cNvPr id="6" name="Group 5"/>
          <p:cNvGrpSpPr/>
          <p:nvPr/>
        </p:nvGrpSpPr>
        <p:grpSpPr>
          <a:xfrm>
            <a:off x="103188" y="764706"/>
            <a:ext cx="9077325" cy="5570537"/>
            <a:chOff x="103188" y="1027113"/>
            <a:chExt cx="9077325" cy="5570537"/>
          </a:xfrm>
        </p:grpSpPr>
        <p:sp>
          <p:nvSpPr>
            <p:cNvPr id="7" name="Line 180"/>
            <p:cNvSpPr>
              <a:spLocks noChangeShapeType="1"/>
            </p:cNvSpPr>
            <p:nvPr/>
          </p:nvSpPr>
          <p:spPr bwMode="auto">
            <a:xfrm flipH="1">
              <a:off x="5349875" y="2057400"/>
              <a:ext cx="323850" cy="182563"/>
            </a:xfrm>
            <a:prstGeom prst="line">
              <a:avLst/>
            </a:prstGeom>
            <a:noFill/>
            <a:ln w="9525">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 name="Line 180"/>
            <p:cNvSpPr>
              <a:spLocks noChangeShapeType="1"/>
            </p:cNvSpPr>
            <p:nvPr/>
          </p:nvSpPr>
          <p:spPr bwMode="auto">
            <a:xfrm flipH="1">
              <a:off x="6840538" y="2093913"/>
              <a:ext cx="323850" cy="182562"/>
            </a:xfrm>
            <a:prstGeom prst="line">
              <a:avLst/>
            </a:prstGeom>
            <a:noFill/>
            <a:ln w="9525">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9" name="Rectangle 165"/>
            <p:cNvSpPr>
              <a:spLocks noChangeArrowheads="1"/>
            </p:cNvSpPr>
            <p:nvPr/>
          </p:nvSpPr>
          <p:spPr bwMode="auto">
            <a:xfrm>
              <a:off x="8459788" y="3362325"/>
              <a:ext cx="649287" cy="427038"/>
            </a:xfrm>
            <a:prstGeom prst="rect">
              <a:avLst/>
            </a:prstGeom>
            <a:solidFill>
              <a:schemeClr val="bg1"/>
            </a:solidFill>
            <a:ln w="9525" algn="ctr">
              <a:solidFill>
                <a:srgbClr val="969696"/>
              </a:solidFill>
              <a:miter lim="800000"/>
              <a:headEnd/>
              <a:tailEnd/>
            </a:ln>
            <a:effectLst>
              <a:outerShdw dist="107763" dir="18900000" algn="ctr" rotWithShape="0">
                <a:schemeClr val="bg2">
                  <a:alpha val="50000"/>
                </a:schemeClr>
              </a:outerShdw>
            </a:effectLst>
          </p:spPr>
          <p:txBody>
            <a:bodyPr wrap="none" anchor="ctr"/>
            <a:lstStyle/>
            <a:p>
              <a:pPr eaLnBrk="1" hangingPunct="1"/>
              <a:endParaRPr lang="en-US" altLang="en-US" sz="1200">
                <a:solidFill>
                  <a:srgbClr val="000000"/>
                </a:solidFill>
                <a:latin typeface="Arial" charset="0"/>
              </a:endParaRPr>
            </a:p>
          </p:txBody>
        </p:sp>
        <p:cxnSp>
          <p:nvCxnSpPr>
            <p:cNvPr id="10" name="Straight Arrow Connector 33"/>
            <p:cNvCxnSpPr>
              <a:cxnSpLocks noChangeShapeType="1"/>
            </p:cNvCxnSpPr>
            <p:nvPr/>
          </p:nvCxnSpPr>
          <p:spPr bwMode="auto">
            <a:xfrm>
              <a:off x="8772525" y="1579563"/>
              <a:ext cx="47625" cy="4846637"/>
            </a:xfrm>
            <a:prstGeom prst="straightConnector1">
              <a:avLst/>
            </a:prstGeom>
            <a:noFill/>
            <a:ln w="9525" algn="ctr">
              <a:solidFill>
                <a:schemeClr val="bg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43"/>
            <p:cNvSpPr>
              <a:spLocks noChangeArrowheads="1"/>
            </p:cNvSpPr>
            <p:nvPr/>
          </p:nvSpPr>
          <p:spPr bwMode="auto">
            <a:xfrm>
              <a:off x="103188" y="1027113"/>
              <a:ext cx="2165350" cy="1106487"/>
            </a:xfrm>
            <a:prstGeom prst="rect">
              <a:avLst/>
            </a:prstGeom>
            <a:solidFill>
              <a:srgbClr val="CCECFF"/>
            </a:solidFill>
            <a:ln w="9525" algn="ctr">
              <a:solidFill>
                <a:srgbClr val="969696"/>
              </a:solidFill>
              <a:miter lim="800000"/>
              <a:headEnd/>
              <a:tailEnd/>
            </a:ln>
            <a:effectLst>
              <a:outerShdw dist="107763" dir="18900000" algn="ctr" rotWithShape="0">
                <a:schemeClr val="bg2">
                  <a:alpha val="50000"/>
                </a:schemeClr>
              </a:outerShdw>
            </a:effectLst>
          </p:spPr>
          <p:txBody>
            <a:bodyPr anchor="ctr"/>
            <a:lstStyle/>
            <a:p>
              <a:pPr eaLnBrk="1" hangingPunct="1"/>
              <a:r>
                <a:rPr lang="en-CA" altLang="en-US" sz="1400" b="1" dirty="0">
                  <a:solidFill>
                    <a:srgbClr val="000000"/>
                  </a:solidFill>
                  <a:latin typeface="Arial" charset="0"/>
                </a:rPr>
                <a:t>Science Evidentiary Information</a:t>
              </a:r>
            </a:p>
            <a:p>
              <a:pPr eaLnBrk="1" hangingPunct="1"/>
              <a:r>
                <a:rPr lang="en-CA" altLang="en-US" sz="1200" b="1" dirty="0">
                  <a:solidFill>
                    <a:srgbClr val="000000"/>
                  </a:solidFill>
                  <a:latin typeface="Arial" charset="0"/>
                </a:rPr>
                <a:t>(Ecosystem </a:t>
              </a:r>
              <a:r>
                <a:rPr lang="en-CA" altLang="en-US" sz="1200" b="1" dirty="0" err="1">
                  <a:solidFill>
                    <a:srgbClr val="000000"/>
                  </a:solidFill>
                  <a:latin typeface="Arial" charset="0"/>
                </a:rPr>
                <a:t>Mgt</a:t>
              </a:r>
              <a:r>
                <a:rPr lang="en-CA" altLang="en-US" sz="1200" b="1" dirty="0">
                  <a:solidFill>
                    <a:srgbClr val="000000"/>
                  </a:solidFill>
                  <a:latin typeface="Arial" charset="0"/>
                </a:rPr>
                <a:t>, Int. Fish. Resource </a:t>
              </a:r>
              <a:r>
                <a:rPr lang="en-CA" altLang="en-US" sz="1200" b="1" dirty="0" err="1">
                  <a:solidFill>
                    <a:srgbClr val="000000"/>
                  </a:solidFill>
                  <a:latin typeface="Arial" charset="0"/>
                </a:rPr>
                <a:t>Mgt</a:t>
              </a:r>
              <a:r>
                <a:rPr lang="en-CA" altLang="en-US" sz="1200" b="1" dirty="0">
                  <a:solidFill>
                    <a:srgbClr val="000000"/>
                  </a:solidFill>
                  <a:latin typeface="Arial" charset="0"/>
                </a:rPr>
                <a:t>, CCG, SCH)</a:t>
              </a:r>
            </a:p>
          </p:txBody>
        </p:sp>
        <p:sp>
          <p:nvSpPr>
            <p:cNvPr id="12" name="Rectangle 71"/>
            <p:cNvSpPr>
              <a:spLocks noChangeArrowheads="1"/>
            </p:cNvSpPr>
            <p:nvPr/>
          </p:nvSpPr>
          <p:spPr bwMode="auto">
            <a:xfrm>
              <a:off x="1589088" y="5494338"/>
              <a:ext cx="4967287" cy="414337"/>
            </a:xfrm>
            <a:prstGeom prst="rect">
              <a:avLst/>
            </a:prstGeom>
            <a:solidFill>
              <a:srgbClr val="BAE18F"/>
            </a:solidFill>
            <a:ln w="9525" algn="ctr">
              <a:solidFill>
                <a:srgbClr val="969696"/>
              </a:solidFill>
              <a:miter lim="800000"/>
              <a:headEnd/>
              <a:tailEnd/>
            </a:ln>
            <a:effectLst>
              <a:outerShdw dist="107763" dir="18900000" algn="ctr" rotWithShape="0">
                <a:schemeClr val="bg2">
                  <a:alpha val="50000"/>
                </a:schemeClr>
              </a:outerShdw>
            </a:effectLst>
          </p:spPr>
          <p:txBody>
            <a:bodyPr anchor="ctr"/>
            <a:lstStyle/>
            <a:p>
              <a:pPr eaLnBrk="1" hangingPunct="1"/>
              <a:r>
                <a:rPr lang="en-CA" altLang="en-US" sz="1400" b="1">
                  <a:solidFill>
                    <a:srgbClr val="000000"/>
                  </a:solidFill>
                  <a:latin typeface="Arial" charset="0"/>
                </a:rPr>
                <a:t>Prioritized List of DFO Climate Sensitive Decisions for DFO Sectors</a:t>
              </a:r>
            </a:p>
          </p:txBody>
        </p:sp>
        <p:sp>
          <p:nvSpPr>
            <p:cNvPr id="13" name="Rectangle 96"/>
            <p:cNvSpPr>
              <a:spLocks noChangeArrowheads="1"/>
            </p:cNvSpPr>
            <p:nvPr/>
          </p:nvSpPr>
          <p:spPr bwMode="auto">
            <a:xfrm>
              <a:off x="4664075" y="1027113"/>
              <a:ext cx="1924050" cy="1106487"/>
            </a:xfrm>
            <a:prstGeom prst="rect">
              <a:avLst/>
            </a:prstGeom>
            <a:solidFill>
              <a:srgbClr val="CCECFF"/>
            </a:solidFill>
            <a:ln w="9525" algn="ctr">
              <a:solidFill>
                <a:srgbClr val="969696"/>
              </a:solidFill>
              <a:miter lim="800000"/>
              <a:headEnd/>
              <a:tailEnd/>
            </a:ln>
            <a:effectLst>
              <a:outerShdw dist="107763" dir="18900000" algn="ctr" rotWithShape="0">
                <a:schemeClr val="bg2">
                  <a:alpha val="50000"/>
                </a:schemeClr>
              </a:outerShdw>
            </a:effectLst>
          </p:spPr>
          <p:txBody>
            <a:bodyPr anchor="ctr"/>
            <a:lstStyle/>
            <a:p>
              <a:pPr eaLnBrk="1" hangingPunct="1"/>
              <a:r>
                <a:rPr lang="en-CA" altLang="en-US" sz="1400" b="1">
                  <a:solidFill>
                    <a:srgbClr val="000000"/>
                  </a:solidFill>
                  <a:latin typeface="Arial" charset="0"/>
                </a:rPr>
                <a:t>Inventory of Existing Adaptation Tools Relevant to the Work of DFO</a:t>
              </a:r>
            </a:p>
          </p:txBody>
        </p:sp>
        <p:sp>
          <p:nvSpPr>
            <p:cNvPr id="14" name="Rectangle 98"/>
            <p:cNvSpPr>
              <a:spLocks noChangeArrowheads="1"/>
            </p:cNvSpPr>
            <p:nvPr/>
          </p:nvSpPr>
          <p:spPr bwMode="auto">
            <a:xfrm>
              <a:off x="1547813" y="6165850"/>
              <a:ext cx="4968875" cy="431800"/>
            </a:xfrm>
            <a:prstGeom prst="rect">
              <a:avLst/>
            </a:prstGeom>
            <a:solidFill>
              <a:srgbClr val="CCECFF"/>
            </a:solidFill>
            <a:ln w="9525" algn="ctr">
              <a:solidFill>
                <a:srgbClr val="969696"/>
              </a:solidFill>
              <a:miter lim="800000"/>
              <a:headEnd/>
              <a:tailEnd/>
            </a:ln>
            <a:effectLst>
              <a:outerShdw dist="107763" dir="18900000" algn="ctr" rotWithShape="0">
                <a:schemeClr val="bg2">
                  <a:alpha val="50000"/>
                </a:schemeClr>
              </a:outerShdw>
            </a:effectLst>
          </p:spPr>
          <p:txBody>
            <a:bodyPr anchor="ctr"/>
            <a:lstStyle/>
            <a:p>
              <a:pPr eaLnBrk="1" hangingPunct="1"/>
              <a:r>
                <a:rPr lang="en-CA" altLang="en-US" sz="1400" b="1">
                  <a:solidFill>
                    <a:srgbClr val="000000"/>
                  </a:solidFill>
                  <a:latin typeface="Arial" charset="0"/>
                </a:rPr>
                <a:t>Development of Adaptation Tools</a:t>
              </a:r>
            </a:p>
          </p:txBody>
        </p:sp>
        <p:sp>
          <p:nvSpPr>
            <p:cNvPr id="15" name="Rectangle 106"/>
            <p:cNvSpPr>
              <a:spLocks noChangeArrowheads="1"/>
            </p:cNvSpPr>
            <p:nvPr/>
          </p:nvSpPr>
          <p:spPr bwMode="auto">
            <a:xfrm>
              <a:off x="1554163" y="4895850"/>
              <a:ext cx="4967287" cy="358775"/>
            </a:xfrm>
            <a:prstGeom prst="rect">
              <a:avLst/>
            </a:prstGeom>
            <a:solidFill>
              <a:srgbClr val="CCECFF"/>
            </a:solidFill>
            <a:ln w="9525" algn="ctr">
              <a:solidFill>
                <a:srgbClr val="969696"/>
              </a:solidFill>
              <a:miter lim="800000"/>
              <a:headEnd/>
              <a:tailEnd/>
            </a:ln>
            <a:effectLst>
              <a:outerShdw dist="107763" dir="18900000" algn="ctr" rotWithShape="0">
                <a:schemeClr val="bg2">
                  <a:alpha val="50000"/>
                </a:schemeClr>
              </a:outerShdw>
            </a:effectLst>
          </p:spPr>
          <p:txBody>
            <a:bodyPr anchor="ctr"/>
            <a:lstStyle/>
            <a:p>
              <a:pPr eaLnBrk="1" hangingPunct="1">
                <a:spcBef>
                  <a:spcPct val="50000"/>
                </a:spcBef>
              </a:pPr>
              <a:r>
                <a:rPr lang="en-CA" altLang="en-US" sz="1400" b="1">
                  <a:solidFill>
                    <a:srgbClr val="000000"/>
                  </a:solidFill>
                  <a:latin typeface="Arial" charset="0"/>
                </a:rPr>
                <a:t>Climate Sensitive Decisions Workshop</a:t>
              </a:r>
            </a:p>
          </p:txBody>
        </p:sp>
        <p:sp>
          <p:nvSpPr>
            <p:cNvPr id="16" name="Rectangle 166"/>
            <p:cNvSpPr>
              <a:spLocks noChangeArrowheads="1"/>
            </p:cNvSpPr>
            <p:nvPr/>
          </p:nvSpPr>
          <p:spPr bwMode="auto">
            <a:xfrm>
              <a:off x="8480425" y="1268413"/>
              <a:ext cx="555625" cy="554037"/>
            </a:xfrm>
            <a:prstGeom prst="rect">
              <a:avLst/>
            </a:prstGeom>
            <a:solidFill>
              <a:schemeClr val="bg1"/>
            </a:solidFill>
            <a:ln w="9525" algn="ctr">
              <a:solidFill>
                <a:srgbClr val="969696"/>
              </a:solidFill>
              <a:miter lim="800000"/>
              <a:headEnd/>
              <a:tailEnd/>
            </a:ln>
            <a:effectLst>
              <a:outerShdw dist="107763" dir="18900000" algn="ctr" rotWithShape="0">
                <a:schemeClr val="bg2">
                  <a:alpha val="50000"/>
                </a:schemeClr>
              </a:outerShdw>
            </a:effectLst>
          </p:spPr>
          <p:txBody>
            <a:bodyPr wrap="none" anchor="ctr"/>
            <a:lstStyle/>
            <a:p>
              <a:pPr eaLnBrk="1" hangingPunct="1"/>
              <a:endParaRPr lang="en-US" altLang="en-US" sz="1200">
                <a:solidFill>
                  <a:srgbClr val="000000"/>
                </a:solidFill>
                <a:latin typeface="Arial" charset="0"/>
              </a:endParaRPr>
            </a:p>
          </p:txBody>
        </p:sp>
        <p:sp>
          <p:nvSpPr>
            <p:cNvPr id="17" name="Line 174"/>
            <p:cNvSpPr>
              <a:spLocks noChangeShapeType="1"/>
            </p:cNvSpPr>
            <p:nvPr/>
          </p:nvSpPr>
          <p:spPr bwMode="auto">
            <a:xfrm>
              <a:off x="4083050" y="4673600"/>
              <a:ext cx="0" cy="222250"/>
            </a:xfrm>
            <a:prstGeom prst="line">
              <a:avLst/>
            </a:prstGeom>
            <a:noFill/>
            <a:ln w="9525">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8" name="Line 175"/>
            <p:cNvSpPr>
              <a:spLocks noChangeShapeType="1"/>
            </p:cNvSpPr>
            <p:nvPr/>
          </p:nvSpPr>
          <p:spPr bwMode="auto">
            <a:xfrm>
              <a:off x="4083050" y="5254625"/>
              <a:ext cx="0" cy="227013"/>
            </a:xfrm>
            <a:prstGeom prst="line">
              <a:avLst/>
            </a:prstGeom>
            <a:noFill/>
            <a:ln w="9525">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9" name="Line 176"/>
            <p:cNvSpPr>
              <a:spLocks noChangeShapeType="1"/>
            </p:cNvSpPr>
            <p:nvPr/>
          </p:nvSpPr>
          <p:spPr bwMode="auto">
            <a:xfrm>
              <a:off x="3929063" y="2667000"/>
              <a:ext cx="0" cy="358775"/>
            </a:xfrm>
            <a:prstGeom prst="line">
              <a:avLst/>
            </a:prstGeom>
            <a:noFill/>
            <a:ln w="9525">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0" name="Line 179"/>
            <p:cNvSpPr>
              <a:spLocks noChangeShapeType="1"/>
            </p:cNvSpPr>
            <p:nvPr/>
          </p:nvSpPr>
          <p:spPr bwMode="auto">
            <a:xfrm>
              <a:off x="1314450" y="2185988"/>
              <a:ext cx="125413" cy="125412"/>
            </a:xfrm>
            <a:prstGeom prst="line">
              <a:avLst/>
            </a:prstGeom>
            <a:noFill/>
            <a:ln w="9525">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1" name="Rectangle 96"/>
            <p:cNvSpPr>
              <a:spLocks noChangeArrowheads="1"/>
            </p:cNvSpPr>
            <p:nvPr/>
          </p:nvSpPr>
          <p:spPr bwMode="auto">
            <a:xfrm>
              <a:off x="1547813" y="2330450"/>
              <a:ext cx="4968875" cy="522288"/>
            </a:xfrm>
            <a:prstGeom prst="rect">
              <a:avLst/>
            </a:prstGeom>
            <a:solidFill>
              <a:srgbClr val="BAE18F"/>
            </a:solidFill>
            <a:ln w="9525" algn="ctr">
              <a:solidFill>
                <a:srgbClr val="969696"/>
              </a:solidFill>
              <a:miter lim="800000"/>
              <a:headEnd/>
              <a:tailEnd/>
            </a:ln>
            <a:effectLst>
              <a:outerShdw dist="107763" dir="18900000" algn="ctr" rotWithShape="0">
                <a:schemeClr val="bg2">
                  <a:alpha val="50000"/>
                </a:schemeClr>
              </a:outerShdw>
            </a:effectLst>
          </p:spPr>
          <p:txBody>
            <a:bodyPr anchor="ctr"/>
            <a:lstStyle/>
            <a:p>
              <a:pPr eaLnBrk="1" hangingPunct="1"/>
              <a:r>
                <a:rPr lang="en-CA" altLang="en-US" sz="1400" b="1" dirty="0">
                  <a:solidFill>
                    <a:srgbClr val="000000"/>
                  </a:solidFill>
                  <a:latin typeface="Arial" charset="0"/>
                </a:rPr>
                <a:t>DFO Framework for Identifying Climate Sensitive Decisions</a:t>
              </a:r>
            </a:p>
          </p:txBody>
        </p:sp>
        <p:grpSp>
          <p:nvGrpSpPr>
            <p:cNvPr id="22" name="Group 35"/>
            <p:cNvGrpSpPr>
              <a:grpSpLocks/>
            </p:cNvGrpSpPr>
            <p:nvPr/>
          </p:nvGrpSpPr>
          <p:grpSpPr bwMode="auto">
            <a:xfrm>
              <a:off x="2454275" y="3025775"/>
              <a:ext cx="3073400" cy="1700213"/>
              <a:chOff x="1301" y="778"/>
              <a:chExt cx="1936" cy="1071"/>
            </a:xfrm>
          </p:grpSpPr>
          <p:sp>
            <p:nvSpPr>
              <p:cNvPr id="31" name="Rectangle 36"/>
              <p:cNvSpPr>
                <a:spLocks noChangeArrowheads="1"/>
              </p:cNvSpPr>
              <p:nvPr/>
            </p:nvSpPr>
            <p:spPr bwMode="auto">
              <a:xfrm>
                <a:off x="1958" y="1300"/>
                <a:ext cx="998" cy="507"/>
              </a:xfrm>
              <a:prstGeom prst="rect">
                <a:avLst/>
              </a:prstGeom>
              <a:solidFill>
                <a:srgbClr val="CCFFFF"/>
              </a:solidFill>
              <a:ln w="9525" algn="ctr">
                <a:solidFill>
                  <a:srgbClr val="969696"/>
                </a:solidFill>
                <a:miter lim="800000"/>
                <a:headEnd/>
                <a:tailEnd/>
              </a:ln>
              <a:effectLst>
                <a:outerShdw dist="107763" dir="18900000" algn="ctr" rotWithShape="0">
                  <a:schemeClr val="bg2">
                    <a:alpha val="50000"/>
                  </a:schemeClr>
                </a:outerShdw>
              </a:effectLst>
            </p:spPr>
            <p:txBody>
              <a:bodyPr rIns="0" bIns="0" anchor="ctr"/>
              <a:lstStyle/>
              <a:p>
                <a:pPr eaLnBrk="1" hangingPunct="1"/>
                <a:endParaRPr lang="en-US" altLang="en-US">
                  <a:solidFill>
                    <a:srgbClr val="000000"/>
                  </a:solidFill>
                  <a:latin typeface="Arial" charset="0"/>
                </a:endParaRPr>
              </a:p>
            </p:txBody>
          </p:sp>
          <p:sp>
            <p:nvSpPr>
              <p:cNvPr id="32" name="Rectangle 37"/>
              <p:cNvSpPr>
                <a:spLocks noChangeArrowheads="1"/>
              </p:cNvSpPr>
              <p:nvPr/>
            </p:nvSpPr>
            <p:spPr bwMode="auto">
              <a:xfrm>
                <a:off x="1856" y="1188"/>
                <a:ext cx="998" cy="507"/>
              </a:xfrm>
              <a:prstGeom prst="rect">
                <a:avLst/>
              </a:prstGeom>
              <a:solidFill>
                <a:srgbClr val="DDDDDD"/>
              </a:solidFill>
              <a:ln w="9525" algn="ctr">
                <a:solidFill>
                  <a:srgbClr val="969696"/>
                </a:solidFill>
                <a:miter lim="800000"/>
                <a:headEnd/>
                <a:tailEnd/>
              </a:ln>
              <a:effectLst>
                <a:outerShdw dist="107763" dir="18900000" algn="ctr" rotWithShape="0">
                  <a:schemeClr val="bg2">
                    <a:alpha val="50000"/>
                  </a:schemeClr>
                </a:outerShdw>
              </a:effectLst>
            </p:spPr>
            <p:txBody>
              <a:bodyPr rIns="0" bIns="0" anchor="ctr"/>
              <a:lstStyle/>
              <a:p>
                <a:pPr eaLnBrk="1" hangingPunct="1"/>
                <a:endParaRPr lang="en-US" altLang="en-US">
                  <a:solidFill>
                    <a:srgbClr val="000000"/>
                  </a:solidFill>
                  <a:latin typeface="Arial" charset="0"/>
                </a:endParaRPr>
              </a:p>
            </p:txBody>
          </p:sp>
          <p:sp>
            <p:nvSpPr>
              <p:cNvPr id="33" name="Rectangle 38"/>
              <p:cNvSpPr>
                <a:spLocks noChangeArrowheads="1"/>
              </p:cNvSpPr>
              <p:nvPr/>
            </p:nvSpPr>
            <p:spPr bwMode="auto">
              <a:xfrm>
                <a:off x="1746" y="1046"/>
                <a:ext cx="998" cy="507"/>
              </a:xfrm>
              <a:prstGeom prst="rect">
                <a:avLst/>
              </a:prstGeom>
              <a:solidFill>
                <a:srgbClr val="FFCCCC"/>
              </a:solidFill>
              <a:ln w="9525" algn="ctr">
                <a:solidFill>
                  <a:srgbClr val="969696"/>
                </a:solidFill>
                <a:miter lim="800000"/>
                <a:headEnd/>
                <a:tailEnd/>
              </a:ln>
              <a:effectLst>
                <a:outerShdw dist="107763" dir="18900000" algn="ctr" rotWithShape="0">
                  <a:schemeClr val="bg2">
                    <a:alpha val="50000"/>
                  </a:schemeClr>
                </a:outerShdw>
              </a:effectLst>
            </p:spPr>
            <p:txBody>
              <a:bodyPr rIns="0" bIns="0" anchor="ctr"/>
              <a:lstStyle/>
              <a:p>
                <a:pPr eaLnBrk="1" hangingPunct="1"/>
                <a:endParaRPr lang="en-US" altLang="en-US">
                  <a:solidFill>
                    <a:srgbClr val="000000"/>
                  </a:solidFill>
                  <a:latin typeface="Arial" charset="0"/>
                </a:endParaRPr>
              </a:p>
            </p:txBody>
          </p:sp>
          <p:sp>
            <p:nvSpPr>
              <p:cNvPr id="34" name="Rectangle 39"/>
              <p:cNvSpPr>
                <a:spLocks noChangeArrowheads="1"/>
              </p:cNvSpPr>
              <p:nvPr/>
            </p:nvSpPr>
            <p:spPr bwMode="auto">
              <a:xfrm>
                <a:off x="1675" y="898"/>
                <a:ext cx="998" cy="507"/>
              </a:xfrm>
              <a:prstGeom prst="rect">
                <a:avLst/>
              </a:prstGeom>
              <a:solidFill>
                <a:srgbClr val="FFFF99"/>
              </a:solidFill>
              <a:ln w="9525" algn="ctr">
                <a:solidFill>
                  <a:srgbClr val="969696"/>
                </a:solidFill>
                <a:miter lim="800000"/>
                <a:headEnd/>
                <a:tailEnd/>
              </a:ln>
              <a:effectLst>
                <a:outerShdw dist="107763" dir="18900000" algn="ctr" rotWithShape="0">
                  <a:schemeClr val="bg2">
                    <a:alpha val="50000"/>
                  </a:schemeClr>
                </a:outerShdw>
              </a:effectLst>
            </p:spPr>
            <p:txBody>
              <a:bodyPr rIns="0" bIns="0" anchor="ctr"/>
              <a:lstStyle/>
              <a:p>
                <a:pPr eaLnBrk="1" hangingPunct="1"/>
                <a:endParaRPr lang="en-US" altLang="en-US">
                  <a:solidFill>
                    <a:srgbClr val="000000"/>
                  </a:solidFill>
                  <a:latin typeface="Arial" charset="0"/>
                </a:endParaRPr>
              </a:p>
            </p:txBody>
          </p:sp>
          <p:sp>
            <p:nvSpPr>
              <p:cNvPr id="35" name="Rectangle 41"/>
              <p:cNvSpPr>
                <a:spLocks noChangeArrowheads="1"/>
              </p:cNvSpPr>
              <p:nvPr/>
            </p:nvSpPr>
            <p:spPr bwMode="auto">
              <a:xfrm>
                <a:off x="1301" y="778"/>
                <a:ext cx="1281" cy="507"/>
              </a:xfrm>
              <a:prstGeom prst="rect">
                <a:avLst/>
              </a:prstGeom>
              <a:solidFill>
                <a:srgbClr val="BAE18F"/>
              </a:solidFill>
              <a:ln w="9525" algn="ctr">
                <a:solidFill>
                  <a:srgbClr val="969696"/>
                </a:solidFill>
                <a:miter lim="800000"/>
                <a:headEnd/>
                <a:tailEnd/>
              </a:ln>
              <a:effectLst>
                <a:outerShdw dist="107763" dir="18900000" algn="ctr" rotWithShape="0">
                  <a:schemeClr val="bg2">
                    <a:alpha val="50000"/>
                  </a:schemeClr>
                </a:outerShdw>
              </a:effectLst>
            </p:spPr>
            <p:txBody>
              <a:bodyPr rIns="90000" bIns="46800" anchor="ctr"/>
              <a:lstStyle/>
              <a:p>
                <a:pPr eaLnBrk="1" hangingPunct="1"/>
                <a:r>
                  <a:rPr lang="en-CA" altLang="en-US" sz="1400" b="1" dirty="0">
                    <a:solidFill>
                      <a:srgbClr val="000000"/>
                    </a:solidFill>
                    <a:latin typeface="Arial" charset="0"/>
                  </a:rPr>
                  <a:t>Key Organisational Areas Climate Sensitive Decisions</a:t>
                </a:r>
              </a:p>
            </p:txBody>
          </p:sp>
          <p:sp>
            <p:nvSpPr>
              <p:cNvPr id="36" name="Text Box 156"/>
              <p:cNvSpPr txBox="1">
                <a:spLocks noChangeArrowheads="1"/>
              </p:cNvSpPr>
              <p:nvPr/>
            </p:nvSpPr>
            <p:spPr bwMode="auto">
              <a:xfrm>
                <a:off x="2272" y="1558"/>
                <a:ext cx="907" cy="15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spAutoFit/>
              </a:bodyPr>
              <a:lstStyle>
                <a:lvl1pPr>
                  <a:defRPr sz="3200">
                    <a:solidFill>
                      <a:schemeClr val="tx1"/>
                    </a:solidFill>
                    <a:latin typeface="Arial Narrow" pitchFamily="34" charset="0"/>
                  </a:defRPr>
                </a:lvl1pPr>
                <a:lvl2pPr>
                  <a:defRPr sz="2800">
                    <a:solidFill>
                      <a:schemeClr val="tx1"/>
                    </a:solidFill>
                    <a:latin typeface="Arial Narrow" pitchFamily="34" charset="0"/>
                  </a:defRPr>
                </a:lvl2pPr>
                <a:lvl3pPr>
                  <a:defRPr sz="2400">
                    <a:solidFill>
                      <a:schemeClr val="tx1"/>
                    </a:solidFill>
                    <a:latin typeface="Arial Narrow" pitchFamily="34" charset="0"/>
                  </a:defRPr>
                </a:lvl3pPr>
                <a:lvl4pPr>
                  <a:defRPr sz="2000">
                    <a:solidFill>
                      <a:schemeClr val="tx1"/>
                    </a:solidFill>
                    <a:latin typeface="Arial Narrow" pitchFamily="34" charset="0"/>
                  </a:defRPr>
                </a:lvl4pPr>
                <a:lvl5pPr>
                  <a:defRPr sz="2000">
                    <a:solidFill>
                      <a:schemeClr val="tx1"/>
                    </a:solidFill>
                    <a:latin typeface="Arial Narrow" pitchFamily="34" charset="0"/>
                  </a:defRPr>
                </a:lvl5pPr>
                <a:lvl6pPr eaLnBrk="0" hangingPunct="0">
                  <a:defRPr sz="2000">
                    <a:solidFill>
                      <a:schemeClr val="tx1"/>
                    </a:solidFill>
                    <a:latin typeface="Arial Narrow" pitchFamily="34" charset="0"/>
                  </a:defRPr>
                </a:lvl6pPr>
                <a:lvl7pPr eaLnBrk="0" hangingPunct="0">
                  <a:defRPr sz="2000">
                    <a:solidFill>
                      <a:schemeClr val="tx1"/>
                    </a:solidFill>
                    <a:latin typeface="Arial Narrow" pitchFamily="34" charset="0"/>
                  </a:defRPr>
                </a:lvl7pPr>
                <a:lvl8pPr eaLnBrk="0" hangingPunct="0">
                  <a:defRPr sz="2000">
                    <a:solidFill>
                      <a:schemeClr val="tx1"/>
                    </a:solidFill>
                    <a:latin typeface="Arial Narrow" pitchFamily="34" charset="0"/>
                  </a:defRPr>
                </a:lvl8pPr>
                <a:lvl9pPr eaLnBrk="0" hangingPunct="0">
                  <a:defRPr sz="2000">
                    <a:solidFill>
                      <a:schemeClr val="tx1"/>
                    </a:solidFill>
                    <a:latin typeface="Arial Narrow" pitchFamily="34" charset="0"/>
                  </a:defRPr>
                </a:lvl9pPr>
              </a:lstStyle>
              <a:p>
                <a:pPr eaLnBrk="1" hangingPunct="1"/>
                <a:r>
                  <a:rPr lang="en-CA" altLang="en-US" sz="1000" b="1">
                    <a:solidFill>
                      <a:srgbClr val="000000"/>
                    </a:solidFill>
                    <a:latin typeface="Arial" charset="0"/>
                  </a:rPr>
                  <a:t>CCG</a:t>
                </a:r>
              </a:p>
            </p:txBody>
          </p:sp>
          <p:sp>
            <p:nvSpPr>
              <p:cNvPr id="37" name="Text Box 159"/>
              <p:cNvSpPr txBox="1">
                <a:spLocks noChangeArrowheads="1"/>
              </p:cNvSpPr>
              <p:nvPr/>
            </p:nvSpPr>
            <p:spPr bwMode="auto">
              <a:xfrm>
                <a:off x="1798" y="1253"/>
                <a:ext cx="965" cy="15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spAutoFit/>
              </a:bodyPr>
              <a:lstStyle>
                <a:lvl1pPr>
                  <a:defRPr sz="3200">
                    <a:solidFill>
                      <a:schemeClr val="tx1"/>
                    </a:solidFill>
                    <a:latin typeface="Arial Narrow" pitchFamily="34" charset="0"/>
                  </a:defRPr>
                </a:lvl1pPr>
                <a:lvl2pPr>
                  <a:defRPr sz="2800">
                    <a:solidFill>
                      <a:schemeClr val="tx1"/>
                    </a:solidFill>
                    <a:latin typeface="Arial Narrow" pitchFamily="34" charset="0"/>
                  </a:defRPr>
                </a:lvl2pPr>
                <a:lvl3pPr>
                  <a:defRPr sz="2400">
                    <a:solidFill>
                      <a:schemeClr val="tx1"/>
                    </a:solidFill>
                    <a:latin typeface="Arial Narrow" pitchFamily="34" charset="0"/>
                  </a:defRPr>
                </a:lvl3pPr>
                <a:lvl4pPr>
                  <a:defRPr sz="2000">
                    <a:solidFill>
                      <a:schemeClr val="tx1"/>
                    </a:solidFill>
                    <a:latin typeface="Arial Narrow" pitchFamily="34" charset="0"/>
                  </a:defRPr>
                </a:lvl4pPr>
                <a:lvl5pPr>
                  <a:defRPr sz="2000">
                    <a:solidFill>
                      <a:schemeClr val="tx1"/>
                    </a:solidFill>
                    <a:latin typeface="Arial Narrow" pitchFamily="34" charset="0"/>
                  </a:defRPr>
                </a:lvl5pPr>
                <a:lvl6pPr eaLnBrk="0" hangingPunct="0">
                  <a:defRPr sz="2000">
                    <a:solidFill>
                      <a:schemeClr val="tx1"/>
                    </a:solidFill>
                    <a:latin typeface="Arial Narrow" pitchFamily="34" charset="0"/>
                  </a:defRPr>
                </a:lvl6pPr>
                <a:lvl7pPr eaLnBrk="0" hangingPunct="0">
                  <a:defRPr sz="2000">
                    <a:solidFill>
                      <a:schemeClr val="tx1"/>
                    </a:solidFill>
                    <a:latin typeface="Arial Narrow" pitchFamily="34" charset="0"/>
                  </a:defRPr>
                </a:lvl7pPr>
                <a:lvl8pPr eaLnBrk="0" hangingPunct="0">
                  <a:defRPr sz="2000">
                    <a:solidFill>
                      <a:schemeClr val="tx1"/>
                    </a:solidFill>
                    <a:latin typeface="Arial Narrow" pitchFamily="34" charset="0"/>
                  </a:defRPr>
                </a:lvl8pPr>
                <a:lvl9pPr eaLnBrk="0" hangingPunct="0">
                  <a:defRPr sz="2000">
                    <a:solidFill>
                      <a:schemeClr val="tx1"/>
                    </a:solidFill>
                    <a:latin typeface="Arial Narrow" pitchFamily="34" charset="0"/>
                  </a:defRPr>
                </a:lvl9pPr>
              </a:lstStyle>
              <a:p>
                <a:pPr eaLnBrk="1" hangingPunct="1"/>
                <a:r>
                  <a:rPr lang="en-CA" altLang="en-US" sz="1000" b="1">
                    <a:solidFill>
                      <a:srgbClr val="000000"/>
                    </a:solidFill>
                    <a:latin typeface="Arial" charset="0"/>
                  </a:rPr>
                  <a:t>Ecosystem Mgt</a:t>
                </a:r>
              </a:p>
            </p:txBody>
          </p:sp>
          <p:sp>
            <p:nvSpPr>
              <p:cNvPr id="38" name="Text Box 160"/>
              <p:cNvSpPr txBox="1">
                <a:spLocks noChangeArrowheads="1"/>
              </p:cNvSpPr>
              <p:nvPr/>
            </p:nvSpPr>
            <p:spPr bwMode="auto">
              <a:xfrm>
                <a:off x="1728" y="1405"/>
                <a:ext cx="1049" cy="15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spAutoFit/>
              </a:bodyPr>
              <a:lstStyle>
                <a:lvl1pPr>
                  <a:defRPr sz="3200">
                    <a:solidFill>
                      <a:schemeClr val="tx1"/>
                    </a:solidFill>
                    <a:latin typeface="Arial Narrow" pitchFamily="34" charset="0"/>
                  </a:defRPr>
                </a:lvl1pPr>
                <a:lvl2pPr>
                  <a:defRPr sz="2800">
                    <a:solidFill>
                      <a:schemeClr val="tx1"/>
                    </a:solidFill>
                    <a:latin typeface="Arial Narrow" pitchFamily="34" charset="0"/>
                  </a:defRPr>
                </a:lvl2pPr>
                <a:lvl3pPr>
                  <a:defRPr sz="2400">
                    <a:solidFill>
                      <a:schemeClr val="tx1"/>
                    </a:solidFill>
                    <a:latin typeface="Arial Narrow" pitchFamily="34" charset="0"/>
                  </a:defRPr>
                </a:lvl3pPr>
                <a:lvl4pPr>
                  <a:defRPr sz="2000">
                    <a:solidFill>
                      <a:schemeClr val="tx1"/>
                    </a:solidFill>
                    <a:latin typeface="Arial Narrow" pitchFamily="34" charset="0"/>
                  </a:defRPr>
                </a:lvl4pPr>
                <a:lvl5pPr>
                  <a:defRPr sz="2000">
                    <a:solidFill>
                      <a:schemeClr val="tx1"/>
                    </a:solidFill>
                    <a:latin typeface="Arial Narrow" pitchFamily="34" charset="0"/>
                  </a:defRPr>
                </a:lvl5pPr>
                <a:lvl6pPr eaLnBrk="0" hangingPunct="0">
                  <a:defRPr sz="2000">
                    <a:solidFill>
                      <a:schemeClr val="tx1"/>
                    </a:solidFill>
                    <a:latin typeface="Arial Narrow" pitchFamily="34" charset="0"/>
                  </a:defRPr>
                </a:lvl6pPr>
                <a:lvl7pPr eaLnBrk="0" hangingPunct="0">
                  <a:defRPr sz="2000">
                    <a:solidFill>
                      <a:schemeClr val="tx1"/>
                    </a:solidFill>
                    <a:latin typeface="Arial Narrow" pitchFamily="34" charset="0"/>
                  </a:defRPr>
                </a:lvl7pPr>
                <a:lvl8pPr eaLnBrk="0" hangingPunct="0">
                  <a:defRPr sz="2000">
                    <a:solidFill>
                      <a:schemeClr val="tx1"/>
                    </a:solidFill>
                    <a:latin typeface="Arial Narrow" pitchFamily="34" charset="0"/>
                  </a:defRPr>
                </a:lvl8pPr>
                <a:lvl9pPr eaLnBrk="0" hangingPunct="0">
                  <a:defRPr sz="2000">
                    <a:solidFill>
                      <a:schemeClr val="tx1"/>
                    </a:solidFill>
                    <a:latin typeface="Arial Narrow" pitchFamily="34" charset="0"/>
                  </a:defRPr>
                </a:lvl9pPr>
              </a:lstStyle>
              <a:p>
                <a:pPr eaLnBrk="1" hangingPunct="1"/>
                <a:r>
                  <a:rPr lang="en-CA" altLang="en-US" sz="1000" b="1">
                    <a:solidFill>
                      <a:srgbClr val="000000"/>
                    </a:solidFill>
                    <a:latin typeface="Arial" charset="0"/>
                  </a:rPr>
                  <a:t>Int. Fish.Resource Mgt</a:t>
                </a:r>
              </a:p>
            </p:txBody>
          </p:sp>
          <p:sp>
            <p:nvSpPr>
              <p:cNvPr id="39" name="Text Box 161"/>
              <p:cNvSpPr txBox="1">
                <a:spLocks noChangeArrowheads="1"/>
              </p:cNvSpPr>
              <p:nvPr/>
            </p:nvSpPr>
            <p:spPr bwMode="auto">
              <a:xfrm>
                <a:off x="2454" y="1694"/>
                <a:ext cx="783" cy="15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spAutoFit/>
              </a:bodyPr>
              <a:lstStyle>
                <a:lvl1pPr>
                  <a:defRPr sz="3200">
                    <a:solidFill>
                      <a:schemeClr val="tx1"/>
                    </a:solidFill>
                    <a:latin typeface="Arial Narrow" pitchFamily="34" charset="0"/>
                  </a:defRPr>
                </a:lvl1pPr>
                <a:lvl2pPr>
                  <a:defRPr sz="2800">
                    <a:solidFill>
                      <a:schemeClr val="tx1"/>
                    </a:solidFill>
                    <a:latin typeface="Arial Narrow" pitchFamily="34" charset="0"/>
                  </a:defRPr>
                </a:lvl2pPr>
                <a:lvl3pPr>
                  <a:defRPr sz="2400">
                    <a:solidFill>
                      <a:schemeClr val="tx1"/>
                    </a:solidFill>
                    <a:latin typeface="Arial Narrow" pitchFamily="34" charset="0"/>
                  </a:defRPr>
                </a:lvl3pPr>
                <a:lvl4pPr>
                  <a:defRPr sz="2000">
                    <a:solidFill>
                      <a:schemeClr val="tx1"/>
                    </a:solidFill>
                    <a:latin typeface="Arial Narrow" pitchFamily="34" charset="0"/>
                  </a:defRPr>
                </a:lvl4pPr>
                <a:lvl5pPr>
                  <a:defRPr sz="2000">
                    <a:solidFill>
                      <a:schemeClr val="tx1"/>
                    </a:solidFill>
                    <a:latin typeface="Arial Narrow" pitchFamily="34" charset="0"/>
                  </a:defRPr>
                </a:lvl5pPr>
                <a:lvl6pPr eaLnBrk="0" hangingPunct="0">
                  <a:defRPr sz="2000">
                    <a:solidFill>
                      <a:schemeClr val="tx1"/>
                    </a:solidFill>
                    <a:latin typeface="Arial Narrow" pitchFamily="34" charset="0"/>
                  </a:defRPr>
                </a:lvl6pPr>
                <a:lvl7pPr eaLnBrk="0" hangingPunct="0">
                  <a:defRPr sz="2000">
                    <a:solidFill>
                      <a:schemeClr val="tx1"/>
                    </a:solidFill>
                    <a:latin typeface="Arial Narrow" pitchFamily="34" charset="0"/>
                  </a:defRPr>
                </a:lvl7pPr>
                <a:lvl8pPr eaLnBrk="0" hangingPunct="0">
                  <a:defRPr sz="2000">
                    <a:solidFill>
                      <a:schemeClr val="tx1"/>
                    </a:solidFill>
                    <a:latin typeface="Arial Narrow" pitchFamily="34" charset="0"/>
                  </a:defRPr>
                </a:lvl8pPr>
                <a:lvl9pPr eaLnBrk="0" hangingPunct="0">
                  <a:defRPr sz="2000">
                    <a:solidFill>
                      <a:schemeClr val="tx1"/>
                    </a:solidFill>
                    <a:latin typeface="Arial Narrow" pitchFamily="34" charset="0"/>
                  </a:defRPr>
                </a:lvl9pPr>
              </a:lstStyle>
              <a:p>
                <a:pPr eaLnBrk="1" hangingPunct="1"/>
                <a:r>
                  <a:rPr lang="en-CA" altLang="en-US" sz="1000" b="1">
                    <a:solidFill>
                      <a:srgbClr val="000000"/>
                    </a:solidFill>
                    <a:latin typeface="Arial" charset="0"/>
                  </a:rPr>
                  <a:t>SCH</a:t>
                </a:r>
              </a:p>
            </p:txBody>
          </p:sp>
        </p:grpSp>
        <p:pic>
          <p:nvPicPr>
            <p:cNvPr id="23" name="Picture 1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475" y="5910263"/>
              <a:ext cx="158750" cy="3048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3"/>
            <p:cNvSpPr txBox="1">
              <a:spLocks noChangeArrowheads="1"/>
            </p:cNvSpPr>
            <p:nvPr/>
          </p:nvSpPr>
          <p:spPr bwMode="auto">
            <a:xfrm>
              <a:off x="8459788" y="1341438"/>
              <a:ext cx="649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Narrow" pitchFamily="34" charset="0"/>
                </a:defRPr>
              </a:lvl1pPr>
              <a:lvl2pPr>
                <a:defRPr sz="2800">
                  <a:solidFill>
                    <a:schemeClr val="tx1"/>
                  </a:solidFill>
                  <a:latin typeface="Arial Narrow" pitchFamily="34" charset="0"/>
                </a:defRPr>
              </a:lvl2pPr>
              <a:lvl3pPr>
                <a:defRPr sz="2400">
                  <a:solidFill>
                    <a:schemeClr val="tx1"/>
                  </a:solidFill>
                  <a:latin typeface="Arial Narrow" pitchFamily="34" charset="0"/>
                </a:defRPr>
              </a:lvl3pPr>
              <a:lvl4pPr>
                <a:defRPr sz="2000">
                  <a:solidFill>
                    <a:schemeClr val="tx1"/>
                  </a:solidFill>
                  <a:latin typeface="Arial Narrow" pitchFamily="34" charset="0"/>
                </a:defRPr>
              </a:lvl4pPr>
              <a:lvl5pPr>
                <a:defRPr sz="2000">
                  <a:solidFill>
                    <a:schemeClr val="tx1"/>
                  </a:solidFill>
                  <a:latin typeface="Arial Narrow" pitchFamily="34" charset="0"/>
                </a:defRPr>
              </a:lvl5pPr>
              <a:lvl6pPr eaLnBrk="0" hangingPunct="0">
                <a:defRPr sz="2000">
                  <a:solidFill>
                    <a:schemeClr val="tx1"/>
                  </a:solidFill>
                  <a:latin typeface="Arial Narrow" pitchFamily="34" charset="0"/>
                </a:defRPr>
              </a:lvl6pPr>
              <a:lvl7pPr eaLnBrk="0" hangingPunct="0">
                <a:defRPr sz="2000">
                  <a:solidFill>
                    <a:schemeClr val="tx1"/>
                  </a:solidFill>
                  <a:latin typeface="Arial Narrow" pitchFamily="34" charset="0"/>
                </a:defRPr>
              </a:lvl7pPr>
              <a:lvl8pPr eaLnBrk="0" hangingPunct="0">
                <a:defRPr sz="2000">
                  <a:solidFill>
                    <a:schemeClr val="tx1"/>
                  </a:solidFill>
                  <a:latin typeface="Arial Narrow" pitchFamily="34" charset="0"/>
                </a:defRPr>
              </a:lvl8pPr>
              <a:lvl9pPr eaLnBrk="0" hangingPunct="0">
                <a:defRPr sz="2000">
                  <a:solidFill>
                    <a:schemeClr val="tx1"/>
                  </a:solidFill>
                  <a:latin typeface="Arial Narrow" pitchFamily="34" charset="0"/>
                </a:defRPr>
              </a:lvl9pPr>
            </a:lstStyle>
            <a:p>
              <a:pPr eaLnBrk="1" hangingPunct="1"/>
              <a:r>
                <a:rPr lang="en-CA" altLang="en-US" sz="900" b="1">
                  <a:solidFill>
                    <a:srgbClr val="000000"/>
                  </a:solidFill>
                  <a:latin typeface="Arial" charset="0"/>
                </a:rPr>
                <a:t>Summer 2013</a:t>
              </a:r>
            </a:p>
          </p:txBody>
        </p:sp>
        <p:sp>
          <p:nvSpPr>
            <p:cNvPr id="25" name="Rectangle 43"/>
            <p:cNvSpPr>
              <a:spLocks noChangeArrowheads="1"/>
            </p:cNvSpPr>
            <p:nvPr/>
          </p:nvSpPr>
          <p:spPr bwMode="auto">
            <a:xfrm>
              <a:off x="2339975" y="1027113"/>
              <a:ext cx="2227263" cy="1106487"/>
            </a:xfrm>
            <a:prstGeom prst="rect">
              <a:avLst/>
            </a:prstGeom>
            <a:solidFill>
              <a:srgbClr val="CCECFF"/>
            </a:solidFill>
            <a:ln w="9525" algn="ctr">
              <a:solidFill>
                <a:srgbClr val="969696"/>
              </a:solidFill>
              <a:miter lim="800000"/>
              <a:headEnd/>
              <a:tailEnd/>
            </a:ln>
            <a:effectLst>
              <a:outerShdw dist="107763" dir="18900000" algn="ctr" rotWithShape="0">
                <a:schemeClr val="bg2">
                  <a:alpha val="50000"/>
                </a:schemeClr>
              </a:outerShdw>
            </a:effectLst>
          </p:spPr>
          <p:txBody>
            <a:bodyPr anchor="ctr"/>
            <a:lstStyle/>
            <a:p>
              <a:pPr eaLnBrk="1" hangingPunct="1"/>
              <a:r>
                <a:rPr lang="en-CA" altLang="en-US" sz="1400" b="1">
                  <a:solidFill>
                    <a:srgbClr val="000000"/>
                  </a:solidFill>
                  <a:latin typeface="Arial" charset="0"/>
                </a:rPr>
                <a:t>Socio-Economic Evidentiary Information</a:t>
              </a:r>
            </a:p>
            <a:p>
              <a:pPr eaLnBrk="1" hangingPunct="1"/>
              <a:r>
                <a:rPr lang="en-CA" altLang="en-US" sz="1200" b="1">
                  <a:solidFill>
                    <a:srgbClr val="000000"/>
                  </a:solidFill>
                  <a:latin typeface="Arial" charset="0"/>
                </a:rPr>
                <a:t>(Ecosystem Mgt, Int. Fish. Resource Mgt, CCG, SCH)</a:t>
              </a:r>
            </a:p>
          </p:txBody>
        </p:sp>
        <p:sp>
          <p:nvSpPr>
            <p:cNvPr id="26" name="Rectangle 43"/>
            <p:cNvSpPr>
              <a:spLocks noChangeArrowheads="1"/>
            </p:cNvSpPr>
            <p:nvPr/>
          </p:nvSpPr>
          <p:spPr bwMode="auto">
            <a:xfrm>
              <a:off x="6659563" y="1027113"/>
              <a:ext cx="1657350" cy="1106487"/>
            </a:xfrm>
            <a:prstGeom prst="rect">
              <a:avLst/>
            </a:prstGeom>
            <a:solidFill>
              <a:srgbClr val="CCECFF"/>
            </a:solidFill>
            <a:ln w="9525" algn="ctr">
              <a:solidFill>
                <a:srgbClr val="969696"/>
              </a:solidFill>
              <a:miter lim="800000"/>
              <a:headEnd/>
              <a:tailEnd/>
            </a:ln>
            <a:effectLst>
              <a:outerShdw dist="107763" dir="18900000" algn="ctr" rotWithShape="0">
                <a:schemeClr val="bg2">
                  <a:alpha val="50000"/>
                </a:schemeClr>
              </a:outerShdw>
            </a:effectLst>
          </p:spPr>
          <p:txBody>
            <a:bodyPr anchor="ctr"/>
            <a:lstStyle/>
            <a:p>
              <a:pPr eaLnBrk="1" hangingPunct="1"/>
              <a:r>
                <a:rPr lang="en-CA" altLang="en-US" sz="1400" b="1">
                  <a:solidFill>
                    <a:srgbClr val="000000"/>
                  </a:solidFill>
                  <a:latin typeface="Arial" charset="0"/>
                </a:rPr>
                <a:t>Integrated Risk Assessment Results </a:t>
              </a:r>
            </a:p>
            <a:p>
              <a:pPr eaLnBrk="1" hangingPunct="1"/>
              <a:r>
                <a:rPr lang="en-CA" altLang="en-US" sz="1200" b="1">
                  <a:solidFill>
                    <a:srgbClr val="000000"/>
                  </a:solidFill>
                  <a:latin typeface="Arial" charset="0"/>
                </a:rPr>
                <a:t>(4 LABs)</a:t>
              </a:r>
              <a:endParaRPr lang="en-CA" altLang="en-US" sz="1600" b="1">
                <a:solidFill>
                  <a:srgbClr val="000000"/>
                </a:solidFill>
                <a:latin typeface="Arial" charset="0"/>
              </a:endParaRPr>
            </a:p>
          </p:txBody>
        </p:sp>
        <p:sp>
          <p:nvSpPr>
            <p:cNvPr id="27" name="Rectangle 165"/>
            <p:cNvSpPr>
              <a:spLocks noChangeArrowheads="1"/>
            </p:cNvSpPr>
            <p:nvPr/>
          </p:nvSpPr>
          <p:spPr bwMode="auto">
            <a:xfrm>
              <a:off x="8462963" y="4868863"/>
              <a:ext cx="646112" cy="477837"/>
            </a:xfrm>
            <a:prstGeom prst="rect">
              <a:avLst/>
            </a:prstGeom>
            <a:solidFill>
              <a:schemeClr val="bg1"/>
            </a:solidFill>
            <a:ln w="9525" algn="ctr">
              <a:solidFill>
                <a:srgbClr val="969696"/>
              </a:solidFill>
              <a:miter lim="800000"/>
              <a:headEnd/>
              <a:tailEnd/>
            </a:ln>
            <a:effectLst>
              <a:outerShdw dist="107763" dir="18900000" algn="ctr" rotWithShape="0">
                <a:schemeClr val="bg2">
                  <a:alpha val="50000"/>
                </a:schemeClr>
              </a:outerShdw>
            </a:effectLst>
          </p:spPr>
          <p:txBody>
            <a:bodyPr wrap="none" anchor="ctr"/>
            <a:lstStyle/>
            <a:p>
              <a:pPr eaLnBrk="1" hangingPunct="1"/>
              <a:endParaRPr lang="en-US" altLang="en-US" sz="1200">
                <a:solidFill>
                  <a:srgbClr val="000000"/>
                </a:solidFill>
                <a:latin typeface="Arial" charset="0"/>
              </a:endParaRPr>
            </a:p>
          </p:txBody>
        </p:sp>
        <p:sp>
          <p:nvSpPr>
            <p:cNvPr id="28" name="TextBox 49"/>
            <p:cNvSpPr txBox="1">
              <a:spLocks noChangeArrowheads="1"/>
            </p:cNvSpPr>
            <p:nvPr/>
          </p:nvSpPr>
          <p:spPr bwMode="auto">
            <a:xfrm>
              <a:off x="8388350" y="4889500"/>
              <a:ext cx="792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Narrow" pitchFamily="34" charset="0"/>
                </a:defRPr>
              </a:lvl1pPr>
              <a:lvl2pPr>
                <a:defRPr sz="2800">
                  <a:solidFill>
                    <a:schemeClr val="tx1"/>
                  </a:solidFill>
                  <a:latin typeface="Arial Narrow" pitchFamily="34" charset="0"/>
                </a:defRPr>
              </a:lvl2pPr>
              <a:lvl3pPr>
                <a:defRPr sz="2400">
                  <a:solidFill>
                    <a:schemeClr val="tx1"/>
                  </a:solidFill>
                  <a:latin typeface="Arial Narrow" pitchFamily="34" charset="0"/>
                </a:defRPr>
              </a:lvl3pPr>
              <a:lvl4pPr>
                <a:defRPr sz="2000">
                  <a:solidFill>
                    <a:schemeClr val="tx1"/>
                  </a:solidFill>
                  <a:latin typeface="Arial Narrow" pitchFamily="34" charset="0"/>
                </a:defRPr>
              </a:lvl4pPr>
              <a:lvl5pPr>
                <a:defRPr sz="2000">
                  <a:solidFill>
                    <a:schemeClr val="tx1"/>
                  </a:solidFill>
                  <a:latin typeface="Arial Narrow" pitchFamily="34" charset="0"/>
                </a:defRPr>
              </a:lvl5pPr>
              <a:lvl6pPr eaLnBrk="0" hangingPunct="0">
                <a:defRPr sz="2000">
                  <a:solidFill>
                    <a:schemeClr val="tx1"/>
                  </a:solidFill>
                  <a:latin typeface="Arial Narrow" pitchFamily="34" charset="0"/>
                </a:defRPr>
              </a:lvl6pPr>
              <a:lvl7pPr eaLnBrk="0" hangingPunct="0">
                <a:defRPr sz="2000">
                  <a:solidFill>
                    <a:schemeClr val="tx1"/>
                  </a:solidFill>
                  <a:latin typeface="Arial Narrow" pitchFamily="34" charset="0"/>
                </a:defRPr>
              </a:lvl7pPr>
              <a:lvl8pPr eaLnBrk="0" hangingPunct="0">
                <a:defRPr sz="2000">
                  <a:solidFill>
                    <a:schemeClr val="tx1"/>
                  </a:solidFill>
                  <a:latin typeface="Arial Narrow" pitchFamily="34" charset="0"/>
                </a:defRPr>
              </a:lvl8pPr>
              <a:lvl9pPr eaLnBrk="0" hangingPunct="0">
                <a:defRPr sz="2000">
                  <a:solidFill>
                    <a:schemeClr val="tx1"/>
                  </a:solidFill>
                  <a:latin typeface="Arial Narrow" pitchFamily="34" charset="0"/>
                </a:defRPr>
              </a:lvl9pPr>
            </a:lstStyle>
            <a:p>
              <a:pPr eaLnBrk="1" hangingPunct="1"/>
              <a:r>
                <a:rPr lang="en-CA" altLang="en-US" sz="900" b="1">
                  <a:solidFill>
                    <a:srgbClr val="000000"/>
                  </a:solidFill>
                  <a:latin typeface="Arial" charset="0"/>
                </a:rPr>
                <a:t>January 2014</a:t>
              </a:r>
            </a:p>
          </p:txBody>
        </p:sp>
        <p:sp>
          <p:nvSpPr>
            <p:cNvPr id="29" name="Line 179"/>
            <p:cNvSpPr>
              <a:spLocks noChangeShapeType="1"/>
            </p:cNvSpPr>
            <p:nvPr/>
          </p:nvSpPr>
          <p:spPr bwMode="auto">
            <a:xfrm>
              <a:off x="3432175" y="2133600"/>
              <a:ext cx="96838" cy="127000"/>
            </a:xfrm>
            <a:prstGeom prst="line">
              <a:avLst/>
            </a:prstGeom>
            <a:noFill/>
            <a:ln w="9525">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0" name="TextBox 49"/>
            <p:cNvSpPr txBox="1">
              <a:spLocks noChangeArrowheads="1"/>
            </p:cNvSpPr>
            <p:nvPr/>
          </p:nvSpPr>
          <p:spPr bwMode="auto">
            <a:xfrm>
              <a:off x="8507413" y="3392488"/>
              <a:ext cx="539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Narrow" pitchFamily="34" charset="0"/>
                </a:defRPr>
              </a:lvl1pPr>
              <a:lvl2pPr>
                <a:defRPr sz="2800">
                  <a:solidFill>
                    <a:schemeClr val="tx1"/>
                  </a:solidFill>
                  <a:latin typeface="Arial Narrow" pitchFamily="34" charset="0"/>
                </a:defRPr>
              </a:lvl2pPr>
              <a:lvl3pPr>
                <a:defRPr sz="2400">
                  <a:solidFill>
                    <a:schemeClr val="tx1"/>
                  </a:solidFill>
                  <a:latin typeface="Arial Narrow" pitchFamily="34" charset="0"/>
                </a:defRPr>
              </a:lvl3pPr>
              <a:lvl4pPr>
                <a:defRPr sz="2000">
                  <a:solidFill>
                    <a:schemeClr val="tx1"/>
                  </a:solidFill>
                  <a:latin typeface="Arial Narrow" pitchFamily="34" charset="0"/>
                </a:defRPr>
              </a:lvl4pPr>
              <a:lvl5pPr>
                <a:defRPr sz="2000">
                  <a:solidFill>
                    <a:schemeClr val="tx1"/>
                  </a:solidFill>
                  <a:latin typeface="Arial Narrow" pitchFamily="34" charset="0"/>
                </a:defRPr>
              </a:lvl5pPr>
              <a:lvl6pPr eaLnBrk="0" hangingPunct="0">
                <a:defRPr sz="2000">
                  <a:solidFill>
                    <a:schemeClr val="tx1"/>
                  </a:solidFill>
                  <a:latin typeface="Arial Narrow" pitchFamily="34" charset="0"/>
                </a:defRPr>
              </a:lvl6pPr>
              <a:lvl7pPr eaLnBrk="0" hangingPunct="0">
                <a:defRPr sz="2000">
                  <a:solidFill>
                    <a:schemeClr val="tx1"/>
                  </a:solidFill>
                  <a:latin typeface="Arial Narrow" pitchFamily="34" charset="0"/>
                </a:defRPr>
              </a:lvl7pPr>
              <a:lvl8pPr eaLnBrk="0" hangingPunct="0">
                <a:defRPr sz="2000">
                  <a:solidFill>
                    <a:schemeClr val="tx1"/>
                  </a:solidFill>
                  <a:latin typeface="Arial Narrow" pitchFamily="34" charset="0"/>
                </a:defRPr>
              </a:lvl8pPr>
              <a:lvl9pPr eaLnBrk="0" hangingPunct="0">
                <a:defRPr sz="2000">
                  <a:solidFill>
                    <a:schemeClr val="tx1"/>
                  </a:solidFill>
                  <a:latin typeface="Arial Narrow" pitchFamily="34" charset="0"/>
                </a:defRPr>
              </a:lvl9pPr>
            </a:lstStyle>
            <a:p>
              <a:pPr eaLnBrk="1" hangingPunct="1"/>
              <a:r>
                <a:rPr lang="en-CA" altLang="en-US" sz="900" b="1">
                  <a:solidFill>
                    <a:srgbClr val="000000"/>
                  </a:solidFill>
                  <a:latin typeface="Arial" charset="0"/>
                </a:rPr>
                <a:t>Fall 2013</a:t>
              </a:r>
            </a:p>
          </p:txBody>
        </p:sp>
      </p:grpSp>
    </p:spTree>
    <p:extLst>
      <p:ext uri="{BB962C8B-B14F-4D97-AF65-F5344CB8AC3E}">
        <p14:creationId xmlns:p14="http://schemas.microsoft.com/office/powerpoint/2010/main" val="9307693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smtClean="0"/>
              <a:t>Sea Level Change</a:t>
            </a:r>
            <a:endParaRPr lang="en-CA" sz="3600" dirty="0"/>
          </a:p>
        </p:txBody>
      </p:sp>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 y="1556792"/>
            <a:ext cx="9179700" cy="4303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70540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384"/>
            <a:ext cx="8784976" cy="1143000"/>
          </a:xfrm>
        </p:spPr>
        <p:txBody>
          <a:bodyPr>
            <a:normAutofit/>
          </a:bodyPr>
          <a:lstStyle/>
          <a:p>
            <a:r>
              <a:rPr lang="en-CA" sz="3200" dirty="0"/>
              <a:t>IPCC AR5 </a:t>
            </a:r>
            <a:r>
              <a:rPr lang="en-CA" sz="3200" dirty="0" smtClean="0"/>
              <a:t>WGI </a:t>
            </a:r>
            <a:r>
              <a:rPr lang="en-CA" sz="3200" dirty="0"/>
              <a:t>(2013)</a:t>
            </a:r>
          </a:p>
        </p:txBody>
      </p:sp>
      <p:sp>
        <p:nvSpPr>
          <p:cNvPr id="3" name="Content Placeholder 2"/>
          <p:cNvSpPr>
            <a:spLocks noGrp="1"/>
          </p:cNvSpPr>
          <p:nvPr>
            <p:ph idx="1"/>
          </p:nvPr>
        </p:nvSpPr>
        <p:spPr>
          <a:xfrm>
            <a:off x="457200" y="1052736"/>
            <a:ext cx="8229600" cy="4353347"/>
          </a:xfrm>
        </p:spPr>
        <p:txBody>
          <a:bodyPr>
            <a:noAutofit/>
          </a:bodyPr>
          <a:lstStyle/>
          <a:p>
            <a:r>
              <a:rPr lang="en-CA" sz="2400" dirty="0">
                <a:solidFill>
                  <a:schemeClr val="tx1"/>
                </a:solidFill>
              </a:rPr>
              <a:t>The rate of sea level rise since the mid-19th century has been larger than the mean rate during the previous two millennia. Over the period 1901 to 2010, global mean sea level rose by 0.19 [0.17 to 0.21] m</a:t>
            </a:r>
          </a:p>
          <a:p>
            <a:r>
              <a:rPr lang="en-CA" sz="2400" dirty="0">
                <a:solidFill>
                  <a:schemeClr val="tx1"/>
                </a:solidFill>
              </a:rPr>
              <a:t>Since the early 1970s, glacier mass loss and ocean thermal expansion from warming together explain about 75% of the observed global mean sea level rise.</a:t>
            </a:r>
          </a:p>
          <a:p>
            <a:r>
              <a:rPr lang="en-CA" sz="2400" dirty="0">
                <a:solidFill>
                  <a:schemeClr val="tx1"/>
                </a:solidFill>
              </a:rPr>
              <a:t>Global mean sea level will continue to rise during the 21st century. Under all RCP scenarios, the rate of sea level rise will </a:t>
            </a:r>
            <a:r>
              <a:rPr lang="en-CA" sz="2400" i="1" dirty="0">
                <a:solidFill>
                  <a:schemeClr val="tx1"/>
                </a:solidFill>
              </a:rPr>
              <a:t>very likely </a:t>
            </a:r>
            <a:r>
              <a:rPr lang="en-CA" sz="2400" dirty="0">
                <a:solidFill>
                  <a:schemeClr val="tx1"/>
                </a:solidFill>
              </a:rPr>
              <a:t>exceed that observed during 1971 to 2010 due to increased ocean warming and increased loss of mass from glaciers and ice sheets.  </a:t>
            </a:r>
          </a:p>
        </p:txBody>
      </p:sp>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spTree>
    <p:extLst>
      <p:ext uri="{BB962C8B-B14F-4D97-AF65-F5344CB8AC3E}">
        <p14:creationId xmlns:p14="http://schemas.microsoft.com/office/powerpoint/2010/main" val="5125599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366" y="492798"/>
            <a:ext cx="7602058" cy="5816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43408"/>
            <a:ext cx="8229600" cy="1143000"/>
          </a:xfrm>
        </p:spPr>
        <p:txBody>
          <a:bodyPr>
            <a:normAutofit/>
          </a:bodyPr>
          <a:lstStyle/>
          <a:p>
            <a:r>
              <a:rPr lang="en-CA" sz="3600" dirty="0" smtClean="0"/>
              <a:t>Sea Level </a:t>
            </a:r>
            <a:r>
              <a:rPr lang="en-CA" sz="3600" dirty="0"/>
              <a:t>Trends - IPCC AR5 WGI (2013)</a:t>
            </a:r>
          </a:p>
        </p:txBody>
      </p:sp>
      <p:sp>
        <p:nvSpPr>
          <p:cNvPr id="4" name="Date Placeholder 3"/>
          <p:cNvSpPr>
            <a:spLocks noGrp="1"/>
          </p:cNvSpPr>
          <p:nvPr>
            <p:ph type="dt" sz="half" idx="10"/>
          </p:nvPr>
        </p:nvSpPr>
        <p:spPr/>
        <p:txBody>
          <a:bodyPr/>
          <a:lstStyle/>
          <a:p>
            <a:r>
              <a:rPr lang="en-US" smtClean="0"/>
              <a:t>06 Oct 2014</a:t>
            </a:r>
            <a:endParaRPr lang="fr-BE"/>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spTree>
    <p:extLst>
      <p:ext uri="{BB962C8B-B14F-4D97-AF65-F5344CB8AC3E}">
        <p14:creationId xmlns:p14="http://schemas.microsoft.com/office/powerpoint/2010/main" val="36187137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42935763"/>
              </p:ext>
            </p:extLst>
          </p:nvPr>
        </p:nvGraphicFramePr>
        <p:xfrm>
          <a:off x="457200" y="1437992"/>
          <a:ext cx="8229600" cy="4079240"/>
        </p:xfrm>
        <a:graphic>
          <a:graphicData uri="http://schemas.openxmlformats.org/drawingml/2006/table">
            <a:tbl>
              <a:tblPr firstRow="1" bandRow="1">
                <a:tableStyleId>{5C22544A-7EE6-4342-B048-85BDC9FD1C3A}</a:tableStyleId>
              </a:tblPr>
              <a:tblGrid>
                <a:gridCol w="1594520"/>
                <a:gridCol w="1148680"/>
                <a:gridCol w="1371600"/>
                <a:gridCol w="1371600"/>
                <a:gridCol w="1371600"/>
                <a:gridCol w="1371600"/>
              </a:tblGrid>
              <a:tr h="370840">
                <a:tc gridSpan="2">
                  <a:txBody>
                    <a:bodyPr/>
                    <a:lstStyle/>
                    <a:p>
                      <a:endParaRPr lang="en-CA" sz="1800" dirty="0"/>
                    </a:p>
                  </a:txBody>
                  <a:tcPr/>
                </a:tc>
                <a:tc hMerge="1">
                  <a:txBody>
                    <a:bodyPr/>
                    <a:lstStyle/>
                    <a:p>
                      <a:endParaRPr lang="en-CA" dirty="0"/>
                    </a:p>
                  </a:txBody>
                  <a:tcPr/>
                </a:tc>
                <a:tc gridSpan="2">
                  <a:txBody>
                    <a:bodyPr/>
                    <a:lstStyle/>
                    <a:p>
                      <a:pPr algn="ctr"/>
                      <a:r>
                        <a:rPr lang="en-CA" sz="1800" dirty="0" smtClean="0"/>
                        <a:t>2046-2065</a:t>
                      </a:r>
                      <a:endParaRPr lang="en-CA" sz="1800" dirty="0"/>
                    </a:p>
                  </a:txBody>
                  <a:tcPr/>
                </a:tc>
                <a:tc hMerge="1">
                  <a:txBody>
                    <a:bodyPr/>
                    <a:lstStyle/>
                    <a:p>
                      <a:endParaRPr lang="en-CA" dirty="0"/>
                    </a:p>
                  </a:txBody>
                  <a:tcPr/>
                </a:tc>
                <a:tc gridSpan="2">
                  <a:txBody>
                    <a:bodyPr/>
                    <a:lstStyle/>
                    <a:p>
                      <a:pPr algn="ctr"/>
                      <a:r>
                        <a:rPr lang="en-CA" sz="1800" dirty="0" smtClean="0"/>
                        <a:t>2081-2100</a:t>
                      </a:r>
                      <a:endParaRPr lang="en-CA" sz="1800" dirty="0"/>
                    </a:p>
                  </a:txBody>
                  <a:tcPr/>
                </a:tc>
                <a:tc hMerge="1">
                  <a:txBody>
                    <a:bodyPr/>
                    <a:lstStyle/>
                    <a:p>
                      <a:endParaRPr lang="en-CA" dirty="0"/>
                    </a:p>
                  </a:txBody>
                  <a:tcPr/>
                </a:tc>
              </a:tr>
              <a:tr h="370840">
                <a:tc>
                  <a:txBody>
                    <a:bodyPr/>
                    <a:lstStyle/>
                    <a:p>
                      <a:endParaRPr lang="en-CA" sz="1800"/>
                    </a:p>
                  </a:txBody>
                  <a:tcPr/>
                </a:tc>
                <a:tc>
                  <a:txBody>
                    <a:bodyPr/>
                    <a:lstStyle/>
                    <a:p>
                      <a:pPr algn="ctr"/>
                      <a:r>
                        <a:rPr lang="en-CA" sz="1800" dirty="0" smtClean="0"/>
                        <a:t>Scenario</a:t>
                      </a:r>
                      <a:endParaRPr lang="en-CA" sz="1800" dirty="0"/>
                    </a:p>
                  </a:txBody>
                  <a:tcPr/>
                </a:tc>
                <a:tc>
                  <a:txBody>
                    <a:bodyPr/>
                    <a:lstStyle/>
                    <a:p>
                      <a:pPr algn="ctr"/>
                      <a:r>
                        <a:rPr lang="en-CA" sz="1800" dirty="0" smtClean="0"/>
                        <a:t>Mean</a:t>
                      </a:r>
                      <a:endParaRPr lang="en-CA" sz="1800" dirty="0"/>
                    </a:p>
                  </a:txBody>
                  <a:tcPr/>
                </a:tc>
                <a:tc>
                  <a:txBody>
                    <a:bodyPr/>
                    <a:lstStyle/>
                    <a:p>
                      <a:pPr algn="ctr"/>
                      <a:r>
                        <a:rPr lang="en-CA" sz="1800" dirty="0" smtClean="0"/>
                        <a:t>Likely</a:t>
                      </a:r>
                      <a:r>
                        <a:rPr lang="en-CA" sz="1800" baseline="0" dirty="0" smtClean="0"/>
                        <a:t> Range</a:t>
                      </a:r>
                      <a:endParaRPr lang="en-CA" sz="1800" dirty="0"/>
                    </a:p>
                  </a:txBody>
                  <a:tcPr/>
                </a:tc>
                <a:tc>
                  <a:txBody>
                    <a:bodyPr/>
                    <a:lstStyle/>
                    <a:p>
                      <a:pPr algn="ctr"/>
                      <a:r>
                        <a:rPr lang="en-CA" sz="1800" dirty="0" smtClean="0"/>
                        <a:t>Mean</a:t>
                      </a:r>
                      <a:endParaRPr lang="en-CA" sz="1800" dirty="0"/>
                    </a:p>
                  </a:txBody>
                  <a:tcPr/>
                </a:tc>
                <a:tc>
                  <a:txBody>
                    <a:bodyPr/>
                    <a:lstStyle/>
                    <a:p>
                      <a:pPr algn="ctr"/>
                      <a:r>
                        <a:rPr lang="en-CA" sz="1800" dirty="0" smtClean="0"/>
                        <a:t>Likely Range</a:t>
                      </a:r>
                      <a:endParaRPr lang="en-CA" sz="1800" dirty="0"/>
                    </a:p>
                  </a:txBody>
                  <a:tcPr/>
                </a:tc>
              </a:tr>
              <a:tr h="370840">
                <a:tc rowSpan="4">
                  <a:txBody>
                    <a:bodyPr/>
                    <a:lstStyle/>
                    <a:p>
                      <a:r>
                        <a:rPr lang="en-CA" sz="1800" dirty="0" smtClean="0"/>
                        <a:t>Global</a:t>
                      </a:r>
                      <a:r>
                        <a:rPr lang="en-CA" sz="1800" baseline="0" dirty="0" smtClean="0"/>
                        <a:t> Mean Surface Temperature Change (°C)</a:t>
                      </a:r>
                      <a:endParaRPr lang="en-CA" sz="1800" dirty="0"/>
                    </a:p>
                  </a:txBody>
                  <a:tcPr/>
                </a:tc>
                <a:tc>
                  <a:txBody>
                    <a:bodyPr/>
                    <a:lstStyle/>
                    <a:p>
                      <a:pPr algn="ctr"/>
                      <a:r>
                        <a:rPr lang="en-CA" sz="1800" dirty="0" smtClean="0"/>
                        <a:t>RCP2.6</a:t>
                      </a:r>
                      <a:endParaRPr lang="en-CA" sz="1800" dirty="0"/>
                    </a:p>
                  </a:txBody>
                  <a:tcPr/>
                </a:tc>
                <a:tc>
                  <a:txBody>
                    <a:bodyPr/>
                    <a:lstStyle/>
                    <a:p>
                      <a:pPr algn="ctr"/>
                      <a:r>
                        <a:rPr lang="en-CA" sz="1800" dirty="0" smtClean="0"/>
                        <a:t>1.0</a:t>
                      </a:r>
                      <a:endParaRPr lang="en-CA" sz="1800" dirty="0"/>
                    </a:p>
                  </a:txBody>
                  <a:tcPr/>
                </a:tc>
                <a:tc>
                  <a:txBody>
                    <a:bodyPr/>
                    <a:lstStyle/>
                    <a:p>
                      <a:pPr algn="ctr"/>
                      <a:r>
                        <a:rPr lang="en-CA" sz="1800" dirty="0" smtClean="0"/>
                        <a:t>0.4</a:t>
                      </a:r>
                      <a:r>
                        <a:rPr lang="en-CA" sz="1800" baseline="0" dirty="0" smtClean="0"/>
                        <a:t> to 1.6</a:t>
                      </a:r>
                      <a:endParaRPr lang="en-CA" sz="1800" dirty="0"/>
                    </a:p>
                  </a:txBody>
                  <a:tcPr/>
                </a:tc>
                <a:tc>
                  <a:txBody>
                    <a:bodyPr/>
                    <a:lstStyle/>
                    <a:p>
                      <a:pPr algn="ctr"/>
                      <a:r>
                        <a:rPr lang="en-CA" sz="1800" dirty="0" smtClean="0"/>
                        <a:t>1.0</a:t>
                      </a:r>
                      <a:endParaRPr lang="en-CA" sz="1800" dirty="0"/>
                    </a:p>
                  </a:txBody>
                  <a:tcPr/>
                </a:tc>
                <a:tc>
                  <a:txBody>
                    <a:bodyPr/>
                    <a:lstStyle/>
                    <a:p>
                      <a:pPr algn="ctr"/>
                      <a:r>
                        <a:rPr lang="en-CA" sz="1800" dirty="0" smtClean="0"/>
                        <a:t>0.3 to 1.7</a:t>
                      </a:r>
                      <a:endParaRPr lang="en-CA" sz="1800" dirty="0"/>
                    </a:p>
                  </a:txBody>
                  <a:tcPr/>
                </a:tc>
              </a:tr>
              <a:tr h="370840">
                <a:tc vMerge="1">
                  <a:txBody>
                    <a:bodyPr/>
                    <a:lstStyle/>
                    <a:p>
                      <a:endParaRPr lang="en-CA" dirty="0"/>
                    </a:p>
                  </a:txBody>
                  <a:tcPr/>
                </a:tc>
                <a:tc>
                  <a:txBody>
                    <a:bodyPr/>
                    <a:lstStyle/>
                    <a:p>
                      <a:pPr algn="ctr"/>
                      <a:r>
                        <a:rPr lang="en-CA" sz="1800" dirty="0" smtClean="0"/>
                        <a:t>RCP4.5</a:t>
                      </a:r>
                      <a:endParaRPr lang="en-CA" sz="1800" dirty="0"/>
                    </a:p>
                  </a:txBody>
                  <a:tcPr/>
                </a:tc>
                <a:tc>
                  <a:txBody>
                    <a:bodyPr/>
                    <a:lstStyle/>
                    <a:p>
                      <a:pPr algn="ctr"/>
                      <a:r>
                        <a:rPr lang="en-CA" sz="1800" dirty="0" smtClean="0"/>
                        <a:t>1.4</a:t>
                      </a:r>
                      <a:endParaRPr lang="en-CA" sz="1800" dirty="0"/>
                    </a:p>
                  </a:txBody>
                  <a:tcPr/>
                </a:tc>
                <a:tc>
                  <a:txBody>
                    <a:bodyPr/>
                    <a:lstStyle/>
                    <a:p>
                      <a:pPr algn="ctr"/>
                      <a:r>
                        <a:rPr lang="en-CA" sz="1800" dirty="0" smtClean="0"/>
                        <a:t>0.9 to 2.0</a:t>
                      </a:r>
                      <a:endParaRPr lang="en-CA" sz="1800" dirty="0"/>
                    </a:p>
                  </a:txBody>
                  <a:tcPr/>
                </a:tc>
                <a:tc>
                  <a:txBody>
                    <a:bodyPr/>
                    <a:lstStyle/>
                    <a:p>
                      <a:pPr algn="ctr"/>
                      <a:r>
                        <a:rPr lang="en-CA" sz="1800" dirty="0" smtClean="0"/>
                        <a:t>1.8</a:t>
                      </a:r>
                      <a:endParaRPr lang="en-CA" sz="1800" dirty="0"/>
                    </a:p>
                  </a:txBody>
                  <a:tcPr/>
                </a:tc>
                <a:tc>
                  <a:txBody>
                    <a:bodyPr/>
                    <a:lstStyle/>
                    <a:p>
                      <a:pPr algn="ctr"/>
                      <a:r>
                        <a:rPr lang="en-CA" sz="1800" dirty="0" smtClean="0"/>
                        <a:t>1.1 to 2.6</a:t>
                      </a:r>
                      <a:endParaRPr lang="en-CA" sz="1800" dirty="0"/>
                    </a:p>
                  </a:txBody>
                  <a:tcPr/>
                </a:tc>
              </a:tr>
              <a:tr h="370840">
                <a:tc vMerge="1">
                  <a:txBody>
                    <a:bodyPr/>
                    <a:lstStyle/>
                    <a:p>
                      <a:endParaRPr lang="en-CA" dirty="0"/>
                    </a:p>
                  </a:txBody>
                  <a:tcPr/>
                </a:tc>
                <a:tc>
                  <a:txBody>
                    <a:bodyPr/>
                    <a:lstStyle/>
                    <a:p>
                      <a:pPr algn="ctr"/>
                      <a:r>
                        <a:rPr lang="en-CA" sz="1800" dirty="0" smtClean="0"/>
                        <a:t>RCP6.0</a:t>
                      </a:r>
                      <a:endParaRPr lang="en-CA" sz="1800" dirty="0"/>
                    </a:p>
                  </a:txBody>
                  <a:tcPr/>
                </a:tc>
                <a:tc>
                  <a:txBody>
                    <a:bodyPr/>
                    <a:lstStyle/>
                    <a:p>
                      <a:pPr algn="ctr"/>
                      <a:r>
                        <a:rPr lang="en-CA" sz="1800" dirty="0" smtClean="0"/>
                        <a:t>1.3</a:t>
                      </a:r>
                      <a:endParaRPr lang="en-CA" sz="1800" dirty="0"/>
                    </a:p>
                  </a:txBody>
                  <a:tcPr/>
                </a:tc>
                <a:tc>
                  <a:txBody>
                    <a:bodyPr/>
                    <a:lstStyle/>
                    <a:p>
                      <a:pPr algn="ctr"/>
                      <a:r>
                        <a:rPr lang="en-CA" sz="1800" dirty="0" smtClean="0"/>
                        <a:t>0.8 to 1.8</a:t>
                      </a:r>
                      <a:endParaRPr lang="en-CA" sz="1800" dirty="0"/>
                    </a:p>
                  </a:txBody>
                  <a:tcPr/>
                </a:tc>
                <a:tc>
                  <a:txBody>
                    <a:bodyPr/>
                    <a:lstStyle/>
                    <a:p>
                      <a:pPr algn="ctr"/>
                      <a:r>
                        <a:rPr lang="en-CA" sz="1800" dirty="0" smtClean="0"/>
                        <a:t>2.2</a:t>
                      </a:r>
                      <a:endParaRPr lang="en-CA" sz="1800" dirty="0"/>
                    </a:p>
                  </a:txBody>
                  <a:tcPr/>
                </a:tc>
                <a:tc>
                  <a:txBody>
                    <a:bodyPr/>
                    <a:lstStyle/>
                    <a:p>
                      <a:pPr algn="ctr"/>
                      <a:r>
                        <a:rPr lang="en-CA" sz="1800" dirty="0" smtClean="0"/>
                        <a:t>1.4 to 3.1</a:t>
                      </a:r>
                      <a:endParaRPr lang="en-CA" sz="1800" dirty="0"/>
                    </a:p>
                  </a:txBody>
                  <a:tcPr/>
                </a:tc>
              </a:tr>
              <a:tr h="370840">
                <a:tc vMerge="1">
                  <a:txBody>
                    <a:bodyPr/>
                    <a:lstStyle/>
                    <a:p>
                      <a:endParaRPr lang="en-CA" dirty="0"/>
                    </a:p>
                  </a:txBody>
                  <a:tcPr/>
                </a:tc>
                <a:tc>
                  <a:txBody>
                    <a:bodyPr/>
                    <a:lstStyle/>
                    <a:p>
                      <a:pPr algn="ctr"/>
                      <a:r>
                        <a:rPr lang="en-CA" sz="1800" dirty="0" smtClean="0"/>
                        <a:t>RCP8.5</a:t>
                      </a:r>
                      <a:endParaRPr lang="en-CA" sz="1800" dirty="0"/>
                    </a:p>
                  </a:txBody>
                  <a:tcPr/>
                </a:tc>
                <a:tc>
                  <a:txBody>
                    <a:bodyPr/>
                    <a:lstStyle/>
                    <a:p>
                      <a:pPr algn="ctr"/>
                      <a:r>
                        <a:rPr lang="en-CA" sz="1800" dirty="0" smtClean="0"/>
                        <a:t>2.0</a:t>
                      </a:r>
                      <a:endParaRPr lang="en-CA" sz="1800" dirty="0"/>
                    </a:p>
                  </a:txBody>
                  <a:tcPr/>
                </a:tc>
                <a:tc>
                  <a:txBody>
                    <a:bodyPr/>
                    <a:lstStyle/>
                    <a:p>
                      <a:pPr algn="ctr"/>
                      <a:r>
                        <a:rPr lang="en-CA" sz="1800" dirty="0" smtClean="0"/>
                        <a:t>1.4 to 2.6</a:t>
                      </a:r>
                      <a:endParaRPr lang="en-CA" sz="1800" dirty="0"/>
                    </a:p>
                  </a:txBody>
                  <a:tcPr/>
                </a:tc>
                <a:tc>
                  <a:txBody>
                    <a:bodyPr/>
                    <a:lstStyle/>
                    <a:p>
                      <a:pPr algn="ctr"/>
                      <a:r>
                        <a:rPr lang="en-CA" sz="1800" dirty="0" smtClean="0"/>
                        <a:t>3.7</a:t>
                      </a:r>
                      <a:endParaRPr lang="en-CA" sz="1800" dirty="0"/>
                    </a:p>
                  </a:txBody>
                  <a:tcPr/>
                </a:tc>
                <a:tc>
                  <a:txBody>
                    <a:bodyPr/>
                    <a:lstStyle/>
                    <a:p>
                      <a:pPr algn="ctr"/>
                      <a:r>
                        <a:rPr lang="en-CA" sz="1800" dirty="0" smtClean="0"/>
                        <a:t>2.6 to 4.8</a:t>
                      </a:r>
                      <a:endParaRPr lang="en-CA" sz="1800" dirty="0"/>
                    </a:p>
                  </a:txBody>
                  <a:tcPr/>
                </a:tc>
              </a:tr>
              <a:tr h="370840">
                <a:tc>
                  <a:txBody>
                    <a:bodyPr/>
                    <a:lstStyle/>
                    <a:p>
                      <a:endParaRPr lang="en-CA" sz="1800"/>
                    </a:p>
                  </a:txBody>
                  <a:tcPr/>
                </a:tc>
                <a:tc>
                  <a:txBody>
                    <a:bodyPr/>
                    <a:lstStyle/>
                    <a:p>
                      <a:pPr algn="ctr"/>
                      <a:r>
                        <a:rPr lang="en-CA" sz="1800" dirty="0" smtClean="0"/>
                        <a:t>Scenario</a:t>
                      </a:r>
                      <a:endParaRPr lang="en-CA" sz="1800" dirty="0"/>
                    </a:p>
                  </a:txBody>
                  <a:tcPr/>
                </a:tc>
                <a:tc>
                  <a:txBody>
                    <a:bodyPr/>
                    <a:lstStyle/>
                    <a:p>
                      <a:pPr algn="ctr"/>
                      <a:r>
                        <a:rPr lang="en-CA" sz="1800" dirty="0" smtClean="0"/>
                        <a:t>Mean</a:t>
                      </a:r>
                      <a:endParaRPr lang="en-CA" sz="1800" dirty="0"/>
                    </a:p>
                  </a:txBody>
                  <a:tcPr/>
                </a:tc>
                <a:tc>
                  <a:txBody>
                    <a:bodyPr/>
                    <a:lstStyle/>
                    <a:p>
                      <a:pPr algn="ctr"/>
                      <a:r>
                        <a:rPr lang="en-CA" sz="1800" dirty="0" smtClean="0"/>
                        <a:t>Likely</a:t>
                      </a:r>
                      <a:r>
                        <a:rPr lang="en-CA" sz="1800" baseline="0" dirty="0" smtClean="0"/>
                        <a:t> Range</a:t>
                      </a:r>
                      <a:endParaRPr lang="en-CA" sz="1800" dirty="0"/>
                    </a:p>
                  </a:txBody>
                  <a:tcPr/>
                </a:tc>
                <a:tc>
                  <a:txBody>
                    <a:bodyPr/>
                    <a:lstStyle/>
                    <a:p>
                      <a:pPr algn="ctr"/>
                      <a:r>
                        <a:rPr lang="en-CA" sz="1800" dirty="0" smtClean="0"/>
                        <a:t>Mean</a:t>
                      </a:r>
                      <a:endParaRPr lang="en-CA" sz="1800" dirty="0"/>
                    </a:p>
                  </a:txBody>
                  <a:tcPr/>
                </a:tc>
                <a:tc>
                  <a:txBody>
                    <a:bodyPr/>
                    <a:lstStyle/>
                    <a:p>
                      <a:pPr algn="ctr"/>
                      <a:r>
                        <a:rPr lang="en-CA" sz="1800" dirty="0" smtClean="0"/>
                        <a:t>Likely Range</a:t>
                      </a:r>
                      <a:endParaRPr lang="en-CA" sz="1800" dirty="0"/>
                    </a:p>
                  </a:txBody>
                  <a:tcPr/>
                </a:tc>
              </a:tr>
              <a:tr h="370840">
                <a:tc rowSpan="4">
                  <a:txBody>
                    <a:bodyPr/>
                    <a:lstStyle/>
                    <a:p>
                      <a:r>
                        <a:rPr lang="en-CA" sz="1800" dirty="0" smtClean="0"/>
                        <a:t>Global Mean Sea Level Rise (m)</a:t>
                      </a:r>
                      <a:endParaRPr lang="en-CA" sz="1800" dirty="0"/>
                    </a:p>
                  </a:txBody>
                  <a:tcPr/>
                </a:tc>
                <a:tc>
                  <a:txBody>
                    <a:bodyPr/>
                    <a:lstStyle/>
                    <a:p>
                      <a:pPr algn="ctr"/>
                      <a:r>
                        <a:rPr lang="en-CA" sz="1800" dirty="0" smtClean="0"/>
                        <a:t>RCP2.6</a:t>
                      </a:r>
                      <a:endParaRPr lang="en-CA" sz="1800" dirty="0"/>
                    </a:p>
                  </a:txBody>
                  <a:tcPr/>
                </a:tc>
                <a:tc>
                  <a:txBody>
                    <a:bodyPr/>
                    <a:lstStyle/>
                    <a:p>
                      <a:pPr algn="ctr"/>
                      <a:r>
                        <a:rPr lang="en-CA" sz="1800" dirty="0" smtClean="0"/>
                        <a:t>0.24</a:t>
                      </a:r>
                      <a:endParaRPr lang="en-CA" sz="1800" dirty="0"/>
                    </a:p>
                  </a:txBody>
                  <a:tcPr/>
                </a:tc>
                <a:tc>
                  <a:txBody>
                    <a:bodyPr/>
                    <a:lstStyle/>
                    <a:p>
                      <a:pPr algn="ctr"/>
                      <a:r>
                        <a:rPr lang="en-CA" sz="1800" dirty="0" smtClean="0"/>
                        <a:t>0.17 to 0.32</a:t>
                      </a:r>
                      <a:endParaRPr lang="en-CA" sz="1800" dirty="0"/>
                    </a:p>
                  </a:txBody>
                  <a:tcPr/>
                </a:tc>
                <a:tc>
                  <a:txBody>
                    <a:bodyPr/>
                    <a:lstStyle/>
                    <a:p>
                      <a:pPr algn="ctr"/>
                      <a:r>
                        <a:rPr lang="en-CA" sz="1800" dirty="0" smtClean="0"/>
                        <a:t>0.40</a:t>
                      </a:r>
                      <a:endParaRPr lang="en-CA" sz="1800" dirty="0"/>
                    </a:p>
                  </a:txBody>
                  <a:tcPr/>
                </a:tc>
                <a:tc>
                  <a:txBody>
                    <a:bodyPr/>
                    <a:lstStyle/>
                    <a:p>
                      <a:pPr algn="ctr"/>
                      <a:r>
                        <a:rPr lang="en-CA" sz="1800" dirty="0" smtClean="0"/>
                        <a:t>0.26 to 0.55</a:t>
                      </a:r>
                      <a:endParaRPr lang="en-CA" sz="1800" dirty="0"/>
                    </a:p>
                  </a:txBody>
                  <a:tcPr/>
                </a:tc>
              </a:tr>
              <a:tr h="370840">
                <a:tc vMerge="1">
                  <a:txBody>
                    <a:bodyPr/>
                    <a:lstStyle/>
                    <a:p>
                      <a:endParaRPr lang="en-CA" dirty="0"/>
                    </a:p>
                  </a:txBody>
                  <a:tcPr/>
                </a:tc>
                <a:tc>
                  <a:txBody>
                    <a:bodyPr/>
                    <a:lstStyle/>
                    <a:p>
                      <a:pPr algn="ctr"/>
                      <a:r>
                        <a:rPr lang="en-CA" sz="1800" dirty="0" smtClean="0"/>
                        <a:t>RCP4.5</a:t>
                      </a:r>
                      <a:endParaRPr lang="en-CA" sz="1800" dirty="0"/>
                    </a:p>
                  </a:txBody>
                  <a:tcPr/>
                </a:tc>
                <a:tc>
                  <a:txBody>
                    <a:bodyPr/>
                    <a:lstStyle/>
                    <a:p>
                      <a:pPr algn="ctr"/>
                      <a:r>
                        <a:rPr lang="en-CA" sz="1800" dirty="0" smtClean="0"/>
                        <a:t>0.26</a:t>
                      </a:r>
                      <a:endParaRPr lang="en-CA" sz="1800" dirty="0"/>
                    </a:p>
                  </a:txBody>
                  <a:tcPr/>
                </a:tc>
                <a:tc>
                  <a:txBody>
                    <a:bodyPr/>
                    <a:lstStyle/>
                    <a:p>
                      <a:pPr algn="ctr"/>
                      <a:r>
                        <a:rPr lang="en-CA" sz="1800" dirty="0" smtClean="0"/>
                        <a:t>0.19 to 0.33</a:t>
                      </a:r>
                      <a:endParaRPr lang="en-CA" sz="1800" dirty="0"/>
                    </a:p>
                  </a:txBody>
                  <a:tcPr/>
                </a:tc>
                <a:tc>
                  <a:txBody>
                    <a:bodyPr/>
                    <a:lstStyle/>
                    <a:p>
                      <a:pPr algn="ctr"/>
                      <a:r>
                        <a:rPr lang="en-CA" sz="1800" dirty="0" smtClean="0"/>
                        <a:t>0.47</a:t>
                      </a:r>
                      <a:endParaRPr lang="en-CA" sz="1800" dirty="0"/>
                    </a:p>
                  </a:txBody>
                  <a:tcPr/>
                </a:tc>
                <a:tc>
                  <a:txBody>
                    <a:bodyPr/>
                    <a:lstStyle/>
                    <a:p>
                      <a:pPr algn="ctr"/>
                      <a:r>
                        <a:rPr lang="en-CA" sz="1800" dirty="0" smtClean="0"/>
                        <a:t>0.32 to 0.63</a:t>
                      </a:r>
                      <a:endParaRPr lang="en-CA" sz="1800" dirty="0"/>
                    </a:p>
                  </a:txBody>
                  <a:tcPr/>
                </a:tc>
              </a:tr>
              <a:tr h="370840">
                <a:tc vMerge="1">
                  <a:txBody>
                    <a:bodyPr/>
                    <a:lstStyle/>
                    <a:p>
                      <a:endParaRPr lang="en-CA" dirty="0"/>
                    </a:p>
                  </a:txBody>
                  <a:tcPr/>
                </a:tc>
                <a:tc>
                  <a:txBody>
                    <a:bodyPr/>
                    <a:lstStyle/>
                    <a:p>
                      <a:pPr algn="ctr"/>
                      <a:r>
                        <a:rPr lang="en-CA" sz="1800" dirty="0" smtClean="0"/>
                        <a:t>RCP6.0</a:t>
                      </a:r>
                      <a:endParaRPr lang="en-CA" sz="1800" dirty="0"/>
                    </a:p>
                  </a:txBody>
                  <a:tcPr/>
                </a:tc>
                <a:tc>
                  <a:txBody>
                    <a:bodyPr/>
                    <a:lstStyle/>
                    <a:p>
                      <a:pPr algn="ctr"/>
                      <a:r>
                        <a:rPr lang="en-CA" sz="1800" dirty="0" smtClean="0"/>
                        <a:t>0.25</a:t>
                      </a:r>
                      <a:endParaRPr lang="en-CA" sz="1800" dirty="0"/>
                    </a:p>
                  </a:txBody>
                  <a:tcPr/>
                </a:tc>
                <a:tc>
                  <a:txBody>
                    <a:bodyPr/>
                    <a:lstStyle/>
                    <a:p>
                      <a:pPr algn="ctr"/>
                      <a:r>
                        <a:rPr lang="en-CA" sz="1800" dirty="0" smtClean="0"/>
                        <a:t>0.18 to 0.32</a:t>
                      </a:r>
                      <a:endParaRPr lang="en-CA" sz="1800" dirty="0"/>
                    </a:p>
                  </a:txBody>
                  <a:tcPr/>
                </a:tc>
                <a:tc>
                  <a:txBody>
                    <a:bodyPr/>
                    <a:lstStyle/>
                    <a:p>
                      <a:pPr algn="ctr"/>
                      <a:r>
                        <a:rPr lang="en-CA" sz="1800" dirty="0" smtClean="0"/>
                        <a:t>0.48</a:t>
                      </a:r>
                      <a:endParaRPr lang="en-CA" sz="1800" dirty="0"/>
                    </a:p>
                  </a:txBody>
                  <a:tcPr/>
                </a:tc>
                <a:tc>
                  <a:txBody>
                    <a:bodyPr/>
                    <a:lstStyle/>
                    <a:p>
                      <a:pPr algn="ctr"/>
                      <a:r>
                        <a:rPr lang="en-CA" sz="1800" dirty="0" smtClean="0"/>
                        <a:t>0.33 to 0.63</a:t>
                      </a:r>
                      <a:endParaRPr lang="en-CA" sz="1800" dirty="0"/>
                    </a:p>
                  </a:txBody>
                  <a:tcPr/>
                </a:tc>
              </a:tr>
              <a:tr h="370840">
                <a:tc vMerge="1">
                  <a:txBody>
                    <a:bodyPr/>
                    <a:lstStyle/>
                    <a:p>
                      <a:endParaRPr lang="en-CA" dirty="0"/>
                    </a:p>
                  </a:txBody>
                  <a:tcPr/>
                </a:tc>
                <a:tc>
                  <a:txBody>
                    <a:bodyPr/>
                    <a:lstStyle/>
                    <a:p>
                      <a:pPr algn="ctr"/>
                      <a:r>
                        <a:rPr lang="en-CA" sz="1800" dirty="0" smtClean="0"/>
                        <a:t>RCP8.5</a:t>
                      </a:r>
                      <a:endParaRPr lang="en-CA" sz="1800" dirty="0"/>
                    </a:p>
                  </a:txBody>
                  <a:tcPr/>
                </a:tc>
                <a:tc>
                  <a:txBody>
                    <a:bodyPr/>
                    <a:lstStyle/>
                    <a:p>
                      <a:pPr algn="ctr"/>
                      <a:r>
                        <a:rPr lang="en-CA" sz="1800" dirty="0" smtClean="0"/>
                        <a:t>0.30</a:t>
                      </a:r>
                      <a:endParaRPr lang="en-CA" sz="1800" dirty="0"/>
                    </a:p>
                  </a:txBody>
                  <a:tcPr/>
                </a:tc>
                <a:tc>
                  <a:txBody>
                    <a:bodyPr/>
                    <a:lstStyle/>
                    <a:p>
                      <a:pPr algn="ctr"/>
                      <a:r>
                        <a:rPr lang="en-CA" sz="1800" dirty="0" smtClean="0"/>
                        <a:t>0.22 to 0.38</a:t>
                      </a:r>
                      <a:endParaRPr lang="en-CA" sz="1800" dirty="0"/>
                    </a:p>
                  </a:txBody>
                  <a:tcPr/>
                </a:tc>
                <a:tc>
                  <a:txBody>
                    <a:bodyPr/>
                    <a:lstStyle/>
                    <a:p>
                      <a:pPr algn="ctr"/>
                      <a:r>
                        <a:rPr lang="en-CA" sz="1800" dirty="0" smtClean="0"/>
                        <a:t>0.63</a:t>
                      </a:r>
                      <a:endParaRPr lang="en-CA" sz="1800" dirty="0"/>
                    </a:p>
                  </a:txBody>
                  <a:tcPr/>
                </a:tc>
                <a:tc>
                  <a:txBody>
                    <a:bodyPr/>
                    <a:lstStyle/>
                    <a:p>
                      <a:pPr algn="ctr"/>
                      <a:r>
                        <a:rPr lang="en-CA" sz="1800" dirty="0" smtClean="0"/>
                        <a:t>0.45 to 0.82</a:t>
                      </a:r>
                      <a:endParaRPr lang="en-CA" sz="1800" dirty="0"/>
                    </a:p>
                  </a:txBody>
                  <a:tcPr/>
                </a:tc>
              </a:tr>
            </a:tbl>
          </a:graphicData>
        </a:graphic>
      </p:graphicFrame>
      <p:sp>
        <p:nvSpPr>
          <p:cNvPr id="4" name="Date Placeholder 3"/>
          <p:cNvSpPr>
            <a:spLocks noGrp="1"/>
          </p:cNvSpPr>
          <p:nvPr>
            <p:ph type="dt" sz="half" idx="10"/>
          </p:nvPr>
        </p:nvSpPr>
        <p:spPr/>
        <p:txBody>
          <a:bodyPr/>
          <a:lstStyle/>
          <a:p>
            <a:r>
              <a:rPr lang="en-US" smtClean="0"/>
              <a:t>06 Oct 2014</a:t>
            </a:r>
            <a:endParaRPr lang="fr-BE"/>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sp>
        <p:nvSpPr>
          <p:cNvPr id="7" name="Title 1"/>
          <p:cNvSpPr txBox="1">
            <a:spLocks/>
          </p:cNvSpPr>
          <p:nvPr/>
        </p:nvSpPr>
        <p:spPr>
          <a:xfrm>
            <a:off x="179512" y="-27384"/>
            <a:ext cx="8784976" cy="1143000"/>
          </a:xfrm>
          <a:prstGeom prst="rect">
            <a:avLst/>
          </a:prstGeom>
        </p:spPr>
        <p:txBody>
          <a:bodyPr vert="horz" lIns="91418" tIns="45709" rIns="91418" bIns="45709"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CA" sz="3200" dirty="0"/>
              <a:t>IPCC AR5 Summary for Policymakers (2013)</a:t>
            </a:r>
          </a:p>
        </p:txBody>
      </p:sp>
    </p:spTree>
    <p:extLst>
      <p:ext uri="{BB962C8B-B14F-4D97-AF65-F5344CB8AC3E}">
        <p14:creationId xmlns:p14="http://schemas.microsoft.com/office/powerpoint/2010/main" val="3231158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384"/>
            <a:ext cx="8784976" cy="1143000"/>
          </a:xfrm>
        </p:spPr>
        <p:txBody>
          <a:bodyPr>
            <a:normAutofit/>
          </a:bodyPr>
          <a:lstStyle/>
          <a:p>
            <a:r>
              <a:rPr lang="en-CA" sz="3200" dirty="0"/>
              <a:t>IPCC AR5 Summary for Policymakers (2013)</a:t>
            </a:r>
          </a:p>
        </p:txBody>
      </p:sp>
      <p:sp>
        <p:nvSpPr>
          <p:cNvPr id="5" name="Footer Placeholder 4"/>
          <p:cNvSpPr>
            <a:spLocks noGrp="1"/>
          </p:cNvSpPr>
          <p:nvPr>
            <p:ph type="ftr" sz="quarter" idx="11"/>
          </p:nvPr>
        </p:nvSpPr>
        <p:spPr/>
        <p:txBody>
          <a:bodyPr/>
          <a:lstStyle/>
          <a:p>
            <a:r>
              <a:rPr lang="en-CA" smtClean="0"/>
              <a:t>Old Dominion University</a:t>
            </a:r>
            <a:endParaRPr lang="fr-B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960" y="927298"/>
            <a:ext cx="7484490" cy="5372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10"/>
          </p:nvPr>
        </p:nvSpPr>
        <p:spPr/>
        <p:txBody>
          <a:bodyPr/>
          <a:lstStyle/>
          <a:p>
            <a:r>
              <a:rPr lang="en-US" smtClean="0"/>
              <a:t>06 Oct 2014</a:t>
            </a:r>
            <a:endParaRPr lang="fr-BE"/>
          </a:p>
        </p:txBody>
      </p:sp>
    </p:spTree>
    <p:extLst>
      <p:ext uri="{BB962C8B-B14F-4D97-AF65-F5344CB8AC3E}">
        <p14:creationId xmlns:p14="http://schemas.microsoft.com/office/powerpoint/2010/main" val="29217377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smtClean="0"/>
              <a:t>Hourly Sea Level at Halifax</a:t>
            </a:r>
            <a:endParaRPr lang="en-CA" sz="3600" dirty="0"/>
          </a:p>
        </p:txBody>
      </p:sp>
      <p:sp>
        <p:nvSpPr>
          <p:cNvPr id="5" name="Footer Placeholder 4"/>
          <p:cNvSpPr>
            <a:spLocks noGrp="1"/>
          </p:cNvSpPr>
          <p:nvPr>
            <p:ph type="ftr" sz="quarter" idx="11"/>
          </p:nvPr>
        </p:nvSpPr>
        <p:spPr/>
        <p:txBody>
          <a:bodyPr/>
          <a:lstStyle/>
          <a:p>
            <a:r>
              <a:rPr lang="en-CA" smtClean="0"/>
              <a:t>Old Dominion University</a:t>
            </a:r>
            <a:endParaRPr lang="fr-BE"/>
          </a:p>
        </p:txBody>
      </p:sp>
      <p:sp>
        <p:nvSpPr>
          <p:cNvPr id="7" name="Date Placeholder 6"/>
          <p:cNvSpPr>
            <a:spLocks noGrp="1"/>
          </p:cNvSpPr>
          <p:nvPr>
            <p:ph type="dt" sz="half" idx="10"/>
          </p:nvPr>
        </p:nvSpPr>
        <p:spPr/>
        <p:txBody>
          <a:bodyPr/>
          <a:lstStyle/>
          <a:p>
            <a:r>
              <a:rPr lang="en-US" smtClean="0"/>
              <a:t>06 Oct 2014</a:t>
            </a:r>
            <a:endParaRPr lang="fr-BE"/>
          </a:p>
        </p:txBody>
      </p:sp>
      <p:pic>
        <p:nvPicPr>
          <p:cNvPr id="8" name="Picture 6" descr="C:\Users\ZhaiL\Documents\UserFilesCOPY\Zhai_BIO\Sealevel\Results_2013\mat_2013ac\figs\Halifaxex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8" y="1502788"/>
            <a:ext cx="6408712" cy="48065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2946497558"/>
              </p:ext>
            </p:extLst>
          </p:nvPr>
        </p:nvGraphicFramePr>
        <p:xfrm>
          <a:off x="6516218" y="1484784"/>
          <a:ext cx="2592288" cy="4120232"/>
        </p:xfrm>
        <a:graphic>
          <a:graphicData uri="http://schemas.openxmlformats.org/drawingml/2006/table">
            <a:tbl>
              <a:tblPr firstRow="1" bandRow="1">
                <a:tableStyleId>{5940675A-B579-460E-94D1-54222C63F5DA}</a:tableStyleId>
              </a:tblPr>
              <a:tblGrid>
                <a:gridCol w="1008112"/>
                <a:gridCol w="1584176"/>
              </a:tblGrid>
              <a:tr h="776717">
                <a:tc>
                  <a:txBody>
                    <a:bodyPr/>
                    <a:lstStyle/>
                    <a:p>
                      <a:pPr algn="ctr"/>
                      <a:r>
                        <a:rPr lang="en-CA" sz="2000" b="0" dirty="0" smtClean="0">
                          <a:solidFill>
                            <a:srgbClr val="FF0000"/>
                          </a:solidFill>
                        </a:rPr>
                        <a:t>Level </a:t>
                      </a:r>
                    </a:p>
                    <a:p>
                      <a:pPr algn="ctr"/>
                      <a:r>
                        <a:rPr lang="en-CA" sz="2000" b="0" dirty="0" smtClean="0">
                          <a:solidFill>
                            <a:srgbClr val="FF0000"/>
                          </a:solidFill>
                        </a:rPr>
                        <a:t>(m)</a:t>
                      </a:r>
                      <a:endParaRPr lang="en-CA" sz="2000" b="0" dirty="0">
                        <a:solidFill>
                          <a:srgbClr val="FF0000"/>
                        </a:solidFill>
                      </a:endParaRP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2000" b="0" dirty="0" smtClean="0">
                          <a:solidFill>
                            <a:srgbClr val="FF0000"/>
                          </a:solidFill>
                        </a:rPr>
                        <a:t>Number of </a:t>
                      </a:r>
                      <a:r>
                        <a:rPr lang="en-CA" sz="2000" b="0" dirty="0" err="1" smtClean="0">
                          <a:solidFill>
                            <a:srgbClr val="FF0000"/>
                          </a:solidFill>
                        </a:rPr>
                        <a:t>exceedances</a:t>
                      </a:r>
                      <a:endParaRPr lang="en-CA" sz="2000" b="0" dirty="0">
                        <a:solidFill>
                          <a:srgbClr val="FF0000"/>
                        </a:solidFill>
                      </a:endParaRPr>
                    </a:p>
                  </a:txBody>
                  <a:tcPr>
                    <a:lnB w="12700" cap="flat" cmpd="sng" algn="ctr">
                      <a:solidFill>
                        <a:schemeClr val="tx1"/>
                      </a:solidFill>
                      <a:prstDash val="solid"/>
                      <a:round/>
                      <a:headEnd type="none" w="med" len="med"/>
                      <a:tailEnd type="none" w="med" len="med"/>
                    </a:lnB>
                    <a:solidFill>
                      <a:schemeClr val="bg1"/>
                    </a:solidFill>
                  </a:tcPr>
                </a:tc>
              </a:tr>
              <a:tr h="668703">
                <a:tc>
                  <a:txBody>
                    <a:bodyPr/>
                    <a:lstStyle/>
                    <a:p>
                      <a:pPr algn="ct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r h="668703">
                <a:tc>
                  <a:txBody>
                    <a:bodyPr/>
                    <a:lstStyle/>
                    <a:p>
                      <a:pPr algn="ctr"/>
                      <a:endParaRPr lang="en-CA"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CA"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668703">
                <a:tc>
                  <a:txBody>
                    <a:bodyPr/>
                    <a:lstStyle/>
                    <a:p>
                      <a:pPr algn="ct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668703">
                <a:tc>
                  <a:txBody>
                    <a:bodyPr/>
                    <a:lstStyle/>
                    <a:p>
                      <a:pPr algn="ctr"/>
                      <a:endParaRPr lang="en-CA"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CA"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668703">
                <a:tc>
                  <a:txBody>
                    <a:bodyPr/>
                    <a:lstStyle/>
                    <a:p>
                      <a:pPr algn="ct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 name="TextBox 9"/>
          <p:cNvSpPr txBox="1"/>
          <p:nvPr/>
        </p:nvSpPr>
        <p:spPr>
          <a:xfrm>
            <a:off x="2339752" y="3543400"/>
            <a:ext cx="2448272" cy="461665"/>
          </a:xfrm>
          <a:prstGeom prst="rect">
            <a:avLst/>
          </a:prstGeom>
          <a:solidFill>
            <a:schemeClr val="bg2">
              <a:lumMod val="90000"/>
            </a:schemeClr>
          </a:solidFill>
        </p:spPr>
        <p:txBody>
          <a:bodyPr wrap="square" lIns="91418" tIns="45709" rIns="91418" bIns="45709" rtlCol="0">
            <a:spAutoFit/>
          </a:bodyPr>
          <a:lstStyle/>
          <a:p>
            <a:pPr algn="ctr"/>
            <a:r>
              <a:rPr lang="en-CA" sz="2400" dirty="0">
                <a:solidFill>
                  <a:srgbClr val="0070C0"/>
                </a:solidFill>
              </a:rPr>
              <a:t>94 years of data</a:t>
            </a:r>
          </a:p>
        </p:txBody>
      </p:sp>
    </p:spTree>
    <p:extLst>
      <p:ext uri="{BB962C8B-B14F-4D97-AF65-F5344CB8AC3E}">
        <p14:creationId xmlns:p14="http://schemas.microsoft.com/office/powerpoint/2010/main" val="37669529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a:t>Hourly Sea Level at Halifax</a:t>
            </a:r>
          </a:p>
        </p:txBody>
      </p:sp>
      <p:sp>
        <p:nvSpPr>
          <p:cNvPr id="4" name="Date Placeholder 3"/>
          <p:cNvSpPr>
            <a:spLocks noGrp="1"/>
          </p:cNvSpPr>
          <p:nvPr>
            <p:ph type="dt" sz="half" idx="10"/>
          </p:nvPr>
        </p:nvSpPr>
        <p:spPr/>
        <p:txBody>
          <a:bodyPr/>
          <a:lstStyle/>
          <a:p>
            <a:r>
              <a:rPr lang="en-US" smtClean="0"/>
              <a:t>06 Oct 2014</a:t>
            </a:r>
            <a:endParaRPr lang="fr-BE"/>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pic>
        <p:nvPicPr>
          <p:cNvPr id="6" name="Picture 9" descr="C:\Users\ZhaiL\Documents\UserFilesCOPY\Zhai_BIO\Sealevel\Results_2013\mat_2013ac\figs\Halifaxexd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8" y="1500562"/>
            <a:ext cx="6408712" cy="48065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2388289882"/>
              </p:ext>
            </p:extLst>
          </p:nvPr>
        </p:nvGraphicFramePr>
        <p:xfrm>
          <a:off x="6516218" y="1484784"/>
          <a:ext cx="2592288" cy="4120232"/>
        </p:xfrm>
        <a:graphic>
          <a:graphicData uri="http://schemas.openxmlformats.org/drawingml/2006/table">
            <a:tbl>
              <a:tblPr firstRow="1" bandRow="1">
                <a:tableStyleId>{5940675A-B579-460E-94D1-54222C63F5DA}</a:tableStyleId>
              </a:tblPr>
              <a:tblGrid>
                <a:gridCol w="1008112"/>
                <a:gridCol w="1584176"/>
              </a:tblGrid>
              <a:tr h="776717">
                <a:tc>
                  <a:txBody>
                    <a:bodyPr/>
                    <a:lstStyle/>
                    <a:p>
                      <a:pPr algn="ctr"/>
                      <a:r>
                        <a:rPr lang="en-CA" sz="2000" b="0" dirty="0" smtClean="0">
                          <a:solidFill>
                            <a:srgbClr val="FF0000"/>
                          </a:solidFill>
                        </a:rPr>
                        <a:t>Level </a:t>
                      </a:r>
                    </a:p>
                    <a:p>
                      <a:pPr algn="ctr"/>
                      <a:r>
                        <a:rPr lang="en-CA" sz="2000" b="0" dirty="0" smtClean="0">
                          <a:solidFill>
                            <a:srgbClr val="FF0000"/>
                          </a:solidFill>
                        </a:rPr>
                        <a:t>(m)</a:t>
                      </a:r>
                      <a:endParaRPr lang="en-CA" sz="2000" b="0" dirty="0">
                        <a:solidFill>
                          <a:srgbClr val="FF0000"/>
                        </a:solidFill>
                      </a:endParaRP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2000" b="0" dirty="0" smtClean="0">
                          <a:solidFill>
                            <a:srgbClr val="FF0000"/>
                          </a:solidFill>
                        </a:rPr>
                        <a:t>Number of </a:t>
                      </a:r>
                      <a:r>
                        <a:rPr lang="en-CA" sz="2000" b="0" dirty="0" err="1" smtClean="0">
                          <a:solidFill>
                            <a:srgbClr val="FF0000"/>
                          </a:solidFill>
                        </a:rPr>
                        <a:t>exceedances</a:t>
                      </a:r>
                      <a:endParaRPr lang="en-CA" sz="2000" b="0" dirty="0">
                        <a:solidFill>
                          <a:srgbClr val="FF0000"/>
                        </a:solidFill>
                      </a:endParaRPr>
                    </a:p>
                  </a:txBody>
                  <a:tcPr>
                    <a:lnB w="12700" cap="flat" cmpd="sng" algn="ctr">
                      <a:solidFill>
                        <a:schemeClr val="tx1"/>
                      </a:solidFill>
                      <a:prstDash val="solid"/>
                      <a:round/>
                      <a:headEnd type="none" w="med" len="med"/>
                      <a:tailEnd type="none" w="med" len="med"/>
                    </a:lnB>
                    <a:solidFill>
                      <a:schemeClr val="bg1"/>
                    </a:solidFill>
                  </a:tcPr>
                </a:tc>
              </a:tr>
              <a:tr h="668703">
                <a:tc>
                  <a:txBody>
                    <a:bodyPr/>
                    <a:lstStyle/>
                    <a:p>
                      <a:pPr algn="ctr"/>
                      <a:r>
                        <a:rPr lang="en-CA" sz="2000" dirty="0" smtClean="0">
                          <a:solidFill>
                            <a:srgbClr val="FF0000"/>
                          </a:solidFill>
                        </a:rPr>
                        <a:t>2.4</a:t>
                      </a: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CA" sz="2000" dirty="0" smtClean="0">
                          <a:solidFill>
                            <a:srgbClr val="FF0000"/>
                          </a:solidFill>
                        </a:rPr>
                        <a:t>69</a:t>
                      </a: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r h="668703">
                <a:tc>
                  <a:txBody>
                    <a:bodyPr/>
                    <a:lstStyle/>
                    <a:p>
                      <a:pPr algn="ctr"/>
                      <a:endParaRPr lang="en-CA"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CA"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668703">
                <a:tc>
                  <a:txBody>
                    <a:bodyPr/>
                    <a:lstStyle/>
                    <a:p>
                      <a:pPr algn="ct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668703">
                <a:tc>
                  <a:txBody>
                    <a:bodyPr/>
                    <a:lstStyle/>
                    <a:p>
                      <a:pPr algn="ctr"/>
                      <a:endParaRPr lang="en-CA"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CA"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668703">
                <a:tc>
                  <a:txBody>
                    <a:bodyPr/>
                    <a:lstStyle/>
                    <a:p>
                      <a:pPr algn="ct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8" name="TextBox 7"/>
          <p:cNvSpPr txBox="1"/>
          <p:nvPr/>
        </p:nvSpPr>
        <p:spPr>
          <a:xfrm>
            <a:off x="2339752" y="3516788"/>
            <a:ext cx="2448272" cy="461665"/>
          </a:xfrm>
          <a:prstGeom prst="rect">
            <a:avLst/>
          </a:prstGeom>
          <a:solidFill>
            <a:schemeClr val="bg2">
              <a:lumMod val="90000"/>
            </a:schemeClr>
          </a:solidFill>
        </p:spPr>
        <p:txBody>
          <a:bodyPr wrap="square" lIns="91418" tIns="45709" rIns="91418" bIns="45709" rtlCol="0">
            <a:spAutoFit/>
          </a:bodyPr>
          <a:lstStyle/>
          <a:p>
            <a:pPr algn="ctr"/>
            <a:r>
              <a:rPr lang="en-CA" sz="2400" dirty="0">
                <a:solidFill>
                  <a:srgbClr val="0070C0"/>
                </a:solidFill>
              </a:rPr>
              <a:t>94 years of data</a:t>
            </a:r>
          </a:p>
        </p:txBody>
      </p:sp>
      <p:cxnSp>
        <p:nvCxnSpPr>
          <p:cNvPr id="9" name="Straight Arrow Connector 8"/>
          <p:cNvCxnSpPr/>
          <p:nvPr/>
        </p:nvCxnSpPr>
        <p:spPr>
          <a:xfrm flipH="1" flipV="1">
            <a:off x="5940152" y="2364658"/>
            <a:ext cx="864096" cy="1282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9742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a:t>Hourly Sea Level at Halifax</a:t>
            </a:r>
          </a:p>
        </p:txBody>
      </p:sp>
      <p:sp>
        <p:nvSpPr>
          <p:cNvPr id="4" name="Date Placeholder 3"/>
          <p:cNvSpPr>
            <a:spLocks noGrp="1"/>
          </p:cNvSpPr>
          <p:nvPr>
            <p:ph type="dt" sz="half" idx="10"/>
          </p:nvPr>
        </p:nvSpPr>
        <p:spPr/>
        <p:txBody>
          <a:bodyPr/>
          <a:lstStyle/>
          <a:p>
            <a:r>
              <a:rPr lang="en-US" smtClean="0"/>
              <a:t>06 Oct 2014</a:t>
            </a:r>
            <a:endParaRPr lang="fr-BE"/>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pic>
        <p:nvPicPr>
          <p:cNvPr id="6" name="Picture 8" descr="C:\Users\ZhaiL\Documents\UserFilesCOPY\Zhai_BIO\Sealevel\Results_2013\mat_2013ac\figs\Halifaxexd2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8" y="1484784"/>
            <a:ext cx="6408712" cy="48065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2461577361"/>
              </p:ext>
            </p:extLst>
          </p:nvPr>
        </p:nvGraphicFramePr>
        <p:xfrm>
          <a:off x="6516218" y="1469008"/>
          <a:ext cx="2592288" cy="4120232"/>
        </p:xfrm>
        <a:graphic>
          <a:graphicData uri="http://schemas.openxmlformats.org/drawingml/2006/table">
            <a:tbl>
              <a:tblPr firstRow="1" bandRow="1">
                <a:tableStyleId>{5940675A-B579-460E-94D1-54222C63F5DA}</a:tableStyleId>
              </a:tblPr>
              <a:tblGrid>
                <a:gridCol w="1008112"/>
                <a:gridCol w="1584176"/>
              </a:tblGrid>
              <a:tr h="776717">
                <a:tc>
                  <a:txBody>
                    <a:bodyPr/>
                    <a:lstStyle/>
                    <a:p>
                      <a:pPr algn="ctr"/>
                      <a:r>
                        <a:rPr lang="en-CA" sz="2000" b="0" dirty="0" smtClean="0">
                          <a:solidFill>
                            <a:srgbClr val="FF0000"/>
                          </a:solidFill>
                        </a:rPr>
                        <a:t>Level </a:t>
                      </a:r>
                    </a:p>
                    <a:p>
                      <a:pPr algn="ctr"/>
                      <a:r>
                        <a:rPr lang="en-CA" sz="2000" b="0" dirty="0" smtClean="0">
                          <a:solidFill>
                            <a:srgbClr val="FF0000"/>
                          </a:solidFill>
                        </a:rPr>
                        <a:t>(m)</a:t>
                      </a:r>
                      <a:endParaRPr lang="en-CA" sz="2000" b="0" dirty="0">
                        <a:solidFill>
                          <a:srgbClr val="FF0000"/>
                        </a:solidFill>
                      </a:endParaRP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2000" b="0" dirty="0" smtClean="0">
                          <a:solidFill>
                            <a:srgbClr val="FF0000"/>
                          </a:solidFill>
                        </a:rPr>
                        <a:t>Number of </a:t>
                      </a:r>
                      <a:r>
                        <a:rPr lang="en-CA" sz="2000" b="0" dirty="0" err="1" smtClean="0">
                          <a:solidFill>
                            <a:srgbClr val="FF0000"/>
                          </a:solidFill>
                        </a:rPr>
                        <a:t>exceedances</a:t>
                      </a:r>
                      <a:endParaRPr lang="en-CA" sz="2000" b="0" dirty="0">
                        <a:solidFill>
                          <a:srgbClr val="FF0000"/>
                        </a:solidFill>
                      </a:endParaRPr>
                    </a:p>
                  </a:txBody>
                  <a:tcPr>
                    <a:lnB w="12700" cap="flat" cmpd="sng" algn="ctr">
                      <a:solidFill>
                        <a:schemeClr val="tx1"/>
                      </a:solidFill>
                      <a:prstDash val="solid"/>
                      <a:round/>
                      <a:headEnd type="none" w="med" len="med"/>
                      <a:tailEnd type="none" w="med" len="med"/>
                    </a:lnB>
                    <a:solidFill>
                      <a:schemeClr val="bg1"/>
                    </a:solidFill>
                  </a:tcPr>
                </a:tc>
              </a:tr>
              <a:tr h="668703">
                <a:tc>
                  <a:txBody>
                    <a:bodyPr/>
                    <a:lstStyle/>
                    <a:p>
                      <a:pPr algn="ctr"/>
                      <a:r>
                        <a:rPr lang="en-CA" sz="2000" dirty="0" smtClean="0">
                          <a:solidFill>
                            <a:srgbClr val="FF0000"/>
                          </a:solidFill>
                        </a:rPr>
                        <a:t>2.4</a:t>
                      </a: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CA" sz="2000" dirty="0" smtClean="0">
                          <a:solidFill>
                            <a:srgbClr val="FF0000"/>
                          </a:solidFill>
                        </a:rPr>
                        <a:t>69</a:t>
                      </a: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r h="668703">
                <a:tc>
                  <a:txBody>
                    <a:bodyPr/>
                    <a:lstStyle/>
                    <a:p>
                      <a:pPr algn="ctr"/>
                      <a:r>
                        <a:rPr lang="en-CA" sz="2000" dirty="0" smtClean="0">
                          <a:solidFill>
                            <a:schemeClr val="tx1"/>
                          </a:solidFill>
                        </a:rPr>
                        <a:t>0.1</a:t>
                      </a:r>
                      <a:endParaRPr lang="en-CA"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r>
                        <a:rPr lang="en-CA" sz="2000" dirty="0" smtClean="0">
                          <a:solidFill>
                            <a:schemeClr val="tx1"/>
                          </a:solidFill>
                        </a:rPr>
                        <a:t>X3.1</a:t>
                      </a:r>
                      <a:endParaRPr lang="en-CA"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668703">
                <a:tc>
                  <a:txBody>
                    <a:bodyPr/>
                    <a:lstStyle/>
                    <a:p>
                      <a:pPr algn="ctr"/>
                      <a:r>
                        <a:rPr lang="en-CA" sz="2000" dirty="0" smtClean="0">
                          <a:solidFill>
                            <a:srgbClr val="FF0000"/>
                          </a:solidFill>
                        </a:rPr>
                        <a:t>2.3</a:t>
                      </a: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CA" sz="2000" dirty="0" smtClean="0">
                          <a:solidFill>
                            <a:srgbClr val="FF0000"/>
                          </a:solidFill>
                        </a:rPr>
                        <a:t>217</a:t>
                      </a: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668703">
                <a:tc>
                  <a:txBody>
                    <a:bodyPr/>
                    <a:lstStyle/>
                    <a:p>
                      <a:pPr algn="ctr"/>
                      <a:endParaRPr lang="en-CA"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CA"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668703">
                <a:tc>
                  <a:txBody>
                    <a:bodyPr/>
                    <a:lstStyle/>
                    <a:p>
                      <a:pPr algn="ct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cxnSp>
        <p:nvCxnSpPr>
          <p:cNvPr id="8" name="Straight Arrow Connector 7"/>
          <p:cNvCxnSpPr/>
          <p:nvPr/>
        </p:nvCxnSpPr>
        <p:spPr>
          <a:xfrm>
            <a:off x="8316416" y="2636912"/>
            <a:ext cx="0" cy="9361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020272" y="3248980"/>
            <a:ext cx="0" cy="4680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020272" y="2584141"/>
            <a:ext cx="0" cy="4848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67746" y="3645025"/>
            <a:ext cx="2448272" cy="461665"/>
          </a:xfrm>
          <a:prstGeom prst="rect">
            <a:avLst/>
          </a:prstGeom>
          <a:solidFill>
            <a:schemeClr val="bg2">
              <a:lumMod val="90000"/>
            </a:schemeClr>
          </a:solidFill>
        </p:spPr>
        <p:txBody>
          <a:bodyPr wrap="square" lIns="91418" tIns="45709" rIns="91418" bIns="45709" rtlCol="0">
            <a:spAutoFit/>
          </a:bodyPr>
          <a:lstStyle/>
          <a:p>
            <a:pPr algn="ctr"/>
            <a:r>
              <a:rPr lang="en-CA" sz="2400" dirty="0">
                <a:solidFill>
                  <a:srgbClr val="0070C0"/>
                </a:solidFill>
              </a:rPr>
              <a:t>94 years of data</a:t>
            </a:r>
          </a:p>
        </p:txBody>
      </p:sp>
      <p:cxnSp>
        <p:nvCxnSpPr>
          <p:cNvPr id="12" name="Straight Arrow Connector 11"/>
          <p:cNvCxnSpPr/>
          <p:nvPr/>
        </p:nvCxnSpPr>
        <p:spPr>
          <a:xfrm flipH="1" flipV="1">
            <a:off x="5868144" y="2348880"/>
            <a:ext cx="936104"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5868144" y="2512133"/>
            <a:ext cx="936104" cy="116889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1331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smtClean="0"/>
              <a:t>Outline</a:t>
            </a:r>
            <a:endParaRPr lang="en-CA" sz="3600" dirty="0"/>
          </a:p>
        </p:txBody>
      </p:sp>
      <p:sp>
        <p:nvSpPr>
          <p:cNvPr id="3" name="Content Placeholder 2"/>
          <p:cNvSpPr>
            <a:spLocks noGrp="1"/>
          </p:cNvSpPr>
          <p:nvPr>
            <p:ph idx="1"/>
          </p:nvPr>
        </p:nvSpPr>
        <p:spPr/>
        <p:txBody>
          <a:bodyPr/>
          <a:lstStyle/>
          <a:p>
            <a:r>
              <a:rPr lang="en-CA" dirty="0" smtClean="0">
                <a:solidFill>
                  <a:schemeClr val="tx1"/>
                </a:solidFill>
              </a:rPr>
              <a:t>Introduction (BIO, DFO, ACCASP)</a:t>
            </a:r>
            <a:endParaRPr lang="en-CA" dirty="0">
              <a:solidFill>
                <a:schemeClr val="tx1"/>
              </a:solidFill>
            </a:endParaRPr>
          </a:p>
          <a:p>
            <a:r>
              <a:rPr lang="en-CA" dirty="0" smtClean="0">
                <a:solidFill>
                  <a:schemeClr val="tx1"/>
                </a:solidFill>
              </a:rPr>
              <a:t>Sea Level Change (IPCC AR5)</a:t>
            </a:r>
            <a:endParaRPr lang="en-CA" dirty="0">
              <a:solidFill>
                <a:schemeClr val="tx1"/>
              </a:solidFill>
            </a:endParaRPr>
          </a:p>
          <a:p>
            <a:r>
              <a:rPr lang="en-CA" dirty="0">
                <a:solidFill>
                  <a:schemeClr val="tx1"/>
                </a:solidFill>
              </a:rPr>
              <a:t>Sea Level Allowances (CAN-EWLAT) </a:t>
            </a:r>
          </a:p>
          <a:p>
            <a:r>
              <a:rPr lang="en-CA" dirty="0">
                <a:solidFill>
                  <a:schemeClr val="tx1"/>
                </a:solidFill>
              </a:rPr>
              <a:t>Coastal Vulnerability Index </a:t>
            </a:r>
            <a:r>
              <a:rPr lang="en-CA" dirty="0" smtClean="0">
                <a:solidFill>
                  <a:schemeClr val="tx1"/>
                </a:solidFill>
              </a:rPr>
              <a:t>(</a:t>
            </a:r>
            <a:r>
              <a:rPr lang="en-CA" dirty="0" err="1" smtClean="0">
                <a:solidFill>
                  <a:schemeClr val="tx1"/>
                </a:solidFill>
              </a:rPr>
              <a:t>CanCoast</a:t>
            </a:r>
            <a:r>
              <a:rPr lang="en-CA" dirty="0">
                <a:solidFill>
                  <a:schemeClr val="tx1"/>
                </a:solidFill>
              </a:rPr>
              <a:t>)</a:t>
            </a:r>
          </a:p>
          <a:p>
            <a:r>
              <a:rPr lang="en-CA" dirty="0">
                <a:solidFill>
                  <a:schemeClr val="tx1"/>
                </a:solidFill>
              </a:rPr>
              <a:t>Summary</a:t>
            </a:r>
          </a:p>
          <a:p>
            <a:endParaRPr lang="en-CA" dirty="0"/>
          </a:p>
        </p:txBody>
      </p:sp>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spTree>
    <p:extLst>
      <p:ext uri="{BB962C8B-B14F-4D97-AF65-F5344CB8AC3E}">
        <p14:creationId xmlns:p14="http://schemas.microsoft.com/office/powerpoint/2010/main" val="38586390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a:t>Hourly Sea Level at Halifax</a:t>
            </a:r>
          </a:p>
        </p:txBody>
      </p:sp>
      <p:sp>
        <p:nvSpPr>
          <p:cNvPr id="4" name="Date Placeholder 3"/>
          <p:cNvSpPr>
            <a:spLocks noGrp="1"/>
          </p:cNvSpPr>
          <p:nvPr>
            <p:ph type="dt" sz="half" idx="10"/>
          </p:nvPr>
        </p:nvSpPr>
        <p:spPr/>
        <p:txBody>
          <a:bodyPr/>
          <a:lstStyle/>
          <a:p>
            <a:r>
              <a:rPr lang="en-US" smtClean="0"/>
              <a:t>06 Oct 2014</a:t>
            </a:r>
            <a:endParaRPr lang="fr-BE"/>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pic>
        <p:nvPicPr>
          <p:cNvPr id="6" name="Picture 7" descr="C:\Users\ZhaiL\Documents\UserFilesCOPY\Zhai_BIO\Sealevel\Results_2013\mat_2013ac\figs\Halifaxexd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8" y="1484784"/>
            <a:ext cx="6408712" cy="48065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703461254"/>
              </p:ext>
            </p:extLst>
          </p:nvPr>
        </p:nvGraphicFramePr>
        <p:xfrm>
          <a:off x="6516218" y="1484784"/>
          <a:ext cx="2592288" cy="4120232"/>
        </p:xfrm>
        <a:graphic>
          <a:graphicData uri="http://schemas.openxmlformats.org/drawingml/2006/table">
            <a:tbl>
              <a:tblPr firstRow="1" bandRow="1">
                <a:tableStyleId>{5940675A-B579-460E-94D1-54222C63F5DA}</a:tableStyleId>
              </a:tblPr>
              <a:tblGrid>
                <a:gridCol w="1008112"/>
                <a:gridCol w="1584176"/>
              </a:tblGrid>
              <a:tr h="776717">
                <a:tc>
                  <a:txBody>
                    <a:bodyPr/>
                    <a:lstStyle/>
                    <a:p>
                      <a:pPr algn="ctr"/>
                      <a:r>
                        <a:rPr lang="en-CA" sz="2000" b="0" dirty="0" smtClean="0">
                          <a:solidFill>
                            <a:srgbClr val="FF0000"/>
                          </a:solidFill>
                        </a:rPr>
                        <a:t>Level </a:t>
                      </a:r>
                    </a:p>
                    <a:p>
                      <a:pPr algn="ctr"/>
                      <a:r>
                        <a:rPr lang="en-CA" sz="2000" b="0" dirty="0" smtClean="0">
                          <a:solidFill>
                            <a:srgbClr val="FF0000"/>
                          </a:solidFill>
                        </a:rPr>
                        <a:t>(m)</a:t>
                      </a:r>
                      <a:endParaRPr lang="en-CA" sz="2000" b="0" dirty="0">
                        <a:solidFill>
                          <a:srgbClr val="FF0000"/>
                        </a:solidFill>
                      </a:endParaRP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2000" b="0" dirty="0" smtClean="0">
                          <a:solidFill>
                            <a:srgbClr val="FF0000"/>
                          </a:solidFill>
                        </a:rPr>
                        <a:t>Number of </a:t>
                      </a:r>
                      <a:r>
                        <a:rPr lang="en-CA" sz="2000" b="0" dirty="0" err="1" smtClean="0">
                          <a:solidFill>
                            <a:srgbClr val="FF0000"/>
                          </a:solidFill>
                        </a:rPr>
                        <a:t>exceedances</a:t>
                      </a:r>
                      <a:endParaRPr lang="en-CA" sz="2000" b="0" dirty="0">
                        <a:solidFill>
                          <a:srgbClr val="FF0000"/>
                        </a:solidFill>
                      </a:endParaRPr>
                    </a:p>
                  </a:txBody>
                  <a:tcPr>
                    <a:lnB w="12700" cap="flat" cmpd="sng" algn="ctr">
                      <a:solidFill>
                        <a:schemeClr val="tx1"/>
                      </a:solidFill>
                      <a:prstDash val="solid"/>
                      <a:round/>
                      <a:headEnd type="none" w="med" len="med"/>
                      <a:tailEnd type="none" w="med" len="med"/>
                    </a:lnB>
                    <a:solidFill>
                      <a:schemeClr val="bg1"/>
                    </a:solidFill>
                  </a:tcPr>
                </a:tc>
              </a:tr>
              <a:tr h="668703">
                <a:tc>
                  <a:txBody>
                    <a:bodyPr/>
                    <a:lstStyle/>
                    <a:p>
                      <a:pPr algn="ctr"/>
                      <a:r>
                        <a:rPr lang="en-CA" sz="2000" dirty="0" smtClean="0">
                          <a:solidFill>
                            <a:srgbClr val="FF0000"/>
                          </a:solidFill>
                        </a:rPr>
                        <a:t>2.4</a:t>
                      </a: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CA" sz="2000" dirty="0" smtClean="0">
                          <a:solidFill>
                            <a:srgbClr val="FF0000"/>
                          </a:solidFill>
                        </a:rPr>
                        <a:t>69</a:t>
                      </a: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r h="668703">
                <a:tc>
                  <a:txBody>
                    <a:bodyPr/>
                    <a:lstStyle/>
                    <a:p>
                      <a:pPr algn="ctr"/>
                      <a:r>
                        <a:rPr lang="en-CA" sz="2000" dirty="0" smtClean="0">
                          <a:solidFill>
                            <a:schemeClr val="tx1"/>
                          </a:solidFill>
                        </a:rPr>
                        <a:t>0.1</a:t>
                      </a:r>
                      <a:endParaRPr lang="en-CA"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r>
                        <a:rPr lang="en-CA" sz="2000" dirty="0" smtClean="0">
                          <a:solidFill>
                            <a:schemeClr val="tx1"/>
                          </a:solidFill>
                        </a:rPr>
                        <a:t>X3.1</a:t>
                      </a:r>
                      <a:endParaRPr lang="en-CA"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668703">
                <a:tc>
                  <a:txBody>
                    <a:bodyPr/>
                    <a:lstStyle/>
                    <a:p>
                      <a:pPr algn="ctr"/>
                      <a:r>
                        <a:rPr lang="en-CA" sz="2000" dirty="0" smtClean="0">
                          <a:solidFill>
                            <a:srgbClr val="FF0000"/>
                          </a:solidFill>
                        </a:rPr>
                        <a:t>2.3</a:t>
                      </a: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CA" sz="2000" dirty="0" smtClean="0">
                          <a:solidFill>
                            <a:srgbClr val="FF0000"/>
                          </a:solidFill>
                        </a:rPr>
                        <a:t>217</a:t>
                      </a: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668703">
                <a:tc>
                  <a:txBody>
                    <a:bodyPr/>
                    <a:lstStyle/>
                    <a:p>
                      <a:pPr algn="ctr"/>
                      <a:r>
                        <a:rPr lang="en-CA" sz="2000" dirty="0" smtClean="0">
                          <a:solidFill>
                            <a:schemeClr val="tx1"/>
                          </a:solidFill>
                        </a:rPr>
                        <a:t>0.1</a:t>
                      </a:r>
                      <a:endParaRPr lang="en-CA"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r>
                        <a:rPr lang="en-CA" sz="2000" smtClean="0">
                          <a:solidFill>
                            <a:schemeClr val="tx1"/>
                          </a:solidFill>
                        </a:rPr>
                        <a:t>X2.7</a:t>
                      </a:r>
                      <a:endParaRPr lang="en-CA"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668703">
                <a:tc>
                  <a:txBody>
                    <a:bodyPr/>
                    <a:lstStyle/>
                    <a:p>
                      <a:pPr algn="ctr"/>
                      <a:r>
                        <a:rPr lang="en-CA" sz="2000" dirty="0" smtClean="0">
                          <a:solidFill>
                            <a:srgbClr val="FF0000"/>
                          </a:solidFill>
                        </a:rPr>
                        <a:t>2.2</a:t>
                      </a: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CA" sz="2000" dirty="0" smtClean="0">
                          <a:solidFill>
                            <a:srgbClr val="FF0000"/>
                          </a:solidFill>
                        </a:rPr>
                        <a:t>581</a:t>
                      </a:r>
                      <a:endParaRPr lang="en-CA"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cxnSp>
        <p:nvCxnSpPr>
          <p:cNvPr id="8" name="Straight Arrow Connector 7"/>
          <p:cNvCxnSpPr/>
          <p:nvPr/>
        </p:nvCxnSpPr>
        <p:spPr>
          <a:xfrm>
            <a:off x="8316416" y="2708920"/>
            <a:ext cx="0" cy="9361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316416" y="4005064"/>
            <a:ext cx="0" cy="9361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020272" y="3284985"/>
            <a:ext cx="0" cy="4680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020272" y="4617134"/>
            <a:ext cx="0" cy="4680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020272" y="2584141"/>
            <a:ext cx="0" cy="4848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020272" y="3933056"/>
            <a:ext cx="0" cy="4848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67746" y="3645025"/>
            <a:ext cx="2448272" cy="461665"/>
          </a:xfrm>
          <a:prstGeom prst="rect">
            <a:avLst/>
          </a:prstGeom>
          <a:solidFill>
            <a:schemeClr val="bg2">
              <a:lumMod val="90000"/>
            </a:schemeClr>
          </a:solidFill>
        </p:spPr>
        <p:txBody>
          <a:bodyPr wrap="square" lIns="91418" tIns="45709" rIns="91418" bIns="45709" rtlCol="0">
            <a:spAutoFit/>
          </a:bodyPr>
          <a:lstStyle/>
          <a:p>
            <a:pPr algn="ctr"/>
            <a:r>
              <a:rPr lang="en-CA" sz="2400" dirty="0">
                <a:solidFill>
                  <a:srgbClr val="0070C0"/>
                </a:solidFill>
              </a:rPr>
              <a:t>94 years of data</a:t>
            </a:r>
          </a:p>
        </p:txBody>
      </p:sp>
      <p:cxnSp>
        <p:nvCxnSpPr>
          <p:cNvPr id="15" name="Straight Arrow Connector 14"/>
          <p:cNvCxnSpPr/>
          <p:nvPr/>
        </p:nvCxnSpPr>
        <p:spPr>
          <a:xfrm flipH="1" flipV="1">
            <a:off x="5868144" y="2348880"/>
            <a:ext cx="936104"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5868144" y="2456892"/>
            <a:ext cx="936104" cy="12601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5868144" y="2609294"/>
            <a:ext cx="936104" cy="24758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5532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ZhaiL\Documents\UserFilesCOPY\Zhai_BIO\Sealevel\Results_2013\mat_2013ac\fig\retn_halifa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752" y="1514120"/>
            <a:ext cx="6393600" cy="47952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noAutofit/>
          </a:bodyPr>
          <a:lstStyle/>
          <a:p>
            <a:r>
              <a:rPr lang="en-CA" sz="3600" dirty="0" smtClean="0"/>
              <a:t>Probability of Flooding in Halifax: </a:t>
            </a:r>
            <a:br>
              <a:rPr lang="en-CA" sz="3600" dirty="0" smtClean="0"/>
            </a:br>
            <a:r>
              <a:rPr lang="en-CA" sz="3600" dirty="0" smtClean="0"/>
              <a:t>Today vs Future</a:t>
            </a:r>
            <a:endParaRPr lang="en-CA" sz="3600" dirty="0"/>
          </a:p>
        </p:txBody>
      </p:sp>
      <p:sp>
        <p:nvSpPr>
          <p:cNvPr id="4" name="TextBox 3"/>
          <p:cNvSpPr txBox="1"/>
          <p:nvPr/>
        </p:nvSpPr>
        <p:spPr>
          <a:xfrm>
            <a:off x="5580112" y="2843644"/>
            <a:ext cx="900100" cy="369332"/>
          </a:xfrm>
          <a:prstGeom prst="rect">
            <a:avLst/>
          </a:prstGeom>
          <a:noFill/>
        </p:spPr>
        <p:txBody>
          <a:bodyPr wrap="square" rtlCol="0">
            <a:spAutoFit/>
          </a:bodyPr>
          <a:lstStyle/>
          <a:p>
            <a:r>
              <a:rPr lang="en-CA" b="1" dirty="0" smtClean="0">
                <a:solidFill>
                  <a:srgbClr val="0070C0"/>
                </a:solidFill>
              </a:rPr>
              <a:t>0.3 m </a:t>
            </a:r>
            <a:endParaRPr lang="en-CA" b="1" dirty="0">
              <a:solidFill>
                <a:srgbClr val="0070C0"/>
              </a:solidFill>
            </a:endParaRPr>
          </a:p>
        </p:txBody>
      </p:sp>
      <p:grpSp>
        <p:nvGrpSpPr>
          <p:cNvPr id="13" name="Group 12"/>
          <p:cNvGrpSpPr/>
          <p:nvPr/>
        </p:nvGrpSpPr>
        <p:grpSpPr>
          <a:xfrm>
            <a:off x="4716016" y="3358733"/>
            <a:ext cx="3888432" cy="2446531"/>
            <a:chOff x="4932040" y="3934797"/>
            <a:chExt cx="3888432" cy="2446531"/>
          </a:xfrm>
        </p:grpSpPr>
        <p:grpSp>
          <p:nvGrpSpPr>
            <p:cNvPr id="11" name="Group 10"/>
            <p:cNvGrpSpPr/>
            <p:nvPr/>
          </p:nvGrpSpPr>
          <p:grpSpPr>
            <a:xfrm>
              <a:off x="4932040" y="4077072"/>
              <a:ext cx="2088232" cy="2304256"/>
              <a:chOff x="4932040" y="4077072"/>
              <a:chExt cx="2088232" cy="2304256"/>
            </a:xfrm>
          </p:grpSpPr>
          <p:cxnSp>
            <p:nvCxnSpPr>
              <p:cNvPr id="6" name="Straight Connector 5"/>
              <p:cNvCxnSpPr/>
              <p:nvPr/>
            </p:nvCxnSpPr>
            <p:spPr>
              <a:xfrm>
                <a:off x="4932040" y="4077072"/>
                <a:ext cx="208823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932040" y="4077072"/>
                <a:ext cx="0" cy="2304256"/>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7524328" y="3934797"/>
              <a:ext cx="1296144" cy="646331"/>
            </a:xfrm>
            <a:prstGeom prst="rect">
              <a:avLst/>
            </a:prstGeom>
            <a:noFill/>
            <a:ln>
              <a:solidFill>
                <a:srgbClr val="FF0000"/>
              </a:solidFill>
            </a:ln>
          </p:spPr>
          <p:txBody>
            <a:bodyPr wrap="square" rtlCol="0">
              <a:spAutoFit/>
            </a:bodyPr>
            <a:lstStyle/>
            <a:p>
              <a:r>
                <a:rPr lang="en-CA" dirty="0" smtClean="0">
                  <a:solidFill>
                    <a:srgbClr val="C00000"/>
                  </a:solidFill>
                </a:rPr>
                <a:t>Hurricane Juan, 2003</a:t>
              </a:r>
              <a:endParaRPr lang="en-CA" dirty="0">
                <a:solidFill>
                  <a:srgbClr val="C00000"/>
                </a:solidFill>
              </a:endParaRPr>
            </a:p>
          </p:txBody>
        </p:sp>
        <p:cxnSp>
          <p:nvCxnSpPr>
            <p:cNvPr id="8" name="Straight Arrow Connector 7"/>
            <p:cNvCxnSpPr>
              <a:stCxn id="5" idx="1"/>
            </p:cNvCxnSpPr>
            <p:nvPr/>
          </p:nvCxnSpPr>
          <p:spPr>
            <a:xfrm flipH="1" flipV="1">
              <a:off x="7020272" y="4077072"/>
              <a:ext cx="504056" cy="18089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 name="Date Placeholder 1"/>
          <p:cNvSpPr>
            <a:spLocks noGrp="1"/>
          </p:cNvSpPr>
          <p:nvPr>
            <p:ph type="dt" sz="half" idx="10"/>
          </p:nvPr>
        </p:nvSpPr>
        <p:spPr/>
        <p:txBody>
          <a:bodyPr/>
          <a:lstStyle/>
          <a:p>
            <a:r>
              <a:rPr lang="en-US" smtClean="0"/>
              <a:t>06 Oct 2014</a:t>
            </a:r>
            <a:endParaRPr lang="fr-BE" dirty="0"/>
          </a:p>
        </p:txBody>
      </p:sp>
      <p:sp>
        <p:nvSpPr>
          <p:cNvPr id="7" name="Footer Placeholder 6"/>
          <p:cNvSpPr>
            <a:spLocks noGrp="1"/>
          </p:cNvSpPr>
          <p:nvPr>
            <p:ph type="ftr" sz="quarter" idx="11"/>
          </p:nvPr>
        </p:nvSpPr>
        <p:spPr/>
        <p:txBody>
          <a:bodyPr/>
          <a:lstStyle/>
          <a:p>
            <a:r>
              <a:rPr lang="en-CA" smtClean="0"/>
              <a:t>Old Dominion University</a:t>
            </a:r>
            <a:endParaRPr lang="fr-BE" dirty="0"/>
          </a:p>
        </p:txBody>
      </p:sp>
    </p:spTree>
    <p:extLst>
      <p:ext uri="{BB962C8B-B14F-4D97-AF65-F5344CB8AC3E}">
        <p14:creationId xmlns:p14="http://schemas.microsoft.com/office/powerpoint/2010/main" val="116570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143"/>
            <a:ext cx="8229600" cy="564553"/>
          </a:xfrm>
        </p:spPr>
        <p:txBody>
          <a:bodyPr>
            <a:noAutofit/>
          </a:bodyPr>
          <a:lstStyle/>
          <a:p>
            <a:r>
              <a:rPr lang="en-CA" sz="2800" dirty="0">
                <a:latin typeface="+mn-lt"/>
                <a:cs typeface="Arial"/>
              </a:rPr>
              <a:t>Hourly Sea Level at Fort Denison (Sydney), RCP8.5</a:t>
            </a:r>
            <a:endParaRPr lang="en-CA" sz="2800" dirty="0">
              <a:latin typeface="+mn-lt"/>
            </a:endParaRPr>
          </a:p>
        </p:txBody>
      </p:sp>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grpSp>
        <p:nvGrpSpPr>
          <p:cNvPr id="6" name="Group 5"/>
          <p:cNvGrpSpPr/>
          <p:nvPr/>
        </p:nvGrpSpPr>
        <p:grpSpPr>
          <a:xfrm>
            <a:off x="344147" y="687834"/>
            <a:ext cx="8503254" cy="5693494"/>
            <a:chOff x="344147" y="839191"/>
            <a:chExt cx="8503254" cy="5693494"/>
          </a:xfrm>
        </p:grpSpPr>
        <p:sp>
          <p:nvSpPr>
            <p:cNvPr id="7" name="object 6"/>
            <p:cNvSpPr/>
            <p:nvPr/>
          </p:nvSpPr>
          <p:spPr>
            <a:xfrm>
              <a:off x="1033778" y="5922041"/>
              <a:ext cx="73314" cy="0"/>
            </a:xfrm>
            <a:custGeom>
              <a:avLst/>
              <a:gdLst/>
              <a:ahLst/>
              <a:cxnLst/>
              <a:rect l="l" t="t" r="r" b="b"/>
              <a:pathLst>
                <a:path w="80644">
                  <a:moveTo>
                    <a:pt x="0" y="0"/>
                  </a:moveTo>
                  <a:lnTo>
                    <a:pt x="80653" y="0"/>
                  </a:lnTo>
                </a:path>
              </a:pathLst>
            </a:custGeom>
            <a:ln w="13138">
              <a:solidFill>
                <a:srgbClr val="000000"/>
              </a:solidFill>
            </a:ln>
          </p:spPr>
          <p:txBody>
            <a:bodyPr wrap="square" lIns="0" tIns="0" rIns="0" bIns="0" rtlCol="0"/>
            <a:lstStyle/>
            <a:p>
              <a:endParaRPr/>
            </a:p>
          </p:txBody>
        </p:sp>
        <p:sp>
          <p:nvSpPr>
            <p:cNvPr id="8" name="object 7"/>
            <p:cNvSpPr/>
            <p:nvPr/>
          </p:nvSpPr>
          <p:spPr>
            <a:xfrm>
              <a:off x="5745011" y="5922041"/>
              <a:ext cx="73314" cy="0"/>
            </a:xfrm>
            <a:custGeom>
              <a:avLst/>
              <a:gdLst/>
              <a:ahLst/>
              <a:cxnLst/>
              <a:rect l="l" t="t" r="r" b="b"/>
              <a:pathLst>
                <a:path w="80645">
                  <a:moveTo>
                    <a:pt x="80651" y="0"/>
                  </a:moveTo>
                  <a:lnTo>
                    <a:pt x="0" y="0"/>
                  </a:lnTo>
                </a:path>
              </a:pathLst>
            </a:custGeom>
            <a:ln w="13138">
              <a:solidFill>
                <a:srgbClr val="000000"/>
              </a:solidFill>
            </a:ln>
          </p:spPr>
          <p:txBody>
            <a:bodyPr wrap="square" lIns="0" tIns="0" rIns="0" bIns="0" rtlCol="0"/>
            <a:lstStyle/>
            <a:p>
              <a:endParaRPr/>
            </a:p>
          </p:txBody>
        </p:sp>
        <p:sp>
          <p:nvSpPr>
            <p:cNvPr id="9" name="object 8"/>
            <p:cNvSpPr txBox="1"/>
            <p:nvPr/>
          </p:nvSpPr>
          <p:spPr>
            <a:xfrm>
              <a:off x="589659" y="5828957"/>
              <a:ext cx="344055" cy="230832"/>
            </a:xfrm>
            <a:prstGeom prst="rect">
              <a:avLst/>
            </a:prstGeom>
          </p:spPr>
          <p:txBody>
            <a:bodyPr vert="horz" wrap="square" lIns="0" tIns="0" rIns="0" bIns="0" rtlCol="0">
              <a:spAutoFit/>
            </a:bodyPr>
            <a:lstStyle/>
            <a:p>
              <a:pPr marL="11396"/>
              <a:r>
                <a:rPr sz="1500" spc="-22" dirty="0">
                  <a:latin typeface="Arial"/>
                  <a:cs typeface="Arial"/>
                </a:rPr>
                <a:t>-1.5</a:t>
              </a:r>
              <a:endParaRPr sz="1500">
                <a:latin typeface="Arial"/>
                <a:cs typeface="Arial"/>
              </a:endParaRPr>
            </a:p>
          </p:txBody>
        </p:sp>
        <p:sp>
          <p:nvSpPr>
            <p:cNvPr id="10" name="object 9"/>
            <p:cNvSpPr/>
            <p:nvPr/>
          </p:nvSpPr>
          <p:spPr>
            <a:xfrm>
              <a:off x="1033778" y="5195164"/>
              <a:ext cx="73314" cy="0"/>
            </a:xfrm>
            <a:custGeom>
              <a:avLst/>
              <a:gdLst/>
              <a:ahLst/>
              <a:cxnLst/>
              <a:rect l="l" t="t" r="r" b="b"/>
              <a:pathLst>
                <a:path w="80644">
                  <a:moveTo>
                    <a:pt x="0" y="0"/>
                  </a:moveTo>
                  <a:lnTo>
                    <a:pt x="80653" y="0"/>
                  </a:lnTo>
                </a:path>
              </a:pathLst>
            </a:custGeom>
            <a:ln w="13138">
              <a:solidFill>
                <a:srgbClr val="000000"/>
              </a:solidFill>
            </a:ln>
          </p:spPr>
          <p:txBody>
            <a:bodyPr wrap="square" lIns="0" tIns="0" rIns="0" bIns="0" rtlCol="0"/>
            <a:lstStyle/>
            <a:p>
              <a:endParaRPr/>
            </a:p>
          </p:txBody>
        </p:sp>
        <p:sp>
          <p:nvSpPr>
            <p:cNvPr id="11" name="object 10"/>
            <p:cNvSpPr/>
            <p:nvPr/>
          </p:nvSpPr>
          <p:spPr>
            <a:xfrm>
              <a:off x="5745011" y="5195164"/>
              <a:ext cx="73314" cy="0"/>
            </a:xfrm>
            <a:custGeom>
              <a:avLst/>
              <a:gdLst/>
              <a:ahLst/>
              <a:cxnLst/>
              <a:rect l="l" t="t" r="r" b="b"/>
              <a:pathLst>
                <a:path w="80645">
                  <a:moveTo>
                    <a:pt x="80651" y="0"/>
                  </a:moveTo>
                  <a:lnTo>
                    <a:pt x="0" y="0"/>
                  </a:lnTo>
                </a:path>
              </a:pathLst>
            </a:custGeom>
            <a:ln w="13138">
              <a:solidFill>
                <a:srgbClr val="000000"/>
              </a:solidFill>
            </a:ln>
          </p:spPr>
          <p:txBody>
            <a:bodyPr wrap="square" lIns="0" tIns="0" rIns="0" bIns="0" rtlCol="0"/>
            <a:lstStyle/>
            <a:p>
              <a:endParaRPr/>
            </a:p>
          </p:txBody>
        </p:sp>
        <p:sp>
          <p:nvSpPr>
            <p:cNvPr id="12" name="object 11"/>
            <p:cNvSpPr txBox="1"/>
            <p:nvPr/>
          </p:nvSpPr>
          <p:spPr>
            <a:xfrm>
              <a:off x="744961" y="5102077"/>
              <a:ext cx="188768" cy="230832"/>
            </a:xfrm>
            <a:prstGeom prst="rect">
              <a:avLst/>
            </a:prstGeom>
          </p:spPr>
          <p:txBody>
            <a:bodyPr vert="horz" wrap="square" lIns="0" tIns="0" rIns="0" bIns="0" rtlCol="0">
              <a:spAutoFit/>
            </a:bodyPr>
            <a:lstStyle/>
            <a:p>
              <a:pPr marL="11396"/>
              <a:r>
                <a:rPr sz="1500" spc="-22" dirty="0">
                  <a:latin typeface="Arial"/>
                  <a:cs typeface="Arial"/>
                </a:rPr>
                <a:t>-1</a:t>
              </a:r>
              <a:endParaRPr sz="1500">
                <a:latin typeface="Arial"/>
                <a:cs typeface="Arial"/>
              </a:endParaRPr>
            </a:p>
          </p:txBody>
        </p:sp>
        <p:sp>
          <p:nvSpPr>
            <p:cNvPr id="13" name="object 12"/>
            <p:cNvSpPr/>
            <p:nvPr/>
          </p:nvSpPr>
          <p:spPr>
            <a:xfrm>
              <a:off x="1033778" y="4469441"/>
              <a:ext cx="73314" cy="0"/>
            </a:xfrm>
            <a:custGeom>
              <a:avLst/>
              <a:gdLst/>
              <a:ahLst/>
              <a:cxnLst/>
              <a:rect l="l" t="t" r="r" b="b"/>
              <a:pathLst>
                <a:path w="80644">
                  <a:moveTo>
                    <a:pt x="0" y="0"/>
                  </a:moveTo>
                  <a:lnTo>
                    <a:pt x="80653" y="0"/>
                  </a:lnTo>
                </a:path>
              </a:pathLst>
            </a:custGeom>
            <a:ln w="13138">
              <a:solidFill>
                <a:srgbClr val="000000"/>
              </a:solidFill>
            </a:ln>
          </p:spPr>
          <p:txBody>
            <a:bodyPr wrap="square" lIns="0" tIns="0" rIns="0" bIns="0" rtlCol="0"/>
            <a:lstStyle/>
            <a:p>
              <a:endParaRPr/>
            </a:p>
          </p:txBody>
        </p:sp>
        <p:sp>
          <p:nvSpPr>
            <p:cNvPr id="14" name="object 13"/>
            <p:cNvSpPr/>
            <p:nvPr/>
          </p:nvSpPr>
          <p:spPr>
            <a:xfrm>
              <a:off x="5745011" y="4469441"/>
              <a:ext cx="73314" cy="0"/>
            </a:xfrm>
            <a:custGeom>
              <a:avLst/>
              <a:gdLst/>
              <a:ahLst/>
              <a:cxnLst/>
              <a:rect l="l" t="t" r="r" b="b"/>
              <a:pathLst>
                <a:path w="80645">
                  <a:moveTo>
                    <a:pt x="80651" y="0"/>
                  </a:moveTo>
                  <a:lnTo>
                    <a:pt x="0" y="0"/>
                  </a:lnTo>
                </a:path>
              </a:pathLst>
            </a:custGeom>
            <a:ln w="13138">
              <a:solidFill>
                <a:srgbClr val="000000"/>
              </a:solidFill>
            </a:ln>
          </p:spPr>
          <p:txBody>
            <a:bodyPr wrap="square" lIns="0" tIns="0" rIns="0" bIns="0" rtlCol="0"/>
            <a:lstStyle/>
            <a:p>
              <a:endParaRPr/>
            </a:p>
          </p:txBody>
        </p:sp>
        <p:sp>
          <p:nvSpPr>
            <p:cNvPr id="15" name="object 14"/>
            <p:cNvSpPr txBox="1"/>
            <p:nvPr/>
          </p:nvSpPr>
          <p:spPr>
            <a:xfrm>
              <a:off x="589659" y="4376363"/>
              <a:ext cx="344055" cy="230832"/>
            </a:xfrm>
            <a:prstGeom prst="rect">
              <a:avLst/>
            </a:prstGeom>
          </p:spPr>
          <p:txBody>
            <a:bodyPr vert="horz" wrap="square" lIns="0" tIns="0" rIns="0" bIns="0" rtlCol="0">
              <a:spAutoFit/>
            </a:bodyPr>
            <a:lstStyle/>
            <a:p>
              <a:pPr marL="11396"/>
              <a:r>
                <a:rPr sz="1500" spc="-22" dirty="0">
                  <a:latin typeface="Arial"/>
                  <a:cs typeface="Arial"/>
                </a:rPr>
                <a:t>-0.5</a:t>
              </a:r>
              <a:endParaRPr sz="1500">
                <a:latin typeface="Arial"/>
                <a:cs typeface="Arial"/>
              </a:endParaRPr>
            </a:p>
          </p:txBody>
        </p:sp>
        <p:sp>
          <p:nvSpPr>
            <p:cNvPr id="16" name="object 15"/>
            <p:cNvSpPr/>
            <p:nvPr/>
          </p:nvSpPr>
          <p:spPr>
            <a:xfrm>
              <a:off x="1033778" y="3742568"/>
              <a:ext cx="73314" cy="0"/>
            </a:xfrm>
            <a:custGeom>
              <a:avLst/>
              <a:gdLst/>
              <a:ahLst/>
              <a:cxnLst/>
              <a:rect l="l" t="t" r="r" b="b"/>
              <a:pathLst>
                <a:path w="80644">
                  <a:moveTo>
                    <a:pt x="0" y="0"/>
                  </a:moveTo>
                  <a:lnTo>
                    <a:pt x="80653" y="0"/>
                  </a:lnTo>
                </a:path>
              </a:pathLst>
            </a:custGeom>
            <a:ln w="13138">
              <a:solidFill>
                <a:srgbClr val="000000"/>
              </a:solidFill>
            </a:ln>
          </p:spPr>
          <p:txBody>
            <a:bodyPr wrap="square" lIns="0" tIns="0" rIns="0" bIns="0" rtlCol="0"/>
            <a:lstStyle/>
            <a:p>
              <a:endParaRPr/>
            </a:p>
          </p:txBody>
        </p:sp>
        <p:sp>
          <p:nvSpPr>
            <p:cNvPr id="17" name="object 16"/>
            <p:cNvSpPr/>
            <p:nvPr/>
          </p:nvSpPr>
          <p:spPr>
            <a:xfrm>
              <a:off x="5745011" y="3742568"/>
              <a:ext cx="73314" cy="0"/>
            </a:xfrm>
            <a:custGeom>
              <a:avLst/>
              <a:gdLst/>
              <a:ahLst/>
              <a:cxnLst/>
              <a:rect l="l" t="t" r="r" b="b"/>
              <a:pathLst>
                <a:path w="80645">
                  <a:moveTo>
                    <a:pt x="80651" y="0"/>
                  </a:moveTo>
                  <a:lnTo>
                    <a:pt x="0" y="0"/>
                  </a:lnTo>
                </a:path>
              </a:pathLst>
            </a:custGeom>
            <a:ln w="13138">
              <a:solidFill>
                <a:srgbClr val="000000"/>
              </a:solidFill>
            </a:ln>
          </p:spPr>
          <p:txBody>
            <a:bodyPr wrap="square" lIns="0" tIns="0" rIns="0" bIns="0" rtlCol="0"/>
            <a:lstStyle/>
            <a:p>
              <a:endParaRPr/>
            </a:p>
          </p:txBody>
        </p:sp>
        <p:sp>
          <p:nvSpPr>
            <p:cNvPr id="18" name="object 17"/>
            <p:cNvSpPr txBox="1"/>
            <p:nvPr/>
          </p:nvSpPr>
          <p:spPr>
            <a:xfrm>
              <a:off x="806968" y="3649482"/>
              <a:ext cx="127000" cy="230832"/>
            </a:xfrm>
            <a:prstGeom prst="rect">
              <a:avLst/>
            </a:prstGeom>
          </p:spPr>
          <p:txBody>
            <a:bodyPr vert="horz" wrap="square" lIns="0" tIns="0" rIns="0" bIns="0" rtlCol="0">
              <a:spAutoFit/>
            </a:bodyPr>
            <a:lstStyle/>
            <a:p>
              <a:pPr marL="11396"/>
              <a:r>
                <a:rPr sz="1500" spc="-27" dirty="0">
                  <a:latin typeface="Arial"/>
                  <a:cs typeface="Arial"/>
                </a:rPr>
                <a:t>0</a:t>
              </a:r>
              <a:endParaRPr sz="1500">
                <a:latin typeface="Arial"/>
                <a:cs typeface="Arial"/>
              </a:endParaRPr>
            </a:p>
          </p:txBody>
        </p:sp>
        <p:sp>
          <p:nvSpPr>
            <p:cNvPr id="19" name="object 18"/>
            <p:cNvSpPr/>
            <p:nvPr/>
          </p:nvSpPr>
          <p:spPr>
            <a:xfrm>
              <a:off x="1033778" y="3016845"/>
              <a:ext cx="73314" cy="0"/>
            </a:xfrm>
            <a:custGeom>
              <a:avLst/>
              <a:gdLst/>
              <a:ahLst/>
              <a:cxnLst/>
              <a:rect l="l" t="t" r="r" b="b"/>
              <a:pathLst>
                <a:path w="80644">
                  <a:moveTo>
                    <a:pt x="0" y="0"/>
                  </a:moveTo>
                  <a:lnTo>
                    <a:pt x="80653" y="0"/>
                  </a:lnTo>
                </a:path>
              </a:pathLst>
            </a:custGeom>
            <a:ln w="13138">
              <a:solidFill>
                <a:srgbClr val="000000"/>
              </a:solidFill>
            </a:ln>
          </p:spPr>
          <p:txBody>
            <a:bodyPr wrap="square" lIns="0" tIns="0" rIns="0" bIns="0" rtlCol="0"/>
            <a:lstStyle/>
            <a:p>
              <a:endParaRPr/>
            </a:p>
          </p:txBody>
        </p:sp>
        <p:sp>
          <p:nvSpPr>
            <p:cNvPr id="20" name="object 19"/>
            <p:cNvSpPr/>
            <p:nvPr/>
          </p:nvSpPr>
          <p:spPr>
            <a:xfrm>
              <a:off x="5745011" y="3016845"/>
              <a:ext cx="73314" cy="0"/>
            </a:xfrm>
            <a:custGeom>
              <a:avLst/>
              <a:gdLst/>
              <a:ahLst/>
              <a:cxnLst/>
              <a:rect l="l" t="t" r="r" b="b"/>
              <a:pathLst>
                <a:path w="80645">
                  <a:moveTo>
                    <a:pt x="80651" y="0"/>
                  </a:moveTo>
                  <a:lnTo>
                    <a:pt x="0" y="0"/>
                  </a:lnTo>
                </a:path>
              </a:pathLst>
            </a:custGeom>
            <a:ln w="13138">
              <a:solidFill>
                <a:srgbClr val="000000"/>
              </a:solidFill>
            </a:ln>
          </p:spPr>
          <p:txBody>
            <a:bodyPr wrap="square" lIns="0" tIns="0" rIns="0" bIns="0" rtlCol="0"/>
            <a:lstStyle/>
            <a:p>
              <a:endParaRPr/>
            </a:p>
          </p:txBody>
        </p:sp>
        <p:sp>
          <p:nvSpPr>
            <p:cNvPr id="21" name="object 20"/>
            <p:cNvSpPr txBox="1"/>
            <p:nvPr/>
          </p:nvSpPr>
          <p:spPr>
            <a:xfrm>
              <a:off x="651668" y="2923756"/>
              <a:ext cx="282286" cy="230832"/>
            </a:xfrm>
            <a:prstGeom prst="rect">
              <a:avLst/>
            </a:prstGeom>
          </p:spPr>
          <p:txBody>
            <a:bodyPr vert="horz" wrap="square" lIns="0" tIns="0" rIns="0" bIns="0" rtlCol="0">
              <a:spAutoFit/>
            </a:bodyPr>
            <a:lstStyle/>
            <a:p>
              <a:pPr marL="11396"/>
              <a:r>
                <a:rPr sz="1500" spc="-22" dirty="0">
                  <a:latin typeface="Arial"/>
                  <a:cs typeface="Arial"/>
                </a:rPr>
                <a:t>0.5</a:t>
              </a:r>
              <a:endParaRPr sz="1500">
                <a:latin typeface="Arial"/>
                <a:cs typeface="Arial"/>
              </a:endParaRPr>
            </a:p>
          </p:txBody>
        </p:sp>
        <p:sp>
          <p:nvSpPr>
            <p:cNvPr id="22" name="object 21"/>
            <p:cNvSpPr/>
            <p:nvPr/>
          </p:nvSpPr>
          <p:spPr>
            <a:xfrm>
              <a:off x="1033778" y="2289973"/>
              <a:ext cx="73314" cy="0"/>
            </a:xfrm>
            <a:custGeom>
              <a:avLst/>
              <a:gdLst/>
              <a:ahLst/>
              <a:cxnLst/>
              <a:rect l="l" t="t" r="r" b="b"/>
              <a:pathLst>
                <a:path w="80644">
                  <a:moveTo>
                    <a:pt x="0" y="0"/>
                  </a:moveTo>
                  <a:lnTo>
                    <a:pt x="80653" y="0"/>
                  </a:lnTo>
                </a:path>
              </a:pathLst>
            </a:custGeom>
            <a:ln w="13138">
              <a:solidFill>
                <a:srgbClr val="000000"/>
              </a:solidFill>
            </a:ln>
          </p:spPr>
          <p:txBody>
            <a:bodyPr wrap="square" lIns="0" tIns="0" rIns="0" bIns="0" rtlCol="0"/>
            <a:lstStyle/>
            <a:p>
              <a:endParaRPr/>
            </a:p>
          </p:txBody>
        </p:sp>
        <p:sp>
          <p:nvSpPr>
            <p:cNvPr id="23" name="object 22"/>
            <p:cNvSpPr/>
            <p:nvPr/>
          </p:nvSpPr>
          <p:spPr>
            <a:xfrm>
              <a:off x="5745011" y="2289973"/>
              <a:ext cx="73314" cy="0"/>
            </a:xfrm>
            <a:custGeom>
              <a:avLst/>
              <a:gdLst/>
              <a:ahLst/>
              <a:cxnLst/>
              <a:rect l="l" t="t" r="r" b="b"/>
              <a:pathLst>
                <a:path w="80645">
                  <a:moveTo>
                    <a:pt x="80651" y="0"/>
                  </a:moveTo>
                  <a:lnTo>
                    <a:pt x="0" y="0"/>
                  </a:lnTo>
                </a:path>
              </a:pathLst>
            </a:custGeom>
            <a:ln w="13138">
              <a:solidFill>
                <a:srgbClr val="000000"/>
              </a:solidFill>
            </a:ln>
          </p:spPr>
          <p:txBody>
            <a:bodyPr wrap="square" lIns="0" tIns="0" rIns="0" bIns="0" rtlCol="0"/>
            <a:lstStyle/>
            <a:p>
              <a:endParaRPr/>
            </a:p>
          </p:txBody>
        </p:sp>
        <p:sp>
          <p:nvSpPr>
            <p:cNvPr id="24" name="object 23"/>
            <p:cNvSpPr txBox="1"/>
            <p:nvPr/>
          </p:nvSpPr>
          <p:spPr>
            <a:xfrm>
              <a:off x="806968" y="2196885"/>
              <a:ext cx="127000" cy="230832"/>
            </a:xfrm>
            <a:prstGeom prst="rect">
              <a:avLst/>
            </a:prstGeom>
          </p:spPr>
          <p:txBody>
            <a:bodyPr vert="horz" wrap="square" lIns="0" tIns="0" rIns="0" bIns="0" rtlCol="0">
              <a:spAutoFit/>
            </a:bodyPr>
            <a:lstStyle/>
            <a:p>
              <a:pPr marL="11396"/>
              <a:r>
                <a:rPr sz="1500" spc="-27" dirty="0">
                  <a:latin typeface="Arial"/>
                  <a:cs typeface="Arial"/>
                </a:rPr>
                <a:t>1</a:t>
              </a:r>
              <a:endParaRPr sz="1500">
                <a:latin typeface="Arial"/>
                <a:cs typeface="Arial"/>
              </a:endParaRPr>
            </a:p>
          </p:txBody>
        </p:sp>
        <p:sp>
          <p:nvSpPr>
            <p:cNvPr id="25" name="object 24"/>
            <p:cNvSpPr/>
            <p:nvPr/>
          </p:nvSpPr>
          <p:spPr>
            <a:xfrm>
              <a:off x="1033778" y="1564249"/>
              <a:ext cx="73314" cy="0"/>
            </a:xfrm>
            <a:custGeom>
              <a:avLst/>
              <a:gdLst/>
              <a:ahLst/>
              <a:cxnLst/>
              <a:rect l="l" t="t" r="r" b="b"/>
              <a:pathLst>
                <a:path w="80644">
                  <a:moveTo>
                    <a:pt x="0" y="0"/>
                  </a:moveTo>
                  <a:lnTo>
                    <a:pt x="80653" y="0"/>
                  </a:lnTo>
                </a:path>
              </a:pathLst>
            </a:custGeom>
            <a:ln w="13138">
              <a:solidFill>
                <a:srgbClr val="000000"/>
              </a:solidFill>
            </a:ln>
          </p:spPr>
          <p:txBody>
            <a:bodyPr wrap="square" lIns="0" tIns="0" rIns="0" bIns="0" rtlCol="0"/>
            <a:lstStyle/>
            <a:p>
              <a:endParaRPr/>
            </a:p>
          </p:txBody>
        </p:sp>
        <p:sp>
          <p:nvSpPr>
            <p:cNvPr id="26" name="object 25"/>
            <p:cNvSpPr/>
            <p:nvPr/>
          </p:nvSpPr>
          <p:spPr>
            <a:xfrm>
              <a:off x="5745011" y="1564249"/>
              <a:ext cx="73314" cy="0"/>
            </a:xfrm>
            <a:custGeom>
              <a:avLst/>
              <a:gdLst/>
              <a:ahLst/>
              <a:cxnLst/>
              <a:rect l="l" t="t" r="r" b="b"/>
              <a:pathLst>
                <a:path w="80645">
                  <a:moveTo>
                    <a:pt x="80651" y="0"/>
                  </a:moveTo>
                  <a:lnTo>
                    <a:pt x="0" y="0"/>
                  </a:lnTo>
                </a:path>
              </a:pathLst>
            </a:custGeom>
            <a:ln w="13138">
              <a:solidFill>
                <a:srgbClr val="000000"/>
              </a:solidFill>
            </a:ln>
          </p:spPr>
          <p:txBody>
            <a:bodyPr wrap="square" lIns="0" tIns="0" rIns="0" bIns="0" rtlCol="0"/>
            <a:lstStyle/>
            <a:p>
              <a:endParaRPr/>
            </a:p>
          </p:txBody>
        </p:sp>
        <p:sp>
          <p:nvSpPr>
            <p:cNvPr id="27" name="object 26"/>
            <p:cNvSpPr txBox="1"/>
            <p:nvPr/>
          </p:nvSpPr>
          <p:spPr>
            <a:xfrm>
              <a:off x="651668" y="1471160"/>
              <a:ext cx="282286" cy="230832"/>
            </a:xfrm>
            <a:prstGeom prst="rect">
              <a:avLst/>
            </a:prstGeom>
          </p:spPr>
          <p:txBody>
            <a:bodyPr vert="horz" wrap="square" lIns="0" tIns="0" rIns="0" bIns="0" rtlCol="0">
              <a:spAutoFit/>
            </a:bodyPr>
            <a:lstStyle/>
            <a:p>
              <a:pPr marL="11396"/>
              <a:r>
                <a:rPr sz="1500" spc="-22" dirty="0">
                  <a:latin typeface="Arial"/>
                  <a:cs typeface="Arial"/>
                </a:rPr>
                <a:t>1.5</a:t>
              </a:r>
              <a:endParaRPr sz="1500">
                <a:latin typeface="Arial"/>
                <a:cs typeface="Arial"/>
              </a:endParaRPr>
            </a:p>
          </p:txBody>
        </p:sp>
        <p:sp>
          <p:nvSpPr>
            <p:cNvPr id="28" name="object 27"/>
            <p:cNvSpPr/>
            <p:nvPr/>
          </p:nvSpPr>
          <p:spPr>
            <a:xfrm>
              <a:off x="1413188" y="5849006"/>
              <a:ext cx="0" cy="73399"/>
            </a:xfrm>
            <a:custGeom>
              <a:avLst/>
              <a:gdLst/>
              <a:ahLst/>
              <a:cxnLst/>
              <a:rect l="l" t="t" r="r" b="b"/>
              <a:pathLst>
                <a:path h="83184">
                  <a:moveTo>
                    <a:pt x="0" y="82774"/>
                  </a:moveTo>
                  <a:lnTo>
                    <a:pt x="0" y="0"/>
                  </a:lnTo>
                </a:path>
              </a:pathLst>
            </a:custGeom>
            <a:ln w="12802">
              <a:solidFill>
                <a:srgbClr val="000000"/>
              </a:solidFill>
            </a:ln>
          </p:spPr>
          <p:txBody>
            <a:bodyPr wrap="square" lIns="0" tIns="0" rIns="0" bIns="0" rtlCol="0"/>
            <a:lstStyle/>
            <a:p>
              <a:endParaRPr/>
            </a:p>
          </p:txBody>
        </p:sp>
        <p:sp>
          <p:nvSpPr>
            <p:cNvPr id="29" name="object 28"/>
            <p:cNvSpPr/>
            <p:nvPr/>
          </p:nvSpPr>
          <p:spPr>
            <a:xfrm>
              <a:off x="1413188" y="1564251"/>
              <a:ext cx="0" cy="73399"/>
            </a:xfrm>
            <a:custGeom>
              <a:avLst/>
              <a:gdLst/>
              <a:ahLst/>
              <a:cxnLst/>
              <a:rect l="l" t="t" r="r" b="b"/>
              <a:pathLst>
                <a:path h="83185">
                  <a:moveTo>
                    <a:pt x="0" y="0"/>
                  </a:moveTo>
                  <a:lnTo>
                    <a:pt x="0" y="82770"/>
                  </a:lnTo>
                </a:path>
              </a:pathLst>
            </a:custGeom>
            <a:ln w="12802">
              <a:solidFill>
                <a:srgbClr val="000000"/>
              </a:solidFill>
            </a:ln>
          </p:spPr>
          <p:txBody>
            <a:bodyPr wrap="square" lIns="0" tIns="0" rIns="0" bIns="0" rtlCol="0"/>
            <a:lstStyle/>
            <a:p>
              <a:endParaRPr/>
            </a:p>
          </p:txBody>
        </p:sp>
        <p:sp>
          <p:nvSpPr>
            <p:cNvPr id="30" name="object 29"/>
            <p:cNvSpPr txBox="1"/>
            <p:nvPr/>
          </p:nvSpPr>
          <p:spPr>
            <a:xfrm>
              <a:off x="1220463" y="6014444"/>
              <a:ext cx="437573" cy="230832"/>
            </a:xfrm>
            <a:prstGeom prst="rect">
              <a:avLst/>
            </a:prstGeom>
          </p:spPr>
          <p:txBody>
            <a:bodyPr vert="horz" wrap="square" lIns="0" tIns="0" rIns="0" bIns="0" rtlCol="0">
              <a:spAutoFit/>
            </a:bodyPr>
            <a:lstStyle/>
            <a:p>
              <a:pPr marL="11396"/>
              <a:r>
                <a:rPr sz="1500" spc="-27" dirty="0">
                  <a:latin typeface="Arial"/>
                  <a:cs typeface="Arial"/>
                </a:rPr>
                <a:t>1920</a:t>
              </a:r>
              <a:endParaRPr sz="1500">
                <a:latin typeface="Arial"/>
                <a:cs typeface="Arial"/>
              </a:endParaRPr>
            </a:p>
          </p:txBody>
        </p:sp>
        <p:sp>
          <p:nvSpPr>
            <p:cNvPr id="31" name="object 30"/>
            <p:cNvSpPr/>
            <p:nvPr/>
          </p:nvSpPr>
          <p:spPr>
            <a:xfrm>
              <a:off x="2425730" y="5849006"/>
              <a:ext cx="0" cy="73399"/>
            </a:xfrm>
            <a:custGeom>
              <a:avLst/>
              <a:gdLst/>
              <a:ahLst/>
              <a:cxnLst/>
              <a:rect l="l" t="t" r="r" b="b"/>
              <a:pathLst>
                <a:path h="83184">
                  <a:moveTo>
                    <a:pt x="0" y="82774"/>
                  </a:moveTo>
                  <a:lnTo>
                    <a:pt x="0" y="0"/>
                  </a:lnTo>
                </a:path>
              </a:pathLst>
            </a:custGeom>
            <a:ln w="12802">
              <a:solidFill>
                <a:srgbClr val="000000"/>
              </a:solidFill>
            </a:ln>
          </p:spPr>
          <p:txBody>
            <a:bodyPr wrap="square" lIns="0" tIns="0" rIns="0" bIns="0" rtlCol="0"/>
            <a:lstStyle/>
            <a:p>
              <a:endParaRPr/>
            </a:p>
          </p:txBody>
        </p:sp>
        <p:sp>
          <p:nvSpPr>
            <p:cNvPr id="32" name="object 31"/>
            <p:cNvSpPr/>
            <p:nvPr/>
          </p:nvSpPr>
          <p:spPr>
            <a:xfrm>
              <a:off x="2425730" y="1564251"/>
              <a:ext cx="0" cy="73399"/>
            </a:xfrm>
            <a:custGeom>
              <a:avLst/>
              <a:gdLst/>
              <a:ahLst/>
              <a:cxnLst/>
              <a:rect l="l" t="t" r="r" b="b"/>
              <a:pathLst>
                <a:path h="83185">
                  <a:moveTo>
                    <a:pt x="0" y="0"/>
                  </a:moveTo>
                  <a:lnTo>
                    <a:pt x="0" y="82770"/>
                  </a:lnTo>
                </a:path>
              </a:pathLst>
            </a:custGeom>
            <a:ln w="12802">
              <a:solidFill>
                <a:srgbClr val="000000"/>
              </a:solidFill>
            </a:ln>
          </p:spPr>
          <p:txBody>
            <a:bodyPr wrap="square" lIns="0" tIns="0" rIns="0" bIns="0" rtlCol="0"/>
            <a:lstStyle/>
            <a:p>
              <a:endParaRPr/>
            </a:p>
          </p:txBody>
        </p:sp>
        <p:sp>
          <p:nvSpPr>
            <p:cNvPr id="33" name="object 32"/>
            <p:cNvSpPr txBox="1"/>
            <p:nvPr/>
          </p:nvSpPr>
          <p:spPr>
            <a:xfrm>
              <a:off x="2232996" y="6014444"/>
              <a:ext cx="437573" cy="230832"/>
            </a:xfrm>
            <a:prstGeom prst="rect">
              <a:avLst/>
            </a:prstGeom>
          </p:spPr>
          <p:txBody>
            <a:bodyPr vert="horz" wrap="square" lIns="0" tIns="0" rIns="0" bIns="0" rtlCol="0">
              <a:spAutoFit/>
            </a:bodyPr>
            <a:lstStyle/>
            <a:p>
              <a:pPr marL="11396"/>
              <a:r>
                <a:rPr sz="1500" spc="-27" dirty="0">
                  <a:latin typeface="Arial"/>
                  <a:cs typeface="Arial"/>
                </a:rPr>
                <a:t>1940</a:t>
              </a:r>
              <a:endParaRPr sz="1500">
                <a:latin typeface="Arial"/>
                <a:cs typeface="Arial"/>
              </a:endParaRPr>
            </a:p>
          </p:txBody>
        </p:sp>
        <p:sp>
          <p:nvSpPr>
            <p:cNvPr id="34" name="object 33"/>
            <p:cNvSpPr/>
            <p:nvPr/>
          </p:nvSpPr>
          <p:spPr>
            <a:xfrm>
              <a:off x="3438272" y="5849006"/>
              <a:ext cx="0" cy="73399"/>
            </a:xfrm>
            <a:custGeom>
              <a:avLst/>
              <a:gdLst/>
              <a:ahLst/>
              <a:cxnLst/>
              <a:rect l="l" t="t" r="r" b="b"/>
              <a:pathLst>
                <a:path h="83184">
                  <a:moveTo>
                    <a:pt x="0" y="82774"/>
                  </a:moveTo>
                  <a:lnTo>
                    <a:pt x="0" y="0"/>
                  </a:lnTo>
                </a:path>
              </a:pathLst>
            </a:custGeom>
            <a:ln w="12802">
              <a:solidFill>
                <a:srgbClr val="000000"/>
              </a:solidFill>
            </a:ln>
          </p:spPr>
          <p:txBody>
            <a:bodyPr wrap="square" lIns="0" tIns="0" rIns="0" bIns="0" rtlCol="0"/>
            <a:lstStyle/>
            <a:p>
              <a:endParaRPr/>
            </a:p>
          </p:txBody>
        </p:sp>
        <p:sp>
          <p:nvSpPr>
            <p:cNvPr id="35" name="object 34"/>
            <p:cNvSpPr/>
            <p:nvPr/>
          </p:nvSpPr>
          <p:spPr>
            <a:xfrm>
              <a:off x="3438272" y="1564251"/>
              <a:ext cx="0" cy="73399"/>
            </a:xfrm>
            <a:custGeom>
              <a:avLst/>
              <a:gdLst/>
              <a:ahLst/>
              <a:cxnLst/>
              <a:rect l="l" t="t" r="r" b="b"/>
              <a:pathLst>
                <a:path h="83185">
                  <a:moveTo>
                    <a:pt x="0" y="0"/>
                  </a:moveTo>
                  <a:lnTo>
                    <a:pt x="0" y="82770"/>
                  </a:lnTo>
                </a:path>
              </a:pathLst>
            </a:custGeom>
            <a:ln w="12802">
              <a:solidFill>
                <a:srgbClr val="000000"/>
              </a:solidFill>
            </a:ln>
          </p:spPr>
          <p:txBody>
            <a:bodyPr wrap="square" lIns="0" tIns="0" rIns="0" bIns="0" rtlCol="0"/>
            <a:lstStyle/>
            <a:p>
              <a:endParaRPr/>
            </a:p>
          </p:txBody>
        </p:sp>
        <p:sp>
          <p:nvSpPr>
            <p:cNvPr id="36" name="object 35"/>
            <p:cNvSpPr/>
            <p:nvPr/>
          </p:nvSpPr>
          <p:spPr>
            <a:xfrm>
              <a:off x="4450813" y="5849006"/>
              <a:ext cx="0" cy="73399"/>
            </a:xfrm>
            <a:custGeom>
              <a:avLst/>
              <a:gdLst/>
              <a:ahLst/>
              <a:cxnLst/>
              <a:rect l="l" t="t" r="r" b="b"/>
              <a:pathLst>
                <a:path h="83184">
                  <a:moveTo>
                    <a:pt x="0" y="82774"/>
                  </a:moveTo>
                  <a:lnTo>
                    <a:pt x="0" y="0"/>
                  </a:lnTo>
                </a:path>
              </a:pathLst>
            </a:custGeom>
            <a:ln w="12802">
              <a:solidFill>
                <a:srgbClr val="000000"/>
              </a:solidFill>
            </a:ln>
          </p:spPr>
          <p:txBody>
            <a:bodyPr wrap="square" lIns="0" tIns="0" rIns="0" bIns="0" rtlCol="0"/>
            <a:lstStyle/>
            <a:p>
              <a:endParaRPr/>
            </a:p>
          </p:txBody>
        </p:sp>
        <p:sp>
          <p:nvSpPr>
            <p:cNvPr id="37" name="object 36"/>
            <p:cNvSpPr/>
            <p:nvPr/>
          </p:nvSpPr>
          <p:spPr>
            <a:xfrm>
              <a:off x="4450813" y="1564251"/>
              <a:ext cx="0" cy="73399"/>
            </a:xfrm>
            <a:custGeom>
              <a:avLst/>
              <a:gdLst/>
              <a:ahLst/>
              <a:cxnLst/>
              <a:rect l="l" t="t" r="r" b="b"/>
              <a:pathLst>
                <a:path h="83185">
                  <a:moveTo>
                    <a:pt x="0" y="0"/>
                  </a:moveTo>
                  <a:lnTo>
                    <a:pt x="0" y="82770"/>
                  </a:lnTo>
                </a:path>
              </a:pathLst>
            </a:custGeom>
            <a:ln w="12802">
              <a:solidFill>
                <a:srgbClr val="000000"/>
              </a:solidFill>
            </a:ln>
          </p:spPr>
          <p:txBody>
            <a:bodyPr wrap="square" lIns="0" tIns="0" rIns="0" bIns="0" rtlCol="0"/>
            <a:lstStyle/>
            <a:p>
              <a:endParaRPr/>
            </a:p>
          </p:txBody>
        </p:sp>
        <p:sp>
          <p:nvSpPr>
            <p:cNvPr id="38" name="object 37"/>
            <p:cNvSpPr/>
            <p:nvPr/>
          </p:nvSpPr>
          <p:spPr>
            <a:xfrm>
              <a:off x="5463355" y="5849006"/>
              <a:ext cx="0" cy="73399"/>
            </a:xfrm>
            <a:custGeom>
              <a:avLst/>
              <a:gdLst/>
              <a:ahLst/>
              <a:cxnLst/>
              <a:rect l="l" t="t" r="r" b="b"/>
              <a:pathLst>
                <a:path h="83184">
                  <a:moveTo>
                    <a:pt x="0" y="82774"/>
                  </a:moveTo>
                  <a:lnTo>
                    <a:pt x="0" y="0"/>
                  </a:lnTo>
                </a:path>
              </a:pathLst>
            </a:custGeom>
            <a:ln w="12802">
              <a:solidFill>
                <a:srgbClr val="000000"/>
              </a:solidFill>
            </a:ln>
          </p:spPr>
          <p:txBody>
            <a:bodyPr wrap="square" lIns="0" tIns="0" rIns="0" bIns="0" rtlCol="0"/>
            <a:lstStyle/>
            <a:p>
              <a:endParaRPr/>
            </a:p>
          </p:txBody>
        </p:sp>
        <p:sp>
          <p:nvSpPr>
            <p:cNvPr id="39" name="object 38"/>
            <p:cNvSpPr/>
            <p:nvPr/>
          </p:nvSpPr>
          <p:spPr>
            <a:xfrm>
              <a:off x="5463355" y="1564251"/>
              <a:ext cx="0" cy="73399"/>
            </a:xfrm>
            <a:custGeom>
              <a:avLst/>
              <a:gdLst/>
              <a:ahLst/>
              <a:cxnLst/>
              <a:rect l="l" t="t" r="r" b="b"/>
              <a:pathLst>
                <a:path h="83185">
                  <a:moveTo>
                    <a:pt x="0" y="0"/>
                  </a:moveTo>
                  <a:lnTo>
                    <a:pt x="0" y="82770"/>
                  </a:lnTo>
                </a:path>
              </a:pathLst>
            </a:custGeom>
            <a:ln w="12802">
              <a:solidFill>
                <a:srgbClr val="000000"/>
              </a:solidFill>
            </a:ln>
          </p:spPr>
          <p:txBody>
            <a:bodyPr wrap="square" lIns="0" tIns="0" rIns="0" bIns="0" rtlCol="0"/>
            <a:lstStyle/>
            <a:p>
              <a:endParaRPr/>
            </a:p>
          </p:txBody>
        </p:sp>
        <p:sp>
          <p:nvSpPr>
            <p:cNvPr id="40" name="object 39"/>
            <p:cNvSpPr/>
            <p:nvPr/>
          </p:nvSpPr>
          <p:spPr>
            <a:xfrm>
              <a:off x="1033778" y="1564249"/>
              <a:ext cx="4785014" cy="4357968"/>
            </a:xfrm>
            <a:custGeom>
              <a:avLst/>
              <a:gdLst/>
              <a:ahLst/>
              <a:cxnLst/>
              <a:rect l="l" t="t" r="r" b="b"/>
              <a:pathLst>
                <a:path w="5263515" h="4939030">
                  <a:moveTo>
                    <a:pt x="0" y="0"/>
                  </a:moveTo>
                  <a:lnTo>
                    <a:pt x="0" y="4938830"/>
                  </a:lnTo>
                  <a:lnTo>
                    <a:pt x="5263007" y="4938830"/>
                  </a:lnTo>
                  <a:lnTo>
                    <a:pt x="5263007" y="0"/>
                  </a:lnTo>
                  <a:lnTo>
                    <a:pt x="0" y="0"/>
                  </a:lnTo>
                  <a:close/>
                </a:path>
              </a:pathLst>
            </a:custGeom>
            <a:ln w="12981">
              <a:solidFill>
                <a:srgbClr val="000000"/>
              </a:solidFill>
            </a:ln>
          </p:spPr>
          <p:txBody>
            <a:bodyPr wrap="square" lIns="0" tIns="0" rIns="0" bIns="0" rtlCol="0"/>
            <a:lstStyle/>
            <a:p>
              <a:endParaRPr/>
            </a:p>
          </p:txBody>
        </p:sp>
        <p:sp>
          <p:nvSpPr>
            <p:cNvPr id="41" name="object 40"/>
            <p:cNvSpPr txBox="1"/>
            <p:nvPr/>
          </p:nvSpPr>
          <p:spPr>
            <a:xfrm>
              <a:off x="3217288" y="6014444"/>
              <a:ext cx="465859" cy="518241"/>
            </a:xfrm>
            <a:prstGeom prst="rect">
              <a:avLst/>
            </a:prstGeom>
          </p:spPr>
          <p:txBody>
            <a:bodyPr vert="horz" wrap="square" lIns="0" tIns="0" rIns="0" bIns="0" rtlCol="0">
              <a:spAutoFit/>
            </a:bodyPr>
            <a:lstStyle/>
            <a:p>
              <a:pPr marL="38745"/>
              <a:r>
                <a:rPr sz="1500" spc="-27" dirty="0">
                  <a:latin typeface="Arial"/>
                  <a:cs typeface="Arial"/>
                </a:rPr>
                <a:t>1960</a:t>
              </a:r>
              <a:endParaRPr sz="1500">
                <a:latin typeface="Arial"/>
                <a:cs typeface="Arial"/>
              </a:endParaRPr>
            </a:p>
            <a:p>
              <a:pPr marL="11396">
                <a:spcBef>
                  <a:spcPts val="449"/>
                </a:spcBef>
              </a:pPr>
              <a:r>
                <a:rPr sz="1500" spc="-27" dirty="0">
                  <a:latin typeface="Arial"/>
                  <a:cs typeface="Arial"/>
                </a:rPr>
                <a:t>Year</a:t>
              </a:r>
              <a:endParaRPr sz="1500">
                <a:latin typeface="Arial"/>
                <a:cs typeface="Arial"/>
              </a:endParaRPr>
            </a:p>
          </p:txBody>
        </p:sp>
        <p:sp>
          <p:nvSpPr>
            <p:cNvPr id="42" name="object 41"/>
            <p:cNvSpPr/>
            <p:nvPr/>
          </p:nvSpPr>
          <p:spPr>
            <a:xfrm>
              <a:off x="1130375" y="2196064"/>
              <a:ext cx="9814" cy="2920812"/>
            </a:xfrm>
            <a:custGeom>
              <a:avLst/>
              <a:gdLst/>
              <a:ahLst/>
              <a:cxnLst/>
              <a:rect l="l" t="t" r="r" b="b"/>
              <a:pathLst>
                <a:path w="10794" h="3310254">
                  <a:moveTo>
                    <a:pt x="0" y="559703"/>
                  </a:moveTo>
                  <a:lnTo>
                    <a:pt x="0" y="461172"/>
                  </a:lnTo>
                  <a:lnTo>
                    <a:pt x="0" y="559703"/>
                  </a:lnTo>
                  <a:lnTo>
                    <a:pt x="0" y="509780"/>
                  </a:lnTo>
                  <a:lnTo>
                    <a:pt x="1282" y="247010"/>
                  </a:lnTo>
                  <a:lnTo>
                    <a:pt x="1282" y="98543"/>
                  </a:lnTo>
                  <a:lnTo>
                    <a:pt x="1282" y="296932"/>
                  </a:lnTo>
                  <a:lnTo>
                    <a:pt x="1282" y="247010"/>
                  </a:lnTo>
                  <a:lnTo>
                    <a:pt x="1282" y="461172"/>
                  </a:lnTo>
                  <a:lnTo>
                    <a:pt x="1282" y="296932"/>
                  </a:lnTo>
                  <a:lnTo>
                    <a:pt x="1282" y="509780"/>
                  </a:lnTo>
                  <a:lnTo>
                    <a:pt x="2564" y="559703"/>
                  </a:lnTo>
                  <a:lnTo>
                    <a:pt x="3842" y="509780"/>
                  </a:lnTo>
                  <a:lnTo>
                    <a:pt x="3842" y="461172"/>
                  </a:lnTo>
                  <a:lnTo>
                    <a:pt x="3842" y="2914160"/>
                  </a:lnTo>
                  <a:lnTo>
                    <a:pt x="3842" y="461172"/>
                  </a:lnTo>
                  <a:lnTo>
                    <a:pt x="3842" y="2962781"/>
                  </a:lnTo>
                  <a:lnTo>
                    <a:pt x="3842" y="509780"/>
                  </a:lnTo>
                  <a:lnTo>
                    <a:pt x="3842" y="3062626"/>
                  </a:lnTo>
                  <a:lnTo>
                    <a:pt x="3842" y="509780"/>
                  </a:lnTo>
                  <a:lnTo>
                    <a:pt x="3842" y="3062626"/>
                  </a:lnTo>
                  <a:lnTo>
                    <a:pt x="3842" y="2962781"/>
                  </a:lnTo>
                  <a:lnTo>
                    <a:pt x="3842" y="3161170"/>
                  </a:lnTo>
                  <a:lnTo>
                    <a:pt x="3842" y="2962781"/>
                  </a:lnTo>
                  <a:lnTo>
                    <a:pt x="3842" y="3062626"/>
                  </a:lnTo>
                  <a:lnTo>
                    <a:pt x="5124" y="559703"/>
                  </a:lnTo>
                  <a:lnTo>
                    <a:pt x="5124" y="461172"/>
                  </a:lnTo>
                  <a:lnTo>
                    <a:pt x="5124" y="509780"/>
                  </a:lnTo>
                  <a:lnTo>
                    <a:pt x="5124" y="461172"/>
                  </a:lnTo>
                  <a:lnTo>
                    <a:pt x="5124" y="559703"/>
                  </a:lnTo>
                  <a:lnTo>
                    <a:pt x="5124" y="296932"/>
                  </a:lnTo>
                  <a:lnTo>
                    <a:pt x="5124" y="461172"/>
                  </a:lnTo>
                  <a:lnTo>
                    <a:pt x="5124" y="148466"/>
                  </a:lnTo>
                  <a:lnTo>
                    <a:pt x="5124" y="2914160"/>
                  </a:lnTo>
                  <a:lnTo>
                    <a:pt x="5124" y="49922"/>
                  </a:lnTo>
                  <a:lnTo>
                    <a:pt x="5124" y="509780"/>
                  </a:lnTo>
                  <a:lnTo>
                    <a:pt x="6401" y="559703"/>
                  </a:lnTo>
                  <a:lnTo>
                    <a:pt x="6401" y="0"/>
                  </a:lnTo>
                  <a:lnTo>
                    <a:pt x="6401" y="395476"/>
                  </a:lnTo>
                  <a:lnTo>
                    <a:pt x="6401" y="49922"/>
                  </a:lnTo>
                  <a:lnTo>
                    <a:pt x="6401" y="461172"/>
                  </a:lnTo>
                  <a:lnTo>
                    <a:pt x="6401" y="197074"/>
                  </a:lnTo>
                  <a:lnTo>
                    <a:pt x="6401" y="461172"/>
                  </a:lnTo>
                  <a:lnTo>
                    <a:pt x="6401" y="296932"/>
                  </a:lnTo>
                  <a:lnTo>
                    <a:pt x="6401" y="395476"/>
                  </a:lnTo>
                  <a:lnTo>
                    <a:pt x="7683" y="3012704"/>
                  </a:lnTo>
                  <a:lnTo>
                    <a:pt x="7683" y="2914160"/>
                  </a:lnTo>
                  <a:lnTo>
                    <a:pt x="7683" y="3111234"/>
                  </a:lnTo>
                  <a:lnTo>
                    <a:pt x="7683" y="2962781"/>
                  </a:lnTo>
                  <a:lnTo>
                    <a:pt x="7683" y="3161170"/>
                  </a:lnTo>
                  <a:lnTo>
                    <a:pt x="7683" y="509780"/>
                  </a:lnTo>
                  <a:lnTo>
                    <a:pt x="7683" y="3209778"/>
                  </a:lnTo>
                  <a:lnTo>
                    <a:pt x="7683" y="509780"/>
                  </a:lnTo>
                  <a:lnTo>
                    <a:pt x="7683" y="3309636"/>
                  </a:lnTo>
                  <a:lnTo>
                    <a:pt x="7683" y="3161170"/>
                  </a:lnTo>
                  <a:lnTo>
                    <a:pt x="8965" y="2962781"/>
                  </a:lnTo>
                  <a:lnTo>
                    <a:pt x="8965" y="461172"/>
                  </a:lnTo>
                  <a:lnTo>
                    <a:pt x="8965" y="3161170"/>
                  </a:lnTo>
                  <a:lnTo>
                    <a:pt x="8965" y="461172"/>
                  </a:lnTo>
                  <a:lnTo>
                    <a:pt x="8965" y="3062626"/>
                  </a:lnTo>
                  <a:lnTo>
                    <a:pt x="8965" y="2914160"/>
                  </a:lnTo>
                  <a:lnTo>
                    <a:pt x="8965" y="3062626"/>
                  </a:lnTo>
                  <a:lnTo>
                    <a:pt x="8965" y="2914160"/>
                  </a:lnTo>
                  <a:lnTo>
                    <a:pt x="10242" y="3012704"/>
                  </a:lnTo>
                  <a:lnTo>
                    <a:pt x="10242" y="2962781"/>
                  </a:lnTo>
                  <a:lnTo>
                    <a:pt x="10242" y="3111234"/>
                  </a:lnTo>
                  <a:lnTo>
                    <a:pt x="10242" y="3012704"/>
                  </a:lnTo>
                  <a:lnTo>
                    <a:pt x="10242" y="3161170"/>
                  </a:lnTo>
                  <a:lnTo>
                    <a:pt x="10242" y="509780"/>
                  </a:lnTo>
                  <a:lnTo>
                    <a:pt x="10242" y="3111234"/>
                  </a:lnTo>
                  <a:lnTo>
                    <a:pt x="10242" y="559703"/>
                  </a:lnTo>
                  <a:lnTo>
                    <a:pt x="10242" y="3012704"/>
                  </a:lnTo>
                  <a:lnTo>
                    <a:pt x="10242" y="461172"/>
                  </a:lnTo>
                  <a:lnTo>
                    <a:pt x="10242" y="559703"/>
                  </a:lnTo>
                </a:path>
              </a:pathLst>
            </a:custGeom>
            <a:ln w="12802">
              <a:solidFill>
                <a:srgbClr val="7FCCFF"/>
              </a:solidFill>
            </a:ln>
          </p:spPr>
          <p:txBody>
            <a:bodyPr wrap="square" lIns="0" tIns="0" rIns="0" bIns="0" rtlCol="0"/>
            <a:lstStyle/>
            <a:p>
              <a:endParaRPr/>
            </a:p>
          </p:txBody>
        </p:sp>
        <p:sp>
          <p:nvSpPr>
            <p:cNvPr id="43" name="object 42"/>
            <p:cNvSpPr/>
            <p:nvPr/>
          </p:nvSpPr>
          <p:spPr>
            <a:xfrm>
              <a:off x="1139686" y="2369955"/>
              <a:ext cx="8659" cy="2789704"/>
            </a:xfrm>
            <a:custGeom>
              <a:avLst/>
              <a:gdLst/>
              <a:ahLst/>
              <a:cxnLst/>
              <a:rect l="l" t="t" r="r" b="b"/>
              <a:pathLst>
                <a:path w="9525" h="3161665">
                  <a:moveTo>
                    <a:pt x="0" y="362628"/>
                  </a:moveTo>
                  <a:lnTo>
                    <a:pt x="1282" y="312705"/>
                  </a:lnTo>
                  <a:lnTo>
                    <a:pt x="2559" y="312705"/>
                  </a:lnTo>
                  <a:lnTo>
                    <a:pt x="2559" y="264097"/>
                  </a:lnTo>
                  <a:lnTo>
                    <a:pt x="2559" y="362628"/>
                  </a:lnTo>
                  <a:lnTo>
                    <a:pt x="2559" y="99858"/>
                  </a:lnTo>
                  <a:lnTo>
                    <a:pt x="2559" y="2815629"/>
                  </a:lnTo>
                  <a:lnTo>
                    <a:pt x="2559" y="148466"/>
                  </a:lnTo>
                  <a:lnTo>
                    <a:pt x="2559" y="3112562"/>
                  </a:lnTo>
                  <a:lnTo>
                    <a:pt x="2559" y="264097"/>
                  </a:lnTo>
                  <a:lnTo>
                    <a:pt x="2559" y="3161170"/>
                  </a:lnTo>
                  <a:lnTo>
                    <a:pt x="2559" y="2717085"/>
                  </a:lnTo>
                  <a:lnTo>
                    <a:pt x="2559" y="2914160"/>
                  </a:lnTo>
                  <a:lnTo>
                    <a:pt x="2559" y="312705"/>
                  </a:lnTo>
                  <a:lnTo>
                    <a:pt x="2559" y="3112562"/>
                  </a:lnTo>
                  <a:lnTo>
                    <a:pt x="2559" y="2717085"/>
                  </a:lnTo>
                  <a:lnTo>
                    <a:pt x="3839" y="2717085"/>
                  </a:lnTo>
                  <a:lnTo>
                    <a:pt x="3839" y="2765706"/>
                  </a:lnTo>
                  <a:lnTo>
                    <a:pt x="3839" y="362628"/>
                  </a:lnTo>
                  <a:lnTo>
                    <a:pt x="3839" y="2865552"/>
                  </a:lnTo>
                  <a:lnTo>
                    <a:pt x="3839" y="2765706"/>
                  </a:lnTo>
                  <a:lnTo>
                    <a:pt x="3839" y="2815629"/>
                  </a:lnTo>
                  <a:lnTo>
                    <a:pt x="5120" y="2765706"/>
                  </a:lnTo>
                  <a:lnTo>
                    <a:pt x="5120" y="2717085"/>
                  </a:lnTo>
                  <a:lnTo>
                    <a:pt x="5120" y="2765706"/>
                  </a:lnTo>
                  <a:lnTo>
                    <a:pt x="6401" y="362628"/>
                  </a:lnTo>
                  <a:lnTo>
                    <a:pt x="6401" y="2865552"/>
                  </a:lnTo>
                  <a:lnTo>
                    <a:pt x="6401" y="264097"/>
                  </a:lnTo>
                  <a:lnTo>
                    <a:pt x="6401" y="2964095"/>
                  </a:lnTo>
                  <a:lnTo>
                    <a:pt x="6401" y="148466"/>
                  </a:lnTo>
                  <a:lnTo>
                    <a:pt x="6401" y="3012704"/>
                  </a:lnTo>
                  <a:lnTo>
                    <a:pt x="6401" y="99858"/>
                  </a:lnTo>
                  <a:lnTo>
                    <a:pt x="6401" y="2914160"/>
                  </a:lnTo>
                  <a:lnTo>
                    <a:pt x="6401" y="198401"/>
                  </a:lnTo>
                  <a:lnTo>
                    <a:pt x="6401" y="2765706"/>
                  </a:lnTo>
                  <a:lnTo>
                    <a:pt x="6401" y="148466"/>
                  </a:lnTo>
                  <a:lnTo>
                    <a:pt x="6401" y="264097"/>
                  </a:lnTo>
                  <a:lnTo>
                    <a:pt x="7682" y="2717085"/>
                  </a:lnTo>
                  <a:lnTo>
                    <a:pt x="7682" y="49935"/>
                  </a:lnTo>
                  <a:lnTo>
                    <a:pt x="7682" y="2717085"/>
                  </a:lnTo>
                  <a:lnTo>
                    <a:pt x="7682" y="312705"/>
                  </a:lnTo>
                  <a:lnTo>
                    <a:pt x="7682" y="362628"/>
                  </a:lnTo>
                  <a:lnTo>
                    <a:pt x="7682" y="0"/>
                  </a:lnTo>
                  <a:lnTo>
                    <a:pt x="7682" y="362628"/>
                  </a:lnTo>
                  <a:lnTo>
                    <a:pt x="7682" y="99858"/>
                  </a:lnTo>
                  <a:lnTo>
                    <a:pt x="7682" y="362628"/>
                  </a:lnTo>
                  <a:lnTo>
                    <a:pt x="8962" y="2717085"/>
                  </a:lnTo>
                  <a:lnTo>
                    <a:pt x="8962" y="2914160"/>
                  </a:lnTo>
                  <a:lnTo>
                    <a:pt x="8962" y="2765706"/>
                  </a:lnTo>
                  <a:lnTo>
                    <a:pt x="8962" y="2815629"/>
                  </a:lnTo>
                  <a:lnTo>
                    <a:pt x="8962" y="2765706"/>
                  </a:lnTo>
                  <a:lnTo>
                    <a:pt x="8962" y="3012704"/>
                  </a:lnTo>
                  <a:lnTo>
                    <a:pt x="8962" y="2765706"/>
                  </a:lnTo>
                  <a:lnTo>
                    <a:pt x="8962" y="3012704"/>
                  </a:lnTo>
                  <a:lnTo>
                    <a:pt x="8962" y="2865552"/>
                  </a:lnTo>
                  <a:lnTo>
                    <a:pt x="8962" y="3012704"/>
                  </a:lnTo>
                  <a:lnTo>
                    <a:pt x="8962" y="2865552"/>
                  </a:lnTo>
                  <a:lnTo>
                    <a:pt x="8962" y="3062639"/>
                  </a:lnTo>
                  <a:lnTo>
                    <a:pt x="8962" y="2815629"/>
                  </a:lnTo>
                  <a:lnTo>
                    <a:pt x="8962" y="3062639"/>
                  </a:lnTo>
                  <a:lnTo>
                    <a:pt x="8962" y="2914160"/>
                  </a:lnTo>
                  <a:lnTo>
                    <a:pt x="8962" y="3012704"/>
                  </a:lnTo>
                  <a:lnTo>
                    <a:pt x="8962" y="2717085"/>
                  </a:lnTo>
                </a:path>
              </a:pathLst>
            </a:custGeom>
            <a:ln w="12802">
              <a:solidFill>
                <a:srgbClr val="7FCCFF"/>
              </a:solidFill>
            </a:ln>
          </p:spPr>
          <p:txBody>
            <a:bodyPr wrap="square" lIns="0" tIns="0" rIns="0" bIns="0" rtlCol="0"/>
            <a:lstStyle/>
            <a:p>
              <a:endParaRPr/>
            </a:p>
          </p:txBody>
        </p:sp>
        <p:sp>
          <p:nvSpPr>
            <p:cNvPr id="44" name="object 43"/>
            <p:cNvSpPr/>
            <p:nvPr/>
          </p:nvSpPr>
          <p:spPr>
            <a:xfrm>
              <a:off x="1147833" y="2065066"/>
              <a:ext cx="10968" cy="3225613"/>
            </a:xfrm>
            <a:custGeom>
              <a:avLst/>
              <a:gdLst/>
              <a:ahLst/>
              <a:cxnLst/>
              <a:rect l="l" t="t" r="r" b="b"/>
              <a:pathLst>
                <a:path w="12065" h="3655695">
                  <a:moveTo>
                    <a:pt x="0" y="3062626"/>
                  </a:moveTo>
                  <a:lnTo>
                    <a:pt x="0" y="3111247"/>
                  </a:lnTo>
                  <a:lnTo>
                    <a:pt x="1280" y="3111247"/>
                  </a:lnTo>
                  <a:lnTo>
                    <a:pt x="1280" y="3062626"/>
                  </a:lnTo>
                  <a:lnTo>
                    <a:pt x="2561" y="3211093"/>
                  </a:lnTo>
                  <a:lnTo>
                    <a:pt x="2561" y="3309636"/>
                  </a:lnTo>
                  <a:lnTo>
                    <a:pt x="2561" y="3111247"/>
                  </a:lnTo>
                  <a:lnTo>
                    <a:pt x="2561" y="3259701"/>
                  </a:lnTo>
                  <a:lnTo>
                    <a:pt x="2561" y="3062626"/>
                  </a:lnTo>
                  <a:lnTo>
                    <a:pt x="2561" y="3408180"/>
                  </a:lnTo>
                  <a:lnTo>
                    <a:pt x="2561" y="609638"/>
                  </a:lnTo>
                  <a:lnTo>
                    <a:pt x="2561" y="3408180"/>
                  </a:lnTo>
                  <a:lnTo>
                    <a:pt x="2561" y="3211093"/>
                  </a:lnTo>
                  <a:lnTo>
                    <a:pt x="2561" y="3458103"/>
                  </a:lnTo>
                  <a:lnTo>
                    <a:pt x="2561" y="708169"/>
                  </a:lnTo>
                  <a:lnTo>
                    <a:pt x="2561" y="3655177"/>
                  </a:lnTo>
                  <a:lnTo>
                    <a:pt x="2561" y="3211093"/>
                  </a:lnTo>
                  <a:lnTo>
                    <a:pt x="2561" y="3309636"/>
                  </a:lnTo>
                  <a:lnTo>
                    <a:pt x="2561" y="543942"/>
                  </a:lnTo>
                  <a:lnTo>
                    <a:pt x="2561" y="3506711"/>
                  </a:lnTo>
                  <a:lnTo>
                    <a:pt x="2561" y="3062626"/>
                  </a:lnTo>
                  <a:lnTo>
                    <a:pt x="2561" y="3111247"/>
                  </a:lnTo>
                  <a:lnTo>
                    <a:pt x="2561" y="543942"/>
                  </a:lnTo>
                  <a:lnTo>
                    <a:pt x="2561" y="3408180"/>
                  </a:lnTo>
                  <a:lnTo>
                    <a:pt x="2561" y="543942"/>
                  </a:lnTo>
                  <a:lnTo>
                    <a:pt x="2561" y="3211093"/>
                  </a:lnTo>
                  <a:lnTo>
                    <a:pt x="2561" y="708169"/>
                  </a:lnTo>
                  <a:lnTo>
                    <a:pt x="5123" y="708169"/>
                  </a:lnTo>
                  <a:lnTo>
                    <a:pt x="5123" y="3111247"/>
                  </a:lnTo>
                  <a:lnTo>
                    <a:pt x="6403" y="3111247"/>
                  </a:lnTo>
                  <a:lnTo>
                    <a:pt x="6403" y="3161170"/>
                  </a:lnTo>
                  <a:lnTo>
                    <a:pt x="6403" y="708169"/>
                  </a:lnTo>
                  <a:lnTo>
                    <a:pt x="6403" y="3111247"/>
                  </a:lnTo>
                  <a:lnTo>
                    <a:pt x="6403" y="543942"/>
                  </a:lnTo>
                  <a:lnTo>
                    <a:pt x="6403" y="3062626"/>
                  </a:lnTo>
                  <a:lnTo>
                    <a:pt x="6403" y="247010"/>
                  </a:lnTo>
                  <a:lnTo>
                    <a:pt x="6403" y="3161170"/>
                  </a:lnTo>
                  <a:lnTo>
                    <a:pt x="6403" y="296932"/>
                  </a:lnTo>
                  <a:lnTo>
                    <a:pt x="6403" y="3358245"/>
                  </a:lnTo>
                  <a:lnTo>
                    <a:pt x="6403" y="148466"/>
                  </a:lnTo>
                  <a:lnTo>
                    <a:pt x="6403" y="3259701"/>
                  </a:lnTo>
                  <a:lnTo>
                    <a:pt x="7684" y="345540"/>
                  </a:lnTo>
                  <a:lnTo>
                    <a:pt x="7684" y="296932"/>
                  </a:lnTo>
                  <a:lnTo>
                    <a:pt x="7684" y="3259701"/>
                  </a:lnTo>
                  <a:lnTo>
                    <a:pt x="7684" y="296932"/>
                  </a:lnTo>
                  <a:lnTo>
                    <a:pt x="7684" y="3062626"/>
                  </a:lnTo>
                  <a:lnTo>
                    <a:pt x="7684" y="658246"/>
                  </a:lnTo>
                  <a:lnTo>
                    <a:pt x="8965" y="708169"/>
                  </a:lnTo>
                  <a:lnTo>
                    <a:pt x="8965" y="658246"/>
                  </a:lnTo>
                  <a:lnTo>
                    <a:pt x="8965" y="3062626"/>
                  </a:lnTo>
                  <a:lnTo>
                    <a:pt x="8965" y="543942"/>
                  </a:lnTo>
                  <a:lnTo>
                    <a:pt x="8965" y="609638"/>
                  </a:lnTo>
                  <a:lnTo>
                    <a:pt x="10246" y="708169"/>
                  </a:lnTo>
                  <a:lnTo>
                    <a:pt x="10246" y="658246"/>
                  </a:lnTo>
                  <a:lnTo>
                    <a:pt x="11526" y="543942"/>
                  </a:lnTo>
                  <a:lnTo>
                    <a:pt x="11526" y="345540"/>
                  </a:lnTo>
                  <a:lnTo>
                    <a:pt x="11526" y="445399"/>
                  </a:lnTo>
                  <a:lnTo>
                    <a:pt x="11526" y="247010"/>
                  </a:lnTo>
                  <a:lnTo>
                    <a:pt x="11526" y="3111247"/>
                  </a:lnTo>
                  <a:lnTo>
                    <a:pt x="11526" y="0"/>
                  </a:lnTo>
                  <a:lnTo>
                    <a:pt x="11526" y="609638"/>
                  </a:lnTo>
                  <a:lnTo>
                    <a:pt x="11526" y="98543"/>
                  </a:lnTo>
                </a:path>
              </a:pathLst>
            </a:custGeom>
            <a:ln w="12802">
              <a:solidFill>
                <a:srgbClr val="7FCCFF"/>
              </a:solidFill>
            </a:ln>
          </p:spPr>
          <p:txBody>
            <a:bodyPr wrap="square" lIns="0" tIns="0" rIns="0" bIns="0" rtlCol="0"/>
            <a:lstStyle/>
            <a:p>
              <a:endParaRPr/>
            </a:p>
          </p:txBody>
        </p:sp>
        <p:sp>
          <p:nvSpPr>
            <p:cNvPr id="45" name="object 44"/>
            <p:cNvSpPr/>
            <p:nvPr/>
          </p:nvSpPr>
          <p:spPr>
            <a:xfrm>
              <a:off x="1158313" y="2022176"/>
              <a:ext cx="8659" cy="2963396"/>
            </a:xfrm>
            <a:custGeom>
              <a:avLst/>
              <a:gdLst/>
              <a:ahLst/>
              <a:cxnLst/>
              <a:rect l="l" t="t" r="r" b="b"/>
              <a:pathLst>
                <a:path w="9525" h="3358515">
                  <a:moveTo>
                    <a:pt x="0" y="147151"/>
                  </a:moveTo>
                  <a:lnTo>
                    <a:pt x="0" y="0"/>
                  </a:lnTo>
                  <a:lnTo>
                    <a:pt x="0" y="3159856"/>
                  </a:lnTo>
                  <a:lnTo>
                    <a:pt x="0" y="0"/>
                  </a:lnTo>
                  <a:lnTo>
                    <a:pt x="0" y="444084"/>
                  </a:lnTo>
                  <a:lnTo>
                    <a:pt x="0" y="246997"/>
                  </a:lnTo>
                  <a:lnTo>
                    <a:pt x="0" y="756777"/>
                  </a:lnTo>
                  <a:lnTo>
                    <a:pt x="0" y="542615"/>
                  </a:lnTo>
                  <a:lnTo>
                    <a:pt x="0" y="658246"/>
                  </a:lnTo>
                  <a:lnTo>
                    <a:pt x="1280" y="756777"/>
                  </a:lnTo>
                  <a:lnTo>
                    <a:pt x="1280" y="542615"/>
                  </a:lnTo>
                  <a:lnTo>
                    <a:pt x="2561" y="394149"/>
                  </a:lnTo>
                  <a:lnTo>
                    <a:pt x="2561" y="48608"/>
                  </a:lnTo>
                  <a:lnTo>
                    <a:pt x="2561" y="756777"/>
                  </a:lnTo>
                  <a:lnTo>
                    <a:pt x="2561" y="98530"/>
                  </a:lnTo>
                  <a:lnTo>
                    <a:pt x="2561" y="494007"/>
                  </a:lnTo>
                  <a:lnTo>
                    <a:pt x="2561" y="295618"/>
                  </a:lnTo>
                  <a:lnTo>
                    <a:pt x="2561" y="592551"/>
                  </a:lnTo>
                  <a:lnTo>
                    <a:pt x="2561" y="542615"/>
                  </a:lnTo>
                  <a:lnTo>
                    <a:pt x="2561" y="706855"/>
                  </a:lnTo>
                  <a:lnTo>
                    <a:pt x="2561" y="494007"/>
                  </a:lnTo>
                  <a:lnTo>
                    <a:pt x="2561" y="756777"/>
                  </a:lnTo>
                  <a:lnTo>
                    <a:pt x="2561" y="658246"/>
                  </a:lnTo>
                  <a:lnTo>
                    <a:pt x="2561" y="706855"/>
                  </a:lnTo>
                  <a:lnTo>
                    <a:pt x="3829" y="658246"/>
                  </a:lnTo>
                  <a:lnTo>
                    <a:pt x="3829" y="3159856"/>
                  </a:lnTo>
                  <a:lnTo>
                    <a:pt x="3829" y="394149"/>
                  </a:lnTo>
                  <a:lnTo>
                    <a:pt x="3829" y="3259701"/>
                  </a:lnTo>
                  <a:lnTo>
                    <a:pt x="3829" y="444084"/>
                  </a:lnTo>
                  <a:lnTo>
                    <a:pt x="3829" y="3308309"/>
                  </a:lnTo>
                  <a:lnTo>
                    <a:pt x="3829" y="444084"/>
                  </a:lnTo>
                  <a:lnTo>
                    <a:pt x="3829" y="3358245"/>
                  </a:lnTo>
                  <a:lnTo>
                    <a:pt x="3829" y="542615"/>
                  </a:lnTo>
                  <a:lnTo>
                    <a:pt x="3829" y="592551"/>
                  </a:lnTo>
                  <a:lnTo>
                    <a:pt x="5123" y="3159856"/>
                  </a:lnTo>
                  <a:lnTo>
                    <a:pt x="5123" y="3358245"/>
                  </a:lnTo>
                  <a:lnTo>
                    <a:pt x="5123" y="658246"/>
                  </a:lnTo>
                  <a:lnTo>
                    <a:pt x="5123" y="3308309"/>
                  </a:lnTo>
                  <a:lnTo>
                    <a:pt x="5123" y="756777"/>
                  </a:lnTo>
                  <a:lnTo>
                    <a:pt x="6391" y="658246"/>
                  </a:lnTo>
                  <a:lnTo>
                    <a:pt x="6391" y="756777"/>
                  </a:lnTo>
                  <a:lnTo>
                    <a:pt x="6391" y="444084"/>
                  </a:lnTo>
                  <a:lnTo>
                    <a:pt x="6391" y="592551"/>
                  </a:lnTo>
                  <a:lnTo>
                    <a:pt x="6391" y="345540"/>
                  </a:lnTo>
                  <a:lnTo>
                    <a:pt x="6391" y="658246"/>
                  </a:lnTo>
                  <a:lnTo>
                    <a:pt x="6391" y="345540"/>
                  </a:lnTo>
                  <a:lnTo>
                    <a:pt x="6391" y="3111234"/>
                  </a:lnTo>
                  <a:lnTo>
                    <a:pt x="6391" y="494007"/>
                  </a:lnTo>
                  <a:lnTo>
                    <a:pt x="6391" y="3159856"/>
                  </a:lnTo>
                  <a:lnTo>
                    <a:pt x="7672" y="756777"/>
                  </a:lnTo>
                  <a:lnTo>
                    <a:pt x="7672" y="542615"/>
                  </a:lnTo>
                  <a:lnTo>
                    <a:pt x="7672" y="3159856"/>
                  </a:lnTo>
                  <a:lnTo>
                    <a:pt x="7672" y="658246"/>
                  </a:lnTo>
                  <a:lnTo>
                    <a:pt x="7672" y="756777"/>
                  </a:lnTo>
                  <a:lnTo>
                    <a:pt x="7672" y="658246"/>
                  </a:lnTo>
                  <a:lnTo>
                    <a:pt x="7672" y="756777"/>
                  </a:lnTo>
                  <a:lnTo>
                    <a:pt x="7672" y="394149"/>
                  </a:lnTo>
                  <a:lnTo>
                    <a:pt x="7672" y="756777"/>
                  </a:lnTo>
                  <a:lnTo>
                    <a:pt x="7672" y="246997"/>
                  </a:lnTo>
                  <a:lnTo>
                    <a:pt x="7672" y="658246"/>
                  </a:lnTo>
                  <a:lnTo>
                    <a:pt x="8952" y="658246"/>
                  </a:lnTo>
                  <a:lnTo>
                    <a:pt x="8952" y="147151"/>
                  </a:lnTo>
                  <a:lnTo>
                    <a:pt x="8952" y="592551"/>
                  </a:lnTo>
                  <a:lnTo>
                    <a:pt x="8952" y="197074"/>
                  </a:lnTo>
                  <a:lnTo>
                    <a:pt x="8952" y="444084"/>
                  </a:lnTo>
                </a:path>
              </a:pathLst>
            </a:custGeom>
            <a:ln w="12802">
              <a:solidFill>
                <a:srgbClr val="7FCCFF"/>
              </a:solidFill>
            </a:ln>
          </p:spPr>
          <p:txBody>
            <a:bodyPr wrap="square" lIns="0" tIns="0" rIns="0" bIns="0" rtlCol="0"/>
            <a:lstStyle/>
            <a:p>
              <a:endParaRPr/>
            </a:p>
          </p:txBody>
        </p:sp>
        <p:sp>
          <p:nvSpPr>
            <p:cNvPr id="46" name="object 45"/>
            <p:cNvSpPr/>
            <p:nvPr/>
          </p:nvSpPr>
          <p:spPr>
            <a:xfrm>
              <a:off x="1166451" y="2240115"/>
              <a:ext cx="10968" cy="2701178"/>
            </a:xfrm>
            <a:custGeom>
              <a:avLst/>
              <a:gdLst/>
              <a:ahLst/>
              <a:cxnLst/>
              <a:rect l="l" t="t" r="r" b="b"/>
              <a:pathLst>
                <a:path w="12065" h="3061335">
                  <a:moveTo>
                    <a:pt x="0" y="197087"/>
                  </a:moveTo>
                  <a:lnTo>
                    <a:pt x="0" y="247010"/>
                  </a:lnTo>
                  <a:lnTo>
                    <a:pt x="0" y="0"/>
                  </a:lnTo>
                  <a:lnTo>
                    <a:pt x="0" y="295618"/>
                  </a:lnTo>
                  <a:lnTo>
                    <a:pt x="0" y="98543"/>
                  </a:lnTo>
                  <a:lnTo>
                    <a:pt x="0" y="509780"/>
                  </a:lnTo>
                  <a:lnTo>
                    <a:pt x="1280" y="411249"/>
                  </a:lnTo>
                  <a:lnTo>
                    <a:pt x="1280" y="295618"/>
                  </a:lnTo>
                  <a:lnTo>
                    <a:pt x="2561" y="345553"/>
                  </a:lnTo>
                  <a:lnTo>
                    <a:pt x="2561" y="98543"/>
                  </a:lnTo>
                  <a:lnTo>
                    <a:pt x="2561" y="509780"/>
                  </a:lnTo>
                  <a:lnTo>
                    <a:pt x="2561" y="48621"/>
                  </a:lnTo>
                  <a:lnTo>
                    <a:pt x="2561" y="459857"/>
                  </a:lnTo>
                  <a:lnTo>
                    <a:pt x="2561" y="48621"/>
                  </a:lnTo>
                  <a:lnTo>
                    <a:pt x="2561" y="411249"/>
                  </a:lnTo>
                  <a:lnTo>
                    <a:pt x="2561" y="147151"/>
                  </a:lnTo>
                  <a:lnTo>
                    <a:pt x="2561" y="459857"/>
                  </a:lnTo>
                  <a:lnTo>
                    <a:pt x="2561" y="295618"/>
                  </a:lnTo>
                  <a:lnTo>
                    <a:pt x="2561" y="345553"/>
                  </a:lnTo>
                  <a:lnTo>
                    <a:pt x="2561" y="147151"/>
                  </a:lnTo>
                  <a:lnTo>
                    <a:pt x="2561" y="295618"/>
                  </a:lnTo>
                  <a:lnTo>
                    <a:pt x="2561" y="147151"/>
                  </a:lnTo>
                  <a:lnTo>
                    <a:pt x="2561" y="247010"/>
                  </a:lnTo>
                  <a:lnTo>
                    <a:pt x="3842" y="411249"/>
                  </a:lnTo>
                  <a:lnTo>
                    <a:pt x="3842" y="247010"/>
                  </a:lnTo>
                  <a:lnTo>
                    <a:pt x="3842" y="411249"/>
                  </a:lnTo>
                  <a:lnTo>
                    <a:pt x="3842" y="345553"/>
                  </a:lnTo>
                  <a:lnTo>
                    <a:pt x="3842" y="509780"/>
                  </a:lnTo>
                  <a:lnTo>
                    <a:pt x="3842" y="345553"/>
                  </a:lnTo>
                  <a:lnTo>
                    <a:pt x="3842" y="509780"/>
                  </a:lnTo>
                  <a:lnTo>
                    <a:pt x="3842" y="295618"/>
                  </a:lnTo>
                  <a:lnTo>
                    <a:pt x="3842" y="509780"/>
                  </a:lnTo>
                  <a:lnTo>
                    <a:pt x="3842" y="345553"/>
                  </a:lnTo>
                  <a:lnTo>
                    <a:pt x="3842" y="459857"/>
                  </a:lnTo>
                  <a:lnTo>
                    <a:pt x="3842" y="345553"/>
                  </a:lnTo>
                  <a:lnTo>
                    <a:pt x="3842" y="411249"/>
                  </a:lnTo>
                  <a:lnTo>
                    <a:pt x="3842" y="295618"/>
                  </a:lnTo>
                  <a:lnTo>
                    <a:pt x="3842" y="509780"/>
                  </a:lnTo>
                  <a:lnTo>
                    <a:pt x="3842" y="459857"/>
                  </a:lnTo>
                  <a:lnTo>
                    <a:pt x="5123" y="411249"/>
                  </a:lnTo>
                  <a:lnTo>
                    <a:pt x="5123" y="509780"/>
                  </a:lnTo>
                  <a:lnTo>
                    <a:pt x="6403" y="509780"/>
                  </a:lnTo>
                  <a:lnTo>
                    <a:pt x="6403" y="2912858"/>
                  </a:lnTo>
                  <a:lnTo>
                    <a:pt x="6403" y="295618"/>
                  </a:lnTo>
                  <a:lnTo>
                    <a:pt x="6403" y="509780"/>
                  </a:lnTo>
                  <a:lnTo>
                    <a:pt x="6403" y="295618"/>
                  </a:lnTo>
                  <a:lnTo>
                    <a:pt x="6403" y="2864237"/>
                  </a:lnTo>
                  <a:lnTo>
                    <a:pt x="6403" y="295618"/>
                  </a:lnTo>
                  <a:lnTo>
                    <a:pt x="6403" y="459857"/>
                  </a:lnTo>
                  <a:lnTo>
                    <a:pt x="6403" y="295618"/>
                  </a:lnTo>
                  <a:lnTo>
                    <a:pt x="6403" y="509780"/>
                  </a:lnTo>
                  <a:lnTo>
                    <a:pt x="6403" y="197087"/>
                  </a:lnTo>
                  <a:lnTo>
                    <a:pt x="6403" y="2962781"/>
                  </a:lnTo>
                  <a:lnTo>
                    <a:pt x="6403" y="197087"/>
                  </a:lnTo>
                  <a:lnTo>
                    <a:pt x="6403" y="411249"/>
                  </a:lnTo>
                  <a:lnTo>
                    <a:pt x="7684" y="2912858"/>
                  </a:lnTo>
                  <a:lnTo>
                    <a:pt x="7684" y="247010"/>
                  </a:lnTo>
                  <a:lnTo>
                    <a:pt x="7684" y="459857"/>
                  </a:lnTo>
                  <a:lnTo>
                    <a:pt x="7684" y="345553"/>
                  </a:lnTo>
                  <a:lnTo>
                    <a:pt x="7684" y="509780"/>
                  </a:lnTo>
                  <a:lnTo>
                    <a:pt x="8965" y="509780"/>
                  </a:lnTo>
                  <a:lnTo>
                    <a:pt x="10246" y="411249"/>
                  </a:lnTo>
                  <a:lnTo>
                    <a:pt x="10246" y="509780"/>
                  </a:lnTo>
                  <a:lnTo>
                    <a:pt x="10246" y="345553"/>
                  </a:lnTo>
                  <a:lnTo>
                    <a:pt x="10246" y="509780"/>
                  </a:lnTo>
                  <a:lnTo>
                    <a:pt x="10246" y="345553"/>
                  </a:lnTo>
                  <a:lnTo>
                    <a:pt x="11526" y="509780"/>
                  </a:lnTo>
                  <a:lnTo>
                    <a:pt x="11526" y="147151"/>
                  </a:lnTo>
                  <a:lnTo>
                    <a:pt x="11526" y="509780"/>
                  </a:lnTo>
                  <a:lnTo>
                    <a:pt x="11526" y="48621"/>
                  </a:lnTo>
                  <a:lnTo>
                    <a:pt x="11526" y="3061312"/>
                  </a:lnTo>
                  <a:lnTo>
                    <a:pt x="11526" y="3012704"/>
                  </a:lnTo>
                </a:path>
              </a:pathLst>
            </a:custGeom>
            <a:ln w="12802">
              <a:solidFill>
                <a:srgbClr val="7FCCFF"/>
              </a:solidFill>
            </a:ln>
          </p:spPr>
          <p:txBody>
            <a:bodyPr wrap="square" lIns="0" tIns="0" rIns="0" bIns="0" rtlCol="0"/>
            <a:lstStyle/>
            <a:p>
              <a:endParaRPr/>
            </a:p>
          </p:txBody>
        </p:sp>
        <p:sp>
          <p:nvSpPr>
            <p:cNvPr id="47" name="object 46"/>
            <p:cNvSpPr/>
            <p:nvPr/>
          </p:nvSpPr>
          <p:spPr>
            <a:xfrm>
              <a:off x="1176932" y="1935224"/>
              <a:ext cx="8659" cy="3093384"/>
            </a:xfrm>
            <a:custGeom>
              <a:avLst/>
              <a:gdLst/>
              <a:ahLst/>
              <a:cxnLst/>
              <a:rect l="l" t="t" r="r" b="b"/>
              <a:pathLst>
                <a:path w="9525" h="3505835">
                  <a:moveTo>
                    <a:pt x="0" y="3358245"/>
                  </a:moveTo>
                  <a:lnTo>
                    <a:pt x="0" y="394162"/>
                  </a:lnTo>
                  <a:lnTo>
                    <a:pt x="0" y="3505397"/>
                  </a:lnTo>
                  <a:lnTo>
                    <a:pt x="0" y="542628"/>
                  </a:lnTo>
                  <a:lnTo>
                    <a:pt x="0" y="3358245"/>
                  </a:lnTo>
                  <a:lnTo>
                    <a:pt x="0" y="641159"/>
                  </a:lnTo>
                  <a:lnTo>
                    <a:pt x="0" y="805398"/>
                  </a:lnTo>
                  <a:lnTo>
                    <a:pt x="0" y="756790"/>
                  </a:lnTo>
                  <a:lnTo>
                    <a:pt x="1280" y="855321"/>
                  </a:lnTo>
                  <a:lnTo>
                    <a:pt x="1280" y="756790"/>
                  </a:lnTo>
                  <a:lnTo>
                    <a:pt x="1280" y="855321"/>
                  </a:lnTo>
                  <a:lnTo>
                    <a:pt x="1280" y="691094"/>
                  </a:lnTo>
                  <a:lnTo>
                    <a:pt x="2561" y="756790"/>
                  </a:lnTo>
                  <a:lnTo>
                    <a:pt x="2561" y="592551"/>
                  </a:lnTo>
                  <a:lnTo>
                    <a:pt x="2561" y="756790"/>
                  </a:lnTo>
                  <a:lnTo>
                    <a:pt x="2561" y="542628"/>
                  </a:lnTo>
                  <a:lnTo>
                    <a:pt x="2561" y="756790"/>
                  </a:lnTo>
                  <a:lnTo>
                    <a:pt x="2561" y="492692"/>
                  </a:lnTo>
                  <a:lnTo>
                    <a:pt x="2561" y="756790"/>
                  </a:lnTo>
                  <a:lnTo>
                    <a:pt x="2561" y="691094"/>
                  </a:lnTo>
                  <a:lnTo>
                    <a:pt x="2561" y="855321"/>
                  </a:lnTo>
                  <a:lnTo>
                    <a:pt x="3842" y="756790"/>
                  </a:lnTo>
                  <a:lnTo>
                    <a:pt x="3842" y="855321"/>
                  </a:lnTo>
                  <a:lnTo>
                    <a:pt x="3842" y="691094"/>
                  </a:lnTo>
                  <a:lnTo>
                    <a:pt x="3842" y="3358245"/>
                  </a:lnTo>
                  <a:lnTo>
                    <a:pt x="3842" y="492692"/>
                  </a:lnTo>
                  <a:lnTo>
                    <a:pt x="3842" y="3456788"/>
                  </a:lnTo>
                  <a:lnTo>
                    <a:pt x="3842" y="295618"/>
                  </a:lnTo>
                  <a:lnTo>
                    <a:pt x="3842" y="3406853"/>
                  </a:lnTo>
                  <a:lnTo>
                    <a:pt x="3842" y="345540"/>
                  </a:lnTo>
                  <a:lnTo>
                    <a:pt x="3842" y="3456788"/>
                  </a:lnTo>
                  <a:lnTo>
                    <a:pt x="3842" y="756790"/>
                  </a:lnTo>
                  <a:lnTo>
                    <a:pt x="5123" y="492692"/>
                  </a:lnTo>
                  <a:lnTo>
                    <a:pt x="5123" y="3456788"/>
                  </a:lnTo>
                  <a:lnTo>
                    <a:pt x="5123" y="641159"/>
                  </a:lnTo>
                  <a:lnTo>
                    <a:pt x="5123" y="3358245"/>
                  </a:lnTo>
                  <a:lnTo>
                    <a:pt x="5123" y="3258399"/>
                  </a:lnTo>
                  <a:lnTo>
                    <a:pt x="6403" y="756790"/>
                  </a:lnTo>
                  <a:lnTo>
                    <a:pt x="6403" y="345540"/>
                  </a:lnTo>
                  <a:lnTo>
                    <a:pt x="6403" y="855321"/>
                  </a:lnTo>
                  <a:lnTo>
                    <a:pt x="6403" y="444084"/>
                  </a:lnTo>
                  <a:lnTo>
                    <a:pt x="6403" y="756790"/>
                  </a:lnTo>
                  <a:lnTo>
                    <a:pt x="6403" y="592551"/>
                  </a:lnTo>
                  <a:lnTo>
                    <a:pt x="6403" y="756790"/>
                  </a:lnTo>
                  <a:lnTo>
                    <a:pt x="6403" y="691094"/>
                  </a:lnTo>
                  <a:lnTo>
                    <a:pt x="6403" y="855321"/>
                  </a:lnTo>
                  <a:lnTo>
                    <a:pt x="6403" y="691094"/>
                  </a:lnTo>
                  <a:lnTo>
                    <a:pt x="7684" y="855321"/>
                  </a:lnTo>
                  <a:lnTo>
                    <a:pt x="7684" y="641159"/>
                  </a:lnTo>
                  <a:lnTo>
                    <a:pt x="7684" y="855321"/>
                  </a:lnTo>
                  <a:lnTo>
                    <a:pt x="7684" y="295618"/>
                  </a:lnTo>
                  <a:lnTo>
                    <a:pt x="7684" y="492692"/>
                  </a:lnTo>
                  <a:lnTo>
                    <a:pt x="7684" y="98543"/>
                  </a:lnTo>
                  <a:lnTo>
                    <a:pt x="7684" y="855321"/>
                  </a:lnTo>
                  <a:lnTo>
                    <a:pt x="8965" y="444084"/>
                  </a:lnTo>
                  <a:lnTo>
                    <a:pt x="8965" y="197074"/>
                  </a:lnTo>
                  <a:lnTo>
                    <a:pt x="8965" y="3209778"/>
                  </a:lnTo>
                  <a:lnTo>
                    <a:pt x="8965" y="0"/>
                  </a:lnTo>
                  <a:lnTo>
                    <a:pt x="8965" y="855321"/>
                  </a:lnTo>
                </a:path>
              </a:pathLst>
            </a:custGeom>
            <a:ln w="12802">
              <a:solidFill>
                <a:srgbClr val="7FCCFF"/>
              </a:solidFill>
            </a:ln>
          </p:spPr>
          <p:txBody>
            <a:bodyPr wrap="square" lIns="0" tIns="0" rIns="0" bIns="0" rtlCol="0"/>
            <a:lstStyle/>
            <a:p>
              <a:endParaRPr/>
            </a:p>
          </p:txBody>
        </p:sp>
        <p:sp>
          <p:nvSpPr>
            <p:cNvPr id="48" name="object 47"/>
            <p:cNvSpPr/>
            <p:nvPr/>
          </p:nvSpPr>
          <p:spPr>
            <a:xfrm>
              <a:off x="1185080" y="2065065"/>
              <a:ext cx="9814" cy="3094504"/>
            </a:xfrm>
            <a:custGeom>
              <a:avLst/>
              <a:gdLst/>
              <a:ahLst/>
              <a:cxnLst/>
              <a:rect l="l" t="t" r="r" b="b"/>
              <a:pathLst>
                <a:path w="10794" h="3507104">
                  <a:moveTo>
                    <a:pt x="0" y="708169"/>
                  </a:moveTo>
                  <a:lnTo>
                    <a:pt x="0" y="0"/>
                  </a:lnTo>
                  <a:lnTo>
                    <a:pt x="0" y="3111247"/>
                  </a:lnTo>
                  <a:lnTo>
                    <a:pt x="0" y="148466"/>
                  </a:lnTo>
                  <a:lnTo>
                    <a:pt x="0" y="3062626"/>
                  </a:lnTo>
                  <a:lnTo>
                    <a:pt x="0" y="494007"/>
                  </a:lnTo>
                  <a:lnTo>
                    <a:pt x="0" y="3062626"/>
                  </a:lnTo>
                  <a:lnTo>
                    <a:pt x="0" y="609638"/>
                  </a:lnTo>
                  <a:lnTo>
                    <a:pt x="1268" y="609638"/>
                  </a:lnTo>
                  <a:lnTo>
                    <a:pt x="1268" y="708169"/>
                  </a:lnTo>
                  <a:lnTo>
                    <a:pt x="1268" y="609638"/>
                  </a:lnTo>
                  <a:lnTo>
                    <a:pt x="2561" y="609638"/>
                  </a:lnTo>
                  <a:lnTo>
                    <a:pt x="2561" y="658246"/>
                  </a:lnTo>
                  <a:lnTo>
                    <a:pt x="2561" y="494007"/>
                  </a:lnTo>
                  <a:lnTo>
                    <a:pt x="2561" y="609638"/>
                  </a:lnTo>
                  <a:lnTo>
                    <a:pt x="2561" y="395476"/>
                  </a:lnTo>
                  <a:lnTo>
                    <a:pt x="2561" y="658246"/>
                  </a:lnTo>
                  <a:lnTo>
                    <a:pt x="3829" y="708169"/>
                  </a:lnTo>
                  <a:lnTo>
                    <a:pt x="3829" y="395476"/>
                  </a:lnTo>
                  <a:lnTo>
                    <a:pt x="3829" y="3161170"/>
                  </a:lnTo>
                  <a:lnTo>
                    <a:pt x="3829" y="345540"/>
                  </a:lnTo>
                  <a:lnTo>
                    <a:pt x="3829" y="3259701"/>
                  </a:lnTo>
                  <a:lnTo>
                    <a:pt x="3829" y="247010"/>
                  </a:lnTo>
                  <a:lnTo>
                    <a:pt x="3829" y="3309636"/>
                  </a:lnTo>
                  <a:lnTo>
                    <a:pt x="3829" y="296932"/>
                  </a:lnTo>
                  <a:lnTo>
                    <a:pt x="3829" y="3259701"/>
                  </a:lnTo>
                  <a:lnTo>
                    <a:pt x="3829" y="494007"/>
                  </a:lnTo>
                  <a:lnTo>
                    <a:pt x="3829" y="3259701"/>
                  </a:lnTo>
                  <a:lnTo>
                    <a:pt x="3829" y="3211093"/>
                  </a:lnTo>
                  <a:lnTo>
                    <a:pt x="5110" y="708169"/>
                  </a:lnTo>
                  <a:lnTo>
                    <a:pt x="5110" y="3111247"/>
                  </a:lnTo>
                  <a:lnTo>
                    <a:pt x="6391" y="658246"/>
                  </a:lnTo>
                  <a:lnTo>
                    <a:pt x="6391" y="708169"/>
                  </a:lnTo>
                  <a:lnTo>
                    <a:pt x="6391" y="543942"/>
                  </a:lnTo>
                  <a:lnTo>
                    <a:pt x="6391" y="708169"/>
                  </a:lnTo>
                  <a:lnTo>
                    <a:pt x="6391" y="345540"/>
                  </a:lnTo>
                  <a:lnTo>
                    <a:pt x="6391" y="609638"/>
                  </a:lnTo>
                  <a:lnTo>
                    <a:pt x="6391" y="494007"/>
                  </a:lnTo>
                  <a:lnTo>
                    <a:pt x="6391" y="3161170"/>
                  </a:lnTo>
                  <a:lnTo>
                    <a:pt x="6391" y="445399"/>
                  </a:lnTo>
                  <a:lnTo>
                    <a:pt x="6391" y="708169"/>
                  </a:lnTo>
                  <a:lnTo>
                    <a:pt x="7672" y="3111247"/>
                  </a:lnTo>
                  <a:lnTo>
                    <a:pt x="7672" y="3062626"/>
                  </a:lnTo>
                  <a:lnTo>
                    <a:pt x="7672" y="3358245"/>
                  </a:lnTo>
                  <a:lnTo>
                    <a:pt x="7672" y="3062626"/>
                  </a:lnTo>
                  <a:lnTo>
                    <a:pt x="7672" y="3458103"/>
                  </a:lnTo>
                  <a:lnTo>
                    <a:pt x="7672" y="3111247"/>
                  </a:lnTo>
                  <a:lnTo>
                    <a:pt x="7672" y="3161170"/>
                  </a:lnTo>
                  <a:lnTo>
                    <a:pt x="8952" y="3358245"/>
                  </a:lnTo>
                  <a:lnTo>
                    <a:pt x="8952" y="3506711"/>
                  </a:lnTo>
                  <a:lnTo>
                    <a:pt x="8952" y="609638"/>
                  </a:lnTo>
                  <a:lnTo>
                    <a:pt x="8952" y="3309636"/>
                  </a:lnTo>
                  <a:lnTo>
                    <a:pt x="8952" y="543942"/>
                  </a:lnTo>
                  <a:lnTo>
                    <a:pt x="8952" y="3211093"/>
                  </a:lnTo>
                  <a:lnTo>
                    <a:pt x="8952" y="3062626"/>
                  </a:lnTo>
                  <a:lnTo>
                    <a:pt x="8952" y="3259701"/>
                  </a:lnTo>
                  <a:lnTo>
                    <a:pt x="8952" y="3062626"/>
                  </a:lnTo>
                  <a:lnTo>
                    <a:pt x="8952" y="3111247"/>
                  </a:lnTo>
                  <a:lnTo>
                    <a:pt x="8952" y="3062626"/>
                  </a:lnTo>
                  <a:lnTo>
                    <a:pt x="10233" y="609638"/>
                  </a:lnTo>
                  <a:lnTo>
                    <a:pt x="10233" y="494007"/>
                  </a:lnTo>
                </a:path>
              </a:pathLst>
            </a:custGeom>
            <a:ln w="12802">
              <a:solidFill>
                <a:srgbClr val="7FCCFF"/>
              </a:solidFill>
            </a:ln>
          </p:spPr>
          <p:txBody>
            <a:bodyPr wrap="square" lIns="0" tIns="0" rIns="0" bIns="0" rtlCol="0"/>
            <a:lstStyle/>
            <a:p>
              <a:endParaRPr/>
            </a:p>
          </p:txBody>
        </p:sp>
        <p:sp>
          <p:nvSpPr>
            <p:cNvPr id="49" name="object 48"/>
            <p:cNvSpPr/>
            <p:nvPr/>
          </p:nvSpPr>
          <p:spPr>
            <a:xfrm>
              <a:off x="1194385" y="2152015"/>
              <a:ext cx="9814" cy="2789704"/>
            </a:xfrm>
            <a:custGeom>
              <a:avLst/>
              <a:gdLst/>
              <a:ahLst/>
              <a:cxnLst/>
              <a:rect l="l" t="t" r="r" b="b"/>
              <a:pathLst>
                <a:path w="10794" h="3161665">
                  <a:moveTo>
                    <a:pt x="0" y="395463"/>
                  </a:moveTo>
                  <a:lnTo>
                    <a:pt x="0" y="559703"/>
                  </a:lnTo>
                  <a:lnTo>
                    <a:pt x="0" y="395463"/>
                  </a:lnTo>
                  <a:lnTo>
                    <a:pt x="0" y="609625"/>
                  </a:lnTo>
                  <a:lnTo>
                    <a:pt x="1280" y="511095"/>
                  </a:lnTo>
                  <a:lnTo>
                    <a:pt x="1280" y="3112549"/>
                  </a:lnTo>
                  <a:lnTo>
                    <a:pt x="1280" y="445399"/>
                  </a:lnTo>
                  <a:lnTo>
                    <a:pt x="1280" y="559703"/>
                  </a:lnTo>
                  <a:lnTo>
                    <a:pt x="1280" y="346855"/>
                  </a:lnTo>
                  <a:lnTo>
                    <a:pt x="1280" y="445399"/>
                  </a:lnTo>
                  <a:lnTo>
                    <a:pt x="1280" y="296932"/>
                  </a:lnTo>
                  <a:lnTo>
                    <a:pt x="1280" y="609625"/>
                  </a:lnTo>
                  <a:lnTo>
                    <a:pt x="1280" y="296932"/>
                  </a:lnTo>
                  <a:lnTo>
                    <a:pt x="1280" y="609625"/>
                  </a:lnTo>
                  <a:lnTo>
                    <a:pt x="1280" y="246997"/>
                  </a:lnTo>
                  <a:lnTo>
                    <a:pt x="1280" y="559703"/>
                  </a:lnTo>
                  <a:lnTo>
                    <a:pt x="1280" y="296932"/>
                  </a:lnTo>
                  <a:lnTo>
                    <a:pt x="1280" y="559703"/>
                  </a:lnTo>
                  <a:lnTo>
                    <a:pt x="1280" y="445399"/>
                  </a:lnTo>
                  <a:lnTo>
                    <a:pt x="1280" y="609625"/>
                  </a:lnTo>
                  <a:lnTo>
                    <a:pt x="2561" y="3062626"/>
                  </a:lnTo>
                  <a:lnTo>
                    <a:pt x="2561" y="3161157"/>
                  </a:lnTo>
                  <a:lnTo>
                    <a:pt x="2561" y="2964082"/>
                  </a:lnTo>
                  <a:lnTo>
                    <a:pt x="2561" y="3062626"/>
                  </a:lnTo>
                  <a:lnTo>
                    <a:pt x="2561" y="3012704"/>
                  </a:lnTo>
                  <a:lnTo>
                    <a:pt x="2561" y="3062626"/>
                  </a:lnTo>
                  <a:lnTo>
                    <a:pt x="2561" y="559703"/>
                  </a:lnTo>
                  <a:lnTo>
                    <a:pt x="2561" y="2964082"/>
                  </a:lnTo>
                  <a:lnTo>
                    <a:pt x="2561" y="609625"/>
                  </a:lnTo>
                  <a:lnTo>
                    <a:pt x="5123" y="609625"/>
                  </a:lnTo>
                  <a:lnTo>
                    <a:pt x="5123" y="445399"/>
                  </a:lnTo>
                  <a:lnTo>
                    <a:pt x="5123" y="609625"/>
                  </a:lnTo>
                  <a:lnTo>
                    <a:pt x="5123" y="511095"/>
                  </a:lnTo>
                  <a:lnTo>
                    <a:pt x="5123" y="2964082"/>
                  </a:lnTo>
                  <a:lnTo>
                    <a:pt x="5123" y="559703"/>
                  </a:lnTo>
                  <a:lnTo>
                    <a:pt x="5123" y="3012704"/>
                  </a:lnTo>
                  <a:lnTo>
                    <a:pt x="5123" y="2964082"/>
                  </a:lnTo>
                  <a:lnTo>
                    <a:pt x="5123" y="3062626"/>
                  </a:lnTo>
                  <a:lnTo>
                    <a:pt x="5123" y="559703"/>
                  </a:lnTo>
                  <a:lnTo>
                    <a:pt x="5123" y="3161157"/>
                  </a:lnTo>
                  <a:lnTo>
                    <a:pt x="5123" y="511095"/>
                  </a:lnTo>
                  <a:lnTo>
                    <a:pt x="5123" y="3161157"/>
                  </a:lnTo>
                  <a:lnTo>
                    <a:pt x="5123" y="296932"/>
                  </a:lnTo>
                  <a:lnTo>
                    <a:pt x="6403" y="511095"/>
                  </a:lnTo>
                  <a:lnTo>
                    <a:pt x="6403" y="346855"/>
                  </a:lnTo>
                  <a:lnTo>
                    <a:pt x="6403" y="609625"/>
                  </a:lnTo>
                  <a:lnTo>
                    <a:pt x="7684" y="609625"/>
                  </a:lnTo>
                  <a:lnTo>
                    <a:pt x="7684" y="511095"/>
                  </a:lnTo>
                  <a:lnTo>
                    <a:pt x="7684" y="609625"/>
                  </a:lnTo>
                  <a:lnTo>
                    <a:pt x="7684" y="511095"/>
                  </a:lnTo>
                  <a:lnTo>
                    <a:pt x="7684" y="609625"/>
                  </a:lnTo>
                  <a:lnTo>
                    <a:pt x="8965" y="559703"/>
                  </a:lnTo>
                  <a:lnTo>
                    <a:pt x="8965" y="609625"/>
                  </a:lnTo>
                  <a:lnTo>
                    <a:pt x="8965" y="511095"/>
                  </a:lnTo>
                  <a:lnTo>
                    <a:pt x="8965" y="609625"/>
                  </a:lnTo>
                  <a:lnTo>
                    <a:pt x="8965" y="198389"/>
                  </a:lnTo>
                  <a:lnTo>
                    <a:pt x="8965" y="445399"/>
                  </a:lnTo>
                  <a:lnTo>
                    <a:pt x="10246" y="2964082"/>
                  </a:lnTo>
                  <a:lnTo>
                    <a:pt x="10246" y="198389"/>
                  </a:lnTo>
                  <a:lnTo>
                    <a:pt x="10246" y="3062626"/>
                  </a:lnTo>
                  <a:lnTo>
                    <a:pt x="10246" y="0"/>
                  </a:lnTo>
                  <a:lnTo>
                    <a:pt x="10246" y="3012704"/>
                  </a:lnTo>
                  <a:lnTo>
                    <a:pt x="10246" y="0"/>
                  </a:lnTo>
                  <a:lnTo>
                    <a:pt x="10246" y="2964082"/>
                  </a:lnTo>
                  <a:lnTo>
                    <a:pt x="10246" y="148466"/>
                  </a:lnTo>
                  <a:lnTo>
                    <a:pt x="10246" y="445399"/>
                  </a:lnTo>
                  <a:lnTo>
                    <a:pt x="10246" y="296932"/>
                  </a:lnTo>
                  <a:lnTo>
                    <a:pt x="10246" y="609625"/>
                  </a:lnTo>
                </a:path>
              </a:pathLst>
            </a:custGeom>
            <a:ln w="12802">
              <a:solidFill>
                <a:srgbClr val="7FCCFF"/>
              </a:solidFill>
            </a:ln>
          </p:spPr>
          <p:txBody>
            <a:bodyPr wrap="square" lIns="0" tIns="0" rIns="0" bIns="0" rtlCol="0"/>
            <a:lstStyle/>
            <a:p>
              <a:endParaRPr/>
            </a:p>
          </p:txBody>
        </p:sp>
        <p:sp>
          <p:nvSpPr>
            <p:cNvPr id="50" name="object 49"/>
            <p:cNvSpPr/>
            <p:nvPr/>
          </p:nvSpPr>
          <p:spPr>
            <a:xfrm>
              <a:off x="1203700" y="2152014"/>
              <a:ext cx="8659" cy="3094504"/>
            </a:xfrm>
            <a:custGeom>
              <a:avLst/>
              <a:gdLst/>
              <a:ahLst/>
              <a:cxnLst/>
              <a:rect l="l" t="t" r="r" b="b"/>
              <a:pathLst>
                <a:path w="9525" h="3507104">
                  <a:moveTo>
                    <a:pt x="0" y="609625"/>
                  </a:moveTo>
                  <a:lnTo>
                    <a:pt x="1280" y="609625"/>
                  </a:lnTo>
                  <a:lnTo>
                    <a:pt x="1280" y="511095"/>
                  </a:lnTo>
                  <a:lnTo>
                    <a:pt x="1280" y="559703"/>
                  </a:lnTo>
                  <a:lnTo>
                    <a:pt x="1280" y="296932"/>
                  </a:lnTo>
                  <a:lnTo>
                    <a:pt x="1280" y="511095"/>
                  </a:lnTo>
                  <a:lnTo>
                    <a:pt x="2561" y="559703"/>
                  </a:lnTo>
                  <a:lnTo>
                    <a:pt x="2561" y="609625"/>
                  </a:lnTo>
                  <a:lnTo>
                    <a:pt x="2561" y="511095"/>
                  </a:lnTo>
                  <a:lnTo>
                    <a:pt x="2561" y="609625"/>
                  </a:lnTo>
                  <a:lnTo>
                    <a:pt x="2561" y="445399"/>
                  </a:lnTo>
                  <a:lnTo>
                    <a:pt x="2561" y="609625"/>
                  </a:lnTo>
                  <a:lnTo>
                    <a:pt x="3842" y="559703"/>
                  </a:lnTo>
                  <a:lnTo>
                    <a:pt x="3842" y="3012704"/>
                  </a:lnTo>
                  <a:lnTo>
                    <a:pt x="3842" y="296932"/>
                  </a:lnTo>
                  <a:lnTo>
                    <a:pt x="3842" y="3211093"/>
                  </a:lnTo>
                  <a:lnTo>
                    <a:pt x="3842" y="198389"/>
                  </a:lnTo>
                  <a:lnTo>
                    <a:pt x="3842" y="3359559"/>
                  </a:lnTo>
                  <a:lnTo>
                    <a:pt x="3842" y="0"/>
                  </a:lnTo>
                  <a:lnTo>
                    <a:pt x="3842" y="3259701"/>
                  </a:lnTo>
                  <a:lnTo>
                    <a:pt x="3842" y="99845"/>
                  </a:lnTo>
                  <a:lnTo>
                    <a:pt x="3842" y="3259701"/>
                  </a:lnTo>
                  <a:lnTo>
                    <a:pt x="3842" y="246997"/>
                  </a:lnTo>
                  <a:lnTo>
                    <a:pt x="3842" y="3161157"/>
                  </a:lnTo>
                  <a:lnTo>
                    <a:pt x="5123" y="609625"/>
                  </a:lnTo>
                  <a:lnTo>
                    <a:pt x="5123" y="559703"/>
                  </a:lnTo>
                  <a:lnTo>
                    <a:pt x="5123" y="3062626"/>
                  </a:lnTo>
                  <a:lnTo>
                    <a:pt x="5123" y="511095"/>
                  </a:lnTo>
                  <a:lnTo>
                    <a:pt x="5123" y="559703"/>
                  </a:lnTo>
                  <a:lnTo>
                    <a:pt x="5123" y="511095"/>
                  </a:lnTo>
                  <a:lnTo>
                    <a:pt x="6403" y="609625"/>
                  </a:lnTo>
                  <a:lnTo>
                    <a:pt x="6403" y="3012704"/>
                  </a:lnTo>
                  <a:lnTo>
                    <a:pt x="6403" y="2964082"/>
                  </a:lnTo>
                  <a:lnTo>
                    <a:pt x="6403" y="3112549"/>
                  </a:lnTo>
                  <a:lnTo>
                    <a:pt x="6403" y="3012704"/>
                  </a:lnTo>
                  <a:lnTo>
                    <a:pt x="6403" y="3112549"/>
                  </a:lnTo>
                  <a:lnTo>
                    <a:pt x="6403" y="3012704"/>
                  </a:lnTo>
                  <a:lnTo>
                    <a:pt x="6403" y="3161157"/>
                  </a:lnTo>
                  <a:lnTo>
                    <a:pt x="6403" y="3012704"/>
                  </a:lnTo>
                  <a:lnTo>
                    <a:pt x="6403" y="3062626"/>
                  </a:lnTo>
                  <a:lnTo>
                    <a:pt x="6403" y="3012704"/>
                  </a:lnTo>
                  <a:lnTo>
                    <a:pt x="7684" y="2964082"/>
                  </a:lnTo>
                  <a:lnTo>
                    <a:pt x="7684" y="3012704"/>
                  </a:lnTo>
                  <a:lnTo>
                    <a:pt x="7684" y="2964082"/>
                  </a:lnTo>
                  <a:lnTo>
                    <a:pt x="7684" y="3211093"/>
                  </a:lnTo>
                  <a:lnTo>
                    <a:pt x="7684" y="511095"/>
                  </a:lnTo>
                  <a:lnTo>
                    <a:pt x="7684" y="3408167"/>
                  </a:lnTo>
                  <a:lnTo>
                    <a:pt x="7684" y="2964082"/>
                  </a:lnTo>
                  <a:lnTo>
                    <a:pt x="8965" y="445399"/>
                  </a:lnTo>
                  <a:lnTo>
                    <a:pt x="8965" y="296932"/>
                  </a:lnTo>
                  <a:lnTo>
                    <a:pt x="8965" y="3408167"/>
                  </a:lnTo>
                  <a:lnTo>
                    <a:pt x="8965" y="148466"/>
                  </a:lnTo>
                  <a:lnTo>
                    <a:pt x="8965" y="3359559"/>
                  </a:lnTo>
                  <a:lnTo>
                    <a:pt x="8965" y="296932"/>
                  </a:lnTo>
                  <a:lnTo>
                    <a:pt x="8965" y="3506711"/>
                  </a:lnTo>
                  <a:lnTo>
                    <a:pt x="8965" y="511095"/>
                  </a:lnTo>
                  <a:lnTo>
                    <a:pt x="8965" y="3062626"/>
                  </a:lnTo>
                </a:path>
              </a:pathLst>
            </a:custGeom>
            <a:ln w="12802">
              <a:solidFill>
                <a:srgbClr val="7FCCFF"/>
              </a:solidFill>
            </a:ln>
          </p:spPr>
          <p:txBody>
            <a:bodyPr wrap="square" lIns="0" tIns="0" rIns="0" bIns="0" rtlCol="0"/>
            <a:lstStyle/>
            <a:p>
              <a:endParaRPr/>
            </a:p>
          </p:txBody>
        </p:sp>
        <p:sp>
          <p:nvSpPr>
            <p:cNvPr id="51" name="object 50"/>
            <p:cNvSpPr/>
            <p:nvPr/>
          </p:nvSpPr>
          <p:spPr>
            <a:xfrm>
              <a:off x="1211850" y="2327064"/>
              <a:ext cx="12123" cy="2789704"/>
            </a:xfrm>
            <a:custGeom>
              <a:avLst/>
              <a:gdLst/>
              <a:ahLst/>
              <a:cxnLst/>
              <a:rect l="l" t="t" r="r" b="b"/>
              <a:pathLst>
                <a:path w="13334" h="3161665">
                  <a:moveTo>
                    <a:pt x="0" y="2864237"/>
                  </a:moveTo>
                  <a:lnTo>
                    <a:pt x="0" y="3111247"/>
                  </a:lnTo>
                  <a:lnTo>
                    <a:pt x="0" y="2765693"/>
                  </a:lnTo>
                  <a:lnTo>
                    <a:pt x="0" y="2864237"/>
                  </a:lnTo>
                  <a:lnTo>
                    <a:pt x="1280" y="411236"/>
                  </a:lnTo>
                  <a:lnTo>
                    <a:pt x="1280" y="2864237"/>
                  </a:lnTo>
                  <a:lnTo>
                    <a:pt x="1280" y="411236"/>
                  </a:lnTo>
                  <a:lnTo>
                    <a:pt x="1280" y="2814315"/>
                  </a:lnTo>
                  <a:lnTo>
                    <a:pt x="2548" y="411236"/>
                  </a:lnTo>
                  <a:lnTo>
                    <a:pt x="2548" y="2864237"/>
                  </a:lnTo>
                  <a:lnTo>
                    <a:pt x="2548" y="2814315"/>
                  </a:lnTo>
                  <a:lnTo>
                    <a:pt x="3842" y="411236"/>
                  </a:lnTo>
                  <a:lnTo>
                    <a:pt x="3842" y="312705"/>
                  </a:lnTo>
                  <a:lnTo>
                    <a:pt x="3842" y="2765693"/>
                  </a:lnTo>
                  <a:lnTo>
                    <a:pt x="3842" y="48608"/>
                  </a:lnTo>
                  <a:lnTo>
                    <a:pt x="3842" y="2962768"/>
                  </a:lnTo>
                  <a:lnTo>
                    <a:pt x="3842" y="0"/>
                  </a:lnTo>
                  <a:lnTo>
                    <a:pt x="3842" y="3111247"/>
                  </a:lnTo>
                  <a:lnTo>
                    <a:pt x="3842" y="98543"/>
                  </a:lnTo>
                  <a:lnTo>
                    <a:pt x="3842" y="3161170"/>
                  </a:lnTo>
                  <a:lnTo>
                    <a:pt x="3842" y="2765693"/>
                  </a:lnTo>
                  <a:lnTo>
                    <a:pt x="3842" y="2864237"/>
                  </a:lnTo>
                  <a:lnTo>
                    <a:pt x="3842" y="98543"/>
                  </a:lnTo>
                  <a:lnTo>
                    <a:pt x="3842" y="2962768"/>
                  </a:lnTo>
                  <a:lnTo>
                    <a:pt x="3842" y="197074"/>
                  </a:lnTo>
                  <a:lnTo>
                    <a:pt x="3842" y="2765693"/>
                  </a:lnTo>
                  <a:lnTo>
                    <a:pt x="3842" y="312705"/>
                  </a:lnTo>
                  <a:lnTo>
                    <a:pt x="6391" y="2765693"/>
                  </a:lnTo>
                  <a:lnTo>
                    <a:pt x="6391" y="2864237"/>
                  </a:lnTo>
                  <a:lnTo>
                    <a:pt x="6391" y="361314"/>
                  </a:lnTo>
                  <a:lnTo>
                    <a:pt x="6391" y="2864237"/>
                  </a:lnTo>
                  <a:lnTo>
                    <a:pt x="6391" y="2765693"/>
                  </a:lnTo>
                  <a:lnTo>
                    <a:pt x="6391" y="2814315"/>
                  </a:lnTo>
                  <a:lnTo>
                    <a:pt x="7672" y="361314"/>
                  </a:lnTo>
                  <a:lnTo>
                    <a:pt x="7672" y="312705"/>
                  </a:lnTo>
                  <a:lnTo>
                    <a:pt x="7672" y="411236"/>
                  </a:lnTo>
                  <a:lnTo>
                    <a:pt x="7672" y="312705"/>
                  </a:lnTo>
                  <a:lnTo>
                    <a:pt x="7672" y="411236"/>
                  </a:lnTo>
                  <a:lnTo>
                    <a:pt x="7672" y="48608"/>
                  </a:lnTo>
                  <a:lnTo>
                    <a:pt x="7672" y="197074"/>
                  </a:lnTo>
                  <a:lnTo>
                    <a:pt x="7672" y="48608"/>
                  </a:lnTo>
                  <a:lnTo>
                    <a:pt x="7672" y="2814315"/>
                  </a:lnTo>
                  <a:lnTo>
                    <a:pt x="7672" y="2765693"/>
                  </a:lnTo>
                  <a:lnTo>
                    <a:pt x="8952" y="148466"/>
                  </a:lnTo>
                  <a:lnTo>
                    <a:pt x="8952" y="98543"/>
                  </a:lnTo>
                  <a:lnTo>
                    <a:pt x="8952" y="2814315"/>
                  </a:lnTo>
                  <a:lnTo>
                    <a:pt x="8952" y="247010"/>
                  </a:lnTo>
                  <a:lnTo>
                    <a:pt x="8952" y="2814315"/>
                  </a:lnTo>
                  <a:lnTo>
                    <a:pt x="10233" y="312705"/>
                  </a:lnTo>
                  <a:lnTo>
                    <a:pt x="10233" y="247010"/>
                  </a:lnTo>
                  <a:lnTo>
                    <a:pt x="10233" y="361314"/>
                  </a:lnTo>
                  <a:lnTo>
                    <a:pt x="10233" y="247010"/>
                  </a:lnTo>
                  <a:lnTo>
                    <a:pt x="10233" y="411236"/>
                  </a:lnTo>
                  <a:lnTo>
                    <a:pt x="11514" y="2765693"/>
                  </a:lnTo>
                  <a:lnTo>
                    <a:pt x="11514" y="2814315"/>
                  </a:lnTo>
                  <a:lnTo>
                    <a:pt x="11514" y="2765693"/>
                  </a:lnTo>
                  <a:lnTo>
                    <a:pt x="12795" y="2914160"/>
                  </a:lnTo>
                  <a:lnTo>
                    <a:pt x="12795" y="2765693"/>
                  </a:lnTo>
                  <a:lnTo>
                    <a:pt x="12795" y="2914160"/>
                  </a:lnTo>
                  <a:lnTo>
                    <a:pt x="12795" y="2765693"/>
                  </a:lnTo>
                  <a:lnTo>
                    <a:pt x="12795" y="2962768"/>
                  </a:lnTo>
                  <a:lnTo>
                    <a:pt x="12795" y="2814315"/>
                  </a:lnTo>
                  <a:lnTo>
                    <a:pt x="12795" y="2914160"/>
                  </a:lnTo>
                  <a:lnTo>
                    <a:pt x="12795" y="2765693"/>
                  </a:lnTo>
                  <a:lnTo>
                    <a:pt x="12795" y="2914160"/>
                  </a:lnTo>
                  <a:lnTo>
                    <a:pt x="12795" y="2814315"/>
                  </a:lnTo>
                  <a:lnTo>
                    <a:pt x="12795" y="2864237"/>
                  </a:lnTo>
                  <a:lnTo>
                    <a:pt x="12795" y="2765693"/>
                  </a:lnTo>
                  <a:lnTo>
                    <a:pt x="12795" y="2814315"/>
                  </a:lnTo>
                  <a:lnTo>
                    <a:pt x="12795" y="361314"/>
                  </a:lnTo>
                </a:path>
              </a:pathLst>
            </a:custGeom>
            <a:ln w="12802">
              <a:solidFill>
                <a:srgbClr val="7FCCFF"/>
              </a:solidFill>
            </a:ln>
          </p:spPr>
          <p:txBody>
            <a:bodyPr wrap="square" lIns="0" tIns="0" rIns="0" bIns="0" rtlCol="0"/>
            <a:lstStyle/>
            <a:p>
              <a:endParaRPr/>
            </a:p>
          </p:txBody>
        </p:sp>
        <p:sp>
          <p:nvSpPr>
            <p:cNvPr id="52" name="object 51"/>
            <p:cNvSpPr/>
            <p:nvPr/>
          </p:nvSpPr>
          <p:spPr>
            <a:xfrm>
              <a:off x="1223481" y="2109114"/>
              <a:ext cx="10968" cy="2963396"/>
            </a:xfrm>
            <a:custGeom>
              <a:avLst/>
              <a:gdLst/>
              <a:ahLst/>
              <a:cxnLst/>
              <a:rect l="l" t="t" r="r" b="b"/>
              <a:pathLst>
                <a:path w="12065" h="3358515">
                  <a:moveTo>
                    <a:pt x="0" y="608324"/>
                  </a:moveTo>
                  <a:lnTo>
                    <a:pt x="0" y="658246"/>
                  </a:lnTo>
                  <a:lnTo>
                    <a:pt x="2561" y="658246"/>
                  </a:lnTo>
                  <a:lnTo>
                    <a:pt x="2561" y="559716"/>
                  </a:lnTo>
                  <a:lnTo>
                    <a:pt x="2561" y="3012704"/>
                  </a:lnTo>
                  <a:lnTo>
                    <a:pt x="2561" y="608324"/>
                  </a:lnTo>
                  <a:lnTo>
                    <a:pt x="2561" y="3209778"/>
                  </a:lnTo>
                  <a:lnTo>
                    <a:pt x="2561" y="559716"/>
                  </a:lnTo>
                  <a:lnTo>
                    <a:pt x="2561" y="3161170"/>
                  </a:lnTo>
                  <a:lnTo>
                    <a:pt x="2561" y="559716"/>
                  </a:lnTo>
                  <a:lnTo>
                    <a:pt x="2561" y="3209778"/>
                  </a:lnTo>
                  <a:lnTo>
                    <a:pt x="2561" y="608324"/>
                  </a:lnTo>
                  <a:lnTo>
                    <a:pt x="2561" y="3209778"/>
                  </a:lnTo>
                  <a:lnTo>
                    <a:pt x="2561" y="3012704"/>
                  </a:lnTo>
                  <a:lnTo>
                    <a:pt x="2561" y="3061325"/>
                  </a:lnTo>
                  <a:lnTo>
                    <a:pt x="3842" y="658246"/>
                  </a:lnTo>
                  <a:lnTo>
                    <a:pt x="3842" y="608324"/>
                  </a:lnTo>
                  <a:lnTo>
                    <a:pt x="5123" y="3012704"/>
                  </a:lnTo>
                  <a:lnTo>
                    <a:pt x="5123" y="658246"/>
                  </a:lnTo>
                  <a:lnTo>
                    <a:pt x="5123" y="3012704"/>
                  </a:lnTo>
                  <a:lnTo>
                    <a:pt x="5123" y="658246"/>
                  </a:lnTo>
                  <a:lnTo>
                    <a:pt x="6403" y="3061325"/>
                  </a:lnTo>
                  <a:lnTo>
                    <a:pt x="6403" y="608324"/>
                  </a:lnTo>
                  <a:lnTo>
                    <a:pt x="6403" y="3161170"/>
                  </a:lnTo>
                  <a:lnTo>
                    <a:pt x="6403" y="494020"/>
                  </a:lnTo>
                  <a:lnTo>
                    <a:pt x="6403" y="3308322"/>
                  </a:lnTo>
                  <a:lnTo>
                    <a:pt x="6403" y="3111247"/>
                  </a:lnTo>
                  <a:lnTo>
                    <a:pt x="7684" y="494020"/>
                  </a:lnTo>
                  <a:lnTo>
                    <a:pt x="7684" y="345553"/>
                  </a:lnTo>
                  <a:lnTo>
                    <a:pt x="7684" y="3259714"/>
                  </a:lnTo>
                  <a:lnTo>
                    <a:pt x="7684" y="295618"/>
                  </a:lnTo>
                  <a:lnTo>
                    <a:pt x="7684" y="3308322"/>
                  </a:lnTo>
                  <a:lnTo>
                    <a:pt x="7684" y="395476"/>
                  </a:lnTo>
                  <a:lnTo>
                    <a:pt x="7684" y="3259714"/>
                  </a:lnTo>
                  <a:lnTo>
                    <a:pt x="7684" y="494020"/>
                  </a:lnTo>
                  <a:lnTo>
                    <a:pt x="7684" y="3111247"/>
                  </a:lnTo>
                  <a:lnTo>
                    <a:pt x="7684" y="559716"/>
                  </a:lnTo>
                  <a:lnTo>
                    <a:pt x="7684" y="3012704"/>
                  </a:lnTo>
                  <a:lnTo>
                    <a:pt x="8965" y="3111247"/>
                  </a:lnTo>
                  <a:lnTo>
                    <a:pt x="8965" y="3061325"/>
                  </a:lnTo>
                  <a:lnTo>
                    <a:pt x="8965" y="3111247"/>
                  </a:lnTo>
                  <a:lnTo>
                    <a:pt x="8965" y="3012704"/>
                  </a:lnTo>
                  <a:lnTo>
                    <a:pt x="8965" y="3061325"/>
                  </a:lnTo>
                  <a:lnTo>
                    <a:pt x="11526" y="3061325"/>
                  </a:lnTo>
                  <a:lnTo>
                    <a:pt x="11526" y="559716"/>
                  </a:lnTo>
                  <a:lnTo>
                    <a:pt x="11526" y="3209778"/>
                  </a:lnTo>
                  <a:lnTo>
                    <a:pt x="11526" y="247010"/>
                  </a:lnTo>
                  <a:lnTo>
                    <a:pt x="11526" y="3161170"/>
                  </a:lnTo>
                  <a:lnTo>
                    <a:pt x="11526" y="0"/>
                  </a:lnTo>
                  <a:lnTo>
                    <a:pt x="11526" y="3111247"/>
                  </a:lnTo>
                  <a:lnTo>
                    <a:pt x="11526" y="98543"/>
                  </a:lnTo>
                  <a:lnTo>
                    <a:pt x="11526" y="3308322"/>
                  </a:lnTo>
                  <a:lnTo>
                    <a:pt x="11526" y="345553"/>
                  </a:lnTo>
                  <a:lnTo>
                    <a:pt x="11526" y="3358257"/>
                  </a:lnTo>
                  <a:lnTo>
                    <a:pt x="11526" y="444084"/>
                  </a:lnTo>
                  <a:lnTo>
                    <a:pt x="11526" y="3259714"/>
                  </a:lnTo>
                  <a:lnTo>
                    <a:pt x="11526" y="3209778"/>
                  </a:lnTo>
                </a:path>
              </a:pathLst>
            </a:custGeom>
            <a:ln w="12802">
              <a:solidFill>
                <a:srgbClr val="7FCCFF"/>
              </a:solidFill>
            </a:ln>
          </p:spPr>
          <p:txBody>
            <a:bodyPr wrap="square" lIns="0" tIns="0" rIns="0" bIns="0" rtlCol="0"/>
            <a:lstStyle/>
            <a:p>
              <a:endParaRPr/>
            </a:p>
          </p:txBody>
        </p:sp>
        <p:sp>
          <p:nvSpPr>
            <p:cNvPr id="53" name="object 52"/>
            <p:cNvSpPr/>
            <p:nvPr/>
          </p:nvSpPr>
          <p:spPr>
            <a:xfrm>
              <a:off x="1233961" y="2283014"/>
              <a:ext cx="16741" cy="2876550"/>
            </a:xfrm>
            <a:custGeom>
              <a:avLst/>
              <a:gdLst/>
              <a:ahLst/>
              <a:cxnLst/>
              <a:rect l="l" t="t" r="r" b="b"/>
              <a:pathLst>
                <a:path w="18415" h="3260090">
                  <a:moveTo>
                    <a:pt x="0" y="3012691"/>
                  </a:moveTo>
                  <a:lnTo>
                    <a:pt x="0" y="461159"/>
                  </a:lnTo>
                  <a:lnTo>
                    <a:pt x="6403" y="461159"/>
                  </a:lnTo>
                  <a:lnTo>
                    <a:pt x="6403" y="411236"/>
                  </a:lnTo>
                  <a:lnTo>
                    <a:pt x="8952" y="461159"/>
                  </a:lnTo>
                  <a:lnTo>
                    <a:pt x="8952" y="2864237"/>
                  </a:lnTo>
                  <a:lnTo>
                    <a:pt x="8952" y="411236"/>
                  </a:lnTo>
                  <a:lnTo>
                    <a:pt x="8952" y="3062626"/>
                  </a:lnTo>
                  <a:lnTo>
                    <a:pt x="8952" y="49922"/>
                  </a:lnTo>
                  <a:lnTo>
                    <a:pt x="8952" y="3161170"/>
                  </a:lnTo>
                  <a:lnTo>
                    <a:pt x="8952" y="0"/>
                  </a:lnTo>
                  <a:lnTo>
                    <a:pt x="8952" y="3259701"/>
                  </a:lnTo>
                  <a:lnTo>
                    <a:pt x="8952" y="2964082"/>
                  </a:lnTo>
                  <a:lnTo>
                    <a:pt x="8952" y="3012691"/>
                  </a:lnTo>
                  <a:lnTo>
                    <a:pt x="8952" y="198389"/>
                  </a:lnTo>
                  <a:lnTo>
                    <a:pt x="8952" y="3259701"/>
                  </a:lnTo>
                  <a:lnTo>
                    <a:pt x="8952" y="198389"/>
                  </a:lnTo>
                  <a:lnTo>
                    <a:pt x="8952" y="3012691"/>
                  </a:lnTo>
                  <a:lnTo>
                    <a:pt x="8952" y="2815616"/>
                  </a:lnTo>
                  <a:lnTo>
                    <a:pt x="8952" y="2914160"/>
                  </a:lnTo>
                  <a:lnTo>
                    <a:pt x="10246" y="2864237"/>
                  </a:lnTo>
                  <a:lnTo>
                    <a:pt x="10246" y="2914160"/>
                  </a:lnTo>
                  <a:lnTo>
                    <a:pt x="11514" y="362628"/>
                  </a:lnTo>
                  <a:lnTo>
                    <a:pt x="11514" y="461159"/>
                  </a:lnTo>
                  <a:lnTo>
                    <a:pt x="11514" y="411236"/>
                  </a:lnTo>
                  <a:lnTo>
                    <a:pt x="11514" y="2864237"/>
                  </a:lnTo>
                  <a:lnTo>
                    <a:pt x="11514" y="2815616"/>
                  </a:lnTo>
                  <a:lnTo>
                    <a:pt x="11514" y="2964082"/>
                  </a:lnTo>
                  <a:lnTo>
                    <a:pt x="11514" y="2815616"/>
                  </a:lnTo>
                  <a:lnTo>
                    <a:pt x="11514" y="2914160"/>
                  </a:lnTo>
                  <a:lnTo>
                    <a:pt x="12795" y="461159"/>
                  </a:lnTo>
                  <a:lnTo>
                    <a:pt x="12795" y="296932"/>
                  </a:lnTo>
                  <a:lnTo>
                    <a:pt x="12795" y="2914160"/>
                  </a:lnTo>
                  <a:lnTo>
                    <a:pt x="12795" y="411236"/>
                  </a:lnTo>
                  <a:lnTo>
                    <a:pt x="12795" y="3111234"/>
                  </a:lnTo>
                  <a:lnTo>
                    <a:pt x="12795" y="246997"/>
                  </a:lnTo>
                  <a:lnTo>
                    <a:pt x="12795" y="3161170"/>
                  </a:lnTo>
                  <a:lnTo>
                    <a:pt x="12795" y="2864237"/>
                  </a:lnTo>
                  <a:lnTo>
                    <a:pt x="12795" y="3012691"/>
                  </a:lnTo>
                  <a:lnTo>
                    <a:pt x="12795" y="296932"/>
                  </a:lnTo>
                  <a:lnTo>
                    <a:pt x="12795" y="3062626"/>
                  </a:lnTo>
                  <a:lnTo>
                    <a:pt x="12795" y="362628"/>
                  </a:lnTo>
                  <a:lnTo>
                    <a:pt x="14075" y="2914160"/>
                  </a:lnTo>
                  <a:lnTo>
                    <a:pt x="14075" y="3062626"/>
                  </a:lnTo>
                  <a:lnTo>
                    <a:pt x="14075" y="2864237"/>
                  </a:lnTo>
                  <a:lnTo>
                    <a:pt x="14075" y="2964082"/>
                  </a:lnTo>
                  <a:lnTo>
                    <a:pt x="14075" y="2914160"/>
                  </a:lnTo>
                  <a:lnTo>
                    <a:pt x="14075" y="3062626"/>
                  </a:lnTo>
                  <a:lnTo>
                    <a:pt x="14075" y="2964082"/>
                  </a:lnTo>
                  <a:lnTo>
                    <a:pt x="14075" y="3062626"/>
                  </a:lnTo>
                  <a:lnTo>
                    <a:pt x="14075" y="2864237"/>
                  </a:lnTo>
                  <a:lnTo>
                    <a:pt x="15356" y="411236"/>
                  </a:lnTo>
                  <a:lnTo>
                    <a:pt x="15356" y="461159"/>
                  </a:lnTo>
                  <a:lnTo>
                    <a:pt x="15356" y="411236"/>
                  </a:lnTo>
                  <a:lnTo>
                    <a:pt x="16637" y="461159"/>
                  </a:lnTo>
                  <a:lnTo>
                    <a:pt x="16637" y="411236"/>
                  </a:lnTo>
                  <a:lnTo>
                    <a:pt x="16637" y="2864237"/>
                  </a:lnTo>
                  <a:lnTo>
                    <a:pt x="17918" y="411236"/>
                  </a:lnTo>
                  <a:lnTo>
                    <a:pt x="17918" y="2914160"/>
                  </a:lnTo>
                  <a:lnTo>
                    <a:pt x="17918" y="461159"/>
                  </a:lnTo>
                </a:path>
              </a:pathLst>
            </a:custGeom>
            <a:ln w="12802">
              <a:solidFill>
                <a:srgbClr val="7FCCFF"/>
              </a:solidFill>
            </a:ln>
          </p:spPr>
          <p:txBody>
            <a:bodyPr wrap="square" lIns="0" tIns="0" rIns="0" bIns="0" rtlCol="0"/>
            <a:lstStyle/>
            <a:p>
              <a:endParaRPr/>
            </a:p>
          </p:txBody>
        </p:sp>
        <p:sp>
          <p:nvSpPr>
            <p:cNvPr id="54" name="object 53"/>
            <p:cNvSpPr/>
            <p:nvPr/>
          </p:nvSpPr>
          <p:spPr>
            <a:xfrm>
              <a:off x="1250251" y="2283015"/>
              <a:ext cx="10968" cy="2702859"/>
            </a:xfrm>
            <a:custGeom>
              <a:avLst/>
              <a:gdLst/>
              <a:ahLst/>
              <a:cxnLst/>
              <a:rect l="l" t="t" r="r" b="b"/>
              <a:pathLst>
                <a:path w="12065" h="3063240">
                  <a:moveTo>
                    <a:pt x="0" y="461159"/>
                  </a:moveTo>
                  <a:lnTo>
                    <a:pt x="0" y="296932"/>
                  </a:lnTo>
                  <a:lnTo>
                    <a:pt x="0" y="2815616"/>
                  </a:lnTo>
                  <a:lnTo>
                    <a:pt x="0" y="246997"/>
                  </a:lnTo>
                  <a:lnTo>
                    <a:pt x="0" y="461159"/>
                  </a:lnTo>
                  <a:lnTo>
                    <a:pt x="0" y="296932"/>
                  </a:lnTo>
                  <a:lnTo>
                    <a:pt x="0" y="461159"/>
                  </a:lnTo>
                  <a:lnTo>
                    <a:pt x="1280" y="2815616"/>
                  </a:lnTo>
                  <a:lnTo>
                    <a:pt x="1280" y="2864237"/>
                  </a:lnTo>
                  <a:lnTo>
                    <a:pt x="2561" y="362628"/>
                  </a:lnTo>
                  <a:lnTo>
                    <a:pt x="2561" y="2815616"/>
                  </a:lnTo>
                  <a:lnTo>
                    <a:pt x="2561" y="461159"/>
                  </a:lnTo>
                  <a:lnTo>
                    <a:pt x="2561" y="2914160"/>
                  </a:lnTo>
                  <a:lnTo>
                    <a:pt x="2561" y="148466"/>
                  </a:lnTo>
                  <a:lnTo>
                    <a:pt x="2561" y="411236"/>
                  </a:lnTo>
                  <a:lnTo>
                    <a:pt x="2561" y="198389"/>
                  </a:lnTo>
                  <a:lnTo>
                    <a:pt x="2561" y="3012691"/>
                  </a:lnTo>
                  <a:lnTo>
                    <a:pt x="2561" y="296932"/>
                  </a:lnTo>
                  <a:lnTo>
                    <a:pt x="2561" y="2964082"/>
                  </a:lnTo>
                  <a:lnTo>
                    <a:pt x="2561" y="411236"/>
                  </a:lnTo>
                  <a:lnTo>
                    <a:pt x="2561" y="2864237"/>
                  </a:lnTo>
                  <a:lnTo>
                    <a:pt x="2561" y="2815616"/>
                  </a:lnTo>
                  <a:lnTo>
                    <a:pt x="3842" y="461159"/>
                  </a:lnTo>
                  <a:lnTo>
                    <a:pt x="3842" y="246997"/>
                  </a:lnTo>
                  <a:lnTo>
                    <a:pt x="3842" y="411236"/>
                  </a:lnTo>
                  <a:lnTo>
                    <a:pt x="3842" y="148466"/>
                  </a:lnTo>
                  <a:lnTo>
                    <a:pt x="3842" y="411236"/>
                  </a:lnTo>
                  <a:lnTo>
                    <a:pt x="3842" y="198389"/>
                  </a:lnTo>
                  <a:lnTo>
                    <a:pt x="3842" y="461159"/>
                  </a:lnTo>
                  <a:lnTo>
                    <a:pt x="3842" y="198389"/>
                  </a:lnTo>
                  <a:lnTo>
                    <a:pt x="3842" y="296932"/>
                  </a:lnTo>
                  <a:lnTo>
                    <a:pt x="5123" y="362628"/>
                  </a:lnTo>
                  <a:lnTo>
                    <a:pt x="5123" y="198389"/>
                  </a:lnTo>
                  <a:lnTo>
                    <a:pt x="5123" y="411236"/>
                  </a:lnTo>
                  <a:lnTo>
                    <a:pt x="5123" y="246997"/>
                  </a:lnTo>
                  <a:lnTo>
                    <a:pt x="5123" y="461159"/>
                  </a:lnTo>
                  <a:lnTo>
                    <a:pt x="5123" y="411236"/>
                  </a:lnTo>
                  <a:lnTo>
                    <a:pt x="5123" y="461159"/>
                  </a:lnTo>
                  <a:lnTo>
                    <a:pt x="6403" y="362628"/>
                  </a:lnTo>
                  <a:lnTo>
                    <a:pt x="6403" y="461159"/>
                  </a:lnTo>
                  <a:lnTo>
                    <a:pt x="6403" y="148466"/>
                  </a:lnTo>
                  <a:lnTo>
                    <a:pt x="6403" y="461159"/>
                  </a:lnTo>
                  <a:lnTo>
                    <a:pt x="6403" y="49922"/>
                  </a:lnTo>
                  <a:lnTo>
                    <a:pt x="6403" y="2864237"/>
                  </a:lnTo>
                  <a:lnTo>
                    <a:pt x="6403" y="0"/>
                  </a:lnTo>
                  <a:lnTo>
                    <a:pt x="6403" y="2815616"/>
                  </a:lnTo>
                  <a:lnTo>
                    <a:pt x="7684" y="3012691"/>
                  </a:lnTo>
                  <a:lnTo>
                    <a:pt x="7684" y="98530"/>
                  </a:lnTo>
                  <a:lnTo>
                    <a:pt x="7684" y="3062626"/>
                  </a:lnTo>
                  <a:lnTo>
                    <a:pt x="7684" y="246997"/>
                  </a:lnTo>
                  <a:lnTo>
                    <a:pt x="7684" y="3012691"/>
                  </a:lnTo>
                  <a:lnTo>
                    <a:pt x="7684" y="411236"/>
                  </a:lnTo>
                  <a:lnTo>
                    <a:pt x="7684" y="2964082"/>
                  </a:lnTo>
                  <a:lnTo>
                    <a:pt x="7684" y="2815616"/>
                  </a:lnTo>
                  <a:lnTo>
                    <a:pt x="7684" y="2864237"/>
                  </a:lnTo>
                  <a:lnTo>
                    <a:pt x="8965" y="362628"/>
                  </a:lnTo>
                  <a:lnTo>
                    <a:pt x="8965" y="411236"/>
                  </a:lnTo>
                  <a:lnTo>
                    <a:pt x="8965" y="362628"/>
                  </a:lnTo>
                  <a:lnTo>
                    <a:pt x="8965" y="2815616"/>
                  </a:lnTo>
                  <a:lnTo>
                    <a:pt x="8965" y="461159"/>
                  </a:lnTo>
                  <a:lnTo>
                    <a:pt x="8965" y="2914160"/>
                  </a:lnTo>
                  <a:lnTo>
                    <a:pt x="8965" y="411236"/>
                  </a:lnTo>
                  <a:lnTo>
                    <a:pt x="8965" y="2864237"/>
                  </a:lnTo>
                  <a:lnTo>
                    <a:pt x="8965" y="246997"/>
                  </a:lnTo>
                  <a:lnTo>
                    <a:pt x="10246" y="461159"/>
                  </a:lnTo>
                  <a:lnTo>
                    <a:pt x="11526" y="362628"/>
                  </a:lnTo>
                  <a:lnTo>
                    <a:pt x="11526" y="246997"/>
                  </a:lnTo>
                </a:path>
              </a:pathLst>
            </a:custGeom>
            <a:ln w="12802">
              <a:solidFill>
                <a:srgbClr val="7FCCFF"/>
              </a:solidFill>
            </a:ln>
          </p:spPr>
          <p:txBody>
            <a:bodyPr wrap="square" lIns="0" tIns="0" rIns="0" bIns="0" rtlCol="0"/>
            <a:lstStyle/>
            <a:p>
              <a:endParaRPr/>
            </a:p>
          </p:txBody>
        </p:sp>
        <p:sp>
          <p:nvSpPr>
            <p:cNvPr id="55" name="object 54"/>
            <p:cNvSpPr/>
            <p:nvPr/>
          </p:nvSpPr>
          <p:spPr>
            <a:xfrm>
              <a:off x="1260730" y="2065066"/>
              <a:ext cx="6350" cy="3225613"/>
            </a:xfrm>
            <a:custGeom>
              <a:avLst/>
              <a:gdLst/>
              <a:ahLst/>
              <a:cxnLst/>
              <a:rect l="l" t="t" r="r" b="b"/>
              <a:pathLst>
                <a:path w="6984" h="3655695">
                  <a:moveTo>
                    <a:pt x="0" y="494007"/>
                  </a:moveTo>
                  <a:lnTo>
                    <a:pt x="0" y="494007"/>
                  </a:lnTo>
                  <a:lnTo>
                    <a:pt x="0" y="3062626"/>
                  </a:lnTo>
                  <a:lnTo>
                    <a:pt x="0" y="445399"/>
                  </a:lnTo>
                  <a:lnTo>
                    <a:pt x="0" y="3309636"/>
                  </a:lnTo>
                  <a:lnTo>
                    <a:pt x="0" y="345540"/>
                  </a:lnTo>
                  <a:lnTo>
                    <a:pt x="0" y="3408180"/>
                  </a:lnTo>
                  <a:lnTo>
                    <a:pt x="0" y="296932"/>
                  </a:lnTo>
                  <a:lnTo>
                    <a:pt x="0" y="3605255"/>
                  </a:lnTo>
                  <a:lnTo>
                    <a:pt x="0" y="494007"/>
                  </a:lnTo>
                  <a:lnTo>
                    <a:pt x="0" y="3655177"/>
                  </a:lnTo>
                  <a:lnTo>
                    <a:pt x="0" y="3161170"/>
                  </a:lnTo>
                  <a:lnTo>
                    <a:pt x="0" y="3211093"/>
                  </a:lnTo>
                  <a:lnTo>
                    <a:pt x="0" y="543942"/>
                  </a:lnTo>
                  <a:lnTo>
                    <a:pt x="0" y="3556646"/>
                  </a:lnTo>
                  <a:lnTo>
                    <a:pt x="0" y="3111247"/>
                  </a:lnTo>
                  <a:lnTo>
                    <a:pt x="0" y="3408180"/>
                  </a:lnTo>
                  <a:lnTo>
                    <a:pt x="0" y="3161170"/>
                  </a:lnTo>
                  <a:lnTo>
                    <a:pt x="1280" y="658246"/>
                  </a:lnTo>
                  <a:lnTo>
                    <a:pt x="1280" y="708169"/>
                  </a:lnTo>
                  <a:lnTo>
                    <a:pt x="1280" y="658246"/>
                  </a:lnTo>
                  <a:lnTo>
                    <a:pt x="1280" y="708169"/>
                  </a:lnTo>
                  <a:lnTo>
                    <a:pt x="1280" y="543942"/>
                  </a:lnTo>
                  <a:lnTo>
                    <a:pt x="1280" y="708169"/>
                  </a:lnTo>
                  <a:lnTo>
                    <a:pt x="1280" y="494007"/>
                  </a:lnTo>
                  <a:lnTo>
                    <a:pt x="1280" y="708169"/>
                  </a:lnTo>
                  <a:lnTo>
                    <a:pt x="1280" y="609638"/>
                  </a:lnTo>
                  <a:lnTo>
                    <a:pt x="1280" y="708169"/>
                  </a:lnTo>
                  <a:lnTo>
                    <a:pt x="2561" y="609638"/>
                  </a:lnTo>
                  <a:lnTo>
                    <a:pt x="2561" y="494007"/>
                  </a:lnTo>
                  <a:lnTo>
                    <a:pt x="2561" y="658246"/>
                  </a:lnTo>
                  <a:lnTo>
                    <a:pt x="2561" y="543942"/>
                  </a:lnTo>
                  <a:lnTo>
                    <a:pt x="2561" y="708169"/>
                  </a:lnTo>
                  <a:lnTo>
                    <a:pt x="3842" y="658246"/>
                  </a:lnTo>
                  <a:lnTo>
                    <a:pt x="3842" y="3161170"/>
                  </a:lnTo>
                  <a:lnTo>
                    <a:pt x="3842" y="296932"/>
                  </a:lnTo>
                  <a:lnTo>
                    <a:pt x="3842" y="3161170"/>
                  </a:lnTo>
                  <a:lnTo>
                    <a:pt x="3842" y="148466"/>
                  </a:lnTo>
                  <a:lnTo>
                    <a:pt x="3842" y="3408180"/>
                  </a:lnTo>
                  <a:lnTo>
                    <a:pt x="3842" y="0"/>
                  </a:lnTo>
                  <a:lnTo>
                    <a:pt x="3842" y="3309636"/>
                  </a:lnTo>
                  <a:lnTo>
                    <a:pt x="3842" y="198389"/>
                  </a:lnTo>
                  <a:lnTo>
                    <a:pt x="5123" y="148466"/>
                  </a:lnTo>
                  <a:lnTo>
                    <a:pt x="5123" y="3408180"/>
                  </a:lnTo>
                  <a:lnTo>
                    <a:pt x="5123" y="296932"/>
                  </a:lnTo>
                  <a:lnTo>
                    <a:pt x="5123" y="3259701"/>
                  </a:lnTo>
                  <a:lnTo>
                    <a:pt x="5123" y="445399"/>
                  </a:lnTo>
                  <a:lnTo>
                    <a:pt x="5123" y="708169"/>
                  </a:lnTo>
                  <a:lnTo>
                    <a:pt x="6391" y="708169"/>
                  </a:lnTo>
                  <a:lnTo>
                    <a:pt x="6391" y="658246"/>
                  </a:lnTo>
                  <a:lnTo>
                    <a:pt x="6391" y="708169"/>
                  </a:lnTo>
                  <a:lnTo>
                    <a:pt x="6391" y="543942"/>
                  </a:lnTo>
                  <a:lnTo>
                    <a:pt x="6391" y="3062626"/>
                  </a:lnTo>
                </a:path>
              </a:pathLst>
            </a:custGeom>
            <a:ln w="12802">
              <a:solidFill>
                <a:srgbClr val="7FCCFF"/>
              </a:solidFill>
            </a:ln>
          </p:spPr>
          <p:txBody>
            <a:bodyPr wrap="square" lIns="0" tIns="0" rIns="0" bIns="0" rtlCol="0"/>
            <a:lstStyle/>
            <a:p>
              <a:endParaRPr/>
            </a:p>
          </p:txBody>
        </p:sp>
        <p:sp>
          <p:nvSpPr>
            <p:cNvPr id="56" name="object 55"/>
            <p:cNvSpPr/>
            <p:nvPr/>
          </p:nvSpPr>
          <p:spPr>
            <a:xfrm>
              <a:off x="1266538" y="2196064"/>
              <a:ext cx="9814" cy="2876550"/>
            </a:xfrm>
            <a:custGeom>
              <a:avLst/>
              <a:gdLst/>
              <a:ahLst/>
              <a:cxnLst/>
              <a:rect l="l" t="t" r="r" b="b"/>
              <a:pathLst>
                <a:path w="10794" h="3260090">
                  <a:moveTo>
                    <a:pt x="0" y="2914160"/>
                  </a:moveTo>
                  <a:lnTo>
                    <a:pt x="1293" y="509780"/>
                  </a:lnTo>
                  <a:lnTo>
                    <a:pt x="1293" y="2962781"/>
                  </a:lnTo>
                  <a:lnTo>
                    <a:pt x="2561" y="395476"/>
                  </a:lnTo>
                  <a:lnTo>
                    <a:pt x="2561" y="247010"/>
                  </a:lnTo>
                  <a:lnTo>
                    <a:pt x="2561" y="3012704"/>
                  </a:lnTo>
                  <a:lnTo>
                    <a:pt x="2561" y="197074"/>
                  </a:lnTo>
                  <a:lnTo>
                    <a:pt x="2561" y="3259714"/>
                  </a:lnTo>
                  <a:lnTo>
                    <a:pt x="2561" y="197074"/>
                  </a:lnTo>
                  <a:lnTo>
                    <a:pt x="2561" y="3209778"/>
                  </a:lnTo>
                  <a:lnTo>
                    <a:pt x="2561" y="559703"/>
                  </a:lnTo>
                  <a:lnTo>
                    <a:pt x="2561" y="2962781"/>
                  </a:lnTo>
                  <a:lnTo>
                    <a:pt x="2561" y="98543"/>
                  </a:lnTo>
                  <a:lnTo>
                    <a:pt x="2561" y="3012704"/>
                  </a:lnTo>
                  <a:lnTo>
                    <a:pt x="2561" y="395476"/>
                  </a:lnTo>
                  <a:lnTo>
                    <a:pt x="2561" y="2962781"/>
                  </a:lnTo>
                  <a:lnTo>
                    <a:pt x="2561" y="345540"/>
                  </a:lnTo>
                  <a:lnTo>
                    <a:pt x="2561" y="461172"/>
                  </a:lnTo>
                  <a:lnTo>
                    <a:pt x="2561" y="395476"/>
                  </a:lnTo>
                  <a:lnTo>
                    <a:pt x="2561" y="559703"/>
                  </a:lnTo>
                  <a:lnTo>
                    <a:pt x="2561" y="345540"/>
                  </a:lnTo>
                  <a:lnTo>
                    <a:pt x="2561" y="509780"/>
                  </a:lnTo>
                  <a:lnTo>
                    <a:pt x="3842" y="461172"/>
                  </a:lnTo>
                  <a:lnTo>
                    <a:pt x="3842" y="559703"/>
                  </a:lnTo>
                  <a:lnTo>
                    <a:pt x="5123" y="559703"/>
                  </a:lnTo>
                  <a:lnTo>
                    <a:pt x="5123" y="461172"/>
                  </a:lnTo>
                  <a:lnTo>
                    <a:pt x="5123" y="509780"/>
                  </a:lnTo>
                  <a:lnTo>
                    <a:pt x="6403" y="509780"/>
                  </a:lnTo>
                  <a:lnTo>
                    <a:pt x="6403" y="247010"/>
                  </a:lnTo>
                  <a:lnTo>
                    <a:pt x="6403" y="509780"/>
                  </a:lnTo>
                  <a:lnTo>
                    <a:pt x="6403" y="98543"/>
                  </a:lnTo>
                  <a:lnTo>
                    <a:pt x="6403" y="509780"/>
                  </a:lnTo>
                  <a:lnTo>
                    <a:pt x="6403" y="148466"/>
                  </a:lnTo>
                  <a:lnTo>
                    <a:pt x="6403" y="2914160"/>
                  </a:lnTo>
                  <a:lnTo>
                    <a:pt x="6403" y="296932"/>
                  </a:lnTo>
                  <a:lnTo>
                    <a:pt x="6403" y="461172"/>
                  </a:lnTo>
                  <a:lnTo>
                    <a:pt x="6403" y="49922"/>
                  </a:lnTo>
                  <a:lnTo>
                    <a:pt x="6403" y="509780"/>
                  </a:lnTo>
                  <a:lnTo>
                    <a:pt x="6403" y="148466"/>
                  </a:lnTo>
                  <a:lnTo>
                    <a:pt x="6403" y="461172"/>
                  </a:lnTo>
                  <a:lnTo>
                    <a:pt x="6403" y="247010"/>
                  </a:lnTo>
                  <a:lnTo>
                    <a:pt x="6403" y="461172"/>
                  </a:lnTo>
                  <a:lnTo>
                    <a:pt x="6403" y="148466"/>
                  </a:lnTo>
                  <a:lnTo>
                    <a:pt x="6403" y="559703"/>
                  </a:lnTo>
                  <a:lnTo>
                    <a:pt x="7684" y="559703"/>
                  </a:lnTo>
                  <a:lnTo>
                    <a:pt x="7684" y="345540"/>
                  </a:lnTo>
                  <a:lnTo>
                    <a:pt x="7684" y="559703"/>
                  </a:lnTo>
                  <a:lnTo>
                    <a:pt x="7684" y="461172"/>
                  </a:lnTo>
                  <a:lnTo>
                    <a:pt x="7684" y="559703"/>
                  </a:lnTo>
                  <a:lnTo>
                    <a:pt x="8965" y="559703"/>
                  </a:lnTo>
                  <a:lnTo>
                    <a:pt x="8965" y="461172"/>
                  </a:lnTo>
                  <a:lnTo>
                    <a:pt x="8965" y="509780"/>
                  </a:lnTo>
                  <a:lnTo>
                    <a:pt x="8965" y="247010"/>
                  </a:lnTo>
                  <a:lnTo>
                    <a:pt x="8965" y="509780"/>
                  </a:lnTo>
                  <a:lnTo>
                    <a:pt x="8965" y="98543"/>
                  </a:lnTo>
                  <a:lnTo>
                    <a:pt x="8965" y="395476"/>
                  </a:lnTo>
                  <a:lnTo>
                    <a:pt x="8965" y="0"/>
                  </a:lnTo>
                  <a:lnTo>
                    <a:pt x="8965" y="49922"/>
                  </a:lnTo>
                  <a:lnTo>
                    <a:pt x="10246" y="345540"/>
                  </a:lnTo>
                  <a:lnTo>
                    <a:pt x="10246" y="395476"/>
                  </a:lnTo>
                  <a:lnTo>
                    <a:pt x="10246" y="0"/>
                  </a:lnTo>
                  <a:lnTo>
                    <a:pt x="10246" y="559703"/>
                  </a:lnTo>
                  <a:lnTo>
                    <a:pt x="10246" y="296932"/>
                  </a:lnTo>
                </a:path>
              </a:pathLst>
            </a:custGeom>
            <a:ln w="12802">
              <a:solidFill>
                <a:srgbClr val="7FCCFF"/>
              </a:solidFill>
            </a:ln>
          </p:spPr>
          <p:txBody>
            <a:bodyPr wrap="square" lIns="0" tIns="0" rIns="0" bIns="0" rtlCol="0"/>
            <a:lstStyle/>
            <a:p>
              <a:endParaRPr/>
            </a:p>
          </p:txBody>
        </p:sp>
        <p:sp>
          <p:nvSpPr>
            <p:cNvPr id="57" name="object 56"/>
            <p:cNvSpPr/>
            <p:nvPr/>
          </p:nvSpPr>
          <p:spPr>
            <a:xfrm>
              <a:off x="1275855" y="2196063"/>
              <a:ext cx="8659" cy="2702859"/>
            </a:xfrm>
            <a:custGeom>
              <a:avLst/>
              <a:gdLst/>
              <a:ahLst/>
              <a:cxnLst/>
              <a:rect l="l" t="t" r="r" b="b"/>
              <a:pathLst>
                <a:path w="9525" h="3063240">
                  <a:moveTo>
                    <a:pt x="0" y="296932"/>
                  </a:moveTo>
                  <a:lnTo>
                    <a:pt x="0" y="559703"/>
                  </a:lnTo>
                  <a:lnTo>
                    <a:pt x="1280" y="2914160"/>
                  </a:lnTo>
                  <a:lnTo>
                    <a:pt x="1280" y="3012704"/>
                  </a:lnTo>
                  <a:lnTo>
                    <a:pt x="1280" y="559703"/>
                  </a:lnTo>
                  <a:lnTo>
                    <a:pt x="1280" y="3012704"/>
                  </a:lnTo>
                  <a:lnTo>
                    <a:pt x="1280" y="461172"/>
                  </a:lnTo>
                  <a:lnTo>
                    <a:pt x="1280" y="3062626"/>
                  </a:lnTo>
                  <a:lnTo>
                    <a:pt x="1280" y="247010"/>
                  </a:lnTo>
                  <a:lnTo>
                    <a:pt x="1280" y="2914160"/>
                  </a:lnTo>
                  <a:lnTo>
                    <a:pt x="1280" y="345540"/>
                  </a:lnTo>
                  <a:lnTo>
                    <a:pt x="1280" y="2914160"/>
                  </a:lnTo>
                  <a:lnTo>
                    <a:pt x="1280" y="461172"/>
                  </a:lnTo>
                  <a:lnTo>
                    <a:pt x="1280" y="559703"/>
                  </a:lnTo>
                  <a:lnTo>
                    <a:pt x="3842" y="461172"/>
                  </a:lnTo>
                  <a:lnTo>
                    <a:pt x="3842" y="345540"/>
                  </a:lnTo>
                  <a:lnTo>
                    <a:pt x="3842" y="509780"/>
                  </a:lnTo>
                  <a:lnTo>
                    <a:pt x="3842" y="148466"/>
                  </a:lnTo>
                  <a:lnTo>
                    <a:pt x="3842" y="509780"/>
                  </a:lnTo>
                  <a:lnTo>
                    <a:pt x="3842" y="49922"/>
                  </a:lnTo>
                  <a:lnTo>
                    <a:pt x="3842" y="395476"/>
                  </a:lnTo>
                  <a:lnTo>
                    <a:pt x="3842" y="148466"/>
                  </a:lnTo>
                  <a:lnTo>
                    <a:pt x="3842" y="395476"/>
                  </a:lnTo>
                  <a:lnTo>
                    <a:pt x="3842" y="98543"/>
                  </a:lnTo>
                  <a:lnTo>
                    <a:pt x="3842" y="559703"/>
                  </a:lnTo>
                  <a:lnTo>
                    <a:pt x="3842" y="296932"/>
                  </a:lnTo>
                  <a:lnTo>
                    <a:pt x="3842" y="559703"/>
                  </a:lnTo>
                  <a:lnTo>
                    <a:pt x="3842" y="395476"/>
                  </a:lnTo>
                  <a:lnTo>
                    <a:pt x="3842" y="559703"/>
                  </a:lnTo>
                  <a:lnTo>
                    <a:pt x="5123" y="509780"/>
                  </a:lnTo>
                  <a:lnTo>
                    <a:pt x="5123" y="461172"/>
                  </a:lnTo>
                  <a:lnTo>
                    <a:pt x="5123" y="559703"/>
                  </a:lnTo>
                  <a:lnTo>
                    <a:pt x="5123" y="461172"/>
                  </a:lnTo>
                  <a:lnTo>
                    <a:pt x="5123" y="509780"/>
                  </a:lnTo>
                  <a:lnTo>
                    <a:pt x="5123" y="197074"/>
                  </a:lnTo>
                  <a:lnTo>
                    <a:pt x="5123" y="559703"/>
                  </a:lnTo>
                  <a:lnTo>
                    <a:pt x="5123" y="197074"/>
                  </a:lnTo>
                  <a:lnTo>
                    <a:pt x="5123" y="509780"/>
                  </a:lnTo>
                  <a:lnTo>
                    <a:pt x="5123" y="49922"/>
                  </a:lnTo>
                  <a:lnTo>
                    <a:pt x="5123" y="345540"/>
                  </a:lnTo>
                  <a:lnTo>
                    <a:pt x="5123" y="0"/>
                  </a:lnTo>
                  <a:lnTo>
                    <a:pt x="5123" y="345540"/>
                  </a:lnTo>
                  <a:lnTo>
                    <a:pt x="5123" y="98543"/>
                  </a:lnTo>
                  <a:lnTo>
                    <a:pt x="5123" y="197074"/>
                  </a:lnTo>
                  <a:lnTo>
                    <a:pt x="6403" y="509780"/>
                  </a:lnTo>
                  <a:lnTo>
                    <a:pt x="6403" y="0"/>
                  </a:lnTo>
                  <a:lnTo>
                    <a:pt x="6403" y="559703"/>
                  </a:lnTo>
                  <a:lnTo>
                    <a:pt x="6403" y="296932"/>
                  </a:lnTo>
                  <a:lnTo>
                    <a:pt x="6403" y="559703"/>
                  </a:lnTo>
                  <a:lnTo>
                    <a:pt x="6403" y="461172"/>
                  </a:lnTo>
                  <a:lnTo>
                    <a:pt x="7684" y="559703"/>
                  </a:lnTo>
                  <a:lnTo>
                    <a:pt x="7684" y="395476"/>
                  </a:lnTo>
                  <a:lnTo>
                    <a:pt x="7684" y="461172"/>
                  </a:lnTo>
                  <a:lnTo>
                    <a:pt x="7684" y="296932"/>
                  </a:lnTo>
                  <a:lnTo>
                    <a:pt x="7684" y="2914160"/>
                  </a:lnTo>
                  <a:lnTo>
                    <a:pt x="7684" y="49922"/>
                  </a:lnTo>
                  <a:lnTo>
                    <a:pt x="7684" y="395476"/>
                  </a:lnTo>
                  <a:lnTo>
                    <a:pt x="7684" y="0"/>
                  </a:lnTo>
                  <a:lnTo>
                    <a:pt x="7684" y="2962781"/>
                  </a:lnTo>
                  <a:lnTo>
                    <a:pt x="8965" y="296932"/>
                  </a:lnTo>
                  <a:lnTo>
                    <a:pt x="8965" y="3062626"/>
                  </a:lnTo>
                  <a:lnTo>
                    <a:pt x="8965" y="247010"/>
                  </a:lnTo>
                  <a:lnTo>
                    <a:pt x="8965" y="3012704"/>
                  </a:lnTo>
                  <a:lnTo>
                    <a:pt x="8965" y="509780"/>
                  </a:lnTo>
                  <a:lnTo>
                    <a:pt x="8965" y="559703"/>
                  </a:lnTo>
                  <a:lnTo>
                    <a:pt x="8965" y="345540"/>
                  </a:lnTo>
                  <a:lnTo>
                    <a:pt x="8965" y="461172"/>
                  </a:lnTo>
                </a:path>
              </a:pathLst>
            </a:custGeom>
            <a:ln w="12802">
              <a:solidFill>
                <a:srgbClr val="7FCCFF"/>
              </a:solidFill>
            </a:ln>
          </p:spPr>
          <p:txBody>
            <a:bodyPr wrap="square" lIns="0" tIns="0" rIns="0" bIns="0" rtlCol="0"/>
            <a:lstStyle/>
            <a:p>
              <a:endParaRPr/>
            </a:p>
          </p:txBody>
        </p:sp>
        <p:sp>
          <p:nvSpPr>
            <p:cNvPr id="58" name="object 57"/>
            <p:cNvSpPr/>
            <p:nvPr/>
          </p:nvSpPr>
          <p:spPr>
            <a:xfrm>
              <a:off x="1284005" y="2022176"/>
              <a:ext cx="7505" cy="3137087"/>
            </a:xfrm>
            <a:custGeom>
              <a:avLst/>
              <a:gdLst/>
              <a:ahLst/>
              <a:cxnLst/>
              <a:rect l="l" t="t" r="r" b="b"/>
              <a:pathLst>
                <a:path w="8255" h="3555365">
                  <a:moveTo>
                    <a:pt x="0" y="658246"/>
                  </a:moveTo>
                  <a:lnTo>
                    <a:pt x="1280" y="542615"/>
                  </a:lnTo>
                  <a:lnTo>
                    <a:pt x="1280" y="444084"/>
                  </a:lnTo>
                  <a:lnTo>
                    <a:pt x="1280" y="658246"/>
                  </a:lnTo>
                  <a:lnTo>
                    <a:pt x="1280" y="444084"/>
                  </a:lnTo>
                  <a:lnTo>
                    <a:pt x="1280" y="706855"/>
                  </a:lnTo>
                  <a:lnTo>
                    <a:pt x="1280" y="394149"/>
                  </a:lnTo>
                  <a:lnTo>
                    <a:pt x="1280" y="756777"/>
                  </a:lnTo>
                  <a:lnTo>
                    <a:pt x="1280" y="494007"/>
                  </a:lnTo>
                  <a:lnTo>
                    <a:pt x="1280" y="658246"/>
                  </a:lnTo>
                  <a:lnTo>
                    <a:pt x="1280" y="494007"/>
                  </a:lnTo>
                  <a:lnTo>
                    <a:pt x="1280" y="756777"/>
                  </a:lnTo>
                  <a:lnTo>
                    <a:pt x="1280" y="592551"/>
                  </a:lnTo>
                  <a:lnTo>
                    <a:pt x="1280" y="756777"/>
                  </a:lnTo>
                  <a:lnTo>
                    <a:pt x="2561" y="658246"/>
                  </a:lnTo>
                  <a:lnTo>
                    <a:pt x="2561" y="706855"/>
                  </a:lnTo>
                  <a:lnTo>
                    <a:pt x="2561" y="394149"/>
                  </a:lnTo>
                  <a:lnTo>
                    <a:pt x="2561" y="494007"/>
                  </a:lnTo>
                  <a:lnTo>
                    <a:pt x="3842" y="706855"/>
                  </a:lnTo>
                  <a:lnTo>
                    <a:pt x="3842" y="147151"/>
                  </a:lnTo>
                  <a:lnTo>
                    <a:pt x="3842" y="756777"/>
                  </a:lnTo>
                  <a:lnTo>
                    <a:pt x="3842" y="0"/>
                  </a:lnTo>
                  <a:lnTo>
                    <a:pt x="3842" y="3111234"/>
                  </a:lnTo>
                  <a:lnTo>
                    <a:pt x="3842" y="147151"/>
                  </a:lnTo>
                  <a:lnTo>
                    <a:pt x="3842" y="3308309"/>
                  </a:lnTo>
                  <a:lnTo>
                    <a:pt x="3842" y="246997"/>
                  </a:lnTo>
                  <a:lnTo>
                    <a:pt x="3842" y="3308309"/>
                  </a:lnTo>
                  <a:lnTo>
                    <a:pt x="3842" y="494007"/>
                  </a:lnTo>
                  <a:lnTo>
                    <a:pt x="3842" y="3159856"/>
                  </a:lnTo>
                  <a:lnTo>
                    <a:pt x="3842" y="706855"/>
                  </a:lnTo>
                  <a:lnTo>
                    <a:pt x="3842" y="756777"/>
                  </a:lnTo>
                  <a:lnTo>
                    <a:pt x="5123" y="706855"/>
                  </a:lnTo>
                  <a:lnTo>
                    <a:pt x="5123" y="658246"/>
                  </a:lnTo>
                  <a:lnTo>
                    <a:pt x="5123" y="756777"/>
                  </a:lnTo>
                  <a:lnTo>
                    <a:pt x="5123" y="658246"/>
                  </a:lnTo>
                  <a:lnTo>
                    <a:pt x="5123" y="756777"/>
                  </a:lnTo>
                  <a:lnTo>
                    <a:pt x="5123" y="542615"/>
                  </a:lnTo>
                  <a:lnTo>
                    <a:pt x="5123" y="658246"/>
                  </a:lnTo>
                  <a:lnTo>
                    <a:pt x="5123" y="542615"/>
                  </a:lnTo>
                  <a:lnTo>
                    <a:pt x="5123" y="756777"/>
                  </a:lnTo>
                  <a:lnTo>
                    <a:pt x="5123" y="494007"/>
                  </a:lnTo>
                  <a:lnTo>
                    <a:pt x="5123" y="706855"/>
                  </a:lnTo>
                  <a:lnTo>
                    <a:pt x="5123" y="147151"/>
                  </a:lnTo>
                  <a:lnTo>
                    <a:pt x="5123" y="706855"/>
                  </a:lnTo>
                  <a:lnTo>
                    <a:pt x="5123" y="345540"/>
                  </a:lnTo>
                  <a:lnTo>
                    <a:pt x="5123" y="542615"/>
                  </a:lnTo>
                  <a:lnTo>
                    <a:pt x="6403" y="542615"/>
                  </a:lnTo>
                  <a:lnTo>
                    <a:pt x="6403" y="295618"/>
                  </a:lnTo>
                  <a:lnTo>
                    <a:pt x="6403" y="658246"/>
                  </a:lnTo>
                  <a:lnTo>
                    <a:pt x="6403" y="494007"/>
                  </a:lnTo>
                  <a:lnTo>
                    <a:pt x="6403" y="756777"/>
                  </a:lnTo>
                  <a:lnTo>
                    <a:pt x="7684" y="756777"/>
                  </a:lnTo>
                  <a:lnTo>
                    <a:pt x="7684" y="658246"/>
                  </a:lnTo>
                  <a:lnTo>
                    <a:pt x="7684" y="756777"/>
                  </a:lnTo>
                  <a:lnTo>
                    <a:pt x="7684" y="394149"/>
                  </a:lnTo>
                  <a:lnTo>
                    <a:pt x="7684" y="3111234"/>
                  </a:lnTo>
                  <a:lnTo>
                    <a:pt x="7684" y="345540"/>
                  </a:lnTo>
                  <a:lnTo>
                    <a:pt x="7684" y="3308309"/>
                  </a:lnTo>
                  <a:lnTo>
                    <a:pt x="7684" y="295618"/>
                  </a:lnTo>
                  <a:lnTo>
                    <a:pt x="7684" y="3555319"/>
                  </a:lnTo>
                  <a:lnTo>
                    <a:pt x="7684" y="3259701"/>
                  </a:lnTo>
                  <a:lnTo>
                    <a:pt x="7684" y="3358245"/>
                  </a:lnTo>
                  <a:lnTo>
                    <a:pt x="7684" y="3159856"/>
                  </a:lnTo>
                </a:path>
              </a:pathLst>
            </a:custGeom>
            <a:ln w="12802">
              <a:solidFill>
                <a:srgbClr val="7FCCFF"/>
              </a:solidFill>
            </a:ln>
          </p:spPr>
          <p:txBody>
            <a:bodyPr wrap="square" lIns="0" tIns="0" rIns="0" bIns="0" rtlCol="0"/>
            <a:lstStyle/>
            <a:p>
              <a:endParaRPr/>
            </a:p>
          </p:txBody>
        </p:sp>
        <p:sp>
          <p:nvSpPr>
            <p:cNvPr id="59" name="object 58"/>
            <p:cNvSpPr/>
            <p:nvPr/>
          </p:nvSpPr>
          <p:spPr>
            <a:xfrm>
              <a:off x="1290990" y="2283014"/>
              <a:ext cx="9814" cy="2876550"/>
            </a:xfrm>
            <a:custGeom>
              <a:avLst/>
              <a:gdLst/>
              <a:ahLst/>
              <a:cxnLst/>
              <a:rect l="l" t="t" r="r" b="b"/>
              <a:pathLst>
                <a:path w="10794" h="3260090">
                  <a:moveTo>
                    <a:pt x="0" y="2864237"/>
                  </a:moveTo>
                  <a:lnTo>
                    <a:pt x="0" y="148466"/>
                  </a:lnTo>
                  <a:lnTo>
                    <a:pt x="0" y="3259701"/>
                  </a:lnTo>
                  <a:lnTo>
                    <a:pt x="0" y="3012691"/>
                  </a:lnTo>
                  <a:lnTo>
                    <a:pt x="0" y="3062626"/>
                  </a:lnTo>
                  <a:lnTo>
                    <a:pt x="0" y="362628"/>
                  </a:lnTo>
                  <a:lnTo>
                    <a:pt x="0" y="3259701"/>
                  </a:lnTo>
                  <a:lnTo>
                    <a:pt x="0" y="2964082"/>
                  </a:lnTo>
                  <a:lnTo>
                    <a:pt x="1280" y="2964082"/>
                  </a:lnTo>
                  <a:lnTo>
                    <a:pt x="1280" y="3012691"/>
                  </a:lnTo>
                  <a:lnTo>
                    <a:pt x="1280" y="2864237"/>
                  </a:lnTo>
                  <a:lnTo>
                    <a:pt x="1280" y="3111234"/>
                  </a:lnTo>
                  <a:lnTo>
                    <a:pt x="1280" y="2864237"/>
                  </a:lnTo>
                  <a:lnTo>
                    <a:pt x="1280" y="3012691"/>
                  </a:lnTo>
                  <a:lnTo>
                    <a:pt x="1280" y="2815616"/>
                  </a:lnTo>
                  <a:lnTo>
                    <a:pt x="2561" y="2815616"/>
                  </a:lnTo>
                  <a:lnTo>
                    <a:pt x="2561" y="2864237"/>
                  </a:lnTo>
                  <a:lnTo>
                    <a:pt x="2561" y="461159"/>
                  </a:lnTo>
                  <a:lnTo>
                    <a:pt x="3829" y="2864237"/>
                  </a:lnTo>
                  <a:lnTo>
                    <a:pt x="3829" y="198389"/>
                  </a:lnTo>
                  <a:lnTo>
                    <a:pt x="3829" y="2864237"/>
                  </a:lnTo>
                  <a:lnTo>
                    <a:pt x="5123" y="411236"/>
                  </a:lnTo>
                  <a:lnTo>
                    <a:pt x="5123" y="148466"/>
                  </a:lnTo>
                  <a:lnTo>
                    <a:pt x="5123" y="3161170"/>
                  </a:lnTo>
                  <a:lnTo>
                    <a:pt x="5123" y="2864237"/>
                  </a:lnTo>
                  <a:lnTo>
                    <a:pt x="5123" y="2964082"/>
                  </a:lnTo>
                  <a:lnTo>
                    <a:pt x="5123" y="198389"/>
                  </a:lnTo>
                  <a:lnTo>
                    <a:pt x="5123" y="3161170"/>
                  </a:lnTo>
                  <a:lnTo>
                    <a:pt x="5123" y="461159"/>
                  </a:lnTo>
                  <a:lnTo>
                    <a:pt x="5123" y="2815616"/>
                  </a:lnTo>
                  <a:lnTo>
                    <a:pt x="5123" y="0"/>
                  </a:lnTo>
                  <a:lnTo>
                    <a:pt x="5123" y="3062626"/>
                  </a:lnTo>
                  <a:lnTo>
                    <a:pt x="5123" y="461159"/>
                  </a:lnTo>
                  <a:lnTo>
                    <a:pt x="5123" y="2964082"/>
                  </a:lnTo>
                  <a:lnTo>
                    <a:pt x="5123" y="296932"/>
                  </a:lnTo>
                  <a:lnTo>
                    <a:pt x="5123" y="2914160"/>
                  </a:lnTo>
                  <a:lnTo>
                    <a:pt x="5123" y="198389"/>
                  </a:lnTo>
                  <a:lnTo>
                    <a:pt x="5123" y="461159"/>
                  </a:lnTo>
                  <a:lnTo>
                    <a:pt x="5123" y="362628"/>
                  </a:lnTo>
                  <a:lnTo>
                    <a:pt x="5123" y="411236"/>
                  </a:lnTo>
                  <a:lnTo>
                    <a:pt x="6391" y="2815616"/>
                  </a:lnTo>
                  <a:lnTo>
                    <a:pt x="7672" y="461159"/>
                  </a:lnTo>
                  <a:lnTo>
                    <a:pt x="7672" y="362628"/>
                  </a:lnTo>
                  <a:lnTo>
                    <a:pt x="7672" y="461159"/>
                  </a:lnTo>
                  <a:lnTo>
                    <a:pt x="8952" y="461159"/>
                  </a:lnTo>
                  <a:lnTo>
                    <a:pt x="8952" y="246997"/>
                  </a:lnTo>
                  <a:lnTo>
                    <a:pt x="8952" y="2815616"/>
                  </a:lnTo>
                  <a:lnTo>
                    <a:pt x="8952" y="246997"/>
                  </a:lnTo>
                  <a:lnTo>
                    <a:pt x="8952" y="3062626"/>
                  </a:lnTo>
                  <a:lnTo>
                    <a:pt x="8952" y="461159"/>
                  </a:lnTo>
                  <a:lnTo>
                    <a:pt x="8952" y="2864237"/>
                  </a:lnTo>
                  <a:lnTo>
                    <a:pt x="8952" y="246997"/>
                  </a:lnTo>
                  <a:lnTo>
                    <a:pt x="8952" y="2964082"/>
                  </a:lnTo>
                  <a:lnTo>
                    <a:pt x="8952" y="296932"/>
                  </a:lnTo>
                  <a:lnTo>
                    <a:pt x="8952" y="2964082"/>
                  </a:lnTo>
                  <a:lnTo>
                    <a:pt x="8952" y="362628"/>
                  </a:lnTo>
                  <a:lnTo>
                    <a:pt x="8952" y="2914160"/>
                  </a:lnTo>
                  <a:lnTo>
                    <a:pt x="8952" y="198389"/>
                  </a:lnTo>
                  <a:lnTo>
                    <a:pt x="8952" y="2914160"/>
                  </a:lnTo>
                  <a:lnTo>
                    <a:pt x="8952" y="296932"/>
                  </a:lnTo>
                  <a:lnTo>
                    <a:pt x="8952" y="3012691"/>
                  </a:lnTo>
                  <a:lnTo>
                    <a:pt x="8952" y="2914160"/>
                  </a:lnTo>
                  <a:lnTo>
                    <a:pt x="10233" y="246997"/>
                  </a:lnTo>
                  <a:lnTo>
                    <a:pt x="10233" y="461159"/>
                  </a:lnTo>
                </a:path>
              </a:pathLst>
            </a:custGeom>
            <a:ln w="12802">
              <a:solidFill>
                <a:srgbClr val="7FCCFF"/>
              </a:solidFill>
            </a:ln>
          </p:spPr>
          <p:txBody>
            <a:bodyPr wrap="square" lIns="0" tIns="0" rIns="0" bIns="0" rtlCol="0"/>
            <a:lstStyle/>
            <a:p>
              <a:endParaRPr/>
            </a:p>
          </p:txBody>
        </p:sp>
        <p:sp>
          <p:nvSpPr>
            <p:cNvPr id="60" name="object 59"/>
            <p:cNvSpPr/>
            <p:nvPr/>
          </p:nvSpPr>
          <p:spPr>
            <a:xfrm>
              <a:off x="1300293" y="2369953"/>
              <a:ext cx="10968" cy="2746562"/>
            </a:xfrm>
            <a:custGeom>
              <a:avLst/>
              <a:gdLst/>
              <a:ahLst/>
              <a:cxnLst/>
              <a:rect l="l" t="t" r="r" b="b"/>
              <a:pathLst>
                <a:path w="12065" h="3112770">
                  <a:moveTo>
                    <a:pt x="0" y="362628"/>
                  </a:moveTo>
                  <a:lnTo>
                    <a:pt x="0" y="148466"/>
                  </a:lnTo>
                  <a:lnTo>
                    <a:pt x="0" y="362628"/>
                  </a:lnTo>
                  <a:lnTo>
                    <a:pt x="1280" y="2717085"/>
                  </a:lnTo>
                  <a:lnTo>
                    <a:pt x="1280" y="2765706"/>
                  </a:lnTo>
                  <a:lnTo>
                    <a:pt x="1280" y="2717085"/>
                  </a:lnTo>
                  <a:lnTo>
                    <a:pt x="1280" y="2765706"/>
                  </a:lnTo>
                  <a:lnTo>
                    <a:pt x="2561" y="2765706"/>
                  </a:lnTo>
                  <a:lnTo>
                    <a:pt x="2561" y="2717085"/>
                  </a:lnTo>
                  <a:lnTo>
                    <a:pt x="2561" y="2815629"/>
                  </a:lnTo>
                  <a:lnTo>
                    <a:pt x="2561" y="362628"/>
                  </a:lnTo>
                  <a:lnTo>
                    <a:pt x="2561" y="2865552"/>
                  </a:lnTo>
                  <a:lnTo>
                    <a:pt x="2561" y="198401"/>
                  </a:lnTo>
                  <a:lnTo>
                    <a:pt x="2561" y="362628"/>
                  </a:lnTo>
                  <a:lnTo>
                    <a:pt x="3842" y="2815629"/>
                  </a:lnTo>
                  <a:lnTo>
                    <a:pt x="3842" y="0"/>
                  </a:lnTo>
                  <a:lnTo>
                    <a:pt x="3842" y="2765706"/>
                  </a:lnTo>
                  <a:lnTo>
                    <a:pt x="3842" y="49935"/>
                  </a:lnTo>
                  <a:lnTo>
                    <a:pt x="3842" y="2964095"/>
                  </a:lnTo>
                  <a:lnTo>
                    <a:pt x="3842" y="99858"/>
                  </a:lnTo>
                  <a:lnTo>
                    <a:pt x="3842" y="2914160"/>
                  </a:lnTo>
                  <a:lnTo>
                    <a:pt x="3842" y="264097"/>
                  </a:lnTo>
                  <a:lnTo>
                    <a:pt x="3842" y="2914160"/>
                  </a:lnTo>
                  <a:lnTo>
                    <a:pt x="3842" y="2765706"/>
                  </a:lnTo>
                  <a:lnTo>
                    <a:pt x="3842" y="2914160"/>
                  </a:lnTo>
                  <a:lnTo>
                    <a:pt x="3842" y="2717085"/>
                  </a:lnTo>
                  <a:lnTo>
                    <a:pt x="3842" y="2765706"/>
                  </a:lnTo>
                  <a:lnTo>
                    <a:pt x="5123" y="362628"/>
                  </a:lnTo>
                  <a:lnTo>
                    <a:pt x="5123" y="312705"/>
                  </a:lnTo>
                  <a:lnTo>
                    <a:pt x="6403" y="198401"/>
                  </a:lnTo>
                  <a:lnTo>
                    <a:pt x="6403" y="2765706"/>
                  </a:lnTo>
                  <a:lnTo>
                    <a:pt x="6403" y="312705"/>
                  </a:lnTo>
                  <a:lnTo>
                    <a:pt x="7684" y="2717085"/>
                  </a:lnTo>
                  <a:lnTo>
                    <a:pt x="7684" y="2765706"/>
                  </a:lnTo>
                  <a:lnTo>
                    <a:pt x="7684" y="99858"/>
                  </a:lnTo>
                  <a:lnTo>
                    <a:pt x="7684" y="362628"/>
                  </a:lnTo>
                  <a:lnTo>
                    <a:pt x="7684" y="49935"/>
                  </a:lnTo>
                  <a:lnTo>
                    <a:pt x="7684" y="2765706"/>
                  </a:lnTo>
                  <a:lnTo>
                    <a:pt x="7684" y="99858"/>
                  </a:lnTo>
                  <a:lnTo>
                    <a:pt x="7684" y="2865552"/>
                  </a:lnTo>
                  <a:lnTo>
                    <a:pt x="7684" y="0"/>
                  </a:lnTo>
                  <a:lnTo>
                    <a:pt x="7684" y="2765706"/>
                  </a:lnTo>
                  <a:lnTo>
                    <a:pt x="7684" y="198401"/>
                  </a:lnTo>
                  <a:lnTo>
                    <a:pt x="7684" y="2815629"/>
                  </a:lnTo>
                  <a:lnTo>
                    <a:pt x="8965" y="312705"/>
                  </a:lnTo>
                  <a:lnTo>
                    <a:pt x="8965" y="362628"/>
                  </a:lnTo>
                  <a:lnTo>
                    <a:pt x="10246" y="264097"/>
                  </a:lnTo>
                  <a:lnTo>
                    <a:pt x="10246" y="362628"/>
                  </a:lnTo>
                  <a:lnTo>
                    <a:pt x="10246" y="148466"/>
                  </a:lnTo>
                  <a:lnTo>
                    <a:pt x="10246" y="312705"/>
                  </a:lnTo>
                  <a:lnTo>
                    <a:pt x="10246" y="148466"/>
                  </a:lnTo>
                  <a:lnTo>
                    <a:pt x="10246" y="2717085"/>
                  </a:lnTo>
                  <a:lnTo>
                    <a:pt x="10246" y="264097"/>
                  </a:lnTo>
                  <a:lnTo>
                    <a:pt x="10246" y="2914160"/>
                  </a:lnTo>
                  <a:lnTo>
                    <a:pt x="10246" y="148466"/>
                  </a:lnTo>
                  <a:lnTo>
                    <a:pt x="10246" y="2914160"/>
                  </a:lnTo>
                  <a:lnTo>
                    <a:pt x="10246" y="148466"/>
                  </a:lnTo>
                  <a:lnTo>
                    <a:pt x="10246" y="2964095"/>
                  </a:lnTo>
                  <a:lnTo>
                    <a:pt x="10246" y="2717085"/>
                  </a:lnTo>
                  <a:lnTo>
                    <a:pt x="10246" y="3112562"/>
                  </a:lnTo>
                  <a:lnTo>
                    <a:pt x="10246" y="2964095"/>
                  </a:lnTo>
                  <a:lnTo>
                    <a:pt x="11526" y="2717085"/>
                  </a:lnTo>
                </a:path>
              </a:pathLst>
            </a:custGeom>
            <a:ln w="12802">
              <a:solidFill>
                <a:srgbClr val="7FCCFF"/>
              </a:solidFill>
            </a:ln>
          </p:spPr>
          <p:txBody>
            <a:bodyPr wrap="square" lIns="0" tIns="0" rIns="0" bIns="0" rtlCol="0"/>
            <a:lstStyle/>
            <a:p>
              <a:endParaRPr/>
            </a:p>
          </p:txBody>
        </p:sp>
        <p:sp>
          <p:nvSpPr>
            <p:cNvPr id="61" name="object 60"/>
            <p:cNvSpPr/>
            <p:nvPr/>
          </p:nvSpPr>
          <p:spPr>
            <a:xfrm>
              <a:off x="1310772" y="2327065"/>
              <a:ext cx="10968" cy="2832287"/>
            </a:xfrm>
            <a:custGeom>
              <a:avLst/>
              <a:gdLst/>
              <a:ahLst/>
              <a:cxnLst/>
              <a:rect l="l" t="t" r="r" b="b"/>
              <a:pathLst>
                <a:path w="12065" h="3209925">
                  <a:moveTo>
                    <a:pt x="0" y="2765693"/>
                  </a:moveTo>
                  <a:lnTo>
                    <a:pt x="0" y="3209778"/>
                  </a:lnTo>
                  <a:lnTo>
                    <a:pt x="0" y="2914160"/>
                  </a:lnTo>
                  <a:lnTo>
                    <a:pt x="0" y="3111247"/>
                  </a:lnTo>
                  <a:lnTo>
                    <a:pt x="0" y="2765693"/>
                  </a:lnTo>
                  <a:lnTo>
                    <a:pt x="0" y="2914160"/>
                  </a:lnTo>
                  <a:lnTo>
                    <a:pt x="0" y="312705"/>
                  </a:lnTo>
                  <a:lnTo>
                    <a:pt x="1280" y="411236"/>
                  </a:lnTo>
                  <a:lnTo>
                    <a:pt x="1280" y="197074"/>
                  </a:lnTo>
                  <a:lnTo>
                    <a:pt x="1280" y="411236"/>
                  </a:lnTo>
                  <a:lnTo>
                    <a:pt x="1280" y="247010"/>
                  </a:lnTo>
                  <a:lnTo>
                    <a:pt x="1280" y="2864237"/>
                  </a:lnTo>
                  <a:lnTo>
                    <a:pt x="1280" y="312705"/>
                  </a:lnTo>
                  <a:lnTo>
                    <a:pt x="1280" y="2814315"/>
                  </a:lnTo>
                  <a:lnTo>
                    <a:pt x="1280" y="247010"/>
                  </a:lnTo>
                  <a:lnTo>
                    <a:pt x="1280" y="312705"/>
                  </a:lnTo>
                  <a:lnTo>
                    <a:pt x="2561" y="411236"/>
                  </a:lnTo>
                  <a:lnTo>
                    <a:pt x="2561" y="2814315"/>
                  </a:lnTo>
                  <a:lnTo>
                    <a:pt x="2561" y="197074"/>
                  </a:lnTo>
                  <a:lnTo>
                    <a:pt x="2561" y="2914160"/>
                  </a:lnTo>
                  <a:lnTo>
                    <a:pt x="2561" y="2814315"/>
                  </a:lnTo>
                  <a:lnTo>
                    <a:pt x="3842" y="247010"/>
                  </a:lnTo>
                  <a:lnTo>
                    <a:pt x="3842" y="48608"/>
                  </a:lnTo>
                  <a:lnTo>
                    <a:pt x="3842" y="2914160"/>
                  </a:lnTo>
                  <a:lnTo>
                    <a:pt x="3842" y="0"/>
                  </a:lnTo>
                  <a:lnTo>
                    <a:pt x="3842" y="2962768"/>
                  </a:lnTo>
                  <a:lnTo>
                    <a:pt x="3842" y="48608"/>
                  </a:lnTo>
                  <a:lnTo>
                    <a:pt x="3842" y="2962768"/>
                  </a:lnTo>
                  <a:lnTo>
                    <a:pt x="3842" y="247010"/>
                  </a:lnTo>
                  <a:lnTo>
                    <a:pt x="3842" y="2962768"/>
                  </a:lnTo>
                  <a:lnTo>
                    <a:pt x="3842" y="312705"/>
                  </a:lnTo>
                  <a:lnTo>
                    <a:pt x="5123" y="2765693"/>
                  </a:lnTo>
                  <a:lnTo>
                    <a:pt x="5123" y="2814315"/>
                  </a:lnTo>
                  <a:lnTo>
                    <a:pt x="5123" y="2765693"/>
                  </a:lnTo>
                  <a:lnTo>
                    <a:pt x="5123" y="2864237"/>
                  </a:lnTo>
                  <a:lnTo>
                    <a:pt x="5123" y="2765693"/>
                  </a:lnTo>
                  <a:lnTo>
                    <a:pt x="5123" y="2914160"/>
                  </a:lnTo>
                  <a:lnTo>
                    <a:pt x="5123" y="2765693"/>
                  </a:lnTo>
                  <a:lnTo>
                    <a:pt x="7684" y="361314"/>
                  </a:lnTo>
                  <a:lnTo>
                    <a:pt x="7684" y="148466"/>
                  </a:lnTo>
                  <a:lnTo>
                    <a:pt x="7684" y="2914160"/>
                  </a:lnTo>
                  <a:lnTo>
                    <a:pt x="7684" y="0"/>
                  </a:lnTo>
                  <a:lnTo>
                    <a:pt x="7684" y="3012704"/>
                  </a:lnTo>
                  <a:lnTo>
                    <a:pt x="7684" y="0"/>
                  </a:lnTo>
                  <a:lnTo>
                    <a:pt x="7684" y="3061312"/>
                  </a:lnTo>
                  <a:lnTo>
                    <a:pt x="7684" y="197074"/>
                  </a:lnTo>
                  <a:lnTo>
                    <a:pt x="7684" y="3161170"/>
                  </a:lnTo>
                  <a:lnTo>
                    <a:pt x="7684" y="411236"/>
                  </a:lnTo>
                  <a:lnTo>
                    <a:pt x="7684" y="2765693"/>
                  </a:lnTo>
                  <a:lnTo>
                    <a:pt x="7684" y="148466"/>
                  </a:lnTo>
                  <a:lnTo>
                    <a:pt x="7684" y="2864237"/>
                  </a:lnTo>
                  <a:lnTo>
                    <a:pt x="7684" y="247010"/>
                  </a:lnTo>
                  <a:lnTo>
                    <a:pt x="7684" y="411236"/>
                  </a:lnTo>
                  <a:lnTo>
                    <a:pt x="8952" y="312705"/>
                  </a:lnTo>
                  <a:lnTo>
                    <a:pt x="8952" y="411236"/>
                  </a:lnTo>
                  <a:lnTo>
                    <a:pt x="8952" y="312705"/>
                  </a:lnTo>
                  <a:lnTo>
                    <a:pt x="8952" y="411236"/>
                  </a:lnTo>
                  <a:lnTo>
                    <a:pt x="10246" y="361314"/>
                  </a:lnTo>
                  <a:lnTo>
                    <a:pt x="10246" y="2765693"/>
                  </a:lnTo>
                  <a:lnTo>
                    <a:pt x="11526" y="411236"/>
                  </a:lnTo>
                  <a:lnTo>
                    <a:pt x="11526" y="2814315"/>
                  </a:lnTo>
                </a:path>
              </a:pathLst>
            </a:custGeom>
            <a:ln w="12802">
              <a:solidFill>
                <a:srgbClr val="7FCCFF"/>
              </a:solidFill>
            </a:ln>
          </p:spPr>
          <p:txBody>
            <a:bodyPr wrap="square" lIns="0" tIns="0" rIns="0" bIns="0" rtlCol="0"/>
            <a:lstStyle/>
            <a:p>
              <a:endParaRPr/>
            </a:p>
          </p:txBody>
        </p:sp>
        <p:sp>
          <p:nvSpPr>
            <p:cNvPr id="62" name="object 61"/>
            <p:cNvSpPr/>
            <p:nvPr/>
          </p:nvSpPr>
          <p:spPr>
            <a:xfrm>
              <a:off x="1321251" y="2327064"/>
              <a:ext cx="9814" cy="2876550"/>
            </a:xfrm>
            <a:custGeom>
              <a:avLst/>
              <a:gdLst/>
              <a:ahLst/>
              <a:cxnLst/>
              <a:rect l="l" t="t" r="r" b="b"/>
              <a:pathLst>
                <a:path w="10794" h="3260090">
                  <a:moveTo>
                    <a:pt x="0" y="2814315"/>
                  </a:moveTo>
                  <a:lnTo>
                    <a:pt x="0" y="247010"/>
                  </a:lnTo>
                  <a:lnTo>
                    <a:pt x="0" y="2914160"/>
                  </a:lnTo>
                  <a:lnTo>
                    <a:pt x="0" y="197074"/>
                  </a:lnTo>
                  <a:lnTo>
                    <a:pt x="0" y="3061312"/>
                  </a:lnTo>
                  <a:lnTo>
                    <a:pt x="0" y="2914160"/>
                  </a:lnTo>
                  <a:lnTo>
                    <a:pt x="1268" y="2962768"/>
                  </a:lnTo>
                  <a:lnTo>
                    <a:pt x="1268" y="197074"/>
                  </a:lnTo>
                  <a:lnTo>
                    <a:pt x="1268" y="3061312"/>
                  </a:lnTo>
                  <a:lnTo>
                    <a:pt x="1268" y="197074"/>
                  </a:lnTo>
                  <a:lnTo>
                    <a:pt x="1268" y="2914160"/>
                  </a:lnTo>
                  <a:lnTo>
                    <a:pt x="1268" y="148466"/>
                  </a:lnTo>
                  <a:lnTo>
                    <a:pt x="1268" y="2814315"/>
                  </a:lnTo>
                  <a:lnTo>
                    <a:pt x="1268" y="48608"/>
                  </a:lnTo>
                  <a:lnTo>
                    <a:pt x="1268" y="2864237"/>
                  </a:lnTo>
                  <a:lnTo>
                    <a:pt x="1268" y="312705"/>
                  </a:lnTo>
                  <a:lnTo>
                    <a:pt x="1268" y="411236"/>
                  </a:lnTo>
                  <a:lnTo>
                    <a:pt x="1268" y="48608"/>
                  </a:lnTo>
                  <a:lnTo>
                    <a:pt x="1268" y="361314"/>
                  </a:lnTo>
                  <a:lnTo>
                    <a:pt x="1268" y="48608"/>
                  </a:lnTo>
                  <a:lnTo>
                    <a:pt x="1268" y="411236"/>
                  </a:lnTo>
                  <a:lnTo>
                    <a:pt x="1268" y="0"/>
                  </a:lnTo>
                  <a:lnTo>
                    <a:pt x="1268" y="361314"/>
                  </a:lnTo>
                  <a:lnTo>
                    <a:pt x="1268" y="197074"/>
                  </a:lnTo>
                  <a:lnTo>
                    <a:pt x="1268" y="312705"/>
                  </a:lnTo>
                  <a:lnTo>
                    <a:pt x="5110" y="2765693"/>
                  </a:lnTo>
                  <a:lnTo>
                    <a:pt x="5110" y="312705"/>
                  </a:lnTo>
                  <a:lnTo>
                    <a:pt x="5110" y="2864237"/>
                  </a:lnTo>
                  <a:lnTo>
                    <a:pt x="5110" y="2814315"/>
                  </a:lnTo>
                  <a:lnTo>
                    <a:pt x="5110" y="3012704"/>
                  </a:lnTo>
                  <a:lnTo>
                    <a:pt x="5110" y="312705"/>
                  </a:lnTo>
                  <a:lnTo>
                    <a:pt x="5110" y="3012704"/>
                  </a:lnTo>
                  <a:lnTo>
                    <a:pt x="5110" y="2765693"/>
                  </a:lnTo>
                  <a:lnTo>
                    <a:pt x="5110" y="3012704"/>
                  </a:lnTo>
                  <a:lnTo>
                    <a:pt x="5110" y="197074"/>
                  </a:lnTo>
                  <a:lnTo>
                    <a:pt x="5110" y="3209778"/>
                  </a:lnTo>
                  <a:lnTo>
                    <a:pt x="5110" y="2914160"/>
                  </a:lnTo>
                  <a:lnTo>
                    <a:pt x="5110" y="3061312"/>
                  </a:lnTo>
                  <a:lnTo>
                    <a:pt x="5110" y="312705"/>
                  </a:lnTo>
                  <a:lnTo>
                    <a:pt x="5110" y="3259714"/>
                  </a:lnTo>
                  <a:lnTo>
                    <a:pt x="5110" y="2814315"/>
                  </a:lnTo>
                  <a:lnTo>
                    <a:pt x="5110" y="2914160"/>
                  </a:lnTo>
                  <a:lnTo>
                    <a:pt x="5110" y="247010"/>
                  </a:lnTo>
                  <a:lnTo>
                    <a:pt x="5110" y="3111247"/>
                  </a:lnTo>
                  <a:lnTo>
                    <a:pt x="5110" y="361314"/>
                  </a:lnTo>
                  <a:lnTo>
                    <a:pt x="5110" y="2962768"/>
                  </a:lnTo>
                  <a:lnTo>
                    <a:pt x="5110" y="2765693"/>
                  </a:lnTo>
                  <a:lnTo>
                    <a:pt x="6391" y="2765693"/>
                  </a:lnTo>
                  <a:lnTo>
                    <a:pt x="8952" y="2814315"/>
                  </a:lnTo>
                  <a:lnTo>
                    <a:pt x="8952" y="2765693"/>
                  </a:lnTo>
                  <a:lnTo>
                    <a:pt x="8952" y="2914160"/>
                  </a:lnTo>
                  <a:lnTo>
                    <a:pt x="8952" y="2864237"/>
                  </a:lnTo>
                  <a:lnTo>
                    <a:pt x="8952" y="3012704"/>
                  </a:lnTo>
                  <a:lnTo>
                    <a:pt x="8952" y="2864237"/>
                  </a:lnTo>
                  <a:lnTo>
                    <a:pt x="8952" y="3012704"/>
                  </a:lnTo>
                  <a:lnTo>
                    <a:pt x="8952" y="361314"/>
                  </a:lnTo>
                  <a:lnTo>
                    <a:pt x="8952" y="3161170"/>
                  </a:lnTo>
                  <a:lnTo>
                    <a:pt x="8952" y="2914160"/>
                  </a:lnTo>
                  <a:lnTo>
                    <a:pt x="8952" y="2962768"/>
                  </a:lnTo>
                  <a:lnTo>
                    <a:pt x="10233" y="247010"/>
                  </a:lnTo>
                  <a:lnTo>
                    <a:pt x="10233" y="3209778"/>
                  </a:lnTo>
                  <a:lnTo>
                    <a:pt x="10233" y="2814315"/>
                  </a:lnTo>
                </a:path>
              </a:pathLst>
            </a:custGeom>
            <a:ln w="12802">
              <a:solidFill>
                <a:srgbClr val="7FCCFF"/>
              </a:solidFill>
            </a:ln>
          </p:spPr>
          <p:txBody>
            <a:bodyPr wrap="square" lIns="0" tIns="0" rIns="0" bIns="0" rtlCol="0"/>
            <a:lstStyle/>
            <a:p>
              <a:endParaRPr/>
            </a:p>
          </p:txBody>
        </p:sp>
        <p:sp>
          <p:nvSpPr>
            <p:cNvPr id="63" name="object 62"/>
            <p:cNvSpPr/>
            <p:nvPr/>
          </p:nvSpPr>
          <p:spPr>
            <a:xfrm>
              <a:off x="1330556" y="2240113"/>
              <a:ext cx="7505" cy="2876550"/>
            </a:xfrm>
            <a:custGeom>
              <a:avLst/>
              <a:gdLst/>
              <a:ahLst/>
              <a:cxnLst/>
              <a:rect l="l" t="t" r="r" b="b"/>
              <a:pathLst>
                <a:path w="8255" h="3260090">
                  <a:moveTo>
                    <a:pt x="0" y="2912858"/>
                  </a:moveTo>
                  <a:lnTo>
                    <a:pt x="0" y="2962781"/>
                  </a:lnTo>
                  <a:lnTo>
                    <a:pt x="0" y="247010"/>
                  </a:lnTo>
                  <a:lnTo>
                    <a:pt x="0" y="3259714"/>
                  </a:lnTo>
                  <a:lnTo>
                    <a:pt x="0" y="247010"/>
                  </a:lnTo>
                  <a:lnTo>
                    <a:pt x="0" y="3111247"/>
                  </a:lnTo>
                  <a:lnTo>
                    <a:pt x="0" y="411249"/>
                  </a:lnTo>
                  <a:lnTo>
                    <a:pt x="0" y="3012704"/>
                  </a:lnTo>
                  <a:lnTo>
                    <a:pt x="0" y="2864237"/>
                  </a:lnTo>
                  <a:lnTo>
                    <a:pt x="1280" y="509780"/>
                  </a:lnTo>
                  <a:lnTo>
                    <a:pt x="1280" y="147151"/>
                  </a:lnTo>
                  <a:lnTo>
                    <a:pt x="1280" y="295618"/>
                  </a:lnTo>
                  <a:lnTo>
                    <a:pt x="1280" y="147151"/>
                  </a:lnTo>
                  <a:lnTo>
                    <a:pt x="1280" y="509780"/>
                  </a:lnTo>
                  <a:lnTo>
                    <a:pt x="1280" y="48621"/>
                  </a:lnTo>
                  <a:lnTo>
                    <a:pt x="1280" y="509780"/>
                  </a:lnTo>
                  <a:lnTo>
                    <a:pt x="1280" y="147151"/>
                  </a:lnTo>
                  <a:lnTo>
                    <a:pt x="1280" y="411249"/>
                  </a:lnTo>
                  <a:lnTo>
                    <a:pt x="2561" y="459857"/>
                  </a:lnTo>
                  <a:lnTo>
                    <a:pt x="2561" y="247010"/>
                  </a:lnTo>
                  <a:lnTo>
                    <a:pt x="2561" y="411249"/>
                  </a:lnTo>
                  <a:lnTo>
                    <a:pt x="2561" y="247010"/>
                  </a:lnTo>
                  <a:lnTo>
                    <a:pt x="2561" y="509780"/>
                  </a:lnTo>
                  <a:lnTo>
                    <a:pt x="2561" y="459857"/>
                  </a:lnTo>
                  <a:lnTo>
                    <a:pt x="3842" y="509780"/>
                  </a:lnTo>
                  <a:lnTo>
                    <a:pt x="3842" y="411249"/>
                  </a:lnTo>
                  <a:lnTo>
                    <a:pt x="3842" y="2912858"/>
                  </a:lnTo>
                  <a:lnTo>
                    <a:pt x="3842" y="247010"/>
                  </a:lnTo>
                  <a:lnTo>
                    <a:pt x="3842" y="3012704"/>
                  </a:lnTo>
                  <a:lnTo>
                    <a:pt x="3842" y="147151"/>
                  </a:lnTo>
                  <a:lnTo>
                    <a:pt x="3842" y="3012704"/>
                  </a:lnTo>
                  <a:lnTo>
                    <a:pt x="3842" y="0"/>
                  </a:lnTo>
                  <a:lnTo>
                    <a:pt x="3842" y="295618"/>
                  </a:lnTo>
                  <a:lnTo>
                    <a:pt x="3842" y="0"/>
                  </a:lnTo>
                  <a:lnTo>
                    <a:pt x="3842" y="345553"/>
                  </a:lnTo>
                  <a:lnTo>
                    <a:pt x="3842" y="147151"/>
                  </a:lnTo>
                  <a:lnTo>
                    <a:pt x="3842" y="509780"/>
                  </a:lnTo>
                  <a:lnTo>
                    <a:pt x="3842" y="295618"/>
                  </a:lnTo>
                  <a:lnTo>
                    <a:pt x="3842" y="411249"/>
                  </a:lnTo>
                  <a:lnTo>
                    <a:pt x="5123" y="509780"/>
                  </a:lnTo>
                  <a:lnTo>
                    <a:pt x="5123" y="411249"/>
                  </a:lnTo>
                  <a:lnTo>
                    <a:pt x="5123" y="509780"/>
                  </a:lnTo>
                  <a:lnTo>
                    <a:pt x="6403" y="509780"/>
                  </a:lnTo>
                  <a:lnTo>
                    <a:pt x="6403" y="345553"/>
                  </a:lnTo>
                  <a:lnTo>
                    <a:pt x="6403" y="459857"/>
                  </a:lnTo>
                  <a:lnTo>
                    <a:pt x="6403" y="411249"/>
                  </a:lnTo>
                  <a:lnTo>
                    <a:pt x="6403" y="509780"/>
                  </a:lnTo>
                  <a:lnTo>
                    <a:pt x="6403" y="197087"/>
                  </a:lnTo>
                  <a:lnTo>
                    <a:pt x="6403" y="459857"/>
                  </a:lnTo>
                  <a:lnTo>
                    <a:pt x="6403" y="197087"/>
                  </a:lnTo>
                  <a:lnTo>
                    <a:pt x="6403" y="295618"/>
                  </a:lnTo>
                  <a:lnTo>
                    <a:pt x="6403" y="147151"/>
                  </a:lnTo>
                  <a:lnTo>
                    <a:pt x="6403" y="295618"/>
                  </a:lnTo>
                  <a:lnTo>
                    <a:pt x="6403" y="247010"/>
                  </a:lnTo>
                  <a:lnTo>
                    <a:pt x="6403" y="2912858"/>
                  </a:lnTo>
                  <a:lnTo>
                    <a:pt x="6403" y="197087"/>
                  </a:lnTo>
                  <a:lnTo>
                    <a:pt x="6403" y="509780"/>
                  </a:lnTo>
                  <a:lnTo>
                    <a:pt x="6403" y="197087"/>
                  </a:lnTo>
                  <a:lnTo>
                    <a:pt x="6403" y="509780"/>
                  </a:lnTo>
                  <a:lnTo>
                    <a:pt x="7684" y="345553"/>
                  </a:lnTo>
                  <a:lnTo>
                    <a:pt x="7684" y="509780"/>
                  </a:lnTo>
                  <a:lnTo>
                    <a:pt x="7684" y="459857"/>
                  </a:lnTo>
                  <a:lnTo>
                    <a:pt x="7684" y="509780"/>
                  </a:lnTo>
                  <a:lnTo>
                    <a:pt x="7684" y="411249"/>
                  </a:lnTo>
                  <a:lnTo>
                    <a:pt x="7684" y="2864237"/>
                  </a:lnTo>
                  <a:lnTo>
                    <a:pt x="7684" y="345553"/>
                  </a:lnTo>
                </a:path>
              </a:pathLst>
            </a:custGeom>
            <a:ln w="12802">
              <a:solidFill>
                <a:srgbClr val="7FCCFF"/>
              </a:solidFill>
            </a:ln>
          </p:spPr>
          <p:txBody>
            <a:bodyPr wrap="square" lIns="0" tIns="0" rIns="0" bIns="0" rtlCol="0"/>
            <a:lstStyle/>
            <a:p>
              <a:endParaRPr/>
            </a:p>
          </p:txBody>
        </p:sp>
        <p:sp>
          <p:nvSpPr>
            <p:cNvPr id="64" name="object 63"/>
            <p:cNvSpPr/>
            <p:nvPr/>
          </p:nvSpPr>
          <p:spPr>
            <a:xfrm>
              <a:off x="1337541" y="2196064"/>
              <a:ext cx="10968" cy="2876550"/>
            </a:xfrm>
            <a:custGeom>
              <a:avLst/>
              <a:gdLst/>
              <a:ahLst/>
              <a:cxnLst/>
              <a:rect l="l" t="t" r="r" b="b"/>
              <a:pathLst>
                <a:path w="12065" h="3260090">
                  <a:moveTo>
                    <a:pt x="0" y="395476"/>
                  </a:moveTo>
                  <a:lnTo>
                    <a:pt x="0" y="296932"/>
                  </a:lnTo>
                  <a:lnTo>
                    <a:pt x="0" y="2962781"/>
                  </a:lnTo>
                  <a:lnTo>
                    <a:pt x="0" y="148466"/>
                  </a:lnTo>
                  <a:lnTo>
                    <a:pt x="0" y="2914160"/>
                  </a:lnTo>
                  <a:lnTo>
                    <a:pt x="1280" y="296932"/>
                  </a:lnTo>
                  <a:lnTo>
                    <a:pt x="1280" y="0"/>
                  </a:lnTo>
                  <a:lnTo>
                    <a:pt x="1280" y="559703"/>
                  </a:lnTo>
                  <a:lnTo>
                    <a:pt x="1280" y="0"/>
                  </a:lnTo>
                  <a:lnTo>
                    <a:pt x="1280" y="559703"/>
                  </a:lnTo>
                  <a:lnTo>
                    <a:pt x="1280" y="148466"/>
                  </a:lnTo>
                  <a:lnTo>
                    <a:pt x="1280" y="559703"/>
                  </a:lnTo>
                  <a:lnTo>
                    <a:pt x="1280" y="395476"/>
                  </a:lnTo>
                  <a:lnTo>
                    <a:pt x="1280" y="559703"/>
                  </a:lnTo>
                  <a:lnTo>
                    <a:pt x="2561" y="2962781"/>
                  </a:lnTo>
                  <a:lnTo>
                    <a:pt x="2561" y="2914160"/>
                  </a:lnTo>
                  <a:lnTo>
                    <a:pt x="2561" y="3111234"/>
                  </a:lnTo>
                  <a:lnTo>
                    <a:pt x="2561" y="461172"/>
                  </a:lnTo>
                  <a:lnTo>
                    <a:pt x="2561" y="3209778"/>
                  </a:lnTo>
                  <a:lnTo>
                    <a:pt x="2561" y="345540"/>
                  </a:lnTo>
                  <a:lnTo>
                    <a:pt x="2561" y="3209778"/>
                  </a:lnTo>
                  <a:lnTo>
                    <a:pt x="3842" y="3161170"/>
                  </a:lnTo>
                  <a:lnTo>
                    <a:pt x="3842" y="395476"/>
                  </a:lnTo>
                  <a:lnTo>
                    <a:pt x="3842" y="3209778"/>
                  </a:lnTo>
                  <a:lnTo>
                    <a:pt x="3842" y="296932"/>
                  </a:lnTo>
                  <a:lnTo>
                    <a:pt x="3842" y="3062626"/>
                  </a:lnTo>
                  <a:lnTo>
                    <a:pt x="3842" y="2914160"/>
                  </a:lnTo>
                  <a:lnTo>
                    <a:pt x="3842" y="3062626"/>
                  </a:lnTo>
                  <a:lnTo>
                    <a:pt x="3842" y="2914160"/>
                  </a:lnTo>
                  <a:lnTo>
                    <a:pt x="3842" y="2962781"/>
                  </a:lnTo>
                  <a:lnTo>
                    <a:pt x="3842" y="2914160"/>
                  </a:lnTo>
                  <a:lnTo>
                    <a:pt x="5123" y="2914160"/>
                  </a:lnTo>
                  <a:lnTo>
                    <a:pt x="5123" y="3012704"/>
                  </a:lnTo>
                  <a:lnTo>
                    <a:pt x="5123" y="559703"/>
                  </a:lnTo>
                  <a:lnTo>
                    <a:pt x="5123" y="2914160"/>
                  </a:lnTo>
                  <a:lnTo>
                    <a:pt x="5123" y="345540"/>
                  </a:lnTo>
                  <a:lnTo>
                    <a:pt x="5123" y="509780"/>
                  </a:lnTo>
                  <a:lnTo>
                    <a:pt x="5123" y="296932"/>
                  </a:lnTo>
                  <a:lnTo>
                    <a:pt x="5123" y="509780"/>
                  </a:lnTo>
                  <a:lnTo>
                    <a:pt x="5123" y="395476"/>
                  </a:lnTo>
                  <a:lnTo>
                    <a:pt x="5123" y="461172"/>
                  </a:lnTo>
                  <a:lnTo>
                    <a:pt x="7684" y="3012704"/>
                  </a:lnTo>
                  <a:lnTo>
                    <a:pt x="7684" y="3111234"/>
                  </a:lnTo>
                  <a:lnTo>
                    <a:pt x="7684" y="2962781"/>
                  </a:lnTo>
                  <a:lnTo>
                    <a:pt x="7684" y="3111234"/>
                  </a:lnTo>
                  <a:lnTo>
                    <a:pt x="7684" y="461172"/>
                  </a:lnTo>
                  <a:lnTo>
                    <a:pt x="7684" y="3209778"/>
                  </a:lnTo>
                  <a:lnTo>
                    <a:pt x="7684" y="395476"/>
                  </a:lnTo>
                  <a:lnTo>
                    <a:pt x="7684" y="3259714"/>
                  </a:lnTo>
                  <a:lnTo>
                    <a:pt x="7684" y="2962781"/>
                  </a:lnTo>
                  <a:lnTo>
                    <a:pt x="7684" y="3062626"/>
                  </a:lnTo>
                  <a:lnTo>
                    <a:pt x="7684" y="461172"/>
                  </a:lnTo>
                  <a:lnTo>
                    <a:pt x="7684" y="3259714"/>
                  </a:lnTo>
                  <a:lnTo>
                    <a:pt x="7684" y="2962781"/>
                  </a:lnTo>
                  <a:lnTo>
                    <a:pt x="7684" y="3062626"/>
                  </a:lnTo>
                  <a:lnTo>
                    <a:pt x="7684" y="509780"/>
                  </a:lnTo>
                  <a:lnTo>
                    <a:pt x="7684" y="3161170"/>
                  </a:lnTo>
                  <a:lnTo>
                    <a:pt x="7684" y="3062626"/>
                  </a:lnTo>
                  <a:lnTo>
                    <a:pt x="7684" y="3111234"/>
                  </a:lnTo>
                  <a:lnTo>
                    <a:pt x="10233" y="559703"/>
                  </a:lnTo>
                  <a:lnTo>
                    <a:pt x="10233" y="509780"/>
                  </a:lnTo>
                  <a:lnTo>
                    <a:pt x="10233" y="2914160"/>
                  </a:lnTo>
                  <a:lnTo>
                    <a:pt x="11526" y="2962781"/>
                  </a:lnTo>
                  <a:lnTo>
                    <a:pt x="11526" y="3111234"/>
                  </a:lnTo>
                  <a:lnTo>
                    <a:pt x="11526" y="2962781"/>
                  </a:lnTo>
                </a:path>
              </a:pathLst>
            </a:custGeom>
            <a:ln w="12802">
              <a:solidFill>
                <a:srgbClr val="7FCCFF"/>
              </a:solidFill>
            </a:ln>
          </p:spPr>
          <p:txBody>
            <a:bodyPr wrap="square" lIns="0" tIns="0" rIns="0" bIns="0" rtlCol="0"/>
            <a:lstStyle/>
            <a:p>
              <a:endParaRPr/>
            </a:p>
          </p:txBody>
        </p:sp>
        <p:sp>
          <p:nvSpPr>
            <p:cNvPr id="65" name="object 64"/>
            <p:cNvSpPr/>
            <p:nvPr/>
          </p:nvSpPr>
          <p:spPr>
            <a:xfrm>
              <a:off x="1348021" y="2283014"/>
              <a:ext cx="8659" cy="2876550"/>
            </a:xfrm>
            <a:custGeom>
              <a:avLst/>
              <a:gdLst/>
              <a:ahLst/>
              <a:cxnLst/>
              <a:rect l="l" t="t" r="r" b="b"/>
              <a:pathLst>
                <a:path w="9525" h="3260090">
                  <a:moveTo>
                    <a:pt x="0" y="2864237"/>
                  </a:moveTo>
                  <a:lnTo>
                    <a:pt x="0" y="2964082"/>
                  </a:lnTo>
                  <a:lnTo>
                    <a:pt x="0" y="411236"/>
                  </a:lnTo>
                  <a:lnTo>
                    <a:pt x="0" y="3161170"/>
                  </a:lnTo>
                  <a:lnTo>
                    <a:pt x="0" y="2864237"/>
                  </a:lnTo>
                  <a:lnTo>
                    <a:pt x="0" y="3111234"/>
                  </a:lnTo>
                  <a:lnTo>
                    <a:pt x="0" y="362628"/>
                  </a:lnTo>
                  <a:lnTo>
                    <a:pt x="0" y="3111234"/>
                  </a:lnTo>
                  <a:lnTo>
                    <a:pt x="0" y="461159"/>
                  </a:lnTo>
                  <a:lnTo>
                    <a:pt x="0" y="3161170"/>
                  </a:lnTo>
                  <a:lnTo>
                    <a:pt x="0" y="461159"/>
                  </a:lnTo>
                  <a:lnTo>
                    <a:pt x="1268" y="2964082"/>
                  </a:lnTo>
                  <a:lnTo>
                    <a:pt x="1268" y="3062626"/>
                  </a:lnTo>
                  <a:lnTo>
                    <a:pt x="1268" y="362628"/>
                  </a:lnTo>
                  <a:lnTo>
                    <a:pt x="1268" y="3259701"/>
                  </a:lnTo>
                  <a:lnTo>
                    <a:pt x="1268" y="2964082"/>
                  </a:lnTo>
                  <a:lnTo>
                    <a:pt x="1268" y="3111234"/>
                  </a:lnTo>
                  <a:lnTo>
                    <a:pt x="1268" y="362628"/>
                  </a:lnTo>
                  <a:lnTo>
                    <a:pt x="1268" y="3161170"/>
                  </a:lnTo>
                  <a:lnTo>
                    <a:pt x="1268" y="2914160"/>
                  </a:lnTo>
                  <a:lnTo>
                    <a:pt x="1268" y="3012691"/>
                  </a:lnTo>
                  <a:lnTo>
                    <a:pt x="1268" y="411236"/>
                  </a:lnTo>
                  <a:lnTo>
                    <a:pt x="1268" y="3062626"/>
                  </a:lnTo>
                  <a:lnTo>
                    <a:pt x="1268" y="2815616"/>
                  </a:lnTo>
                  <a:lnTo>
                    <a:pt x="2548" y="461159"/>
                  </a:lnTo>
                  <a:lnTo>
                    <a:pt x="3829" y="461159"/>
                  </a:lnTo>
                  <a:lnTo>
                    <a:pt x="5110" y="362628"/>
                  </a:lnTo>
                  <a:lnTo>
                    <a:pt x="5110" y="246997"/>
                  </a:lnTo>
                  <a:lnTo>
                    <a:pt x="5110" y="3012691"/>
                  </a:lnTo>
                  <a:lnTo>
                    <a:pt x="5110" y="362628"/>
                  </a:lnTo>
                  <a:lnTo>
                    <a:pt x="5110" y="2964082"/>
                  </a:lnTo>
                  <a:lnTo>
                    <a:pt x="5110" y="461159"/>
                  </a:lnTo>
                  <a:lnTo>
                    <a:pt x="5110" y="2914160"/>
                  </a:lnTo>
                  <a:lnTo>
                    <a:pt x="5110" y="0"/>
                  </a:lnTo>
                  <a:lnTo>
                    <a:pt x="5110" y="2964082"/>
                  </a:lnTo>
                  <a:lnTo>
                    <a:pt x="5110" y="2864237"/>
                  </a:lnTo>
                  <a:lnTo>
                    <a:pt x="5110" y="2914160"/>
                  </a:lnTo>
                  <a:lnTo>
                    <a:pt x="5110" y="49922"/>
                  </a:lnTo>
                  <a:lnTo>
                    <a:pt x="5110" y="3161170"/>
                  </a:lnTo>
                  <a:lnTo>
                    <a:pt x="5110" y="49922"/>
                  </a:lnTo>
                  <a:lnTo>
                    <a:pt x="5110" y="3111234"/>
                  </a:lnTo>
                  <a:lnTo>
                    <a:pt x="5110" y="296932"/>
                  </a:lnTo>
                  <a:lnTo>
                    <a:pt x="5110" y="3161170"/>
                  </a:lnTo>
                  <a:lnTo>
                    <a:pt x="5110" y="461159"/>
                  </a:lnTo>
                  <a:lnTo>
                    <a:pt x="5110" y="2914160"/>
                  </a:lnTo>
                  <a:lnTo>
                    <a:pt x="7672" y="2815616"/>
                  </a:lnTo>
                  <a:lnTo>
                    <a:pt x="7672" y="461159"/>
                  </a:lnTo>
                  <a:lnTo>
                    <a:pt x="8952" y="2815616"/>
                  </a:lnTo>
                  <a:lnTo>
                    <a:pt x="8952" y="2864237"/>
                  </a:lnTo>
                  <a:lnTo>
                    <a:pt x="8952" y="411236"/>
                  </a:lnTo>
                  <a:lnTo>
                    <a:pt x="8952" y="2914160"/>
                  </a:lnTo>
                  <a:lnTo>
                    <a:pt x="8952" y="246997"/>
                  </a:lnTo>
                  <a:lnTo>
                    <a:pt x="8952" y="3012691"/>
                  </a:lnTo>
                  <a:lnTo>
                    <a:pt x="8952" y="49922"/>
                  </a:lnTo>
                  <a:lnTo>
                    <a:pt x="8952" y="3161170"/>
                  </a:lnTo>
                  <a:lnTo>
                    <a:pt x="8952" y="3062626"/>
                  </a:lnTo>
                </a:path>
              </a:pathLst>
            </a:custGeom>
            <a:ln w="12802">
              <a:solidFill>
                <a:srgbClr val="7FCCFF"/>
              </a:solidFill>
            </a:ln>
          </p:spPr>
          <p:txBody>
            <a:bodyPr wrap="square" lIns="0" tIns="0" rIns="0" bIns="0" rtlCol="0"/>
            <a:lstStyle/>
            <a:p>
              <a:endParaRPr/>
            </a:p>
          </p:txBody>
        </p:sp>
        <p:sp>
          <p:nvSpPr>
            <p:cNvPr id="66" name="object 65"/>
            <p:cNvSpPr/>
            <p:nvPr/>
          </p:nvSpPr>
          <p:spPr>
            <a:xfrm>
              <a:off x="1356158" y="2152015"/>
              <a:ext cx="9814" cy="2920812"/>
            </a:xfrm>
            <a:custGeom>
              <a:avLst/>
              <a:gdLst/>
              <a:ahLst/>
              <a:cxnLst/>
              <a:rect l="l" t="t" r="r" b="b"/>
              <a:pathLst>
                <a:path w="10794" h="3310254">
                  <a:moveTo>
                    <a:pt x="0" y="3211093"/>
                  </a:moveTo>
                  <a:lnTo>
                    <a:pt x="0" y="0"/>
                  </a:lnTo>
                  <a:lnTo>
                    <a:pt x="0" y="3112549"/>
                  </a:lnTo>
                  <a:lnTo>
                    <a:pt x="0" y="3062626"/>
                  </a:lnTo>
                  <a:lnTo>
                    <a:pt x="1280" y="395463"/>
                  </a:lnTo>
                  <a:lnTo>
                    <a:pt x="1280" y="99845"/>
                  </a:lnTo>
                  <a:lnTo>
                    <a:pt x="1280" y="3309636"/>
                  </a:lnTo>
                  <a:lnTo>
                    <a:pt x="1280" y="296932"/>
                  </a:lnTo>
                  <a:lnTo>
                    <a:pt x="1280" y="3211093"/>
                  </a:lnTo>
                  <a:lnTo>
                    <a:pt x="1280" y="559703"/>
                  </a:lnTo>
                  <a:lnTo>
                    <a:pt x="1280" y="3161157"/>
                  </a:lnTo>
                  <a:lnTo>
                    <a:pt x="1280" y="3062626"/>
                  </a:lnTo>
                  <a:lnTo>
                    <a:pt x="2561" y="2964082"/>
                  </a:lnTo>
                  <a:lnTo>
                    <a:pt x="2561" y="609625"/>
                  </a:lnTo>
                  <a:lnTo>
                    <a:pt x="2561" y="3012704"/>
                  </a:lnTo>
                  <a:lnTo>
                    <a:pt x="2561" y="559703"/>
                  </a:lnTo>
                  <a:lnTo>
                    <a:pt x="3842" y="511095"/>
                  </a:lnTo>
                  <a:lnTo>
                    <a:pt x="3842" y="2964082"/>
                  </a:lnTo>
                  <a:lnTo>
                    <a:pt x="5123" y="2964082"/>
                  </a:lnTo>
                  <a:lnTo>
                    <a:pt x="5123" y="246997"/>
                  </a:lnTo>
                  <a:lnTo>
                    <a:pt x="5123" y="3062626"/>
                  </a:lnTo>
                  <a:lnTo>
                    <a:pt x="5123" y="246997"/>
                  </a:lnTo>
                  <a:lnTo>
                    <a:pt x="5123" y="3309636"/>
                  </a:lnTo>
                  <a:lnTo>
                    <a:pt x="5123" y="198389"/>
                  </a:lnTo>
                  <a:lnTo>
                    <a:pt x="5123" y="3309636"/>
                  </a:lnTo>
                  <a:lnTo>
                    <a:pt x="5123" y="246997"/>
                  </a:lnTo>
                  <a:lnTo>
                    <a:pt x="5123" y="3211093"/>
                  </a:lnTo>
                  <a:lnTo>
                    <a:pt x="5123" y="198389"/>
                  </a:lnTo>
                  <a:lnTo>
                    <a:pt x="5123" y="3112549"/>
                  </a:lnTo>
                  <a:lnTo>
                    <a:pt x="5123" y="609625"/>
                  </a:lnTo>
                  <a:lnTo>
                    <a:pt x="5123" y="3161157"/>
                  </a:lnTo>
                  <a:lnTo>
                    <a:pt x="7684" y="511095"/>
                  </a:lnTo>
                  <a:lnTo>
                    <a:pt x="7684" y="609625"/>
                  </a:lnTo>
                  <a:lnTo>
                    <a:pt x="7684" y="445399"/>
                  </a:lnTo>
                  <a:lnTo>
                    <a:pt x="7684" y="3062626"/>
                  </a:lnTo>
                  <a:lnTo>
                    <a:pt x="7684" y="395463"/>
                  </a:lnTo>
                  <a:lnTo>
                    <a:pt x="7684" y="3012704"/>
                  </a:lnTo>
                  <a:lnTo>
                    <a:pt x="7684" y="395463"/>
                  </a:lnTo>
                  <a:lnTo>
                    <a:pt x="7684" y="3012704"/>
                  </a:lnTo>
                  <a:lnTo>
                    <a:pt x="7684" y="511095"/>
                  </a:lnTo>
                  <a:lnTo>
                    <a:pt x="7684" y="3012704"/>
                  </a:lnTo>
                  <a:lnTo>
                    <a:pt x="7684" y="2964082"/>
                  </a:lnTo>
                  <a:lnTo>
                    <a:pt x="8965" y="559703"/>
                  </a:lnTo>
                  <a:lnTo>
                    <a:pt x="8965" y="511095"/>
                  </a:lnTo>
                  <a:lnTo>
                    <a:pt x="8965" y="609625"/>
                  </a:lnTo>
                  <a:lnTo>
                    <a:pt x="8965" y="296932"/>
                  </a:lnTo>
                  <a:lnTo>
                    <a:pt x="8965" y="559703"/>
                  </a:lnTo>
                  <a:lnTo>
                    <a:pt x="8965" y="198389"/>
                  </a:lnTo>
                  <a:lnTo>
                    <a:pt x="8965" y="609625"/>
                  </a:lnTo>
                  <a:lnTo>
                    <a:pt x="8965" y="99845"/>
                  </a:lnTo>
                  <a:lnTo>
                    <a:pt x="8965" y="609625"/>
                  </a:lnTo>
                  <a:lnTo>
                    <a:pt x="8965" y="99845"/>
                  </a:lnTo>
                  <a:lnTo>
                    <a:pt x="8965" y="296932"/>
                  </a:lnTo>
                  <a:lnTo>
                    <a:pt x="10246" y="609625"/>
                  </a:lnTo>
                  <a:lnTo>
                    <a:pt x="10246" y="198389"/>
                  </a:lnTo>
                  <a:lnTo>
                    <a:pt x="10246" y="511095"/>
                  </a:lnTo>
                  <a:lnTo>
                    <a:pt x="10246" y="346855"/>
                  </a:lnTo>
                </a:path>
              </a:pathLst>
            </a:custGeom>
            <a:ln w="12802">
              <a:solidFill>
                <a:srgbClr val="7FCCFF"/>
              </a:solidFill>
            </a:ln>
          </p:spPr>
          <p:txBody>
            <a:bodyPr wrap="square" lIns="0" tIns="0" rIns="0" bIns="0" rtlCol="0"/>
            <a:lstStyle/>
            <a:p>
              <a:endParaRPr/>
            </a:p>
          </p:txBody>
        </p:sp>
        <p:sp>
          <p:nvSpPr>
            <p:cNvPr id="67" name="object 66"/>
            <p:cNvSpPr/>
            <p:nvPr/>
          </p:nvSpPr>
          <p:spPr>
            <a:xfrm>
              <a:off x="1365474" y="2458063"/>
              <a:ext cx="9814" cy="2614332"/>
            </a:xfrm>
            <a:custGeom>
              <a:avLst/>
              <a:gdLst/>
              <a:ahLst/>
              <a:cxnLst/>
              <a:rect l="l" t="t" r="r" b="b"/>
              <a:pathLst>
                <a:path w="10794" h="2962910">
                  <a:moveTo>
                    <a:pt x="0" y="0"/>
                  </a:moveTo>
                  <a:lnTo>
                    <a:pt x="0" y="98543"/>
                  </a:lnTo>
                  <a:lnTo>
                    <a:pt x="1280" y="164239"/>
                  </a:lnTo>
                  <a:lnTo>
                    <a:pt x="1280" y="262770"/>
                  </a:lnTo>
                  <a:lnTo>
                    <a:pt x="1280" y="48608"/>
                  </a:lnTo>
                  <a:lnTo>
                    <a:pt x="1280" y="2617227"/>
                  </a:lnTo>
                  <a:lnTo>
                    <a:pt x="1280" y="164239"/>
                  </a:lnTo>
                  <a:lnTo>
                    <a:pt x="1280" y="2814302"/>
                  </a:lnTo>
                  <a:lnTo>
                    <a:pt x="1280" y="98543"/>
                  </a:lnTo>
                  <a:lnTo>
                    <a:pt x="1280" y="2814302"/>
                  </a:lnTo>
                  <a:lnTo>
                    <a:pt x="1280" y="2617227"/>
                  </a:lnTo>
                  <a:lnTo>
                    <a:pt x="2561" y="262770"/>
                  </a:lnTo>
                  <a:lnTo>
                    <a:pt x="2561" y="164239"/>
                  </a:lnTo>
                  <a:lnTo>
                    <a:pt x="2561" y="2864237"/>
                  </a:lnTo>
                  <a:lnTo>
                    <a:pt x="2561" y="2715771"/>
                  </a:lnTo>
                  <a:lnTo>
                    <a:pt x="2561" y="2962781"/>
                  </a:lnTo>
                  <a:lnTo>
                    <a:pt x="2561" y="2617227"/>
                  </a:lnTo>
                  <a:lnTo>
                    <a:pt x="2561" y="2814302"/>
                  </a:lnTo>
                  <a:lnTo>
                    <a:pt x="2561" y="2617227"/>
                  </a:lnTo>
                  <a:lnTo>
                    <a:pt x="3842" y="262770"/>
                  </a:lnTo>
                  <a:lnTo>
                    <a:pt x="3842" y="212847"/>
                  </a:lnTo>
                  <a:lnTo>
                    <a:pt x="3842" y="2665848"/>
                  </a:lnTo>
                  <a:lnTo>
                    <a:pt x="3842" y="164239"/>
                  </a:lnTo>
                  <a:lnTo>
                    <a:pt x="3842" y="2715771"/>
                  </a:lnTo>
                  <a:lnTo>
                    <a:pt x="3842" y="212847"/>
                  </a:lnTo>
                  <a:lnTo>
                    <a:pt x="3842" y="2715771"/>
                  </a:lnTo>
                  <a:lnTo>
                    <a:pt x="3842" y="2617227"/>
                  </a:lnTo>
                  <a:lnTo>
                    <a:pt x="3842" y="2765693"/>
                  </a:lnTo>
                  <a:lnTo>
                    <a:pt x="3842" y="2665848"/>
                  </a:lnTo>
                  <a:lnTo>
                    <a:pt x="5123" y="2617227"/>
                  </a:lnTo>
                  <a:lnTo>
                    <a:pt x="6403" y="2617227"/>
                  </a:lnTo>
                  <a:lnTo>
                    <a:pt x="6403" y="2765693"/>
                  </a:lnTo>
                  <a:lnTo>
                    <a:pt x="6403" y="2665848"/>
                  </a:lnTo>
                  <a:lnTo>
                    <a:pt x="6403" y="2864237"/>
                  </a:lnTo>
                  <a:lnTo>
                    <a:pt x="6403" y="48608"/>
                  </a:lnTo>
                  <a:lnTo>
                    <a:pt x="6403" y="2715771"/>
                  </a:lnTo>
                  <a:lnTo>
                    <a:pt x="6403" y="0"/>
                  </a:lnTo>
                  <a:lnTo>
                    <a:pt x="6403" y="2814302"/>
                  </a:lnTo>
                  <a:lnTo>
                    <a:pt x="6403" y="262770"/>
                  </a:lnTo>
                  <a:lnTo>
                    <a:pt x="6403" y="2715771"/>
                  </a:lnTo>
                  <a:lnTo>
                    <a:pt x="6403" y="212847"/>
                  </a:lnTo>
                  <a:lnTo>
                    <a:pt x="6403" y="2814302"/>
                  </a:lnTo>
                  <a:lnTo>
                    <a:pt x="6403" y="98543"/>
                  </a:lnTo>
                  <a:lnTo>
                    <a:pt x="6403" y="2665848"/>
                  </a:lnTo>
                  <a:lnTo>
                    <a:pt x="6403" y="262770"/>
                  </a:lnTo>
                  <a:lnTo>
                    <a:pt x="6403" y="2665848"/>
                  </a:lnTo>
                  <a:lnTo>
                    <a:pt x="6403" y="98543"/>
                  </a:lnTo>
                  <a:lnTo>
                    <a:pt x="6403" y="2665848"/>
                  </a:lnTo>
                  <a:lnTo>
                    <a:pt x="6403" y="212847"/>
                  </a:lnTo>
                  <a:lnTo>
                    <a:pt x="6403" y="2617227"/>
                  </a:lnTo>
                  <a:lnTo>
                    <a:pt x="7684" y="262770"/>
                  </a:lnTo>
                  <a:lnTo>
                    <a:pt x="7684" y="212847"/>
                  </a:lnTo>
                  <a:lnTo>
                    <a:pt x="7684" y="262770"/>
                  </a:lnTo>
                  <a:lnTo>
                    <a:pt x="7684" y="164239"/>
                  </a:lnTo>
                  <a:lnTo>
                    <a:pt x="7684" y="262770"/>
                  </a:lnTo>
                  <a:lnTo>
                    <a:pt x="10233" y="2617227"/>
                  </a:lnTo>
                  <a:lnTo>
                    <a:pt x="10233" y="2814302"/>
                  </a:lnTo>
                  <a:lnTo>
                    <a:pt x="10233" y="2715771"/>
                  </a:lnTo>
                  <a:lnTo>
                    <a:pt x="10233" y="2765693"/>
                  </a:lnTo>
                  <a:lnTo>
                    <a:pt x="10233" y="2715771"/>
                  </a:lnTo>
                  <a:lnTo>
                    <a:pt x="10233" y="2864237"/>
                  </a:lnTo>
                  <a:lnTo>
                    <a:pt x="10233" y="262770"/>
                  </a:lnTo>
                  <a:lnTo>
                    <a:pt x="10233" y="2814302"/>
                  </a:lnTo>
                  <a:lnTo>
                    <a:pt x="10233" y="0"/>
                  </a:lnTo>
                  <a:lnTo>
                    <a:pt x="10233" y="2864237"/>
                  </a:lnTo>
                  <a:lnTo>
                    <a:pt x="10233" y="2765693"/>
                  </a:lnTo>
                </a:path>
              </a:pathLst>
            </a:custGeom>
            <a:ln w="12802">
              <a:solidFill>
                <a:srgbClr val="7FCCFF"/>
              </a:solidFill>
            </a:ln>
          </p:spPr>
          <p:txBody>
            <a:bodyPr wrap="square" lIns="0" tIns="0" rIns="0" bIns="0" rtlCol="0"/>
            <a:lstStyle/>
            <a:p>
              <a:endParaRPr/>
            </a:p>
          </p:txBody>
        </p:sp>
        <p:sp>
          <p:nvSpPr>
            <p:cNvPr id="68" name="object 67"/>
            <p:cNvSpPr/>
            <p:nvPr/>
          </p:nvSpPr>
          <p:spPr>
            <a:xfrm>
              <a:off x="1374778" y="2152015"/>
              <a:ext cx="9814" cy="2876550"/>
            </a:xfrm>
            <a:custGeom>
              <a:avLst/>
              <a:gdLst/>
              <a:ahLst/>
              <a:cxnLst/>
              <a:rect l="l" t="t" r="r" b="b"/>
              <a:pathLst>
                <a:path w="10794" h="3260090">
                  <a:moveTo>
                    <a:pt x="0" y="3112549"/>
                  </a:moveTo>
                  <a:lnTo>
                    <a:pt x="0" y="296932"/>
                  </a:lnTo>
                  <a:lnTo>
                    <a:pt x="1293" y="3062626"/>
                  </a:lnTo>
                  <a:lnTo>
                    <a:pt x="1293" y="3259701"/>
                  </a:lnTo>
                  <a:lnTo>
                    <a:pt x="1293" y="246997"/>
                  </a:lnTo>
                  <a:lnTo>
                    <a:pt x="1293" y="3112549"/>
                  </a:lnTo>
                  <a:lnTo>
                    <a:pt x="1293" y="395463"/>
                  </a:lnTo>
                  <a:lnTo>
                    <a:pt x="1293" y="3112549"/>
                  </a:lnTo>
                  <a:lnTo>
                    <a:pt x="1293" y="559703"/>
                  </a:lnTo>
                  <a:lnTo>
                    <a:pt x="1293" y="609625"/>
                  </a:lnTo>
                  <a:lnTo>
                    <a:pt x="2561" y="559703"/>
                  </a:lnTo>
                  <a:lnTo>
                    <a:pt x="2561" y="511095"/>
                  </a:lnTo>
                  <a:lnTo>
                    <a:pt x="5123" y="3012704"/>
                  </a:lnTo>
                  <a:lnTo>
                    <a:pt x="5123" y="511095"/>
                  </a:lnTo>
                  <a:lnTo>
                    <a:pt x="5123" y="2964082"/>
                  </a:lnTo>
                  <a:lnTo>
                    <a:pt x="5123" y="346855"/>
                  </a:lnTo>
                  <a:lnTo>
                    <a:pt x="5123" y="3161157"/>
                  </a:lnTo>
                  <a:lnTo>
                    <a:pt x="5123" y="99845"/>
                  </a:lnTo>
                  <a:lnTo>
                    <a:pt x="5123" y="3112549"/>
                  </a:lnTo>
                  <a:lnTo>
                    <a:pt x="5123" y="0"/>
                  </a:lnTo>
                  <a:lnTo>
                    <a:pt x="5123" y="3112549"/>
                  </a:lnTo>
                  <a:lnTo>
                    <a:pt x="5123" y="49922"/>
                  </a:lnTo>
                  <a:lnTo>
                    <a:pt x="5123" y="3062626"/>
                  </a:lnTo>
                  <a:lnTo>
                    <a:pt x="5123" y="148466"/>
                  </a:lnTo>
                  <a:lnTo>
                    <a:pt x="5123" y="3012704"/>
                  </a:lnTo>
                  <a:lnTo>
                    <a:pt x="5123" y="296932"/>
                  </a:lnTo>
                  <a:lnTo>
                    <a:pt x="5123" y="609625"/>
                  </a:lnTo>
                  <a:lnTo>
                    <a:pt x="6403" y="511095"/>
                  </a:lnTo>
                  <a:lnTo>
                    <a:pt x="7684" y="395463"/>
                  </a:lnTo>
                  <a:lnTo>
                    <a:pt x="7684" y="346855"/>
                  </a:lnTo>
                  <a:lnTo>
                    <a:pt x="7684" y="559703"/>
                  </a:lnTo>
                  <a:lnTo>
                    <a:pt x="7684" y="296932"/>
                  </a:lnTo>
                  <a:lnTo>
                    <a:pt x="7684" y="609625"/>
                  </a:lnTo>
                  <a:lnTo>
                    <a:pt x="7684" y="198389"/>
                  </a:lnTo>
                  <a:lnTo>
                    <a:pt x="7684" y="445399"/>
                  </a:lnTo>
                  <a:lnTo>
                    <a:pt x="7684" y="246997"/>
                  </a:lnTo>
                  <a:lnTo>
                    <a:pt x="7684" y="609625"/>
                  </a:lnTo>
                  <a:lnTo>
                    <a:pt x="8965" y="609625"/>
                  </a:lnTo>
                  <a:lnTo>
                    <a:pt x="8965" y="445399"/>
                  </a:lnTo>
                  <a:lnTo>
                    <a:pt x="8965" y="3012704"/>
                  </a:lnTo>
                  <a:lnTo>
                    <a:pt x="8965" y="296932"/>
                  </a:lnTo>
                  <a:lnTo>
                    <a:pt x="8965" y="3211093"/>
                  </a:lnTo>
                  <a:lnTo>
                    <a:pt x="8965" y="99845"/>
                  </a:lnTo>
                  <a:lnTo>
                    <a:pt x="8965" y="3211093"/>
                  </a:lnTo>
                  <a:lnTo>
                    <a:pt x="8965" y="49922"/>
                  </a:lnTo>
                  <a:lnTo>
                    <a:pt x="8965" y="3211093"/>
                  </a:lnTo>
                  <a:lnTo>
                    <a:pt x="8965" y="3012704"/>
                  </a:lnTo>
                  <a:lnTo>
                    <a:pt x="10246" y="609625"/>
                  </a:lnTo>
                  <a:lnTo>
                    <a:pt x="10246" y="99845"/>
                  </a:lnTo>
                  <a:lnTo>
                    <a:pt x="10246" y="3161157"/>
                  </a:lnTo>
                  <a:lnTo>
                    <a:pt x="10246" y="198389"/>
                  </a:lnTo>
                  <a:lnTo>
                    <a:pt x="10246" y="2964082"/>
                  </a:lnTo>
                </a:path>
              </a:pathLst>
            </a:custGeom>
            <a:ln w="12802">
              <a:solidFill>
                <a:srgbClr val="7FCCFF"/>
              </a:solidFill>
            </a:ln>
          </p:spPr>
          <p:txBody>
            <a:bodyPr wrap="square" lIns="0" tIns="0" rIns="0" bIns="0" rtlCol="0"/>
            <a:lstStyle/>
            <a:p>
              <a:endParaRPr/>
            </a:p>
          </p:txBody>
        </p:sp>
        <p:sp>
          <p:nvSpPr>
            <p:cNvPr id="69" name="object 68"/>
            <p:cNvSpPr/>
            <p:nvPr/>
          </p:nvSpPr>
          <p:spPr>
            <a:xfrm>
              <a:off x="1384091" y="2065066"/>
              <a:ext cx="7505" cy="2833407"/>
            </a:xfrm>
            <a:custGeom>
              <a:avLst/>
              <a:gdLst/>
              <a:ahLst/>
              <a:cxnLst/>
              <a:rect l="l" t="t" r="r" b="b"/>
              <a:pathLst>
                <a:path w="8255" h="3211195">
                  <a:moveTo>
                    <a:pt x="0" y="3062626"/>
                  </a:moveTo>
                  <a:lnTo>
                    <a:pt x="0" y="3111247"/>
                  </a:lnTo>
                  <a:lnTo>
                    <a:pt x="0" y="543942"/>
                  </a:lnTo>
                  <a:lnTo>
                    <a:pt x="0" y="708169"/>
                  </a:lnTo>
                  <a:lnTo>
                    <a:pt x="1280" y="708169"/>
                  </a:lnTo>
                  <a:lnTo>
                    <a:pt x="1280" y="395476"/>
                  </a:lnTo>
                  <a:lnTo>
                    <a:pt x="1280" y="708169"/>
                  </a:lnTo>
                  <a:lnTo>
                    <a:pt x="1280" y="445399"/>
                  </a:lnTo>
                  <a:lnTo>
                    <a:pt x="1280" y="708169"/>
                  </a:lnTo>
                  <a:lnTo>
                    <a:pt x="1280" y="543942"/>
                  </a:lnTo>
                  <a:lnTo>
                    <a:pt x="1280" y="609638"/>
                  </a:lnTo>
                  <a:lnTo>
                    <a:pt x="2561" y="494007"/>
                  </a:lnTo>
                  <a:lnTo>
                    <a:pt x="2561" y="345540"/>
                  </a:lnTo>
                  <a:lnTo>
                    <a:pt x="2561" y="708169"/>
                  </a:lnTo>
                  <a:lnTo>
                    <a:pt x="2561" y="445399"/>
                  </a:lnTo>
                  <a:lnTo>
                    <a:pt x="2561" y="658246"/>
                  </a:lnTo>
                  <a:lnTo>
                    <a:pt x="2561" y="345540"/>
                  </a:lnTo>
                  <a:lnTo>
                    <a:pt x="2561" y="708169"/>
                  </a:lnTo>
                  <a:lnTo>
                    <a:pt x="2561" y="609638"/>
                  </a:lnTo>
                  <a:lnTo>
                    <a:pt x="2561" y="708169"/>
                  </a:lnTo>
                  <a:lnTo>
                    <a:pt x="2561" y="543942"/>
                  </a:lnTo>
                  <a:lnTo>
                    <a:pt x="2561" y="609638"/>
                  </a:lnTo>
                  <a:lnTo>
                    <a:pt x="2561" y="494007"/>
                  </a:lnTo>
                  <a:lnTo>
                    <a:pt x="2561" y="609638"/>
                  </a:lnTo>
                  <a:lnTo>
                    <a:pt x="2561" y="395476"/>
                  </a:lnTo>
                  <a:lnTo>
                    <a:pt x="2561" y="543942"/>
                  </a:lnTo>
                  <a:lnTo>
                    <a:pt x="2561" y="345540"/>
                  </a:lnTo>
                  <a:lnTo>
                    <a:pt x="2561" y="445399"/>
                  </a:lnTo>
                  <a:lnTo>
                    <a:pt x="3842" y="345540"/>
                  </a:lnTo>
                  <a:lnTo>
                    <a:pt x="3842" y="148466"/>
                  </a:lnTo>
                  <a:lnTo>
                    <a:pt x="3842" y="3111247"/>
                  </a:lnTo>
                  <a:lnTo>
                    <a:pt x="3842" y="98543"/>
                  </a:lnTo>
                  <a:lnTo>
                    <a:pt x="3842" y="3211093"/>
                  </a:lnTo>
                  <a:lnTo>
                    <a:pt x="3842" y="148466"/>
                  </a:lnTo>
                  <a:lnTo>
                    <a:pt x="3842" y="3211093"/>
                  </a:lnTo>
                  <a:lnTo>
                    <a:pt x="3842" y="49922"/>
                  </a:lnTo>
                  <a:lnTo>
                    <a:pt x="3842" y="3062626"/>
                  </a:lnTo>
                  <a:lnTo>
                    <a:pt x="3842" y="0"/>
                  </a:lnTo>
                  <a:lnTo>
                    <a:pt x="3842" y="395476"/>
                  </a:lnTo>
                  <a:lnTo>
                    <a:pt x="3842" y="345540"/>
                  </a:lnTo>
                  <a:lnTo>
                    <a:pt x="3842" y="494007"/>
                  </a:lnTo>
                  <a:lnTo>
                    <a:pt x="5123" y="658246"/>
                  </a:lnTo>
                  <a:lnTo>
                    <a:pt x="6403" y="658246"/>
                  </a:lnTo>
                  <a:lnTo>
                    <a:pt x="6403" y="543942"/>
                  </a:lnTo>
                  <a:lnTo>
                    <a:pt x="6403" y="708169"/>
                  </a:lnTo>
                  <a:lnTo>
                    <a:pt x="6403" y="543942"/>
                  </a:lnTo>
                  <a:lnTo>
                    <a:pt x="6403" y="708169"/>
                  </a:lnTo>
                  <a:lnTo>
                    <a:pt x="6403" y="609638"/>
                  </a:lnTo>
                  <a:lnTo>
                    <a:pt x="6403" y="3111247"/>
                  </a:lnTo>
                  <a:lnTo>
                    <a:pt x="6403" y="3062626"/>
                  </a:lnTo>
                  <a:lnTo>
                    <a:pt x="6403" y="3211093"/>
                  </a:lnTo>
                  <a:lnTo>
                    <a:pt x="6403" y="3111247"/>
                  </a:lnTo>
                  <a:lnTo>
                    <a:pt x="6403" y="3211093"/>
                  </a:lnTo>
                  <a:lnTo>
                    <a:pt x="6403" y="3062626"/>
                  </a:lnTo>
                  <a:lnTo>
                    <a:pt x="7684" y="708169"/>
                  </a:lnTo>
                  <a:lnTo>
                    <a:pt x="7684" y="543942"/>
                  </a:lnTo>
                  <a:lnTo>
                    <a:pt x="7684" y="3161170"/>
                  </a:lnTo>
                  <a:lnTo>
                    <a:pt x="7684" y="395476"/>
                  </a:lnTo>
                  <a:lnTo>
                    <a:pt x="7684" y="3211093"/>
                  </a:lnTo>
                  <a:lnTo>
                    <a:pt x="7684" y="247010"/>
                  </a:lnTo>
                  <a:lnTo>
                    <a:pt x="7684" y="3111247"/>
                  </a:lnTo>
                  <a:lnTo>
                    <a:pt x="7684" y="98543"/>
                  </a:lnTo>
                  <a:lnTo>
                    <a:pt x="7684" y="445399"/>
                  </a:lnTo>
                  <a:lnTo>
                    <a:pt x="7684" y="198389"/>
                  </a:lnTo>
                  <a:lnTo>
                    <a:pt x="7684" y="296932"/>
                  </a:lnTo>
                </a:path>
              </a:pathLst>
            </a:custGeom>
            <a:ln w="12802">
              <a:solidFill>
                <a:srgbClr val="7FCCFF"/>
              </a:solidFill>
            </a:ln>
          </p:spPr>
          <p:txBody>
            <a:bodyPr wrap="square" lIns="0" tIns="0" rIns="0" bIns="0" rtlCol="0"/>
            <a:lstStyle/>
            <a:p>
              <a:endParaRPr/>
            </a:p>
          </p:txBody>
        </p:sp>
        <p:sp>
          <p:nvSpPr>
            <p:cNvPr id="70" name="object 69"/>
            <p:cNvSpPr/>
            <p:nvPr/>
          </p:nvSpPr>
          <p:spPr>
            <a:xfrm>
              <a:off x="1391077" y="2327064"/>
              <a:ext cx="13276" cy="2614332"/>
            </a:xfrm>
            <a:custGeom>
              <a:avLst/>
              <a:gdLst/>
              <a:ahLst/>
              <a:cxnLst/>
              <a:rect l="l" t="t" r="r" b="b"/>
              <a:pathLst>
                <a:path w="14605" h="2962910">
                  <a:moveTo>
                    <a:pt x="0" y="0"/>
                  </a:moveTo>
                  <a:lnTo>
                    <a:pt x="0" y="2765693"/>
                  </a:lnTo>
                  <a:lnTo>
                    <a:pt x="1280" y="148466"/>
                  </a:lnTo>
                  <a:lnTo>
                    <a:pt x="1280" y="48608"/>
                  </a:lnTo>
                  <a:lnTo>
                    <a:pt x="1280" y="361314"/>
                  </a:lnTo>
                  <a:lnTo>
                    <a:pt x="2561" y="2765693"/>
                  </a:lnTo>
                  <a:lnTo>
                    <a:pt x="2561" y="2864237"/>
                  </a:lnTo>
                  <a:lnTo>
                    <a:pt x="2561" y="361314"/>
                  </a:lnTo>
                  <a:lnTo>
                    <a:pt x="2561" y="2864237"/>
                  </a:lnTo>
                  <a:lnTo>
                    <a:pt x="2561" y="197074"/>
                  </a:lnTo>
                  <a:lnTo>
                    <a:pt x="2561" y="2814315"/>
                  </a:lnTo>
                  <a:lnTo>
                    <a:pt x="2561" y="98543"/>
                  </a:lnTo>
                  <a:lnTo>
                    <a:pt x="2561" y="2814315"/>
                  </a:lnTo>
                  <a:lnTo>
                    <a:pt x="3842" y="2765693"/>
                  </a:lnTo>
                  <a:lnTo>
                    <a:pt x="3842" y="312705"/>
                  </a:lnTo>
                  <a:lnTo>
                    <a:pt x="5123" y="247010"/>
                  </a:lnTo>
                  <a:lnTo>
                    <a:pt x="5123" y="2914160"/>
                  </a:lnTo>
                  <a:lnTo>
                    <a:pt x="5123" y="197074"/>
                  </a:lnTo>
                  <a:lnTo>
                    <a:pt x="5123" y="2814315"/>
                  </a:lnTo>
                  <a:lnTo>
                    <a:pt x="5123" y="98543"/>
                  </a:lnTo>
                  <a:lnTo>
                    <a:pt x="5123" y="361314"/>
                  </a:lnTo>
                  <a:lnTo>
                    <a:pt x="5123" y="247010"/>
                  </a:lnTo>
                  <a:lnTo>
                    <a:pt x="5123" y="411236"/>
                  </a:lnTo>
                  <a:lnTo>
                    <a:pt x="6403" y="361314"/>
                  </a:lnTo>
                  <a:lnTo>
                    <a:pt x="7684" y="197074"/>
                  </a:lnTo>
                  <a:lnTo>
                    <a:pt x="7684" y="98543"/>
                  </a:lnTo>
                  <a:lnTo>
                    <a:pt x="7684" y="2765693"/>
                  </a:lnTo>
                  <a:lnTo>
                    <a:pt x="7684" y="247010"/>
                  </a:lnTo>
                  <a:lnTo>
                    <a:pt x="7684" y="2914160"/>
                  </a:lnTo>
                  <a:lnTo>
                    <a:pt x="7684" y="247010"/>
                  </a:lnTo>
                  <a:lnTo>
                    <a:pt x="7684" y="2864237"/>
                  </a:lnTo>
                  <a:lnTo>
                    <a:pt x="7684" y="312705"/>
                  </a:lnTo>
                  <a:lnTo>
                    <a:pt x="7684" y="2864237"/>
                  </a:lnTo>
                  <a:lnTo>
                    <a:pt x="7684" y="2765693"/>
                  </a:lnTo>
                  <a:lnTo>
                    <a:pt x="7684" y="2962768"/>
                  </a:lnTo>
                  <a:lnTo>
                    <a:pt x="7684" y="361314"/>
                  </a:lnTo>
                  <a:lnTo>
                    <a:pt x="7684" y="2765693"/>
                  </a:lnTo>
                  <a:lnTo>
                    <a:pt x="7684" y="312705"/>
                  </a:lnTo>
                  <a:lnTo>
                    <a:pt x="7684" y="2814315"/>
                  </a:lnTo>
                  <a:lnTo>
                    <a:pt x="7684" y="312705"/>
                  </a:lnTo>
                  <a:lnTo>
                    <a:pt x="8952" y="2765693"/>
                  </a:lnTo>
                  <a:lnTo>
                    <a:pt x="8952" y="2814315"/>
                  </a:lnTo>
                  <a:lnTo>
                    <a:pt x="11526" y="2814315"/>
                  </a:lnTo>
                  <a:lnTo>
                    <a:pt x="11526" y="2914160"/>
                  </a:lnTo>
                  <a:lnTo>
                    <a:pt x="11526" y="2765693"/>
                  </a:lnTo>
                  <a:lnTo>
                    <a:pt x="11526" y="2962768"/>
                  </a:lnTo>
                  <a:lnTo>
                    <a:pt x="11526" y="2864237"/>
                  </a:lnTo>
                  <a:lnTo>
                    <a:pt x="11526" y="2962768"/>
                  </a:lnTo>
                  <a:lnTo>
                    <a:pt x="11526" y="2765693"/>
                  </a:lnTo>
                  <a:lnTo>
                    <a:pt x="11526" y="2962768"/>
                  </a:lnTo>
                  <a:lnTo>
                    <a:pt x="11526" y="197074"/>
                  </a:lnTo>
                  <a:lnTo>
                    <a:pt x="11526" y="2864237"/>
                  </a:lnTo>
                  <a:lnTo>
                    <a:pt x="11526" y="361314"/>
                  </a:lnTo>
                  <a:lnTo>
                    <a:pt x="11526" y="2814315"/>
                  </a:lnTo>
                  <a:lnTo>
                    <a:pt x="11526" y="48608"/>
                  </a:lnTo>
                  <a:lnTo>
                    <a:pt x="11526" y="2914160"/>
                  </a:lnTo>
                  <a:lnTo>
                    <a:pt x="11526" y="48608"/>
                  </a:lnTo>
                  <a:lnTo>
                    <a:pt x="11526" y="2914160"/>
                  </a:lnTo>
                  <a:lnTo>
                    <a:pt x="12795" y="98543"/>
                  </a:lnTo>
                  <a:lnTo>
                    <a:pt x="12795" y="0"/>
                  </a:lnTo>
                  <a:lnTo>
                    <a:pt x="12795" y="2765693"/>
                  </a:lnTo>
                  <a:lnTo>
                    <a:pt x="12795" y="148466"/>
                  </a:lnTo>
                  <a:lnTo>
                    <a:pt x="12795" y="411236"/>
                  </a:lnTo>
                  <a:lnTo>
                    <a:pt x="12795" y="361314"/>
                  </a:lnTo>
                  <a:lnTo>
                    <a:pt x="12795" y="2814315"/>
                  </a:lnTo>
                  <a:lnTo>
                    <a:pt x="14075" y="2765693"/>
                  </a:lnTo>
                  <a:lnTo>
                    <a:pt x="14075" y="2814315"/>
                  </a:lnTo>
                  <a:lnTo>
                    <a:pt x="14075" y="2765693"/>
                  </a:lnTo>
                </a:path>
              </a:pathLst>
            </a:custGeom>
            <a:ln w="12802">
              <a:solidFill>
                <a:srgbClr val="7FCCFF"/>
              </a:solidFill>
            </a:ln>
          </p:spPr>
          <p:txBody>
            <a:bodyPr wrap="square" lIns="0" tIns="0" rIns="0" bIns="0" rtlCol="0"/>
            <a:lstStyle/>
            <a:p>
              <a:endParaRPr/>
            </a:p>
          </p:txBody>
        </p:sp>
        <p:sp>
          <p:nvSpPr>
            <p:cNvPr id="71" name="object 70"/>
            <p:cNvSpPr/>
            <p:nvPr/>
          </p:nvSpPr>
          <p:spPr>
            <a:xfrm>
              <a:off x="1403875" y="2327064"/>
              <a:ext cx="8659" cy="2963396"/>
            </a:xfrm>
            <a:custGeom>
              <a:avLst/>
              <a:gdLst/>
              <a:ahLst/>
              <a:cxnLst/>
              <a:rect l="l" t="t" r="r" b="b"/>
              <a:pathLst>
                <a:path w="9525" h="3358515">
                  <a:moveTo>
                    <a:pt x="0" y="2765693"/>
                  </a:moveTo>
                  <a:lnTo>
                    <a:pt x="1280" y="2765693"/>
                  </a:lnTo>
                  <a:lnTo>
                    <a:pt x="1280" y="2864237"/>
                  </a:lnTo>
                  <a:lnTo>
                    <a:pt x="1280" y="2814315"/>
                  </a:lnTo>
                  <a:lnTo>
                    <a:pt x="1280" y="2962768"/>
                  </a:lnTo>
                  <a:lnTo>
                    <a:pt x="1280" y="2765693"/>
                  </a:lnTo>
                  <a:lnTo>
                    <a:pt x="1280" y="3061312"/>
                  </a:lnTo>
                  <a:lnTo>
                    <a:pt x="1280" y="411236"/>
                  </a:lnTo>
                  <a:lnTo>
                    <a:pt x="2561" y="2765693"/>
                  </a:lnTo>
                  <a:lnTo>
                    <a:pt x="2561" y="3161170"/>
                  </a:lnTo>
                  <a:lnTo>
                    <a:pt x="2561" y="2914160"/>
                  </a:lnTo>
                  <a:lnTo>
                    <a:pt x="2561" y="3111247"/>
                  </a:lnTo>
                  <a:lnTo>
                    <a:pt x="2561" y="247010"/>
                  </a:lnTo>
                  <a:lnTo>
                    <a:pt x="2561" y="3209778"/>
                  </a:lnTo>
                  <a:lnTo>
                    <a:pt x="2561" y="2814315"/>
                  </a:lnTo>
                  <a:lnTo>
                    <a:pt x="2561" y="2962768"/>
                  </a:lnTo>
                  <a:lnTo>
                    <a:pt x="2561" y="48608"/>
                  </a:lnTo>
                  <a:lnTo>
                    <a:pt x="2561" y="3161170"/>
                  </a:lnTo>
                  <a:lnTo>
                    <a:pt x="2561" y="2814315"/>
                  </a:lnTo>
                  <a:lnTo>
                    <a:pt x="2561" y="2914160"/>
                  </a:lnTo>
                  <a:lnTo>
                    <a:pt x="2561" y="48608"/>
                  </a:lnTo>
                  <a:lnTo>
                    <a:pt x="2561" y="3209778"/>
                  </a:lnTo>
                  <a:lnTo>
                    <a:pt x="2561" y="98543"/>
                  </a:lnTo>
                  <a:lnTo>
                    <a:pt x="2561" y="3061312"/>
                  </a:lnTo>
                  <a:lnTo>
                    <a:pt x="2561" y="312705"/>
                  </a:lnTo>
                  <a:lnTo>
                    <a:pt x="2561" y="2962768"/>
                  </a:lnTo>
                  <a:lnTo>
                    <a:pt x="2561" y="2814315"/>
                  </a:lnTo>
                  <a:lnTo>
                    <a:pt x="6403" y="2765693"/>
                  </a:lnTo>
                  <a:lnTo>
                    <a:pt x="6403" y="3012704"/>
                  </a:lnTo>
                  <a:lnTo>
                    <a:pt x="6403" y="2765693"/>
                  </a:lnTo>
                  <a:lnTo>
                    <a:pt x="6403" y="2962768"/>
                  </a:lnTo>
                  <a:lnTo>
                    <a:pt x="6403" y="312705"/>
                  </a:lnTo>
                  <a:lnTo>
                    <a:pt x="6403" y="3061312"/>
                  </a:lnTo>
                  <a:lnTo>
                    <a:pt x="6403" y="2765693"/>
                  </a:lnTo>
                  <a:lnTo>
                    <a:pt x="6403" y="2914160"/>
                  </a:lnTo>
                  <a:lnTo>
                    <a:pt x="6403" y="148466"/>
                  </a:lnTo>
                  <a:lnTo>
                    <a:pt x="6403" y="3259714"/>
                  </a:lnTo>
                  <a:lnTo>
                    <a:pt x="6403" y="2864237"/>
                  </a:lnTo>
                  <a:lnTo>
                    <a:pt x="6403" y="3012704"/>
                  </a:lnTo>
                  <a:lnTo>
                    <a:pt x="6403" y="197074"/>
                  </a:lnTo>
                  <a:lnTo>
                    <a:pt x="6403" y="3358245"/>
                  </a:lnTo>
                  <a:lnTo>
                    <a:pt x="6403" y="2864237"/>
                  </a:lnTo>
                  <a:lnTo>
                    <a:pt x="6403" y="2962768"/>
                  </a:lnTo>
                  <a:lnTo>
                    <a:pt x="6403" y="0"/>
                  </a:lnTo>
                  <a:lnTo>
                    <a:pt x="6403" y="3308322"/>
                  </a:lnTo>
                  <a:lnTo>
                    <a:pt x="6403" y="2814315"/>
                  </a:lnTo>
                  <a:lnTo>
                    <a:pt x="6403" y="2914160"/>
                  </a:lnTo>
                  <a:lnTo>
                    <a:pt x="6403" y="247010"/>
                  </a:lnTo>
                  <a:lnTo>
                    <a:pt x="6403" y="3308322"/>
                  </a:lnTo>
                  <a:lnTo>
                    <a:pt x="6403" y="2814315"/>
                  </a:lnTo>
                  <a:lnTo>
                    <a:pt x="7684" y="2814315"/>
                  </a:lnTo>
                  <a:lnTo>
                    <a:pt x="7684" y="3111247"/>
                  </a:lnTo>
                  <a:lnTo>
                    <a:pt x="7684" y="2914160"/>
                  </a:lnTo>
                  <a:lnTo>
                    <a:pt x="7684" y="3061312"/>
                  </a:lnTo>
                  <a:lnTo>
                    <a:pt x="7684" y="2814315"/>
                  </a:lnTo>
                  <a:lnTo>
                    <a:pt x="8965" y="2814315"/>
                  </a:lnTo>
                  <a:lnTo>
                    <a:pt x="8965" y="411236"/>
                  </a:lnTo>
                  <a:lnTo>
                    <a:pt x="8965" y="2765693"/>
                  </a:lnTo>
                </a:path>
              </a:pathLst>
            </a:custGeom>
            <a:ln w="12802">
              <a:solidFill>
                <a:srgbClr val="7FCCFF"/>
              </a:solidFill>
            </a:ln>
          </p:spPr>
          <p:txBody>
            <a:bodyPr wrap="square" lIns="0" tIns="0" rIns="0" bIns="0" rtlCol="0"/>
            <a:lstStyle/>
            <a:p>
              <a:endParaRPr/>
            </a:p>
          </p:txBody>
        </p:sp>
        <p:sp>
          <p:nvSpPr>
            <p:cNvPr id="72" name="object 71"/>
            <p:cNvSpPr/>
            <p:nvPr/>
          </p:nvSpPr>
          <p:spPr>
            <a:xfrm>
              <a:off x="1412025" y="2369953"/>
              <a:ext cx="9814" cy="2876550"/>
            </a:xfrm>
            <a:custGeom>
              <a:avLst/>
              <a:gdLst/>
              <a:ahLst/>
              <a:cxnLst/>
              <a:rect l="l" t="t" r="r" b="b"/>
              <a:pathLst>
                <a:path w="10794" h="3260090">
                  <a:moveTo>
                    <a:pt x="0" y="2717085"/>
                  </a:moveTo>
                  <a:lnTo>
                    <a:pt x="0" y="2765706"/>
                  </a:lnTo>
                  <a:lnTo>
                    <a:pt x="1280" y="362628"/>
                  </a:lnTo>
                  <a:lnTo>
                    <a:pt x="1280" y="148466"/>
                  </a:lnTo>
                  <a:lnTo>
                    <a:pt x="1280" y="2964095"/>
                  </a:lnTo>
                  <a:lnTo>
                    <a:pt x="1280" y="2765706"/>
                  </a:lnTo>
                  <a:lnTo>
                    <a:pt x="2561" y="49935"/>
                  </a:lnTo>
                  <a:lnTo>
                    <a:pt x="2561" y="3112562"/>
                  </a:lnTo>
                  <a:lnTo>
                    <a:pt x="2561" y="2765706"/>
                  </a:lnTo>
                  <a:lnTo>
                    <a:pt x="2561" y="2914160"/>
                  </a:lnTo>
                  <a:lnTo>
                    <a:pt x="2561" y="49935"/>
                  </a:lnTo>
                  <a:lnTo>
                    <a:pt x="2561" y="3259714"/>
                  </a:lnTo>
                  <a:lnTo>
                    <a:pt x="2561" y="2765706"/>
                  </a:lnTo>
                  <a:lnTo>
                    <a:pt x="2561" y="2865552"/>
                  </a:lnTo>
                  <a:lnTo>
                    <a:pt x="2561" y="0"/>
                  </a:lnTo>
                  <a:lnTo>
                    <a:pt x="2561" y="3259714"/>
                  </a:lnTo>
                  <a:lnTo>
                    <a:pt x="2561" y="2765706"/>
                  </a:lnTo>
                  <a:lnTo>
                    <a:pt x="2561" y="2815629"/>
                  </a:lnTo>
                  <a:lnTo>
                    <a:pt x="2561" y="148466"/>
                  </a:lnTo>
                  <a:lnTo>
                    <a:pt x="2561" y="3161170"/>
                  </a:lnTo>
                  <a:lnTo>
                    <a:pt x="2561" y="148466"/>
                  </a:lnTo>
                  <a:lnTo>
                    <a:pt x="2561" y="2815629"/>
                  </a:lnTo>
                  <a:lnTo>
                    <a:pt x="2561" y="2717085"/>
                  </a:lnTo>
                  <a:lnTo>
                    <a:pt x="3842" y="362628"/>
                  </a:lnTo>
                  <a:lnTo>
                    <a:pt x="3842" y="2717085"/>
                  </a:lnTo>
                  <a:lnTo>
                    <a:pt x="5123" y="264097"/>
                  </a:lnTo>
                  <a:lnTo>
                    <a:pt x="5123" y="2815629"/>
                  </a:lnTo>
                  <a:lnTo>
                    <a:pt x="5123" y="362628"/>
                  </a:lnTo>
                  <a:lnTo>
                    <a:pt x="6403" y="2765706"/>
                  </a:lnTo>
                  <a:lnTo>
                    <a:pt x="6403" y="312705"/>
                  </a:lnTo>
                  <a:lnTo>
                    <a:pt x="6403" y="2964095"/>
                  </a:lnTo>
                  <a:lnTo>
                    <a:pt x="6403" y="99858"/>
                  </a:lnTo>
                  <a:lnTo>
                    <a:pt x="6403" y="3012704"/>
                  </a:lnTo>
                  <a:lnTo>
                    <a:pt x="6403" y="0"/>
                  </a:lnTo>
                  <a:lnTo>
                    <a:pt x="6403" y="3012704"/>
                  </a:lnTo>
                  <a:lnTo>
                    <a:pt x="6403" y="2717085"/>
                  </a:lnTo>
                  <a:lnTo>
                    <a:pt x="6403" y="2765706"/>
                  </a:lnTo>
                  <a:lnTo>
                    <a:pt x="6403" y="49935"/>
                  </a:lnTo>
                  <a:lnTo>
                    <a:pt x="6403" y="2914160"/>
                  </a:lnTo>
                  <a:lnTo>
                    <a:pt x="6403" y="49935"/>
                  </a:lnTo>
                  <a:lnTo>
                    <a:pt x="6403" y="2865552"/>
                  </a:lnTo>
                  <a:lnTo>
                    <a:pt x="6403" y="264097"/>
                  </a:lnTo>
                  <a:lnTo>
                    <a:pt x="7684" y="2717085"/>
                  </a:lnTo>
                  <a:lnTo>
                    <a:pt x="8965" y="2717085"/>
                  </a:lnTo>
                  <a:lnTo>
                    <a:pt x="8965" y="2815629"/>
                  </a:lnTo>
                  <a:lnTo>
                    <a:pt x="8965" y="2717085"/>
                  </a:lnTo>
                  <a:lnTo>
                    <a:pt x="8965" y="2865552"/>
                  </a:lnTo>
                  <a:lnTo>
                    <a:pt x="8965" y="2717085"/>
                  </a:lnTo>
                  <a:lnTo>
                    <a:pt x="8965" y="2865552"/>
                  </a:lnTo>
                  <a:lnTo>
                    <a:pt x="8965" y="2765706"/>
                  </a:lnTo>
                  <a:lnTo>
                    <a:pt x="8965" y="2914160"/>
                  </a:lnTo>
                  <a:lnTo>
                    <a:pt x="8965" y="2717085"/>
                  </a:lnTo>
                  <a:lnTo>
                    <a:pt x="8965" y="2865552"/>
                  </a:lnTo>
                  <a:lnTo>
                    <a:pt x="8965" y="2717085"/>
                  </a:lnTo>
                  <a:lnTo>
                    <a:pt x="10246" y="362628"/>
                  </a:lnTo>
                  <a:lnTo>
                    <a:pt x="10246" y="312705"/>
                  </a:lnTo>
                  <a:lnTo>
                    <a:pt x="10246" y="362628"/>
                  </a:lnTo>
                </a:path>
              </a:pathLst>
            </a:custGeom>
            <a:ln w="12802">
              <a:solidFill>
                <a:srgbClr val="7FCCFF"/>
              </a:solidFill>
            </a:ln>
          </p:spPr>
          <p:txBody>
            <a:bodyPr wrap="square" lIns="0" tIns="0" rIns="0" bIns="0" rtlCol="0"/>
            <a:lstStyle/>
            <a:p>
              <a:endParaRPr/>
            </a:p>
          </p:txBody>
        </p:sp>
        <p:sp>
          <p:nvSpPr>
            <p:cNvPr id="73" name="object 72"/>
            <p:cNvSpPr/>
            <p:nvPr/>
          </p:nvSpPr>
          <p:spPr>
            <a:xfrm>
              <a:off x="1421340" y="2414014"/>
              <a:ext cx="10968" cy="2571750"/>
            </a:xfrm>
            <a:custGeom>
              <a:avLst/>
              <a:gdLst/>
              <a:ahLst/>
              <a:cxnLst/>
              <a:rect l="l" t="t" r="r" b="b"/>
              <a:pathLst>
                <a:path w="12065" h="2914650">
                  <a:moveTo>
                    <a:pt x="0" y="312693"/>
                  </a:moveTo>
                  <a:lnTo>
                    <a:pt x="0" y="98530"/>
                  </a:lnTo>
                  <a:lnTo>
                    <a:pt x="0" y="214162"/>
                  </a:lnTo>
                  <a:lnTo>
                    <a:pt x="0" y="49922"/>
                  </a:lnTo>
                  <a:lnTo>
                    <a:pt x="0" y="2765693"/>
                  </a:lnTo>
                  <a:lnTo>
                    <a:pt x="1280" y="214162"/>
                  </a:lnTo>
                  <a:lnTo>
                    <a:pt x="1280" y="49922"/>
                  </a:lnTo>
                  <a:lnTo>
                    <a:pt x="1280" y="2765693"/>
                  </a:lnTo>
                  <a:lnTo>
                    <a:pt x="1280" y="262770"/>
                  </a:lnTo>
                  <a:lnTo>
                    <a:pt x="1280" y="2815616"/>
                  </a:lnTo>
                  <a:lnTo>
                    <a:pt x="1280" y="2715771"/>
                  </a:lnTo>
                  <a:lnTo>
                    <a:pt x="1280" y="2765693"/>
                  </a:lnTo>
                  <a:lnTo>
                    <a:pt x="1280" y="2667150"/>
                  </a:lnTo>
                  <a:lnTo>
                    <a:pt x="1280" y="2715771"/>
                  </a:lnTo>
                  <a:lnTo>
                    <a:pt x="2561" y="312693"/>
                  </a:lnTo>
                  <a:lnTo>
                    <a:pt x="2561" y="148466"/>
                  </a:lnTo>
                  <a:lnTo>
                    <a:pt x="3842" y="312693"/>
                  </a:lnTo>
                  <a:lnTo>
                    <a:pt x="3842" y="148466"/>
                  </a:lnTo>
                  <a:lnTo>
                    <a:pt x="3842" y="2715771"/>
                  </a:lnTo>
                  <a:lnTo>
                    <a:pt x="3842" y="49922"/>
                  </a:lnTo>
                  <a:lnTo>
                    <a:pt x="3842" y="262770"/>
                  </a:lnTo>
                  <a:lnTo>
                    <a:pt x="3842" y="148466"/>
                  </a:lnTo>
                  <a:lnTo>
                    <a:pt x="3842" y="2667150"/>
                  </a:lnTo>
                  <a:lnTo>
                    <a:pt x="5123" y="2765693"/>
                  </a:lnTo>
                  <a:lnTo>
                    <a:pt x="5123" y="2815616"/>
                  </a:lnTo>
                  <a:lnTo>
                    <a:pt x="5123" y="2667150"/>
                  </a:lnTo>
                  <a:lnTo>
                    <a:pt x="5123" y="2914160"/>
                  </a:lnTo>
                  <a:lnTo>
                    <a:pt x="5123" y="2765693"/>
                  </a:lnTo>
                  <a:lnTo>
                    <a:pt x="5123" y="2815616"/>
                  </a:lnTo>
                  <a:lnTo>
                    <a:pt x="5123" y="2765693"/>
                  </a:lnTo>
                  <a:lnTo>
                    <a:pt x="5123" y="2864224"/>
                  </a:lnTo>
                  <a:lnTo>
                    <a:pt x="5123" y="2667150"/>
                  </a:lnTo>
                  <a:lnTo>
                    <a:pt x="5123" y="2815616"/>
                  </a:lnTo>
                  <a:lnTo>
                    <a:pt x="5123" y="2667150"/>
                  </a:lnTo>
                  <a:lnTo>
                    <a:pt x="5123" y="2715771"/>
                  </a:lnTo>
                  <a:lnTo>
                    <a:pt x="5123" y="262770"/>
                  </a:lnTo>
                  <a:lnTo>
                    <a:pt x="5123" y="312693"/>
                  </a:lnTo>
                  <a:lnTo>
                    <a:pt x="7684" y="312693"/>
                  </a:lnTo>
                  <a:lnTo>
                    <a:pt x="7684" y="2715771"/>
                  </a:lnTo>
                  <a:lnTo>
                    <a:pt x="7684" y="214162"/>
                  </a:lnTo>
                  <a:lnTo>
                    <a:pt x="7684" y="2765693"/>
                  </a:lnTo>
                  <a:lnTo>
                    <a:pt x="7684" y="2715771"/>
                  </a:lnTo>
                  <a:lnTo>
                    <a:pt x="7684" y="2765693"/>
                  </a:lnTo>
                  <a:lnTo>
                    <a:pt x="7684" y="148466"/>
                  </a:lnTo>
                  <a:lnTo>
                    <a:pt x="7684" y="2864224"/>
                  </a:lnTo>
                  <a:lnTo>
                    <a:pt x="7684" y="2765693"/>
                  </a:lnTo>
                  <a:lnTo>
                    <a:pt x="7684" y="2815616"/>
                  </a:lnTo>
                  <a:lnTo>
                    <a:pt x="7684" y="214162"/>
                  </a:lnTo>
                  <a:lnTo>
                    <a:pt x="7684" y="2914160"/>
                  </a:lnTo>
                  <a:lnTo>
                    <a:pt x="7684" y="214162"/>
                  </a:lnTo>
                  <a:lnTo>
                    <a:pt x="7684" y="2914160"/>
                  </a:lnTo>
                  <a:lnTo>
                    <a:pt x="7684" y="148466"/>
                  </a:lnTo>
                  <a:lnTo>
                    <a:pt x="7684" y="2715771"/>
                  </a:lnTo>
                  <a:lnTo>
                    <a:pt x="8952" y="2815616"/>
                  </a:lnTo>
                  <a:lnTo>
                    <a:pt x="8952" y="98530"/>
                  </a:lnTo>
                  <a:lnTo>
                    <a:pt x="8952" y="262770"/>
                  </a:lnTo>
                  <a:lnTo>
                    <a:pt x="8952" y="214162"/>
                  </a:lnTo>
                  <a:lnTo>
                    <a:pt x="8952" y="2667150"/>
                  </a:lnTo>
                  <a:lnTo>
                    <a:pt x="10233" y="312693"/>
                  </a:lnTo>
                  <a:lnTo>
                    <a:pt x="10233" y="148466"/>
                  </a:lnTo>
                  <a:lnTo>
                    <a:pt x="10233" y="262770"/>
                  </a:lnTo>
                  <a:lnTo>
                    <a:pt x="10233" y="148466"/>
                  </a:lnTo>
                  <a:lnTo>
                    <a:pt x="10233" y="312693"/>
                  </a:lnTo>
                  <a:lnTo>
                    <a:pt x="11514" y="262770"/>
                  </a:lnTo>
                  <a:lnTo>
                    <a:pt x="11514" y="0"/>
                  </a:lnTo>
                  <a:lnTo>
                    <a:pt x="11514" y="262770"/>
                  </a:lnTo>
                  <a:lnTo>
                    <a:pt x="11514" y="214162"/>
                  </a:lnTo>
                </a:path>
              </a:pathLst>
            </a:custGeom>
            <a:ln w="12802">
              <a:solidFill>
                <a:srgbClr val="7FCCFF"/>
              </a:solidFill>
            </a:ln>
          </p:spPr>
          <p:txBody>
            <a:bodyPr wrap="square" lIns="0" tIns="0" rIns="0" bIns="0" rtlCol="0"/>
            <a:lstStyle/>
            <a:p>
              <a:endParaRPr/>
            </a:p>
          </p:txBody>
        </p:sp>
        <p:sp>
          <p:nvSpPr>
            <p:cNvPr id="74" name="object 73"/>
            <p:cNvSpPr/>
            <p:nvPr/>
          </p:nvSpPr>
          <p:spPr>
            <a:xfrm>
              <a:off x="1431808" y="2109114"/>
              <a:ext cx="9814" cy="2919132"/>
            </a:xfrm>
            <a:custGeom>
              <a:avLst/>
              <a:gdLst/>
              <a:ahLst/>
              <a:cxnLst/>
              <a:rect l="l" t="t" r="r" b="b"/>
              <a:pathLst>
                <a:path w="10794" h="3308350">
                  <a:moveTo>
                    <a:pt x="0" y="559716"/>
                  </a:moveTo>
                  <a:lnTo>
                    <a:pt x="0" y="247010"/>
                  </a:lnTo>
                  <a:lnTo>
                    <a:pt x="0" y="3061325"/>
                  </a:lnTo>
                  <a:lnTo>
                    <a:pt x="1280" y="345553"/>
                  </a:lnTo>
                  <a:lnTo>
                    <a:pt x="1280" y="48621"/>
                  </a:lnTo>
                  <a:lnTo>
                    <a:pt x="1280" y="3111247"/>
                  </a:lnTo>
                  <a:lnTo>
                    <a:pt x="1280" y="48621"/>
                  </a:lnTo>
                  <a:lnTo>
                    <a:pt x="1280" y="3259714"/>
                  </a:lnTo>
                  <a:lnTo>
                    <a:pt x="1280" y="98543"/>
                  </a:lnTo>
                  <a:lnTo>
                    <a:pt x="1280" y="3161170"/>
                  </a:lnTo>
                  <a:lnTo>
                    <a:pt x="1280" y="148466"/>
                  </a:lnTo>
                  <a:lnTo>
                    <a:pt x="1280" y="3061325"/>
                  </a:lnTo>
                  <a:lnTo>
                    <a:pt x="1280" y="395476"/>
                  </a:lnTo>
                  <a:lnTo>
                    <a:pt x="1280" y="3012704"/>
                  </a:lnTo>
                  <a:lnTo>
                    <a:pt x="1280" y="658246"/>
                  </a:lnTo>
                  <a:lnTo>
                    <a:pt x="1280" y="3012704"/>
                  </a:lnTo>
                  <a:lnTo>
                    <a:pt x="2561" y="3012704"/>
                  </a:lnTo>
                  <a:lnTo>
                    <a:pt x="3842" y="608324"/>
                  </a:lnTo>
                  <a:lnTo>
                    <a:pt x="3842" y="658246"/>
                  </a:lnTo>
                  <a:lnTo>
                    <a:pt x="3842" y="559716"/>
                  </a:lnTo>
                  <a:lnTo>
                    <a:pt x="3842" y="658246"/>
                  </a:lnTo>
                  <a:lnTo>
                    <a:pt x="5123" y="559716"/>
                  </a:lnTo>
                  <a:lnTo>
                    <a:pt x="5123" y="197087"/>
                  </a:lnTo>
                  <a:lnTo>
                    <a:pt x="5123" y="658246"/>
                  </a:lnTo>
                  <a:lnTo>
                    <a:pt x="5123" y="0"/>
                  </a:lnTo>
                  <a:lnTo>
                    <a:pt x="5123" y="3012704"/>
                  </a:lnTo>
                  <a:lnTo>
                    <a:pt x="5123" y="0"/>
                  </a:lnTo>
                  <a:lnTo>
                    <a:pt x="5123" y="3259714"/>
                  </a:lnTo>
                  <a:lnTo>
                    <a:pt x="5123" y="0"/>
                  </a:lnTo>
                  <a:lnTo>
                    <a:pt x="5123" y="3259714"/>
                  </a:lnTo>
                  <a:lnTo>
                    <a:pt x="5123" y="0"/>
                  </a:lnTo>
                  <a:lnTo>
                    <a:pt x="5123" y="3209778"/>
                  </a:lnTo>
                  <a:lnTo>
                    <a:pt x="5123" y="247010"/>
                  </a:lnTo>
                  <a:lnTo>
                    <a:pt x="5123" y="3161170"/>
                  </a:lnTo>
                  <a:lnTo>
                    <a:pt x="5123" y="444084"/>
                  </a:lnTo>
                  <a:lnTo>
                    <a:pt x="5123" y="494020"/>
                  </a:lnTo>
                  <a:lnTo>
                    <a:pt x="6403" y="3061325"/>
                  </a:lnTo>
                  <a:lnTo>
                    <a:pt x="6403" y="658246"/>
                  </a:lnTo>
                  <a:lnTo>
                    <a:pt x="7684" y="494020"/>
                  </a:lnTo>
                  <a:lnTo>
                    <a:pt x="7684" y="608324"/>
                  </a:lnTo>
                  <a:lnTo>
                    <a:pt x="7684" y="444084"/>
                  </a:lnTo>
                  <a:lnTo>
                    <a:pt x="7684" y="658246"/>
                  </a:lnTo>
                  <a:lnTo>
                    <a:pt x="7684" y="608324"/>
                  </a:lnTo>
                  <a:lnTo>
                    <a:pt x="7684" y="658246"/>
                  </a:lnTo>
                  <a:lnTo>
                    <a:pt x="7684" y="608324"/>
                  </a:lnTo>
                  <a:lnTo>
                    <a:pt x="7684" y="658246"/>
                  </a:lnTo>
                  <a:lnTo>
                    <a:pt x="8965" y="658246"/>
                  </a:lnTo>
                  <a:lnTo>
                    <a:pt x="8965" y="559716"/>
                  </a:lnTo>
                  <a:lnTo>
                    <a:pt x="8965" y="658246"/>
                  </a:lnTo>
                  <a:lnTo>
                    <a:pt x="8965" y="247010"/>
                  </a:lnTo>
                  <a:lnTo>
                    <a:pt x="8965" y="345553"/>
                  </a:lnTo>
                  <a:lnTo>
                    <a:pt x="8965" y="148466"/>
                  </a:lnTo>
                  <a:lnTo>
                    <a:pt x="8965" y="3161170"/>
                  </a:lnTo>
                  <a:lnTo>
                    <a:pt x="8965" y="48621"/>
                  </a:lnTo>
                  <a:lnTo>
                    <a:pt x="8965" y="3308322"/>
                  </a:lnTo>
                  <a:lnTo>
                    <a:pt x="10246" y="3111247"/>
                  </a:lnTo>
                  <a:lnTo>
                    <a:pt x="10246" y="3012704"/>
                  </a:lnTo>
                </a:path>
              </a:pathLst>
            </a:custGeom>
            <a:ln w="12802">
              <a:solidFill>
                <a:srgbClr val="7FCCFF"/>
              </a:solidFill>
            </a:ln>
          </p:spPr>
          <p:txBody>
            <a:bodyPr wrap="square" lIns="0" tIns="0" rIns="0" bIns="0" rtlCol="0"/>
            <a:lstStyle/>
            <a:p>
              <a:endParaRPr/>
            </a:p>
          </p:txBody>
        </p:sp>
        <p:sp>
          <p:nvSpPr>
            <p:cNvPr id="75" name="object 74"/>
            <p:cNvSpPr/>
            <p:nvPr/>
          </p:nvSpPr>
          <p:spPr>
            <a:xfrm>
              <a:off x="1441122" y="2196065"/>
              <a:ext cx="8659" cy="2963396"/>
            </a:xfrm>
            <a:custGeom>
              <a:avLst/>
              <a:gdLst/>
              <a:ahLst/>
              <a:cxnLst/>
              <a:rect l="l" t="t" r="r" b="b"/>
              <a:pathLst>
                <a:path w="9525" h="3358515">
                  <a:moveTo>
                    <a:pt x="0" y="2914160"/>
                  </a:moveTo>
                  <a:lnTo>
                    <a:pt x="0" y="49922"/>
                  </a:lnTo>
                  <a:lnTo>
                    <a:pt x="0" y="3358245"/>
                  </a:lnTo>
                  <a:lnTo>
                    <a:pt x="0" y="2914160"/>
                  </a:lnTo>
                  <a:lnTo>
                    <a:pt x="0" y="3062626"/>
                  </a:lnTo>
                  <a:lnTo>
                    <a:pt x="0" y="197074"/>
                  </a:lnTo>
                  <a:lnTo>
                    <a:pt x="0" y="3358245"/>
                  </a:lnTo>
                  <a:lnTo>
                    <a:pt x="0" y="395476"/>
                  </a:lnTo>
                  <a:lnTo>
                    <a:pt x="0" y="3209778"/>
                  </a:lnTo>
                  <a:lnTo>
                    <a:pt x="0" y="2914160"/>
                  </a:lnTo>
                  <a:lnTo>
                    <a:pt x="0" y="3062626"/>
                  </a:lnTo>
                  <a:lnTo>
                    <a:pt x="0" y="2914160"/>
                  </a:lnTo>
                  <a:lnTo>
                    <a:pt x="1280" y="2962781"/>
                  </a:lnTo>
                  <a:lnTo>
                    <a:pt x="1280" y="2914160"/>
                  </a:lnTo>
                  <a:lnTo>
                    <a:pt x="1280" y="2962781"/>
                  </a:lnTo>
                  <a:lnTo>
                    <a:pt x="1280" y="2914160"/>
                  </a:lnTo>
                  <a:lnTo>
                    <a:pt x="2561" y="2962781"/>
                  </a:lnTo>
                  <a:lnTo>
                    <a:pt x="2561" y="2914160"/>
                  </a:lnTo>
                  <a:lnTo>
                    <a:pt x="3842" y="559703"/>
                  </a:lnTo>
                  <a:lnTo>
                    <a:pt x="3842" y="345540"/>
                  </a:lnTo>
                  <a:lnTo>
                    <a:pt x="3842" y="2914160"/>
                  </a:lnTo>
                  <a:lnTo>
                    <a:pt x="3842" y="148466"/>
                  </a:lnTo>
                  <a:lnTo>
                    <a:pt x="3842" y="3062626"/>
                  </a:lnTo>
                  <a:lnTo>
                    <a:pt x="3842" y="0"/>
                  </a:lnTo>
                  <a:lnTo>
                    <a:pt x="3842" y="3111234"/>
                  </a:lnTo>
                  <a:lnTo>
                    <a:pt x="3842" y="98543"/>
                  </a:lnTo>
                  <a:lnTo>
                    <a:pt x="3842" y="3209778"/>
                  </a:lnTo>
                  <a:lnTo>
                    <a:pt x="3842" y="247010"/>
                  </a:lnTo>
                  <a:lnTo>
                    <a:pt x="3842" y="3209778"/>
                  </a:lnTo>
                  <a:lnTo>
                    <a:pt x="3842" y="461172"/>
                  </a:lnTo>
                  <a:lnTo>
                    <a:pt x="3842" y="3062626"/>
                  </a:lnTo>
                  <a:lnTo>
                    <a:pt x="3842" y="2962781"/>
                  </a:lnTo>
                  <a:lnTo>
                    <a:pt x="6403" y="3012704"/>
                  </a:lnTo>
                  <a:lnTo>
                    <a:pt x="6403" y="2914160"/>
                  </a:lnTo>
                  <a:lnTo>
                    <a:pt x="6403" y="3062626"/>
                  </a:lnTo>
                  <a:lnTo>
                    <a:pt x="6403" y="2962781"/>
                  </a:lnTo>
                  <a:lnTo>
                    <a:pt x="6403" y="3012704"/>
                  </a:lnTo>
                  <a:lnTo>
                    <a:pt x="6403" y="2914160"/>
                  </a:lnTo>
                  <a:lnTo>
                    <a:pt x="6403" y="3012704"/>
                  </a:lnTo>
                  <a:lnTo>
                    <a:pt x="6403" y="2962781"/>
                  </a:lnTo>
                  <a:lnTo>
                    <a:pt x="7684" y="2914160"/>
                  </a:lnTo>
                  <a:lnTo>
                    <a:pt x="7684" y="3012704"/>
                  </a:lnTo>
                  <a:lnTo>
                    <a:pt x="7684" y="559703"/>
                  </a:lnTo>
                  <a:lnTo>
                    <a:pt x="7684" y="3111234"/>
                  </a:lnTo>
                  <a:lnTo>
                    <a:pt x="7684" y="296932"/>
                  </a:lnTo>
                  <a:lnTo>
                    <a:pt x="7684" y="3062626"/>
                  </a:lnTo>
                  <a:lnTo>
                    <a:pt x="7684" y="247010"/>
                  </a:lnTo>
                  <a:lnTo>
                    <a:pt x="7684" y="3012704"/>
                  </a:lnTo>
                  <a:lnTo>
                    <a:pt x="7684" y="296932"/>
                  </a:lnTo>
                  <a:lnTo>
                    <a:pt x="7684" y="395476"/>
                  </a:lnTo>
                  <a:lnTo>
                    <a:pt x="8965" y="3062626"/>
                  </a:lnTo>
                  <a:lnTo>
                    <a:pt x="8965" y="559703"/>
                  </a:lnTo>
                  <a:lnTo>
                    <a:pt x="8965" y="2962781"/>
                  </a:lnTo>
                  <a:lnTo>
                    <a:pt x="8965" y="509780"/>
                  </a:lnTo>
                  <a:lnTo>
                    <a:pt x="8965" y="3111234"/>
                  </a:lnTo>
                  <a:lnTo>
                    <a:pt x="8965" y="3012704"/>
                  </a:lnTo>
                  <a:lnTo>
                    <a:pt x="8965" y="3161170"/>
                  </a:lnTo>
                  <a:lnTo>
                    <a:pt x="8965" y="3111234"/>
                  </a:lnTo>
                  <a:lnTo>
                    <a:pt x="8965" y="3161170"/>
                  </a:lnTo>
                  <a:lnTo>
                    <a:pt x="8965" y="2914160"/>
                  </a:lnTo>
                  <a:lnTo>
                    <a:pt x="8965" y="3062626"/>
                  </a:lnTo>
                </a:path>
              </a:pathLst>
            </a:custGeom>
            <a:ln w="12802">
              <a:solidFill>
                <a:srgbClr val="7FCCFF"/>
              </a:solidFill>
            </a:ln>
          </p:spPr>
          <p:txBody>
            <a:bodyPr wrap="square" lIns="0" tIns="0" rIns="0" bIns="0" rtlCol="0"/>
            <a:lstStyle/>
            <a:p>
              <a:endParaRPr/>
            </a:p>
          </p:txBody>
        </p:sp>
        <p:sp>
          <p:nvSpPr>
            <p:cNvPr id="76" name="object 75"/>
            <p:cNvSpPr/>
            <p:nvPr/>
          </p:nvSpPr>
          <p:spPr>
            <a:xfrm>
              <a:off x="1449272" y="2240113"/>
              <a:ext cx="10968" cy="2876550"/>
            </a:xfrm>
            <a:custGeom>
              <a:avLst/>
              <a:gdLst/>
              <a:ahLst/>
              <a:cxnLst/>
              <a:rect l="l" t="t" r="r" b="b"/>
              <a:pathLst>
                <a:path w="12065" h="3260090">
                  <a:moveTo>
                    <a:pt x="0" y="3012704"/>
                  </a:moveTo>
                  <a:lnTo>
                    <a:pt x="0" y="2864237"/>
                  </a:lnTo>
                  <a:lnTo>
                    <a:pt x="1280" y="2912858"/>
                  </a:lnTo>
                  <a:lnTo>
                    <a:pt x="1280" y="2864237"/>
                  </a:lnTo>
                  <a:lnTo>
                    <a:pt x="1280" y="3012704"/>
                  </a:lnTo>
                  <a:lnTo>
                    <a:pt x="1280" y="2864237"/>
                  </a:lnTo>
                  <a:lnTo>
                    <a:pt x="2548" y="3012704"/>
                  </a:lnTo>
                  <a:lnTo>
                    <a:pt x="2548" y="2864237"/>
                  </a:lnTo>
                  <a:lnTo>
                    <a:pt x="2548" y="2962781"/>
                  </a:lnTo>
                  <a:lnTo>
                    <a:pt x="2548" y="411249"/>
                  </a:lnTo>
                  <a:lnTo>
                    <a:pt x="2548" y="2962781"/>
                  </a:lnTo>
                  <a:lnTo>
                    <a:pt x="2548" y="2864237"/>
                  </a:lnTo>
                  <a:lnTo>
                    <a:pt x="2548" y="2912858"/>
                  </a:lnTo>
                  <a:lnTo>
                    <a:pt x="2548" y="2864237"/>
                  </a:lnTo>
                  <a:lnTo>
                    <a:pt x="2548" y="2962781"/>
                  </a:lnTo>
                  <a:lnTo>
                    <a:pt x="2548" y="2864237"/>
                  </a:lnTo>
                  <a:lnTo>
                    <a:pt x="2548" y="3012704"/>
                  </a:lnTo>
                  <a:lnTo>
                    <a:pt x="2548" y="2864237"/>
                  </a:lnTo>
                  <a:lnTo>
                    <a:pt x="2548" y="2962781"/>
                  </a:lnTo>
                  <a:lnTo>
                    <a:pt x="2548" y="2864237"/>
                  </a:lnTo>
                  <a:lnTo>
                    <a:pt x="3842" y="2864237"/>
                  </a:lnTo>
                  <a:lnTo>
                    <a:pt x="3842" y="2962781"/>
                  </a:lnTo>
                  <a:lnTo>
                    <a:pt x="3842" y="2864237"/>
                  </a:lnTo>
                  <a:lnTo>
                    <a:pt x="3842" y="3012704"/>
                  </a:lnTo>
                  <a:lnTo>
                    <a:pt x="3842" y="2912858"/>
                  </a:lnTo>
                  <a:lnTo>
                    <a:pt x="3842" y="3012704"/>
                  </a:lnTo>
                  <a:lnTo>
                    <a:pt x="3842" y="2912858"/>
                  </a:lnTo>
                  <a:lnTo>
                    <a:pt x="3842" y="2962781"/>
                  </a:lnTo>
                  <a:lnTo>
                    <a:pt x="3842" y="2864237"/>
                  </a:lnTo>
                  <a:lnTo>
                    <a:pt x="3842" y="2962781"/>
                  </a:lnTo>
                  <a:lnTo>
                    <a:pt x="3842" y="509780"/>
                  </a:lnTo>
                  <a:lnTo>
                    <a:pt x="6391" y="509780"/>
                  </a:lnTo>
                  <a:lnTo>
                    <a:pt x="6391" y="411249"/>
                  </a:lnTo>
                  <a:lnTo>
                    <a:pt x="6391" y="2962781"/>
                  </a:lnTo>
                  <a:lnTo>
                    <a:pt x="6391" y="411249"/>
                  </a:lnTo>
                  <a:lnTo>
                    <a:pt x="6391" y="3012704"/>
                  </a:lnTo>
                  <a:lnTo>
                    <a:pt x="6391" y="197087"/>
                  </a:lnTo>
                  <a:lnTo>
                    <a:pt x="6391" y="3209791"/>
                  </a:lnTo>
                  <a:lnTo>
                    <a:pt x="6391" y="2962781"/>
                  </a:lnTo>
                  <a:lnTo>
                    <a:pt x="6391" y="3061312"/>
                  </a:lnTo>
                  <a:lnTo>
                    <a:pt x="6391" y="459857"/>
                  </a:lnTo>
                  <a:lnTo>
                    <a:pt x="6391" y="3159856"/>
                  </a:lnTo>
                  <a:lnTo>
                    <a:pt x="6391" y="345553"/>
                  </a:lnTo>
                  <a:lnTo>
                    <a:pt x="6391" y="3061312"/>
                  </a:lnTo>
                  <a:lnTo>
                    <a:pt x="6391" y="459857"/>
                  </a:lnTo>
                  <a:lnTo>
                    <a:pt x="6391" y="2962781"/>
                  </a:lnTo>
                  <a:lnTo>
                    <a:pt x="6391" y="2912858"/>
                  </a:lnTo>
                  <a:lnTo>
                    <a:pt x="7684" y="2912858"/>
                  </a:lnTo>
                  <a:lnTo>
                    <a:pt x="7684" y="459857"/>
                  </a:lnTo>
                  <a:lnTo>
                    <a:pt x="7684" y="2962781"/>
                  </a:lnTo>
                  <a:lnTo>
                    <a:pt x="7684" y="2912858"/>
                  </a:lnTo>
                  <a:lnTo>
                    <a:pt x="8952" y="2962781"/>
                  </a:lnTo>
                  <a:lnTo>
                    <a:pt x="8952" y="3012704"/>
                  </a:lnTo>
                  <a:lnTo>
                    <a:pt x="8952" y="2864237"/>
                  </a:lnTo>
                  <a:lnTo>
                    <a:pt x="10233" y="295618"/>
                  </a:lnTo>
                  <a:lnTo>
                    <a:pt x="10233" y="247010"/>
                  </a:lnTo>
                  <a:lnTo>
                    <a:pt x="10233" y="411249"/>
                  </a:lnTo>
                  <a:lnTo>
                    <a:pt x="10233" y="197087"/>
                  </a:lnTo>
                  <a:lnTo>
                    <a:pt x="10233" y="2864237"/>
                  </a:lnTo>
                  <a:lnTo>
                    <a:pt x="10233" y="98543"/>
                  </a:lnTo>
                  <a:lnTo>
                    <a:pt x="10233" y="3012704"/>
                  </a:lnTo>
                  <a:lnTo>
                    <a:pt x="10233" y="0"/>
                  </a:lnTo>
                  <a:lnTo>
                    <a:pt x="10233" y="247010"/>
                  </a:lnTo>
                  <a:lnTo>
                    <a:pt x="11514" y="3061312"/>
                  </a:lnTo>
                  <a:lnTo>
                    <a:pt x="11514" y="3111247"/>
                  </a:lnTo>
                  <a:lnTo>
                    <a:pt x="11514" y="147151"/>
                  </a:lnTo>
                  <a:lnTo>
                    <a:pt x="11514" y="3259714"/>
                  </a:lnTo>
                  <a:lnTo>
                    <a:pt x="11514" y="197087"/>
                  </a:lnTo>
                  <a:lnTo>
                    <a:pt x="11514" y="509780"/>
                  </a:lnTo>
                </a:path>
              </a:pathLst>
            </a:custGeom>
            <a:ln w="12802">
              <a:solidFill>
                <a:srgbClr val="7FCCFF"/>
              </a:solidFill>
            </a:ln>
          </p:spPr>
          <p:txBody>
            <a:bodyPr wrap="square" lIns="0" tIns="0" rIns="0" bIns="0" rtlCol="0"/>
            <a:lstStyle/>
            <a:p>
              <a:endParaRPr/>
            </a:p>
          </p:txBody>
        </p:sp>
        <p:sp>
          <p:nvSpPr>
            <p:cNvPr id="77" name="object 76"/>
            <p:cNvSpPr/>
            <p:nvPr/>
          </p:nvSpPr>
          <p:spPr>
            <a:xfrm>
              <a:off x="1459741" y="2065066"/>
              <a:ext cx="8659" cy="3181349"/>
            </a:xfrm>
            <a:custGeom>
              <a:avLst/>
              <a:gdLst/>
              <a:ahLst/>
              <a:cxnLst/>
              <a:rect l="l" t="t" r="r" b="b"/>
              <a:pathLst>
                <a:path w="9525" h="3605529">
                  <a:moveTo>
                    <a:pt x="0" y="708169"/>
                  </a:moveTo>
                  <a:lnTo>
                    <a:pt x="0" y="3408180"/>
                  </a:lnTo>
                  <a:lnTo>
                    <a:pt x="0" y="494007"/>
                  </a:lnTo>
                  <a:lnTo>
                    <a:pt x="0" y="3259701"/>
                  </a:lnTo>
                  <a:lnTo>
                    <a:pt x="0" y="708169"/>
                  </a:lnTo>
                  <a:lnTo>
                    <a:pt x="0" y="3211093"/>
                  </a:lnTo>
                  <a:lnTo>
                    <a:pt x="0" y="3111247"/>
                  </a:lnTo>
                  <a:lnTo>
                    <a:pt x="1280" y="543942"/>
                  </a:lnTo>
                  <a:lnTo>
                    <a:pt x="1280" y="708169"/>
                  </a:lnTo>
                  <a:lnTo>
                    <a:pt x="1280" y="198389"/>
                  </a:lnTo>
                  <a:lnTo>
                    <a:pt x="1280" y="609638"/>
                  </a:lnTo>
                  <a:lnTo>
                    <a:pt x="1280" y="296932"/>
                  </a:lnTo>
                  <a:lnTo>
                    <a:pt x="1280" y="609638"/>
                  </a:lnTo>
                  <a:lnTo>
                    <a:pt x="1280" y="296932"/>
                  </a:lnTo>
                  <a:lnTo>
                    <a:pt x="1280" y="658246"/>
                  </a:lnTo>
                  <a:lnTo>
                    <a:pt x="1280" y="609638"/>
                  </a:lnTo>
                  <a:lnTo>
                    <a:pt x="3842" y="609638"/>
                  </a:lnTo>
                  <a:lnTo>
                    <a:pt x="3842" y="708169"/>
                  </a:lnTo>
                  <a:lnTo>
                    <a:pt x="3842" y="345540"/>
                  </a:lnTo>
                  <a:lnTo>
                    <a:pt x="3842" y="3161170"/>
                  </a:lnTo>
                  <a:lnTo>
                    <a:pt x="3842" y="247010"/>
                  </a:lnTo>
                  <a:lnTo>
                    <a:pt x="3842" y="3309636"/>
                  </a:lnTo>
                  <a:lnTo>
                    <a:pt x="3842" y="148466"/>
                  </a:lnTo>
                  <a:lnTo>
                    <a:pt x="3842" y="3358245"/>
                  </a:lnTo>
                  <a:lnTo>
                    <a:pt x="3842" y="49922"/>
                  </a:lnTo>
                  <a:lnTo>
                    <a:pt x="3842" y="3358245"/>
                  </a:lnTo>
                  <a:lnTo>
                    <a:pt x="3842" y="0"/>
                  </a:lnTo>
                  <a:lnTo>
                    <a:pt x="3842" y="3161170"/>
                  </a:lnTo>
                  <a:lnTo>
                    <a:pt x="3842" y="198389"/>
                  </a:lnTo>
                  <a:lnTo>
                    <a:pt x="3842" y="3111247"/>
                  </a:lnTo>
                  <a:lnTo>
                    <a:pt x="3842" y="445399"/>
                  </a:lnTo>
                  <a:lnTo>
                    <a:pt x="3842" y="543942"/>
                  </a:lnTo>
                  <a:lnTo>
                    <a:pt x="6403" y="3161170"/>
                  </a:lnTo>
                  <a:lnTo>
                    <a:pt x="6403" y="658246"/>
                  </a:lnTo>
                  <a:lnTo>
                    <a:pt x="7684" y="3062626"/>
                  </a:lnTo>
                  <a:lnTo>
                    <a:pt x="7684" y="3211093"/>
                  </a:lnTo>
                  <a:lnTo>
                    <a:pt x="7684" y="3062626"/>
                  </a:lnTo>
                  <a:lnTo>
                    <a:pt x="7684" y="3161170"/>
                  </a:lnTo>
                  <a:lnTo>
                    <a:pt x="7684" y="708169"/>
                  </a:lnTo>
                  <a:lnTo>
                    <a:pt x="7684" y="3408180"/>
                  </a:lnTo>
                  <a:lnTo>
                    <a:pt x="7684" y="3062626"/>
                  </a:lnTo>
                  <a:lnTo>
                    <a:pt x="7684" y="3259701"/>
                  </a:lnTo>
                  <a:lnTo>
                    <a:pt x="7684" y="543942"/>
                  </a:lnTo>
                  <a:lnTo>
                    <a:pt x="7684" y="3605255"/>
                  </a:lnTo>
                  <a:lnTo>
                    <a:pt x="7684" y="3062626"/>
                  </a:lnTo>
                  <a:lnTo>
                    <a:pt x="7684" y="3358245"/>
                  </a:lnTo>
                  <a:lnTo>
                    <a:pt x="7684" y="445399"/>
                  </a:lnTo>
                  <a:lnTo>
                    <a:pt x="7684" y="3605255"/>
                  </a:lnTo>
                  <a:lnTo>
                    <a:pt x="7684" y="3309636"/>
                  </a:lnTo>
                  <a:lnTo>
                    <a:pt x="7684" y="3358245"/>
                  </a:lnTo>
                  <a:lnTo>
                    <a:pt x="7684" y="3161170"/>
                  </a:lnTo>
                  <a:lnTo>
                    <a:pt x="8965" y="395476"/>
                  </a:lnTo>
                  <a:lnTo>
                    <a:pt x="8965" y="3605255"/>
                  </a:lnTo>
                  <a:lnTo>
                    <a:pt x="8965" y="3161170"/>
                  </a:lnTo>
                  <a:lnTo>
                    <a:pt x="8965" y="3259701"/>
                  </a:lnTo>
                  <a:lnTo>
                    <a:pt x="8965" y="345540"/>
                  </a:lnTo>
                </a:path>
              </a:pathLst>
            </a:custGeom>
            <a:ln w="12802">
              <a:solidFill>
                <a:srgbClr val="7FCCFF"/>
              </a:solidFill>
            </a:ln>
          </p:spPr>
          <p:txBody>
            <a:bodyPr wrap="square" lIns="0" tIns="0" rIns="0" bIns="0" rtlCol="0"/>
            <a:lstStyle/>
            <a:p>
              <a:endParaRPr/>
            </a:p>
          </p:txBody>
        </p:sp>
        <p:sp>
          <p:nvSpPr>
            <p:cNvPr id="78" name="object 77"/>
            <p:cNvSpPr/>
            <p:nvPr/>
          </p:nvSpPr>
          <p:spPr>
            <a:xfrm>
              <a:off x="1467889" y="2283014"/>
              <a:ext cx="9814" cy="2920812"/>
            </a:xfrm>
            <a:custGeom>
              <a:avLst/>
              <a:gdLst/>
              <a:ahLst/>
              <a:cxnLst/>
              <a:rect l="l" t="t" r="r" b="b"/>
              <a:pathLst>
                <a:path w="10794" h="3310254">
                  <a:moveTo>
                    <a:pt x="0" y="98530"/>
                  </a:moveTo>
                  <a:lnTo>
                    <a:pt x="0" y="98530"/>
                  </a:lnTo>
                  <a:lnTo>
                    <a:pt x="0" y="3309636"/>
                  </a:lnTo>
                  <a:lnTo>
                    <a:pt x="0" y="2864237"/>
                  </a:lnTo>
                  <a:lnTo>
                    <a:pt x="0" y="2964082"/>
                  </a:lnTo>
                  <a:lnTo>
                    <a:pt x="0" y="362628"/>
                  </a:lnTo>
                  <a:lnTo>
                    <a:pt x="0" y="3062626"/>
                  </a:lnTo>
                  <a:lnTo>
                    <a:pt x="0" y="2815616"/>
                  </a:lnTo>
                  <a:lnTo>
                    <a:pt x="1280" y="461159"/>
                  </a:lnTo>
                  <a:lnTo>
                    <a:pt x="1280" y="2864237"/>
                  </a:lnTo>
                  <a:lnTo>
                    <a:pt x="1280" y="2815616"/>
                  </a:lnTo>
                  <a:lnTo>
                    <a:pt x="1280" y="2964082"/>
                  </a:lnTo>
                  <a:lnTo>
                    <a:pt x="1280" y="2815616"/>
                  </a:lnTo>
                  <a:lnTo>
                    <a:pt x="2561" y="2815616"/>
                  </a:lnTo>
                  <a:lnTo>
                    <a:pt x="2561" y="2964082"/>
                  </a:lnTo>
                  <a:lnTo>
                    <a:pt x="2561" y="296932"/>
                  </a:lnTo>
                  <a:lnTo>
                    <a:pt x="3842" y="246997"/>
                  </a:lnTo>
                  <a:lnTo>
                    <a:pt x="3842" y="2914160"/>
                  </a:lnTo>
                  <a:lnTo>
                    <a:pt x="3842" y="198389"/>
                  </a:lnTo>
                  <a:lnTo>
                    <a:pt x="3842" y="3161170"/>
                  </a:lnTo>
                  <a:lnTo>
                    <a:pt x="3842" y="2864237"/>
                  </a:lnTo>
                  <a:lnTo>
                    <a:pt x="3842" y="2964082"/>
                  </a:lnTo>
                  <a:lnTo>
                    <a:pt x="3842" y="148466"/>
                  </a:lnTo>
                  <a:lnTo>
                    <a:pt x="3842" y="3259701"/>
                  </a:lnTo>
                  <a:lnTo>
                    <a:pt x="3842" y="2964082"/>
                  </a:lnTo>
                  <a:lnTo>
                    <a:pt x="3842" y="3062626"/>
                  </a:lnTo>
                  <a:lnTo>
                    <a:pt x="3842" y="198389"/>
                  </a:lnTo>
                  <a:lnTo>
                    <a:pt x="3842" y="3259701"/>
                  </a:lnTo>
                  <a:lnTo>
                    <a:pt x="3842" y="2815616"/>
                  </a:lnTo>
                  <a:lnTo>
                    <a:pt x="3842" y="3062626"/>
                  </a:lnTo>
                  <a:lnTo>
                    <a:pt x="3842" y="411236"/>
                  </a:lnTo>
                  <a:lnTo>
                    <a:pt x="3842" y="3161170"/>
                  </a:lnTo>
                  <a:lnTo>
                    <a:pt x="3842" y="2914160"/>
                  </a:lnTo>
                  <a:lnTo>
                    <a:pt x="3842" y="3012691"/>
                  </a:lnTo>
                  <a:lnTo>
                    <a:pt x="3842" y="2815616"/>
                  </a:lnTo>
                  <a:lnTo>
                    <a:pt x="6403" y="2864237"/>
                  </a:lnTo>
                  <a:lnTo>
                    <a:pt x="6403" y="2914160"/>
                  </a:lnTo>
                  <a:lnTo>
                    <a:pt x="6403" y="2815616"/>
                  </a:lnTo>
                  <a:lnTo>
                    <a:pt x="6403" y="2864237"/>
                  </a:lnTo>
                  <a:lnTo>
                    <a:pt x="6403" y="2815616"/>
                  </a:lnTo>
                  <a:lnTo>
                    <a:pt x="7684" y="362628"/>
                  </a:lnTo>
                  <a:lnTo>
                    <a:pt x="7684" y="461159"/>
                  </a:lnTo>
                  <a:lnTo>
                    <a:pt x="7684" y="198389"/>
                  </a:lnTo>
                  <a:lnTo>
                    <a:pt x="7684" y="362628"/>
                  </a:lnTo>
                  <a:lnTo>
                    <a:pt x="7684" y="148466"/>
                  </a:lnTo>
                  <a:lnTo>
                    <a:pt x="7684" y="2914160"/>
                  </a:lnTo>
                  <a:lnTo>
                    <a:pt x="7684" y="49922"/>
                  </a:lnTo>
                  <a:lnTo>
                    <a:pt x="7684" y="2815616"/>
                  </a:lnTo>
                  <a:lnTo>
                    <a:pt x="7684" y="198389"/>
                  </a:lnTo>
                  <a:lnTo>
                    <a:pt x="7684" y="461159"/>
                  </a:lnTo>
                  <a:lnTo>
                    <a:pt x="7684" y="148466"/>
                  </a:lnTo>
                  <a:lnTo>
                    <a:pt x="7684" y="296932"/>
                  </a:lnTo>
                  <a:lnTo>
                    <a:pt x="8965" y="461159"/>
                  </a:lnTo>
                  <a:lnTo>
                    <a:pt x="8965" y="98530"/>
                  </a:lnTo>
                  <a:lnTo>
                    <a:pt x="8965" y="148466"/>
                  </a:lnTo>
                  <a:lnTo>
                    <a:pt x="8965" y="0"/>
                  </a:lnTo>
                  <a:lnTo>
                    <a:pt x="8965" y="461159"/>
                  </a:lnTo>
                  <a:lnTo>
                    <a:pt x="8965" y="148466"/>
                  </a:lnTo>
                  <a:lnTo>
                    <a:pt x="8965" y="461159"/>
                  </a:lnTo>
                  <a:lnTo>
                    <a:pt x="8965" y="296932"/>
                  </a:lnTo>
                  <a:lnTo>
                    <a:pt x="8965" y="411236"/>
                  </a:lnTo>
                  <a:lnTo>
                    <a:pt x="10246" y="411236"/>
                  </a:lnTo>
                  <a:lnTo>
                    <a:pt x="10246" y="246997"/>
                  </a:lnTo>
                </a:path>
              </a:pathLst>
            </a:custGeom>
            <a:ln w="12802">
              <a:solidFill>
                <a:srgbClr val="7FCCFF"/>
              </a:solidFill>
            </a:ln>
          </p:spPr>
          <p:txBody>
            <a:bodyPr wrap="square" lIns="0" tIns="0" rIns="0" bIns="0" rtlCol="0"/>
            <a:lstStyle/>
            <a:p>
              <a:endParaRPr/>
            </a:p>
          </p:txBody>
        </p:sp>
        <p:sp>
          <p:nvSpPr>
            <p:cNvPr id="79" name="object 78"/>
            <p:cNvSpPr/>
            <p:nvPr/>
          </p:nvSpPr>
          <p:spPr>
            <a:xfrm>
              <a:off x="1477205" y="2109115"/>
              <a:ext cx="8659" cy="2832287"/>
            </a:xfrm>
            <a:custGeom>
              <a:avLst/>
              <a:gdLst/>
              <a:ahLst/>
              <a:cxnLst/>
              <a:rect l="l" t="t" r="r" b="b"/>
              <a:pathLst>
                <a:path w="9525" h="3209925">
                  <a:moveTo>
                    <a:pt x="0" y="444084"/>
                  </a:moveTo>
                  <a:lnTo>
                    <a:pt x="0" y="444084"/>
                  </a:lnTo>
                  <a:lnTo>
                    <a:pt x="0" y="295618"/>
                  </a:lnTo>
                  <a:lnTo>
                    <a:pt x="0" y="494020"/>
                  </a:lnTo>
                  <a:lnTo>
                    <a:pt x="0" y="345553"/>
                  </a:lnTo>
                  <a:lnTo>
                    <a:pt x="0" y="395476"/>
                  </a:lnTo>
                  <a:lnTo>
                    <a:pt x="0" y="0"/>
                  </a:lnTo>
                  <a:lnTo>
                    <a:pt x="0" y="494020"/>
                  </a:lnTo>
                  <a:lnTo>
                    <a:pt x="0" y="395476"/>
                  </a:lnTo>
                  <a:lnTo>
                    <a:pt x="0" y="559716"/>
                  </a:lnTo>
                  <a:lnTo>
                    <a:pt x="0" y="197087"/>
                  </a:lnTo>
                  <a:lnTo>
                    <a:pt x="0" y="658246"/>
                  </a:lnTo>
                  <a:lnTo>
                    <a:pt x="0" y="247010"/>
                  </a:lnTo>
                  <a:lnTo>
                    <a:pt x="1280" y="148466"/>
                  </a:lnTo>
                  <a:lnTo>
                    <a:pt x="1280" y="658246"/>
                  </a:lnTo>
                  <a:lnTo>
                    <a:pt x="1280" y="345553"/>
                  </a:lnTo>
                  <a:lnTo>
                    <a:pt x="1280" y="658246"/>
                  </a:lnTo>
                  <a:lnTo>
                    <a:pt x="1280" y="295618"/>
                  </a:lnTo>
                  <a:lnTo>
                    <a:pt x="1280" y="608324"/>
                  </a:lnTo>
                  <a:lnTo>
                    <a:pt x="1280" y="494020"/>
                  </a:lnTo>
                  <a:lnTo>
                    <a:pt x="1280" y="658246"/>
                  </a:lnTo>
                  <a:lnTo>
                    <a:pt x="1280" y="494020"/>
                  </a:lnTo>
                  <a:lnTo>
                    <a:pt x="1280" y="658246"/>
                  </a:lnTo>
                  <a:lnTo>
                    <a:pt x="1280" y="559716"/>
                  </a:lnTo>
                  <a:lnTo>
                    <a:pt x="2548" y="658246"/>
                  </a:lnTo>
                  <a:lnTo>
                    <a:pt x="2548" y="608324"/>
                  </a:lnTo>
                  <a:lnTo>
                    <a:pt x="2548" y="658246"/>
                  </a:lnTo>
                  <a:lnTo>
                    <a:pt x="2548" y="444084"/>
                  </a:lnTo>
                  <a:lnTo>
                    <a:pt x="2548" y="658246"/>
                  </a:lnTo>
                  <a:lnTo>
                    <a:pt x="2548" y="345553"/>
                  </a:lnTo>
                  <a:lnTo>
                    <a:pt x="2548" y="559716"/>
                  </a:lnTo>
                  <a:lnTo>
                    <a:pt x="2548" y="295618"/>
                  </a:lnTo>
                  <a:lnTo>
                    <a:pt x="2548" y="608324"/>
                  </a:lnTo>
                  <a:lnTo>
                    <a:pt x="2548" y="345553"/>
                  </a:lnTo>
                  <a:lnTo>
                    <a:pt x="2548" y="444084"/>
                  </a:lnTo>
                  <a:lnTo>
                    <a:pt x="2548" y="295618"/>
                  </a:lnTo>
                  <a:lnTo>
                    <a:pt x="2548" y="444084"/>
                  </a:lnTo>
                  <a:lnTo>
                    <a:pt x="2548" y="395476"/>
                  </a:lnTo>
                  <a:lnTo>
                    <a:pt x="2548" y="658246"/>
                  </a:lnTo>
                  <a:lnTo>
                    <a:pt x="5110" y="3012704"/>
                  </a:lnTo>
                  <a:lnTo>
                    <a:pt x="5110" y="559716"/>
                  </a:lnTo>
                  <a:lnTo>
                    <a:pt x="5110" y="3061325"/>
                  </a:lnTo>
                  <a:lnTo>
                    <a:pt x="5110" y="345553"/>
                  </a:lnTo>
                  <a:lnTo>
                    <a:pt x="5110" y="3012704"/>
                  </a:lnTo>
                  <a:lnTo>
                    <a:pt x="5110" y="295618"/>
                  </a:lnTo>
                  <a:lnTo>
                    <a:pt x="5110" y="3012704"/>
                  </a:lnTo>
                  <a:lnTo>
                    <a:pt x="5110" y="247010"/>
                  </a:lnTo>
                  <a:lnTo>
                    <a:pt x="5110" y="3012704"/>
                  </a:lnTo>
                  <a:lnTo>
                    <a:pt x="5110" y="395476"/>
                  </a:lnTo>
                  <a:lnTo>
                    <a:pt x="5110" y="3209778"/>
                  </a:lnTo>
                  <a:lnTo>
                    <a:pt x="5110" y="3061325"/>
                  </a:lnTo>
                  <a:lnTo>
                    <a:pt x="5110" y="3209778"/>
                  </a:lnTo>
                  <a:lnTo>
                    <a:pt x="5110" y="3061325"/>
                  </a:lnTo>
                  <a:lnTo>
                    <a:pt x="6391" y="3061325"/>
                  </a:lnTo>
                  <a:lnTo>
                    <a:pt x="6391" y="3161170"/>
                  </a:lnTo>
                  <a:lnTo>
                    <a:pt x="6391" y="3012704"/>
                  </a:lnTo>
                  <a:lnTo>
                    <a:pt x="6391" y="3061325"/>
                  </a:lnTo>
                  <a:lnTo>
                    <a:pt x="6391" y="494020"/>
                  </a:lnTo>
                  <a:lnTo>
                    <a:pt x="6391" y="559716"/>
                  </a:lnTo>
                  <a:lnTo>
                    <a:pt x="6391" y="395476"/>
                  </a:lnTo>
                  <a:lnTo>
                    <a:pt x="6391" y="494020"/>
                  </a:lnTo>
                  <a:lnTo>
                    <a:pt x="7672" y="395476"/>
                  </a:lnTo>
                  <a:lnTo>
                    <a:pt x="7672" y="608324"/>
                  </a:lnTo>
                  <a:lnTo>
                    <a:pt x="7672" y="345553"/>
                  </a:lnTo>
                  <a:lnTo>
                    <a:pt x="7672" y="658246"/>
                  </a:lnTo>
                  <a:lnTo>
                    <a:pt x="7672" y="345553"/>
                  </a:lnTo>
                  <a:lnTo>
                    <a:pt x="7672" y="608324"/>
                  </a:lnTo>
                  <a:lnTo>
                    <a:pt x="7672" y="559716"/>
                  </a:lnTo>
                  <a:lnTo>
                    <a:pt x="7672" y="658246"/>
                  </a:lnTo>
                  <a:lnTo>
                    <a:pt x="8952" y="658246"/>
                  </a:lnTo>
                  <a:lnTo>
                    <a:pt x="8952" y="494020"/>
                  </a:lnTo>
                  <a:lnTo>
                    <a:pt x="8952" y="658246"/>
                  </a:lnTo>
                </a:path>
              </a:pathLst>
            </a:custGeom>
            <a:ln w="12802">
              <a:solidFill>
                <a:srgbClr val="7FCCFF"/>
              </a:solidFill>
            </a:ln>
          </p:spPr>
          <p:txBody>
            <a:bodyPr wrap="square" lIns="0" tIns="0" rIns="0" bIns="0" rtlCol="0"/>
            <a:lstStyle/>
            <a:p>
              <a:endParaRPr/>
            </a:p>
          </p:txBody>
        </p:sp>
        <p:sp>
          <p:nvSpPr>
            <p:cNvPr id="80" name="object 79"/>
            <p:cNvSpPr/>
            <p:nvPr/>
          </p:nvSpPr>
          <p:spPr>
            <a:xfrm>
              <a:off x="1485344" y="2109114"/>
              <a:ext cx="7505" cy="2963396"/>
            </a:xfrm>
            <a:custGeom>
              <a:avLst/>
              <a:gdLst/>
              <a:ahLst/>
              <a:cxnLst/>
              <a:rect l="l" t="t" r="r" b="b"/>
              <a:pathLst>
                <a:path w="8255" h="3358515">
                  <a:moveTo>
                    <a:pt x="0" y="658246"/>
                  </a:moveTo>
                  <a:lnTo>
                    <a:pt x="0" y="658246"/>
                  </a:lnTo>
                  <a:lnTo>
                    <a:pt x="0" y="395476"/>
                  </a:lnTo>
                  <a:lnTo>
                    <a:pt x="0" y="3061325"/>
                  </a:lnTo>
                  <a:lnTo>
                    <a:pt x="0" y="395476"/>
                  </a:lnTo>
                  <a:lnTo>
                    <a:pt x="0" y="3259714"/>
                  </a:lnTo>
                  <a:lnTo>
                    <a:pt x="0" y="345553"/>
                  </a:lnTo>
                  <a:lnTo>
                    <a:pt x="0" y="3308322"/>
                  </a:lnTo>
                  <a:lnTo>
                    <a:pt x="0" y="3209778"/>
                  </a:lnTo>
                  <a:lnTo>
                    <a:pt x="1280" y="494020"/>
                  </a:lnTo>
                  <a:lnTo>
                    <a:pt x="1280" y="345553"/>
                  </a:lnTo>
                  <a:lnTo>
                    <a:pt x="1280" y="3358257"/>
                  </a:lnTo>
                  <a:lnTo>
                    <a:pt x="1280" y="494020"/>
                  </a:lnTo>
                  <a:lnTo>
                    <a:pt x="1280" y="3358257"/>
                  </a:lnTo>
                  <a:lnTo>
                    <a:pt x="1280" y="559716"/>
                  </a:lnTo>
                  <a:lnTo>
                    <a:pt x="1280" y="3209778"/>
                  </a:lnTo>
                  <a:lnTo>
                    <a:pt x="1280" y="3012704"/>
                  </a:lnTo>
                  <a:lnTo>
                    <a:pt x="2561" y="608324"/>
                  </a:lnTo>
                  <a:lnTo>
                    <a:pt x="2561" y="658246"/>
                  </a:lnTo>
                  <a:lnTo>
                    <a:pt x="2561" y="494020"/>
                  </a:lnTo>
                  <a:lnTo>
                    <a:pt x="2561" y="608324"/>
                  </a:lnTo>
                  <a:lnTo>
                    <a:pt x="2561" y="494020"/>
                  </a:lnTo>
                  <a:lnTo>
                    <a:pt x="2561" y="608324"/>
                  </a:lnTo>
                  <a:lnTo>
                    <a:pt x="2561" y="444084"/>
                  </a:lnTo>
                  <a:lnTo>
                    <a:pt x="2561" y="658246"/>
                  </a:lnTo>
                  <a:lnTo>
                    <a:pt x="2561" y="608324"/>
                  </a:lnTo>
                  <a:lnTo>
                    <a:pt x="2561" y="658246"/>
                  </a:lnTo>
                  <a:lnTo>
                    <a:pt x="2561" y="608324"/>
                  </a:lnTo>
                  <a:lnTo>
                    <a:pt x="3842" y="559716"/>
                  </a:lnTo>
                  <a:lnTo>
                    <a:pt x="3842" y="494020"/>
                  </a:lnTo>
                  <a:lnTo>
                    <a:pt x="3842" y="608324"/>
                  </a:lnTo>
                  <a:lnTo>
                    <a:pt x="3842" y="345553"/>
                  </a:lnTo>
                  <a:lnTo>
                    <a:pt x="3842" y="559716"/>
                  </a:lnTo>
                  <a:lnTo>
                    <a:pt x="3842" y="345553"/>
                  </a:lnTo>
                  <a:lnTo>
                    <a:pt x="3842" y="395476"/>
                  </a:lnTo>
                  <a:lnTo>
                    <a:pt x="5123" y="345553"/>
                  </a:lnTo>
                  <a:lnTo>
                    <a:pt x="5123" y="148466"/>
                  </a:lnTo>
                  <a:lnTo>
                    <a:pt x="5123" y="3061325"/>
                  </a:lnTo>
                  <a:lnTo>
                    <a:pt x="5123" y="0"/>
                  </a:lnTo>
                  <a:lnTo>
                    <a:pt x="5123" y="3161170"/>
                  </a:lnTo>
                  <a:lnTo>
                    <a:pt x="5123" y="48621"/>
                  </a:lnTo>
                  <a:lnTo>
                    <a:pt x="5123" y="3308322"/>
                  </a:lnTo>
                  <a:lnTo>
                    <a:pt x="5123" y="148466"/>
                  </a:lnTo>
                  <a:lnTo>
                    <a:pt x="5123" y="3358257"/>
                  </a:lnTo>
                  <a:lnTo>
                    <a:pt x="5123" y="345553"/>
                  </a:lnTo>
                  <a:lnTo>
                    <a:pt x="5123" y="3308322"/>
                  </a:lnTo>
                  <a:lnTo>
                    <a:pt x="5123" y="559716"/>
                  </a:lnTo>
                  <a:lnTo>
                    <a:pt x="5123" y="3161170"/>
                  </a:lnTo>
                  <a:lnTo>
                    <a:pt x="5123" y="3012704"/>
                  </a:lnTo>
                  <a:lnTo>
                    <a:pt x="6403" y="658246"/>
                  </a:lnTo>
                  <a:lnTo>
                    <a:pt x="6403" y="444084"/>
                  </a:lnTo>
                  <a:lnTo>
                    <a:pt x="6403" y="559716"/>
                  </a:lnTo>
                  <a:lnTo>
                    <a:pt x="6403" y="444084"/>
                  </a:lnTo>
                  <a:lnTo>
                    <a:pt x="6403" y="658246"/>
                  </a:lnTo>
                  <a:lnTo>
                    <a:pt x="6403" y="559716"/>
                  </a:lnTo>
                  <a:lnTo>
                    <a:pt x="6403" y="608324"/>
                  </a:lnTo>
                  <a:lnTo>
                    <a:pt x="6403" y="444084"/>
                  </a:lnTo>
                  <a:lnTo>
                    <a:pt x="6403" y="608324"/>
                  </a:lnTo>
                  <a:lnTo>
                    <a:pt x="7684" y="494020"/>
                  </a:lnTo>
                </a:path>
              </a:pathLst>
            </a:custGeom>
            <a:ln w="12802">
              <a:solidFill>
                <a:srgbClr val="7FCCFF"/>
              </a:solidFill>
            </a:ln>
          </p:spPr>
          <p:txBody>
            <a:bodyPr wrap="square" lIns="0" tIns="0" rIns="0" bIns="0" rtlCol="0"/>
            <a:lstStyle/>
            <a:p>
              <a:endParaRPr/>
            </a:p>
          </p:txBody>
        </p:sp>
        <p:sp>
          <p:nvSpPr>
            <p:cNvPr id="81" name="object 80"/>
            <p:cNvSpPr/>
            <p:nvPr/>
          </p:nvSpPr>
          <p:spPr>
            <a:xfrm>
              <a:off x="1492330" y="1847114"/>
              <a:ext cx="6350" cy="3443568"/>
            </a:xfrm>
            <a:custGeom>
              <a:avLst/>
              <a:gdLst/>
              <a:ahLst/>
              <a:cxnLst/>
              <a:rect l="l" t="t" r="r" b="b"/>
              <a:pathLst>
                <a:path w="6985" h="3902710">
                  <a:moveTo>
                    <a:pt x="0" y="790953"/>
                  </a:moveTo>
                  <a:lnTo>
                    <a:pt x="0" y="741017"/>
                  </a:lnTo>
                  <a:lnTo>
                    <a:pt x="0" y="955179"/>
                  </a:lnTo>
                  <a:lnTo>
                    <a:pt x="0" y="741017"/>
                  </a:lnTo>
                  <a:lnTo>
                    <a:pt x="0" y="955179"/>
                  </a:lnTo>
                  <a:lnTo>
                    <a:pt x="0" y="856648"/>
                  </a:lnTo>
                  <a:lnTo>
                    <a:pt x="1280" y="905257"/>
                  </a:lnTo>
                  <a:lnTo>
                    <a:pt x="1280" y="741017"/>
                  </a:lnTo>
                  <a:lnTo>
                    <a:pt x="1280" y="856648"/>
                  </a:lnTo>
                  <a:lnTo>
                    <a:pt x="1280" y="642486"/>
                  </a:lnTo>
                  <a:lnTo>
                    <a:pt x="1280" y="741017"/>
                  </a:lnTo>
                  <a:lnTo>
                    <a:pt x="1280" y="395476"/>
                  </a:lnTo>
                  <a:lnTo>
                    <a:pt x="1280" y="905257"/>
                  </a:lnTo>
                  <a:lnTo>
                    <a:pt x="1280" y="247010"/>
                  </a:lnTo>
                  <a:lnTo>
                    <a:pt x="1280" y="955179"/>
                  </a:lnTo>
                  <a:lnTo>
                    <a:pt x="1280" y="0"/>
                  </a:lnTo>
                  <a:lnTo>
                    <a:pt x="1280" y="856648"/>
                  </a:lnTo>
                  <a:lnTo>
                    <a:pt x="1280" y="49922"/>
                  </a:lnTo>
                  <a:lnTo>
                    <a:pt x="1280" y="3309636"/>
                  </a:lnTo>
                  <a:lnTo>
                    <a:pt x="1280" y="856648"/>
                  </a:lnTo>
                  <a:lnTo>
                    <a:pt x="1280" y="905257"/>
                  </a:lnTo>
                  <a:lnTo>
                    <a:pt x="1280" y="296932"/>
                  </a:lnTo>
                  <a:lnTo>
                    <a:pt x="1280" y="3556646"/>
                  </a:lnTo>
                  <a:lnTo>
                    <a:pt x="1280" y="3358257"/>
                  </a:lnTo>
                  <a:lnTo>
                    <a:pt x="2561" y="856648"/>
                  </a:lnTo>
                  <a:lnTo>
                    <a:pt x="2561" y="592551"/>
                  </a:lnTo>
                  <a:lnTo>
                    <a:pt x="2561" y="3506711"/>
                  </a:lnTo>
                  <a:lnTo>
                    <a:pt x="2561" y="955179"/>
                  </a:lnTo>
                  <a:lnTo>
                    <a:pt x="2561" y="3506711"/>
                  </a:lnTo>
                  <a:lnTo>
                    <a:pt x="2561" y="3309636"/>
                  </a:lnTo>
                  <a:lnTo>
                    <a:pt x="2561" y="3458103"/>
                  </a:lnTo>
                  <a:lnTo>
                    <a:pt x="2561" y="3309636"/>
                  </a:lnTo>
                  <a:lnTo>
                    <a:pt x="3842" y="3309636"/>
                  </a:lnTo>
                  <a:lnTo>
                    <a:pt x="3842" y="3358257"/>
                  </a:lnTo>
                  <a:lnTo>
                    <a:pt x="3842" y="3309636"/>
                  </a:lnTo>
                  <a:lnTo>
                    <a:pt x="3842" y="3358257"/>
                  </a:lnTo>
                  <a:lnTo>
                    <a:pt x="3842" y="3309636"/>
                  </a:lnTo>
                  <a:lnTo>
                    <a:pt x="5123" y="3458103"/>
                  </a:lnTo>
                  <a:lnTo>
                    <a:pt x="5123" y="3358257"/>
                  </a:lnTo>
                  <a:lnTo>
                    <a:pt x="5123" y="3753721"/>
                  </a:lnTo>
                  <a:lnTo>
                    <a:pt x="5123" y="3458103"/>
                  </a:lnTo>
                  <a:lnTo>
                    <a:pt x="5123" y="3655190"/>
                  </a:lnTo>
                  <a:lnTo>
                    <a:pt x="5123" y="3556646"/>
                  </a:lnTo>
                  <a:lnTo>
                    <a:pt x="6403" y="3705113"/>
                  </a:lnTo>
                  <a:lnTo>
                    <a:pt x="6403" y="3852265"/>
                  </a:lnTo>
                  <a:lnTo>
                    <a:pt x="6403" y="3458103"/>
                  </a:lnTo>
                  <a:lnTo>
                    <a:pt x="6403" y="3705113"/>
                  </a:lnTo>
                  <a:lnTo>
                    <a:pt x="6403" y="856648"/>
                  </a:lnTo>
                  <a:lnTo>
                    <a:pt x="6403" y="3902187"/>
                  </a:lnTo>
                  <a:lnTo>
                    <a:pt x="6403" y="3309636"/>
                  </a:lnTo>
                  <a:lnTo>
                    <a:pt x="6403" y="3705113"/>
                  </a:lnTo>
                  <a:lnTo>
                    <a:pt x="6403" y="856648"/>
                  </a:lnTo>
                  <a:lnTo>
                    <a:pt x="6403" y="3902187"/>
                  </a:lnTo>
                  <a:lnTo>
                    <a:pt x="6403" y="3556646"/>
                  </a:lnTo>
                  <a:lnTo>
                    <a:pt x="6403" y="3705113"/>
                  </a:lnTo>
                  <a:lnTo>
                    <a:pt x="6403" y="955179"/>
                  </a:lnTo>
                  <a:lnTo>
                    <a:pt x="6403" y="3852265"/>
                  </a:lnTo>
                  <a:lnTo>
                    <a:pt x="6403" y="3556646"/>
                  </a:lnTo>
                  <a:lnTo>
                    <a:pt x="6403" y="3753721"/>
                  </a:lnTo>
                  <a:lnTo>
                    <a:pt x="6403" y="3458103"/>
                  </a:lnTo>
                  <a:lnTo>
                    <a:pt x="6403" y="3705113"/>
                  </a:lnTo>
                  <a:lnTo>
                    <a:pt x="6403" y="3309636"/>
                  </a:lnTo>
                  <a:lnTo>
                    <a:pt x="6403" y="3556646"/>
                  </a:lnTo>
                </a:path>
              </a:pathLst>
            </a:custGeom>
            <a:ln w="12802">
              <a:solidFill>
                <a:srgbClr val="7FCCFF"/>
              </a:solidFill>
            </a:ln>
          </p:spPr>
          <p:txBody>
            <a:bodyPr wrap="square" lIns="0" tIns="0" rIns="0" bIns="0" rtlCol="0"/>
            <a:lstStyle/>
            <a:p>
              <a:endParaRPr/>
            </a:p>
          </p:txBody>
        </p:sp>
        <p:sp>
          <p:nvSpPr>
            <p:cNvPr id="82" name="object 81"/>
            <p:cNvSpPr/>
            <p:nvPr/>
          </p:nvSpPr>
          <p:spPr>
            <a:xfrm>
              <a:off x="1498151" y="2283014"/>
              <a:ext cx="10968" cy="2745441"/>
            </a:xfrm>
            <a:custGeom>
              <a:avLst/>
              <a:gdLst/>
              <a:ahLst/>
              <a:cxnLst/>
              <a:rect l="l" t="t" r="r" b="b"/>
              <a:pathLst>
                <a:path w="12064" h="3111500">
                  <a:moveTo>
                    <a:pt x="0" y="3062626"/>
                  </a:moveTo>
                  <a:lnTo>
                    <a:pt x="0" y="3111234"/>
                  </a:lnTo>
                  <a:lnTo>
                    <a:pt x="0" y="2914160"/>
                  </a:lnTo>
                  <a:lnTo>
                    <a:pt x="0" y="3111234"/>
                  </a:lnTo>
                  <a:lnTo>
                    <a:pt x="0" y="2815616"/>
                  </a:lnTo>
                  <a:lnTo>
                    <a:pt x="0" y="2964082"/>
                  </a:lnTo>
                  <a:lnTo>
                    <a:pt x="0" y="2815616"/>
                  </a:lnTo>
                  <a:lnTo>
                    <a:pt x="2561" y="461159"/>
                  </a:lnTo>
                  <a:lnTo>
                    <a:pt x="3842" y="2914160"/>
                  </a:lnTo>
                  <a:lnTo>
                    <a:pt x="3842" y="461159"/>
                  </a:lnTo>
                  <a:lnTo>
                    <a:pt x="3842" y="3012691"/>
                  </a:lnTo>
                  <a:lnTo>
                    <a:pt x="3842" y="246997"/>
                  </a:lnTo>
                  <a:lnTo>
                    <a:pt x="3842" y="3062626"/>
                  </a:lnTo>
                  <a:lnTo>
                    <a:pt x="3842" y="2815616"/>
                  </a:lnTo>
                  <a:lnTo>
                    <a:pt x="3842" y="2964082"/>
                  </a:lnTo>
                  <a:lnTo>
                    <a:pt x="3842" y="198389"/>
                  </a:lnTo>
                  <a:lnTo>
                    <a:pt x="3842" y="3062626"/>
                  </a:lnTo>
                  <a:lnTo>
                    <a:pt x="3842" y="296932"/>
                  </a:lnTo>
                  <a:lnTo>
                    <a:pt x="3842" y="2864237"/>
                  </a:lnTo>
                  <a:lnTo>
                    <a:pt x="3842" y="49922"/>
                  </a:lnTo>
                  <a:lnTo>
                    <a:pt x="3842" y="2815616"/>
                  </a:lnTo>
                  <a:lnTo>
                    <a:pt x="3842" y="148466"/>
                  </a:lnTo>
                  <a:lnTo>
                    <a:pt x="3842" y="2914160"/>
                  </a:lnTo>
                  <a:lnTo>
                    <a:pt x="3842" y="246997"/>
                  </a:lnTo>
                  <a:lnTo>
                    <a:pt x="3842" y="2815616"/>
                  </a:lnTo>
                  <a:lnTo>
                    <a:pt x="3842" y="198389"/>
                  </a:lnTo>
                  <a:lnTo>
                    <a:pt x="3842" y="2815616"/>
                  </a:lnTo>
                  <a:lnTo>
                    <a:pt x="3842" y="411236"/>
                  </a:lnTo>
                  <a:lnTo>
                    <a:pt x="5123" y="296932"/>
                  </a:lnTo>
                  <a:lnTo>
                    <a:pt x="5123" y="148466"/>
                  </a:lnTo>
                  <a:lnTo>
                    <a:pt x="5123" y="362628"/>
                  </a:lnTo>
                  <a:lnTo>
                    <a:pt x="5123" y="296932"/>
                  </a:lnTo>
                  <a:lnTo>
                    <a:pt x="6403" y="461159"/>
                  </a:lnTo>
                  <a:lnTo>
                    <a:pt x="6403" y="296932"/>
                  </a:lnTo>
                  <a:lnTo>
                    <a:pt x="6403" y="411236"/>
                  </a:lnTo>
                  <a:lnTo>
                    <a:pt x="6403" y="198389"/>
                  </a:lnTo>
                  <a:lnTo>
                    <a:pt x="6403" y="461159"/>
                  </a:lnTo>
                  <a:lnTo>
                    <a:pt x="6403" y="98530"/>
                  </a:lnTo>
                  <a:lnTo>
                    <a:pt x="6403" y="461159"/>
                  </a:lnTo>
                  <a:lnTo>
                    <a:pt x="6403" y="296932"/>
                  </a:lnTo>
                  <a:lnTo>
                    <a:pt x="6403" y="2815616"/>
                  </a:lnTo>
                  <a:lnTo>
                    <a:pt x="7684" y="461159"/>
                  </a:lnTo>
                  <a:lnTo>
                    <a:pt x="7684" y="362628"/>
                  </a:lnTo>
                  <a:lnTo>
                    <a:pt x="7684" y="2964082"/>
                  </a:lnTo>
                  <a:lnTo>
                    <a:pt x="7684" y="2815616"/>
                  </a:lnTo>
                  <a:lnTo>
                    <a:pt x="7684" y="3012691"/>
                  </a:lnTo>
                  <a:lnTo>
                    <a:pt x="7684" y="2864237"/>
                  </a:lnTo>
                  <a:lnTo>
                    <a:pt x="7684" y="3062626"/>
                  </a:lnTo>
                  <a:lnTo>
                    <a:pt x="7684" y="2815616"/>
                  </a:lnTo>
                  <a:lnTo>
                    <a:pt x="7684" y="3062626"/>
                  </a:lnTo>
                  <a:lnTo>
                    <a:pt x="8965" y="2815616"/>
                  </a:lnTo>
                  <a:lnTo>
                    <a:pt x="8965" y="2864237"/>
                  </a:lnTo>
                  <a:lnTo>
                    <a:pt x="8965" y="246997"/>
                  </a:lnTo>
                  <a:lnTo>
                    <a:pt x="8965" y="2815616"/>
                  </a:lnTo>
                  <a:lnTo>
                    <a:pt x="8965" y="49922"/>
                  </a:lnTo>
                  <a:lnTo>
                    <a:pt x="8965" y="148466"/>
                  </a:lnTo>
                  <a:lnTo>
                    <a:pt x="8965" y="0"/>
                  </a:lnTo>
                  <a:lnTo>
                    <a:pt x="8965" y="411236"/>
                  </a:lnTo>
                  <a:lnTo>
                    <a:pt x="8965" y="49922"/>
                  </a:lnTo>
                  <a:lnTo>
                    <a:pt x="8965" y="2815616"/>
                  </a:lnTo>
                  <a:lnTo>
                    <a:pt x="8965" y="411236"/>
                  </a:lnTo>
                  <a:lnTo>
                    <a:pt x="10233" y="461159"/>
                  </a:lnTo>
                  <a:lnTo>
                    <a:pt x="10233" y="296932"/>
                  </a:lnTo>
                  <a:lnTo>
                    <a:pt x="10233" y="411236"/>
                  </a:lnTo>
                  <a:lnTo>
                    <a:pt x="11526" y="296932"/>
                  </a:lnTo>
                  <a:lnTo>
                    <a:pt x="11526" y="246997"/>
                  </a:lnTo>
                  <a:lnTo>
                    <a:pt x="11526" y="461159"/>
                  </a:lnTo>
                </a:path>
              </a:pathLst>
            </a:custGeom>
            <a:ln w="12802">
              <a:solidFill>
                <a:srgbClr val="7FCCFF"/>
              </a:solidFill>
            </a:ln>
          </p:spPr>
          <p:txBody>
            <a:bodyPr wrap="square" lIns="0" tIns="0" rIns="0" bIns="0" rtlCol="0"/>
            <a:lstStyle/>
            <a:p>
              <a:endParaRPr/>
            </a:p>
          </p:txBody>
        </p:sp>
        <p:sp>
          <p:nvSpPr>
            <p:cNvPr id="83" name="object 82"/>
            <p:cNvSpPr/>
            <p:nvPr/>
          </p:nvSpPr>
          <p:spPr>
            <a:xfrm>
              <a:off x="1508630" y="2152016"/>
              <a:ext cx="7505" cy="2702859"/>
            </a:xfrm>
            <a:custGeom>
              <a:avLst/>
              <a:gdLst/>
              <a:ahLst/>
              <a:cxnLst/>
              <a:rect l="l" t="t" r="r" b="b"/>
              <a:pathLst>
                <a:path w="8255" h="3063240">
                  <a:moveTo>
                    <a:pt x="0" y="609625"/>
                  </a:moveTo>
                  <a:lnTo>
                    <a:pt x="0" y="296932"/>
                  </a:lnTo>
                  <a:lnTo>
                    <a:pt x="0" y="2964082"/>
                  </a:lnTo>
                  <a:lnTo>
                    <a:pt x="0" y="246997"/>
                  </a:lnTo>
                  <a:lnTo>
                    <a:pt x="0" y="3012704"/>
                  </a:lnTo>
                  <a:lnTo>
                    <a:pt x="0" y="296932"/>
                  </a:lnTo>
                  <a:lnTo>
                    <a:pt x="0" y="3012704"/>
                  </a:lnTo>
                  <a:lnTo>
                    <a:pt x="0" y="296932"/>
                  </a:lnTo>
                  <a:lnTo>
                    <a:pt x="0" y="609625"/>
                  </a:lnTo>
                  <a:lnTo>
                    <a:pt x="0" y="395463"/>
                  </a:lnTo>
                  <a:lnTo>
                    <a:pt x="0" y="609625"/>
                  </a:lnTo>
                  <a:lnTo>
                    <a:pt x="0" y="445399"/>
                  </a:lnTo>
                  <a:lnTo>
                    <a:pt x="1268" y="609625"/>
                  </a:lnTo>
                  <a:lnTo>
                    <a:pt x="1268" y="395463"/>
                  </a:lnTo>
                  <a:lnTo>
                    <a:pt x="1268" y="609625"/>
                  </a:lnTo>
                  <a:lnTo>
                    <a:pt x="1268" y="445399"/>
                  </a:lnTo>
                  <a:lnTo>
                    <a:pt x="1268" y="511095"/>
                  </a:lnTo>
                  <a:lnTo>
                    <a:pt x="1268" y="246997"/>
                  </a:lnTo>
                  <a:lnTo>
                    <a:pt x="1268" y="609625"/>
                  </a:lnTo>
                  <a:lnTo>
                    <a:pt x="1268" y="198389"/>
                  </a:lnTo>
                  <a:lnTo>
                    <a:pt x="1268" y="445399"/>
                  </a:lnTo>
                  <a:lnTo>
                    <a:pt x="1268" y="198389"/>
                  </a:lnTo>
                  <a:lnTo>
                    <a:pt x="1268" y="559703"/>
                  </a:lnTo>
                  <a:lnTo>
                    <a:pt x="1268" y="296932"/>
                  </a:lnTo>
                  <a:lnTo>
                    <a:pt x="1268" y="395463"/>
                  </a:lnTo>
                  <a:lnTo>
                    <a:pt x="2548" y="346855"/>
                  </a:lnTo>
                  <a:lnTo>
                    <a:pt x="2548" y="246997"/>
                  </a:lnTo>
                  <a:lnTo>
                    <a:pt x="2548" y="445399"/>
                  </a:lnTo>
                  <a:lnTo>
                    <a:pt x="2548" y="246997"/>
                  </a:lnTo>
                  <a:lnTo>
                    <a:pt x="2548" y="511095"/>
                  </a:lnTo>
                  <a:lnTo>
                    <a:pt x="2548" y="395463"/>
                  </a:lnTo>
                  <a:lnTo>
                    <a:pt x="2548" y="511095"/>
                  </a:lnTo>
                  <a:lnTo>
                    <a:pt x="2548" y="445399"/>
                  </a:lnTo>
                  <a:lnTo>
                    <a:pt x="2548" y="609625"/>
                  </a:lnTo>
                  <a:lnTo>
                    <a:pt x="2548" y="511095"/>
                  </a:lnTo>
                  <a:lnTo>
                    <a:pt x="2548" y="559703"/>
                  </a:lnTo>
                  <a:lnTo>
                    <a:pt x="3829" y="609625"/>
                  </a:lnTo>
                  <a:lnTo>
                    <a:pt x="3829" y="395463"/>
                  </a:lnTo>
                  <a:lnTo>
                    <a:pt x="3829" y="511095"/>
                  </a:lnTo>
                  <a:lnTo>
                    <a:pt x="3829" y="296932"/>
                  </a:lnTo>
                  <a:lnTo>
                    <a:pt x="3829" y="609625"/>
                  </a:lnTo>
                  <a:lnTo>
                    <a:pt x="3829" y="49922"/>
                  </a:lnTo>
                  <a:lnTo>
                    <a:pt x="3829" y="511095"/>
                  </a:lnTo>
                  <a:lnTo>
                    <a:pt x="3829" y="49922"/>
                  </a:lnTo>
                  <a:lnTo>
                    <a:pt x="3829" y="2964082"/>
                  </a:lnTo>
                  <a:lnTo>
                    <a:pt x="3829" y="49922"/>
                  </a:lnTo>
                  <a:lnTo>
                    <a:pt x="3829" y="3062626"/>
                  </a:lnTo>
                  <a:lnTo>
                    <a:pt x="3829" y="0"/>
                  </a:lnTo>
                  <a:lnTo>
                    <a:pt x="3829" y="346855"/>
                  </a:lnTo>
                  <a:lnTo>
                    <a:pt x="5110" y="395463"/>
                  </a:lnTo>
                  <a:lnTo>
                    <a:pt x="5110" y="148466"/>
                  </a:lnTo>
                  <a:lnTo>
                    <a:pt x="5110" y="2964082"/>
                  </a:lnTo>
                  <a:lnTo>
                    <a:pt x="5110" y="246997"/>
                  </a:lnTo>
                  <a:lnTo>
                    <a:pt x="5110" y="609625"/>
                  </a:lnTo>
                  <a:lnTo>
                    <a:pt x="5110" y="511095"/>
                  </a:lnTo>
                  <a:lnTo>
                    <a:pt x="5110" y="609625"/>
                  </a:lnTo>
                  <a:lnTo>
                    <a:pt x="6391" y="395463"/>
                  </a:lnTo>
                  <a:lnTo>
                    <a:pt x="6391" y="296932"/>
                  </a:lnTo>
                  <a:lnTo>
                    <a:pt x="6391" y="511095"/>
                  </a:lnTo>
                  <a:lnTo>
                    <a:pt x="6391" y="395463"/>
                  </a:lnTo>
                  <a:lnTo>
                    <a:pt x="6391" y="609625"/>
                  </a:lnTo>
                  <a:lnTo>
                    <a:pt x="6391" y="445399"/>
                  </a:lnTo>
                  <a:lnTo>
                    <a:pt x="6391" y="3012704"/>
                  </a:lnTo>
                  <a:lnTo>
                    <a:pt x="6391" y="346855"/>
                  </a:lnTo>
                  <a:lnTo>
                    <a:pt x="6391" y="609625"/>
                  </a:lnTo>
                  <a:lnTo>
                    <a:pt x="6391" y="246997"/>
                  </a:lnTo>
                  <a:lnTo>
                    <a:pt x="6391" y="609625"/>
                  </a:lnTo>
                  <a:lnTo>
                    <a:pt x="7672" y="511095"/>
                  </a:lnTo>
                  <a:lnTo>
                    <a:pt x="7672" y="559703"/>
                  </a:lnTo>
                  <a:lnTo>
                    <a:pt x="7672" y="395463"/>
                  </a:lnTo>
                  <a:lnTo>
                    <a:pt x="7672" y="511095"/>
                  </a:lnTo>
                  <a:lnTo>
                    <a:pt x="7672" y="395463"/>
                  </a:lnTo>
                </a:path>
              </a:pathLst>
            </a:custGeom>
            <a:ln w="12802">
              <a:solidFill>
                <a:srgbClr val="7FCCFF"/>
              </a:solidFill>
            </a:ln>
          </p:spPr>
          <p:txBody>
            <a:bodyPr wrap="square" lIns="0" tIns="0" rIns="0" bIns="0" rtlCol="0"/>
            <a:lstStyle/>
            <a:p>
              <a:endParaRPr/>
            </a:p>
          </p:txBody>
        </p:sp>
        <p:sp>
          <p:nvSpPr>
            <p:cNvPr id="84" name="object 83"/>
            <p:cNvSpPr/>
            <p:nvPr/>
          </p:nvSpPr>
          <p:spPr>
            <a:xfrm>
              <a:off x="1515606" y="2109114"/>
              <a:ext cx="5195" cy="3007658"/>
            </a:xfrm>
            <a:custGeom>
              <a:avLst/>
              <a:gdLst/>
              <a:ahLst/>
              <a:cxnLst/>
              <a:rect l="l" t="t" r="r" b="b"/>
              <a:pathLst>
                <a:path w="5714" h="3408679">
                  <a:moveTo>
                    <a:pt x="0" y="444084"/>
                  </a:moveTo>
                  <a:lnTo>
                    <a:pt x="0" y="295618"/>
                  </a:lnTo>
                  <a:lnTo>
                    <a:pt x="0" y="3012704"/>
                  </a:lnTo>
                  <a:lnTo>
                    <a:pt x="1280" y="494020"/>
                  </a:lnTo>
                  <a:lnTo>
                    <a:pt x="1280" y="48621"/>
                  </a:lnTo>
                  <a:lnTo>
                    <a:pt x="1280" y="3061325"/>
                  </a:lnTo>
                  <a:lnTo>
                    <a:pt x="1280" y="48621"/>
                  </a:lnTo>
                  <a:lnTo>
                    <a:pt x="1280" y="3358257"/>
                  </a:lnTo>
                  <a:lnTo>
                    <a:pt x="1280" y="0"/>
                  </a:lnTo>
                  <a:lnTo>
                    <a:pt x="1280" y="3209778"/>
                  </a:lnTo>
                  <a:lnTo>
                    <a:pt x="1280" y="0"/>
                  </a:lnTo>
                  <a:lnTo>
                    <a:pt x="1280" y="3209778"/>
                  </a:lnTo>
                  <a:lnTo>
                    <a:pt x="1280" y="247010"/>
                  </a:lnTo>
                  <a:lnTo>
                    <a:pt x="1280" y="3161170"/>
                  </a:lnTo>
                  <a:lnTo>
                    <a:pt x="1280" y="444084"/>
                  </a:lnTo>
                  <a:lnTo>
                    <a:pt x="1280" y="658246"/>
                  </a:lnTo>
                  <a:lnTo>
                    <a:pt x="2561" y="559716"/>
                  </a:lnTo>
                  <a:lnTo>
                    <a:pt x="2561" y="494020"/>
                  </a:lnTo>
                  <a:lnTo>
                    <a:pt x="2561" y="608324"/>
                  </a:lnTo>
                  <a:lnTo>
                    <a:pt x="2561" y="345553"/>
                  </a:lnTo>
                  <a:lnTo>
                    <a:pt x="2561" y="608324"/>
                  </a:lnTo>
                  <a:lnTo>
                    <a:pt x="2561" y="295618"/>
                  </a:lnTo>
                  <a:lnTo>
                    <a:pt x="2561" y="658246"/>
                  </a:lnTo>
                  <a:lnTo>
                    <a:pt x="2561" y="247010"/>
                  </a:lnTo>
                  <a:lnTo>
                    <a:pt x="2561" y="494020"/>
                  </a:lnTo>
                  <a:lnTo>
                    <a:pt x="2561" y="247010"/>
                  </a:lnTo>
                  <a:lnTo>
                    <a:pt x="2561" y="608324"/>
                  </a:lnTo>
                  <a:lnTo>
                    <a:pt x="2561" y="247010"/>
                  </a:lnTo>
                  <a:lnTo>
                    <a:pt x="2561" y="345553"/>
                  </a:lnTo>
                  <a:lnTo>
                    <a:pt x="3842" y="658246"/>
                  </a:lnTo>
                  <a:lnTo>
                    <a:pt x="3842" y="295618"/>
                  </a:lnTo>
                  <a:lnTo>
                    <a:pt x="3842" y="608324"/>
                  </a:lnTo>
                  <a:lnTo>
                    <a:pt x="3842" y="345553"/>
                  </a:lnTo>
                  <a:lnTo>
                    <a:pt x="3842" y="658246"/>
                  </a:lnTo>
                  <a:lnTo>
                    <a:pt x="3842" y="295618"/>
                  </a:lnTo>
                  <a:lnTo>
                    <a:pt x="3842" y="608324"/>
                  </a:lnTo>
                  <a:lnTo>
                    <a:pt x="5123" y="658246"/>
                  </a:lnTo>
                  <a:lnTo>
                    <a:pt x="5123" y="395476"/>
                  </a:lnTo>
                  <a:lnTo>
                    <a:pt x="5123" y="3061325"/>
                  </a:lnTo>
                  <a:lnTo>
                    <a:pt x="5123" y="247010"/>
                  </a:lnTo>
                  <a:lnTo>
                    <a:pt x="5123" y="3259714"/>
                  </a:lnTo>
                  <a:lnTo>
                    <a:pt x="5123" y="3012704"/>
                  </a:lnTo>
                  <a:lnTo>
                    <a:pt x="5123" y="3111247"/>
                  </a:lnTo>
                  <a:lnTo>
                    <a:pt x="5123" y="197087"/>
                  </a:lnTo>
                  <a:lnTo>
                    <a:pt x="5123" y="3408180"/>
                  </a:lnTo>
                  <a:lnTo>
                    <a:pt x="5123" y="3111247"/>
                  </a:lnTo>
                  <a:lnTo>
                    <a:pt x="5123" y="3209778"/>
                  </a:lnTo>
                  <a:lnTo>
                    <a:pt x="5123" y="148466"/>
                  </a:lnTo>
                  <a:lnTo>
                    <a:pt x="5123" y="3358257"/>
                  </a:lnTo>
                  <a:lnTo>
                    <a:pt x="5123" y="608324"/>
                  </a:lnTo>
                  <a:lnTo>
                    <a:pt x="5123" y="3111247"/>
                  </a:lnTo>
                  <a:lnTo>
                    <a:pt x="5123" y="148466"/>
                  </a:lnTo>
                  <a:lnTo>
                    <a:pt x="5123" y="3358257"/>
                  </a:lnTo>
                  <a:lnTo>
                    <a:pt x="5123" y="608324"/>
                  </a:lnTo>
                  <a:lnTo>
                    <a:pt x="5123" y="3061325"/>
                  </a:lnTo>
                </a:path>
              </a:pathLst>
            </a:custGeom>
            <a:ln w="12802">
              <a:solidFill>
                <a:srgbClr val="7FCCFF"/>
              </a:solidFill>
            </a:ln>
          </p:spPr>
          <p:txBody>
            <a:bodyPr wrap="square" lIns="0" tIns="0" rIns="0" bIns="0" rtlCol="0"/>
            <a:lstStyle/>
            <a:p>
              <a:endParaRPr/>
            </a:p>
          </p:txBody>
        </p:sp>
        <p:sp>
          <p:nvSpPr>
            <p:cNvPr id="85" name="object 84"/>
            <p:cNvSpPr/>
            <p:nvPr/>
          </p:nvSpPr>
          <p:spPr>
            <a:xfrm>
              <a:off x="1520263" y="2196064"/>
              <a:ext cx="8659" cy="2920812"/>
            </a:xfrm>
            <a:custGeom>
              <a:avLst/>
              <a:gdLst/>
              <a:ahLst/>
              <a:cxnLst/>
              <a:rect l="l" t="t" r="r" b="b"/>
              <a:pathLst>
                <a:path w="9525" h="3310254">
                  <a:moveTo>
                    <a:pt x="0" y="2962781"/>
                  </a:moveTo>
                  <a:lnTo>
                    <a:pt x="0" y="345540"/>
                  </a:lnTo>
                  <a:lnTo>
                    <a:pt x="1280" y="2962781"/>
                  </a:lnTo>
                  <a:lnTo>
                    <a:pt x="1280" y="3111234"/>
                  </a:lnTo>
                  <a:lnTo>
                    <a:pt x="1280" y="461172"/>
                  </a:lnTo>
                  <a:lnTo>
                    <a:pt x="1280" y="509780"/>
                  </a:lnTo>
                  <a:lnTo>
                    <a:pt x="2561" y="559703"/>
                  </a:lnTo>
                  <a:lnTo>
                    <a:pt x="2561" y="395476"/>
                  </a:lnTo>
                  <a:lnTo>
                    <a:pt x="2561" y="509780"/>
                  </a:lnTo>
                  <a:lnTo>
                    <a:pt x="2561" y="345540"/>
                  </a:lnTo>
                  <a:lnTo>
                    <a:pt x="2561" y="461172"/>
                  </a:lnTo>
                  <a:lnTo>
                    <a:pt x="2561" y="345540"/>
                  </a:lnTo>
                  <a:lnTo>
                    <a:pt x="2561" y="559703"/>
                  </a:lnTo>
                  <a:lnTo>
                    <a:pt x="2561" y="345540"/>
                  </a:lnTo>
                  <a:lnTo>
                    <a:pt x="2561" y="509780"/>
                  </a:lnTo>
                  <a:lnTo>
                    <a:pt x="2561" y="345540"/>
                  </a:lnTo>
                  <a:lnTo>
                    <a:pt x="3842" y="2914160"/>
                  </a:lnTo>
                  <a:lnTo>
                    <a:pt x="3842" y="509780"/>
                  </a:lnTo>
                  <a:lnTo>
                    <a:pt x="3842" y="3111234"/>
                  </a:lnTo>
                  <a:lnTo>
                    <a:pt x="3842" y="197074"/>
                  </a:lnTo>
                  <a:lnTo>
                    <a:pt x="3842" y="3209778"/>
                  </a:lnTo>
                  <a:lnTo>
                    <a:pt x="5123" y="3062626"/>
                  </a:lnTo>
                  <a:lnTo>
                    <a:pt x="5123" y="148466"/>
                  </a:lnTo>
                  <a:lnTo>
                    <a:pt x="5123" y="3209778"/>
                  </a:lnTo>
                  <a:lnTo>
                    <a:pt x="5123" y="461172"/>
                  </a:lnTo>
                  <a:lnTo>
                    <a:pt x="5123" y="3111234"/>
                  </a:lnTo>
                  <a:lnTo>
                    <a:pt x="5123" y="197074"/>
                  </a:lnTo>
                  <a:lnTo>
                    <a:pt x="5123" y="3309636"/>
                  </a:lnTo>
                  <a:lnTo>
                    <a:pt x="5123" y="509780"/>
                  </a:lnTo>
                  <a:lnTo>
                    <a:pt x="5123" y="3259714"/>
                  </a:lnTo>
                  <a:lnTo>
                    <a:pt x="5123" y="395476"/>
                  </a:lnTo>
                  <a:lnTo>
                    <a:pt x="5123" y="3209778"/>
                  </a:lnTo>
                  <a:lnTo>
                    <a:pt x="5123" y="395476"/>
                  </a:lnTo>
                  <a:lnTo>
                    <a:pt x="5123" y="3062626"/>
                  </a:lnTo>
                  <a:lnTo>
                    <a:pt x="5123" y="559703"/>
                  </a:lnTo>
                  <a:lnTo>
                    <a:pt x="5123" y="3012704"/>
                  </a:lnTo>
                  <a:lnTo>
                    <a:pt x="5123" y="395476"/>
                  </a:lnTo>
                  <a:lnTo>
                    <a:pt x="5123" y="2962781"/>
                  </a:lnTo>
                  <a:lnTo>
                    <a:pt x="5123" y="395476"/>
                  </a:lnTo>
                  <a:lnTo>
                    <a:pt x="5123" y="559703"/>
                  </a:lnTo>
                  <a:lnTo>
                    <a:pt x="6403" y="509780"/>
                  </a:lnTo>
                  <a:lnTo>
                    <a:pt x="6403" y="559703"/>
                  </a:lnTo>
                  <a:lnTo>
                    <a:pt x="8965" y="559703"/>
                  </a:lnTo>
                  <a:lnTo>
                    <a:pt x="8965" y="296932"/>
                  </a:lnTo>
                  <a:lnTo>
                    <a:pt x="8965" y="509780"/>
                  </a:lnTo>
                  <a:lnTo>
                    <a:pt x="8965" y="148466"/>
                  </a:lnTo>
                  <a:lnTo>
                    <a:pt x="8965" y="509780"/>
                  </a:lnTo>
                  <a:lnTo>
                    <a:pt x="8965" y="197074"/>
                  </a:lnTo>
                  <a:lnTo>
                    <a:pt x="8965" y="461172"/>
                  </a:lnTo>
                  <a:lnTo>
                    <a:pt x="8965" y="247010"/>
                  </a:lnTo>
                  <a:lnTo>
                    <a:pt x="8965" y="296932"/>
                  </a:lnTo>
                  <a:lnTo>
                    <a:pt x="8965" y="197074"/>
                  </a:lnTo>
                  <a:lnTo>
                    <a:pt x="8965" y="2914160"/>
                  </a:lnTo>
                  <a:lnTo>
                    <a:pt x="8965" y="98543"/>
                  </a:lnTo>
                  <a:lnTo>
                    <a:pt x="8965" y="559703"/>
                  </a:lnTo>
                  <a:lnTo>
                    <a:pt x="8965" y="197074"/>
                  </a:lnTo>
                  <a:lnTo>
                    <a:pt x="8965" y="559703"/>
                  </a:lnTo>
                  <a:lnTo>
                    <a:pt x="8965" y="0"/>
                  </a:lnTo>
                  <a:lnTo>
                    <a:pt x="8965" y="2914160"/>
                  </a:lnTo>
                  <a:lnTo>
                    <a:pt x="8965" y="395476"/>
                  </a:lnTo>
                  <a:lnTo>
                    <a:pt x="8965" y="559703"/>
                  </a:lnTo>
                </a:path>
              </a:pathLst>
            </a:custGeom>
            <a:ln w="12802">
              <a:solidFill>
                <a:srgbClr val="7FCCFF"/>
              </a:solidFill>
            </a:ln>
          </p:spPr>
          <p:txBody>
            <a:bodyPr wrap="square" lIns="0" tIns="0" rIns="0" bIns="0" rtlCol="0"/>
            <a:lstStyle/>
            <a:p>
              <a:endParaRPr/>
            </a:p>
          </p:txBody>
        </p:sp>
        <p:sp>
          <p:nvSpPr>
            <p:cNvPr id="86" name="object 85"/>
            <p:cNvSpPr/>
            <p:nvPr/>
          </p:nvSpPr>
          <p:spPr>
            <a:xfrm>
              <a:off x="1528412" y="2240115"/>
              <a:ext cx="10968" cy="2701178"/>
            </a:xfrm>
            <a:custGeom>
              <a:avLst/>
              <a:gdLst/>
              <a:ahLst/>
              <a:cxnLst/>
              <a:rect l="l" t="t" r="r" b="b"/>
              <a:pathLst>
                <a:path w="12064" h="3061335">
                  <a:moveTo>
                    <a:pt x="0" y="509780"/>
                  </a:moveTo>
                  <a:lnTo>
                    <a:pt x="0" y="48621"/>
                  </a:lnTo>
                  <a:lnTo>
                    <a:pt x="0" y="509780"/>
                  </a:lnTo>
                  <a:lnTo>
                    <a:pt x="0" y="0"/>
                  </a:lnTo>
                  <a:lnTo>
                    <a:pt x="0" y="345553"/>
                  </a:lnTo>
                  <a:lnTo>
                    <a:pt x="1280" y="411249"/>
                  </a:lnTo>
                  <a:lnTo>
                    <a:pt x="1280" y="247010"/>
                  </a:lnTo>
                  <a:lnTo>
                    <a:pt x="1280" y="295618"/>
                  </a:lnTo>
                  <a:lnTo>
                    <a:pt x="2561" y="2864237"/>
                  </a:lnTo>
                  <a:lnTo>
                    <a:pt x="2561" y="2962781"/>
                  </a:lnTo>
                  <a:lnTo>
                    <a:pt x="2561" y="2864237"/>
                  </a:lnTo>
                  <a:lnTo>
                    <a:pt x="2561" y="2962781"/>
                  </a:lnTo>
                  <a:lnTo>
                    <a:pt x="2561" y="2864237"/>
                  </a:lnTo>
                  <a:lnTo>
                    <a:pt x="2561" y="3061312"/>
                  </a:lnTo>
                  <a:lnTo>
                    <a:pt x="2561" y="2962781"/>
                  </a:lnTo>
                  <a:lnTo>
                    <a:pt x="3829" y="2912858"/>
                  </a:lnTo>
                  <a:lnTo>
                    <a:pt x="3829" y="3012704"/>
                  </a:lnTo>
                  <a:lnTo>
                    <a:pt x="3829" y="509780"/>
                  </a:lnTo>
                  <a:lnTo>
                    <a:pt x="3829" y="2912858"/>
                  </a:lnTo>
                  <a:lnTo>
                    <a:pt x="3829" y="509780"/>
                  </a:lnTo>
                  <a:lnTo>
                    <a:pt x="3829" y="2962781"/>
                  </a:lnTo>
                  <a:lnTo>
                    <a:pt x="3829" y="411249"/>
                  </a:lnTo>
                  <a:lnTo>
                    <a:pt x="3829" y="2962781"/>
                  </a:lnTo>
                  <a:lnTo>
                    <a:pt x="3829" y="2912858"/>
                  </a:lnTo>
                  <a:lnTo>
                    <a:pt x="5123" y="2962781"/>
                  </a:lnTo>
                  <a:lnTo>
                    <a:pt x="5123" y="295618"/>
                  </a:lnTo>
                  <a:lnTo>
                    <a:pt x="5123" y="3012704"/>
                  </a:lnTo>
                  <a:lnTo>
                    <a:pt x="5123" y="98543"/>
                  </a:lnTo>
                  <a:lnTo>
                    <a:pt x="5123" y="2864237"/>
                  </a:lnTo>
                  <a:lnTo>
                    <a:pt x="5123" y="98543"/>
                  </a:lnTo>
                  <a:lnTo>
                    <a:pt x="5123" y="197087"/>
                  </a:lnTo>
                  <a:lnTo>
                    <a:pt x="5123" y="48621"/>
                  </a:lnTo>
                  <a:lnTo>
                    <a:pt x="5123" y="509780"/>
                  </a:lnTo>
                  <a:lnTo>
                    <a:pt x="5123" y="197087"/>
                  </a:lnTo>
                  <a:lnTo>
                    <a:pt x="5123" y="509780"/>
                  </a:lnTo>
                  <a:lnTo>
                    <a:pt x="6403" y="411249"/>
                  </a:lnTo>
                  <a:lnTo>
                    <a:pt x="6403" y="459857"/>
                  </a:lnTo>
                  <a:lnTo>
                    <a:pt x="6403" y="247010"/>
                  </a:lnTo>
                  <a:lnTo>
                    <a:pt x="6403" y="411249"/>
                  </a:lnTo>
                  <a:lnTo>
                    <a:pt x="7672" y="295618"/>
                  </a:lnTo>
                  <a:lnTo>
                    <a:pt x="7672" y="197087"/>
                  </a:lnTo>
                  <a:lnTo>
                    <a:pt x="7672" y="459857"/>
                  </a:lnTo>
                  <a:lnTo>
                    <a:pt x="7672" y="295618"/>
                  </a:lnTo>
                  <a:lnTo>
                    <a:pt x="7672" y="2962781"/>
                  </a:lnTo>
                  <a:lnTo>
                    <a:pt x="7672" y="247010"/>
                  </a:lnTo>
                  <a:lnTo>
                    <a:pt x="7672" y="295618"/>
                  </a:lnTo>
                  <a:lnTo>
                    <a:pt x="7672" y="98543"/>
                  </a:lnTo>
                  <a:lnTo>
                    <a:pt x="7672" y="509780"/>
                  </a:lnTo>
                  <a:lnTo>
                    <a:pt x="7672" y="98543"/>
                  </a:lnTo>
                  <a:lnTo>
                    <a:pt x="7672" y="295618"/>
                  </a:lnTo>
                  <a:lnTo>
                    <a:pt x="7672" y="147151"/>
                  </a:lnTo>
                  <a:lnTo>
                    <a:pt x="7672" y="509780"/>
                  </a:lnTo>
                  <a:lnTo>
                    <a:pt x="7672" y="459857"/>
                  </a:lnTo>
                  <a:lnTo>
                    <a:pt x="8965" y="509780"/>
                  </a:lnTo>
                  <a:lnTo>
                    <a:pt x="8965" y="345553"/>
                  </a:lnTo>
                  <a:lnTo>
                    <a:pt x="8965" y="509780"/>
                  </a:lnTo>
                  <a:lnTo>
                    <a:pt x="8965" y="295618"/>
                  </a:lnTo>
                  <a:lnTo>
                    <a:pt x="8965" y="459857"/>
                  </a:lnTo>
                  <a:lnTo>
                    <a:pt x="8965" y="197087"/>
                  </a:lnTo>
                  <a:lnTo>
                    <a:pt x="8965" y="2912858"/>
                  </a:lnTo>
                  <a:lnTo>
                    <a:pt x="8965" y="247010"/>
                  </a:lnTo>
                  <a:lnTo>
                    <a:pt x="8965" y="3061312"/>
                  </a:lnTo>
                  <a:lnTo>
                    <a:pt x="8965" y="295618"/>
                  </a:lnTo>
                  <a:lnTo>
                    <a:pt x="8965" y="2962781"/>
                  </a:lnTo>
                  <a:lnTo>
                    <a:pt x="8965" y="345553"/>
                  </a:lnTo>
                  <a:lnTo>
                    <a:pt x="8965" y="2864237"/>
                  </a:lnTo>
                  <a:lnTo>
                    <a:pt x="8965" y="411249"/>
                  </a:lnTo>
                  <a:lnTo>
                    <a:pt x="8965" y="459857"/>
                  </a:lnTo>
                  <a:lnTo>
                    <a:pt x="11514" y="459857"/>
                  </a:lnTo>
                  <a:lnTo>
                    <a:pt x="11514" y="295618"/>
                  </a:lnTo>
                  <a:lnTo>
                    <a:pt x="11514" y="2962781"/>
                  </a:lnTo>
                </a:path>
              </a:pathLst>
            </a:custGeom>
            <a:ln w="12802">
              <a:solidFill>
                <a:srgbClr val="7FCCFF"/>
              </a:solidFill>
            </a:ln>
          </p:spPr>
          <p:txBody>
            <a:bodyPr wrap="square" lIns="0" tIns="0" rIns="0" bIns="0" rtlCol="0"/>
            <a:lstStyle/>
            <a:p>
              <a:endParaRPr/>
            </a:p>
          </p:txBody>
        </p:sp>
        <p:sp>
          <p:nvSpPr>
            <p:cNvPr id="87" name="object 86"/>
            <p:cNvSpPr/>
            <p:nvPr/>
          </p:nvSpPr>
          <p:spPr>
            <a:xfrm>
              <a:off x="1538882" y="2240115"/>
              <a:ext cx="8659" cy="2832287"/>
            </a:xfrm>
            <a:custGeom>
              <a:avLst/>
              <a:gdLst/>
              <a:ahLst/>
              <a:cxnLst/>
              <a:rect l="l" t="t" r="r" b="b"/>
              <a:pathLst>
                <a:path w="9525" h="3209925">
                  <a:moveTo>
                    <a:pt x="0" y="2962781"/>
                  </a:moveTo>
                  <a:lnTo>
                    <a:pt x="0" y="247010"/>
                  </a:lnTo>
                  <a:lnTo>
                    <a:pt x="0" y="3012704"/>
                  </a:lnTo>
                  <a:lnTo>
                    <a:pt x="0" y="98543"/>
                  </a:lnTo>
                  <a:lnTo>
                    <a:pt x="0" y="3012704"/>
                  </a:lnTo>
                  <a:lnTo>
                    <a:pt x="0" y="147151"/>
                  </a:lnTo>
                  <a:lnTo>
                    <a:pt x="0" y="3061312"/>
                  </a:lnTo>
                  <a:lnTo>
                    <a:pt x="0" y="98543"/>
                  </a:lnTo>
                  <a:lnTo>
                    <a:pt x="0" y="2864237"/>
                  </a:lnTo>
                  <a:lnTo>
                    <a:pt x="1280" y="411249"/>
                  </a:lnTo>
                  <a:lnTo>
                    <a:pt x="1280" y="48621"/>
                  </a:lnTo>
                  <a:lnTo>
                    <a:pt x="1280" y="2962781"/>
                  </a:lnTo>
                  <a:lnTo>
                    <a:pt x="1280" y="2864237"/>
                  </a:lnTo>
                  <a:lnTo>
                    <a:pt x="1280" y="2912858"/>
                  </a:lnTo>
                  <a:lnTo>
                    <a:pt x="1280" y="459857"/>
                  </a:lnTo>
                  <a:lnTo>
                    <a:pt x="1280" y="3159856"/>
                  </a:lnTo>
                  <a:lnTo>
                    <a:pt x="1280" y="2912858"/>
                  </a:lnTo>
                  <a:lnTo>
                    <a:pt x="2561" y="459857"/>
                  </a:lnTo>
                  <a:lnTo>
                    <a:pt x="2561" y="2962781"/>
                  </a:lnTo>
                  <a:lnTo>
                    <a:pt x="2561" y="509780"/>
                  </a:lnTo>
                  <a:lnTo>
                    <a:pt x="2561" y="3012704"/>
                  </a:lnTo>
                  <a:lnTo>
                    <a:pt x="2561" y="2912858"/>
                  </a:lnTo>
                  <a:lnTo>
                    <a:pt x="2561" y="3012704"/>
                  </a:lnTo>
                  <a:lnTo>
                    <a:pt x="2561" y="2864237"/>
                  </a:lnTo>
                  <a:lnTo>
                    <a:pt x="2561" y="2962781"/>
                  </a:lnTo>
                  <a:lnTo>
                    <a:pt x="2561" y="2912858"/>
                  </a:lnTo>
                  <a:lnTo>
                    <a:pt x="3842" y="3012704"/>
                  </a:lnTo>
                  <a:lnTo>
                    <a:pt x="3842" y="459857"/>
                  </a:lnTo>
                  <a:lnTo>
                    <a:pt x="3842" y="3209791"/>
                  </a:lnTo>
                  <a:lnTo>
                    <a:pt x="3842" y="197087"/>
                  </a:lnTo>
                  <a:lnTo>
                    <a:pt x="3842" y="345553"/>
                  </a:lnTo>
                  <a:lnTo>
                    <a:pt x="5123" y="3111247"/>
                  </a:lnTo>
                  <a:lnTo>
                    <a:pt x="5123" y="3159856"/>
                  </a:lnTo>
                  <a:lnTo>
                    <a:pt x="5123" y="0"/>
                  </a:lnTo>
                  <a:lnTo>
                    <a:pt x="5123" y="3111247"/>
                  </a:lnTo>
                  <a:lnTo>
                    <a:pt x="5123" y="98543"/>
                  </a:lnTo>
                  <a:lnTo>
                    <a:pt x="5123" y="3159856"/>
                  </a:lnTo>
                  <a:lnTo>
                    <a:pt x="5123" y="247010"/>
                  </a:lnTo>
                  <a:lnTo>
                    <a:pt x="5123" y="3159856"/>
                  </a:lnTo>
                  <a:lnTo>
                    <a:pt x="5123" y="411249"/>
                  </a:lnTo>
                  <a:lnTo>
                    <a:pt x="5123" y="3061312"/>
                  </a:lnTo>
                  <a:lnTo>
                    <a:pt x="5123" y="2864237"/>
                  </a:lnTo>
                  <a:lnTo>
                    <a:pt x="5123" y="3061312"/>
                  </a:lnTo>
                  <a:lnTo>
                    <a:pt x="5123" y="2864237"/>
                  </a:lnTo>
                  <a:lnTo>
                    <a:pt x="6403" y="509780"/>
                  </a:lnTo>
                  <a:lnTo>
                    <a:pt x="6403" y="459857"/>
                  </a:lnTo>
                  <a:lnTo>
                    <a:pt x="6403" y="2912858"/>
                  </a:lnTo>
                  <a:lnTo>
                    <a:pt x="6403" y="2864237"/>
                  </a:lnTo>
                  <a:lnTo>
                    <a:pt x="6403" y="3012704"/>
                  </a:lnTo>
                  <a:lnTo>
                    <a:pt x="6403" y="2864237"/>
                  </a:lnTo>
                  <a:lnTo>
                    <a:pt x="6403" y="2962781"/>
                  </a:lnTo>
                  <a:lnTo>
                    <a:pt x="6403" y="411249"/>
                  </a:lnTo>
                  <a:lnTo>
                    <a:pt x="6403" y="459857"/>
                  </a:lnTo>
                  <a:lnTo>
                    <a:pt x="8965" y="459857"/>
                  </a:lnTo>
                  <a:lnTo>
                    <a:pt x="8965" y="509780"/>
                  </a:lnTo>
                  <a:lnTo>
                    <a:pt x="8965" y="295618"/>
                  </a:lnTo>
                  <a:lnTo>
                    <a:pt x="8965" y="2864237"/>
                  </a:lnTo>
                  <a:lnTo>
                    <a:pt x="8965" y="247010"/>
                  </a:lnTo>
                  <a:lnTo>
                    <a:pt x="8965" y="3111247"/>
                  </a:lnTo>
                  <a:lnTo>
                    <a:pt x="8965" y="2864237"/>
                  </a:lnTo>
                </a:path>
              </a:pathLst>
            </a:custGeom>
            <a:ln w="12802">
              <a:solidFill>
                <a:srgbClr val="7FCCFF"/>
              </a:solidFill>
            </a:ln>
          </p:spPr>
          <p:txBody>
            <a:bodyPr wrap="square" lIns="0" tIns="0" rIns="0" bIns="0" rtlCol="0"/>
            <a:lstStyle/>
            <a:p>
              <a:endParaRPr/>
            </a:p>
          </p:txBody>
        </p:sp>
        <p:sp>
          <p:nvSpPr>
            <p:cNvPr id="88" name="object 87"/>
            <p:cNvSpPr/>
            <p:nvPr/>
          </p:nvSpPr>
          <p:spPr>
            <a:xfrm>
              <a:off x="1547032" y="2414016"/>
              <a:ext cx="5195" cy="2832287"/>
            </a:xfrm>
            <a:custGeom>
              <a:avLst/>
              <a:gdLst/>
              <a:ahLst/>
              <a:cxnLst/>
              <a:rect l="l" t="t" r="r" b="b"/>
              <a:pathLst>
                <a:path w="5714" h="3209925">
                  <a:moveTo>
                    <a:pt x="0" y="2667150"/>
                  </a:moveTo>
                  <a:lnTo>
                    <a:pt x="0" y="2715771"/>
                  </a:lnTo>
                  <a:lnTo>
                    <a:pt x="0" y="0"/>
                  </a:lnTo>
                  <a:lnTo>
                    <a:pt x="0" y="3111234"/>
                  </a:lnTo>
                  <a:lnTo>
                    <a:pt x="0" y="2667150"/>
                  </a:lnTo>
                  <a:lnTo>
                    <a:pt x="0" y="2914160"/>
                  </a:lnTo>
                  <a:lnTo>
                    <a:pt x="0" y="49922"/>
                  </a:lnTo>
                  <a:lnTo>
                    <a:pt x="0" y="3209778"/>
                  </a:lnTo>
                  <a:lnTo>
                    <a:pt x="0" y="2815616"/>
                  </a:lnTo>
                  <a:lnTo>
                    <a:pt x="0" y="3012704"/>
                  </a:lnTo>
                  <a:lnTo>
                    <a:pt x="0" y="98530"/>
                  </a:lnTo>
                  <a:lnTo>
                    <a:pt x="0" y="3209778"/>
                  </a:lnTo>
                  <a:lnTo>
                    <a:pt x="0" y="2815616"/>
                  </a:lnTo>
                  <a:lnTo>
                    <a:pt x="0" y="2962768"/>
                  </a:lnTo>
                  <a:lnTo>
                    <a:pt x="0" y="214162"/>
                  </a:lnTo>
                  <a:lnTo>
                    <a:pt x="0" y="2962768"/>
                  </a:lnTo>
                  <a:lnTo>
                    <a:pt x="0" y="2715771"/>
                  </a:lnTo>
                  <a:lnTo>
                    <a:pt x="1280" y="2715771"/>
                  </a:lnTo>
                  <a:lnTo>
                    <a:pt x="1280" y="2667150"/>
                  </a:lnTo>
                  <a:lnTo>
                    <a:pt x="1280" y="2765693"/>
                  </a:lnTo>
                  <a:lnTo>
                    <a:pt x="1280" y="2667150"/>
                  </a:lnTo>
                  <a:lnTo>
                    <a:pt x="2561" y="2765693"/>
                  </a:lnTo>
                  <a:lnTo>
                    <a:pt x="2561" y="2667150"/>
                  </a:lnTo>
                  <a:lnTo>
                    <a:pt x="2561" y="2765693"/>
                  </a:lnTo>
                  <a:lnTo>
                    <a:pt x="2561" y="2667150"/>
                  </a:lnTo>
                  <a:lnTo>
                    <a:pt x="2561" y="2815616"/>
                  </a:lnTo>
                  <a:lnTo>
                    <a:pt x="2561" y="2667150"/>
                  </a:lnTo>
                  <a:lnTo>
                    <a:pt x="3842" y="2815616"/>
                  </a:lnTo>
                  <a:lnTo>
                    <a:pt x="3842" y="2667150"/>
                  </a:lnTo>
                  <a:lnTo>
                    <a:pt x="3842" y="2962768"/>
                  </a:lnTo>
                  <a:lnTo>
                    <a:pt x="3842" y="2765693"/>
                  </a:lnTo>
                  <a:lnTo>
                    <a:pt x="3842" y="3012704"/>
                  </a:lnTo>
                  <a:lnTo>
                    <a:pt x="3842" y="214162"/>
                  </a:lnTo>
                  <a:lnTo>
                    <a:pt x="3842" y="3062626"/>
                  </a:lnTo>
                  <a:lnTo>
                    <a:pt x="3842" y="2667150"/>
                  </a:lnTo>
                  <a:lnTo>
                    <a:pt x="3842" y="2815616"/>
                  </a:lnTo>
                  <a:lnTo>
                    <a:pt x="3842" y="49922"/>
                  </a:lnTo>
                  <a:lnTo>
                    <a:pt x="3842" y="3062626"/>
                  </a:lnTo>
                  <a:lnTo>
                    <a:pt x="3842" y="312693"/>
                  </a:lnTo>
                  <a:lnTo>
                    <a:pt x="3842" y="2962768"/>
                  </a:lnTo>
                  <a:lnTo>
                    <a:pt x="3842" y="312693"/>
                  </a:lnTo>
                  <a:lnTo>
                    <a:pt x="5123" y="49922"/>
                  </a:lnTo>
                  <a:lnTo>
                    <a:pt x="5123" y="3161170"/>
                  </a:lnTo>
                  <a:lnTo>
                    <a:pt x="5123" y="312693"/>
                  </a:lnTo>
                  <a:lnTo>
                    <a:pt x="5123" y="3111234"/>
                  </a:lnTo>
                  <a:lnTo>
                    <a:pt x="5123" y="214162"/>
                  </a:lnTo>
                  <a:lnTo>
                    <a:pt x="5123" y="3062626"/>
                  </a:lnTo>
                  <a:lnTo>
                    <a:pt x="5123" y="214162"/>
                  </a:lnTo>
                  <a:lnTo>
                    <a:pt x="5123" y="2914160"/>
                  </a:lnTo>
                  <a:lnTo>
                    <a:pt x="5123" y="262770"/>
                  </a:lnTo>
                  <a:lnTo>
                    <a:pt x="5123" y="2864224"/>
                  </a:lnTo>
                  <a:lnTo>
                    <a:pt x="5123" y="262770"/>
                  </a:lnTo>
                  <a:lnTo>
                    <a:pt x="5123" y="2962768"/>
                  </a:lnTo>
                  <a:lnTo>
                    <a:pt x="5123" y="2715771"/>
                  </a:lnTo>
                  <a:lnTo>
                    <a:pt x="5123" y="2864224"/>
                  </a:lnTo>
                </a:path>
              </a:pathLst>
            </a:custGeom>
            <a:ln w="12802">
              <a:solidFill>
                <a:srgbClr val="7FCCFF"/>
              </a:solidFill>
            </a:ln>
          </p:spPr>
          <p:txBody>
            <a:bodyPr wrap="square" lIns="0" tIns="0" rIns="0" bIns="0" rtlCol="0"/>
            <a:lstStyle/>
            <a:p>
              <a:endParaRPr/>
            </a:p>
          </p:txBody>
        </p:sp>
        <p:sp>
          <p:nvSpPr>
            <p:cNvPr id="89" name="object 88"/>
            <p:cNvSpPr/>
            <p:nvPr/>
          </p:nvSpPr>
          <p:spPr>
            <a:xfrm>
              <a:off x="1551688" y="2240113"/>
              <a:ext cx="9814" cy="2963396"/>
            </a:xfrm>
            <a:custGeom>
              <a:avLst/>
              <a:gdLst/>
              <a:ahLst/>
              <a:cxnLst/>
              <a:rect l="l" t="t" r="r" b="b"/>
              <a:pathLst>
                <a:path w="10794" h="3358515">
                  <a:moveTo>
                    <a:pt x="0" y="3061312"/>
                  </a:moveTo>
                  <a:lnTo>
                    <a:pt x="0" y="2912858"/>
                  </a:lnTo>
                  <a:lnTo>
                    <a:pt x="0" y="3061312"/>
                  </a:lnTo>
                  <a:lnTo>
                    <a:pt x="0" y="2864237"/>
                  </a:lnTo>
                  <a:lnTo>
                    <a:pt x="1280" y="2864237"/>
                  </a:lnTo>
                  <a:lnTo>
                    <a:pt x="1280" y="2912858"/>
                  </a:lnTo>
                  <a:lnTo>
                    <a:pt x="1280" y="2864237"/>
                  </a:lnTo>
                  <a:lnTo>
                    <a:pt x="2561" y="2962781"/>
                  </a:lnTo>
                  <a:lnTo>
                    <a:pt x="3842" y="2912858"/>
                  </a:lnTo>
                  <a:lnTo>
                    <a:pt x="3842" y="3012704"/>
                  </a:lnTo>
                  <a:lnTo>
                    <a:pt x="3842" y="2864237"/>
                  </a:lnTo>
                  <a:lnTo>
                    <a:pt x="3842" y="3012704"/>
                  </a:lnTo>
                  <a:lnTo>
                    <a:pt x="3842" y="2912858"/>
                  </a:lnTo>
                  <a:lnTo>
                    <a:pt x="3842" y="3308322"/>
                  </a:lnTo>
                  <a:lnTo>
                    <a:pt x="3842" y="3012704"/>
                  </a:lnTo>
                  <a:lnTo>
                    <a:pt x="3842" y="3209791"/>
                  </a:lnTo>
                  <a:lnTo>
                    <a:pt x="3842" y="3012704"/>
                  </a:lnTo>
                  <a:lnTo>
                    <a:pt x="3842" y="3259714"/>
                  </a:lnTo>
                  <a:lnTo>
                    <a:pt x="3842" y="509780"/>
                  </a:lnTo>
                  <a:lnTo>
                    <a:pt x="3842" y="3308322"/>
                  </a:lnTo>
                  <a:lnTo>
                    <a:pt x="3842" y="3061312"/>
                  </a:lnTo>
                  <a:lnTo>
                    <a:pt x="3842" y="3259714"/>
                  </a:lnTo>
                  <a:lnTo>
                    <a:pt x="3842" y="411249"/>
                  </a:lnTo>
                  <a:lnTo>
                    <a:pt x="3842" y="3358257"/>
                  </a:lnTo>
                  <a:lnTo>
                    <a:pt x="3842" y="3061312"/>
                  </a:lnTo>
                  <a:lnTo>
                    <a:pt x="3842" y="3159856"/>
                  </a:lnTo>
                  <a:lnTo>
                    <a:pt x="3842" y="247010"/>
                  </a:lnTo>
                  <a:lnTo>
                    <a:pt x="3842" y="3209791"/>
                  </a:lnTo>
                  <a:lnTo>
                    <a:pt x="3842" y="2864237"/>
                  </a:lnTo>
                  <a:lnTo>
                    <a:pt x="3842" y="2962781"/>
                  </a:lnTo>
                  <a:lnTo>
                    <a:pt x="3842" y="295618"/>
                  </a:lnTo>
                  <a:lnTo>
                    <a:pt x="3842" y="3111247"/>
                  </a:lnTo>
                  <a:lnTo>
                    <a:pt x="3842" y="295618"/>
                  </a:lnTo>
                  <a:lnTo>
                    <a:pt x="3842" y="459857"/>
                  </a:lnTo>
                  <a:lnTo>
                    <a:pt x="5123" y="509780"/>
                  </a:lnTo>
                  <a:lnTo>
                    <a:pt x="6403" y="459857"/>
                  </a:lnTo>
                  <a:lnTo>
                    <a:pt x="6403" y="509780"/>
                  </a:lnTo>
                  <a:lnTo>
                    <a:pt x="6403" y="411249"/>
                  </a:lnTo>
                  <a:lnTo>
                    <a:pt x="6403" y="459857"/>
                  </a:lnTo>
                  <a:lnTo>
                    <a:pt x="6403" y="295618"/>
                  </a:lnTo>
                  <a:lnTo>
                    <a:pt x="6403" y="509780"/>
                  </a:lnTo>
                  <a:lnTo>
                    <a:pt x="6403" y="411249"/>
                  </a:lnTo>
                  <a:lnTo>
                    <a:pt x="6403" y="459857"/>
                  </a:lnTo>
                  <a:lnTo>
                    <a:pt x="6403" y="345553"/>
                  </a:lnTo>
                  <a:lnTo>
                    <a:pt x="6403" y="509780"/>
                  </a:lnTo>
                  <a:lnTo>
                    <a:pt x="7684" y="509780"/>
                  </a:lnTo>
                  <a:lnTo>
                    <a:pt x="7684" y="411249"/>
                  </a:lnTo>
                  <a:lnTo>
                    <a:pt x="7684" y="3012704"/>
                  </a:lnTo>
                  <a:lnTo>
                    <a:pt x="7684" y="411249"/>
                  </a:lnTo>
                  <a:lnTo>
                    <a:pt x="7684" y="2962781"/>
                  </a:lnTo>
                  <a:lnTo>
                    <a:pt x="7684" y="197087"/>
                  </a:lnTo>
                  <a:lnTo>
                    <a:pt x="7684" y="3111247"/>
                  </a:lnTo>
                  <a:lnTo>
                    <a:pt x="7684" y="2864237"/>
                  </a:lnTo>
                  <a:lnTo>
                    <a:pt x="7684" y="3012704"/>
                  </a:lnTo>
                  <a:lnTo>
                    <a:pt x="7684" y="147151"/>
                  </a:lnTo>
                  <a:lnTo>
                    <a:pt x="7684" y="3111247"/>
                  </a:lnTo>
                  <a:lnTo>
                    <a:pt x="8952" y="3159856"/>
                  </a:lnTo>
                  <a:lnTo>
                    <a:pt x="8952" y="0"/>
                  </a:lnTo>
                  <a:lnTo>
                    <a:pt x="8952" y="3012704"/>
                  </a:lnTo>
                  <a:lnTo>
                    <a:pt x="8952" y="98543"/>
                  </a:lnTo>
                  <a:lnTo>
                    <a:pt x="8952" y="3061312"/>
                  </a:lnTo>
                  <a:lnTo>
                    <a:pt x="8952" y="459857"/>
                  </a:lnTo>
                  <a:lnTo>
                    <a:pt x="8952" y="3012704"/>
                  </a:lnTo>
                  <a:lnTo>
                    <a:pt x="8952" y="459857"/>
                  </a:lnTo>
                  <a:lnTo>
                    <a:pt x="8952" y="509780"/>
                  </a:lnTo>
                  <a:lnTo>
                    <a:pt x="10246" y="2864237"/>
                  </a:lnTo>
                  <a:lnTo>
                    <a:pt x="10246" y="3012704"/>
                  </a:lnTo>
                  <a:lnTo>
                    <a:pt x="10246" y="2912858"/>
                  </a:lnTo>
                  <a:lnTo>
                    <a:pt x="10246" y="3111247"/>
                  </a:lnTo>
                  <a:lnTo>
                    <a:pt x="10246" y="2962781"/>
                  </a:lnTo>
                </a:path>
              </a:pathLst>
            </a:custGeom>
            <a:ln w="12802">
              <a:solidFill>
                <a:srgbClr val="7FCCFF"/>
              </a:solidFill>
            </a:ln>
          </p:spPr>
          <p:txBody>
            <a:bodyPr wrap="square" lIns="0" tIns="0" rIns="0" bIns="0" rtlCol="0"/>
            <a:lstStyle/>
            <a:p>
              <a:endParaRPr/>
            </a:p>
          </p:txBody>
        </p:sp>
        <p:sp>
          <p:nvSpPr>
            <p:cNvPr id="90" name="object 89"/>
            <p:cNvSpPr/>
            <p:nvPr/>
          </p:nvSpPr>
          <p:spPr>
            <a:xfrm>
              <a:off x="1561003" y="2283015"/>
              <a:ext cx="8659" cy="2702859"/>
            </a:xfrm>
            <a:custGeom>
              <a:avLst/>
              <a:gdLst/>
              <a:ahLst/>
              <a:cxnLst/>
              <a:rect l="l" t="t" r="r" b="b"/>
              <a:pathLst>
                <a:path w="9525" h="3063240">
                  <a:moveTo>
                    <a:pt x="0" y="2914160"/>
                  </a:moveTo>
                  <a:lnTo>
                    <a:pt x="0" y="461159"/>
                  </a:lnTo>
                  <a:lnTo>
                    <a:pt x="1268" y="3012691"/>
                  </a:lnTo>
                  <a:lnTo>
                    <a:pt x="1268" y="3062626"/>
                  </a:lnTo>
                  <a:lnTo>
                    <a:pt x="1268" y="411236"/>
                  </a:lnTo>
                  <a:lnTo>
                    <a:pt x="1268" y="2964082"/>
                  </a:lnTo>
                  <a:lnTo>
                    <a:pt x="1268" y="461159"/>
                  </a:lnTo>
                  <a:lnTo>
                    <a:pt x="1268" y="2914160"/>
                  </a:lnTo>
                  <a:lnTo>
                    <a:pt x="1268" y="2815616"/>
                  </a:lnTo>
                  <a:lnTo>
                    <a:pt x="1268" y="2964082"/>
                  </a:lnTo>
                  <a:lnTo>
                    <a:pt x="1268" y="2815616"/>
                  </a:lnTo>
                  <a:lnTo>
                    <a:pt x="1268" y="2964082"/>
                  </a:lnTo>
                  <a:lnTo>
                    <a:pt x="1268" y="2815616"/>
                  </a:lnTo>
                  <a:lnTo>
                    <a:pt x="1268" y="2864237"/>
                  </a:lnTo>
                  <a:lnTo>
                    <a:pt x="1268" y="2815616"/>
                  </a:lnTo>
                  <a:lnTo>
                    <a:pt x="2548" y="2815616"/>
                  </a:lnTo>
                  <a:lnTo>
                    <a:pt x="2548" y="411236"/>
                  </a:lnTo>
                  <a:lnTo>
                    <a:pt x="2548" y="2864237"/>
                  </a:lnTo>
                  <a:lnTo>
                    <a:pt x="2548" y="198389"/>
                  </a:lnTo>
                  <a:lnTo>
                    <a:pt x="2548" y="2815616"/>
                  </a:lnTo>
                  <a:lnTo>
                    <a:pt x="2548" y="98530"/>
                  </a:lnTo>
                  <a:lnTo>
                    <a:pt x="2548" y="2964082"/>
                  </a:lnTo>
                  <a:lnTo>
                    <a:pt x="2548" y="148466"/>
                  </a:lnTo>
                  <a:lnTo>
                    <a:pt x="2548" y="2964082"/>
                  </a:lnTo>
                  <a:lnTo>
                    <a:pt x="2548" y="198389"/>
                  </a:lnTo>
                  <a:lnTo>
                    <a:pt x="2548" y="3012691"/>
                  </a:lnTo>
                  <a:lnTo>
                    <a:pt x="2548" y="246997"/>
                  </a:lnTo>
                  <a:lnTo>
                    <a:pt x="2548" y="461159"/>
                  </a:lnTo>
                  <a:lnTo>
                    <a:pt x="2548" y="411236"/>
                  </a:lnTo>
                  <a:lnTo>
                    <a:pt x="5110" y="411236"/>
                  </a:lnTo>
                  <a:lnTo>
                    <a:pt x="5110" y="246997"/>
                  </a:lnTo>
                  <a:lnTo>
                    <a:pt x="5110" y="461159"/>
                  </a:lnTo>
                  <a:lnTo>
                    <a:pt x="5110" y="198389"/>
                  </a:lnTo>
                  <a:lnTo>
                    <a:pt x="5110" y="2864237"/>
                  </a:lnTo>
                  <a:lnTo>
                    <a:pt x="5110" y="49922"/>
                  </a:lnTo>
                  <a:lnTo>
                    <a:pt x="5110" y="2864237"/>
                  </a:lnTo>
                  <a:lnTo>
                    <a:pt x="5110" y="98530"/>
                  </a:lnTo>
                  <a:lnTo>
                    <a:pt x="5110" y="2864237"/>
                  </a:lnTo>
                  <a:lnTo>
                    <a:pt x="5110" y="148466"/>
                  </a:lnTo>
                  <a:lnTo>
                    <a:pt x="5110" y="2864237"/>
                  </a:lnTo>
                  <a:lnTo>
                    <a:pt x="5110" y="198389"/>
                  </a:lnTo>
                  <a:lnTo>
                    <a:pt x="5110" y="2815616"/>
                  </a:lnTo>
                  <a:lnTo>
                    <a:pt x="5110" y="198389"/>
                  </a:lnTo>
                  <a:lnTo>
                    <a:pt x="5110" y="296932"/>
                  </a:lnTo>
                  <a:lnTo>
                    <a:pt x="6391" y="461159"/>
                  </a:lnTo>
                  <a:lnTo>
                    <a:pt x="6391" y="246997"/>
                  </a:lnTo>
                  <a:lnTo>
                    <a:pt x="6391" y="2815616"/>
                  </a:lnTo>
                  <a:lnTo>
                    <a:pt x="6391" y="49922"/>
                  </a:lnTo>
                  <a:lnTo>
                    <a:pt x="7672" y="362628"/>
                  </a:lnTo>
                  <a:lnTo>
                    <a:pt x="7672" y="98530"/>
                  </a:lnTo>
                  <a:lnTo>
                    <a:pt x="7672" y="246997"/>
                  </a:lnTo>
                  <a:lnTo>
                    <a:pt x="7672" y="148466"/>
                  </a:lnTo>
                  <a:lnTo>
                    <a:pt x="7672" y="461159"/>
                  </a:lnTo>
                  <a:lnTo>
                    <a:pt x="7672" y="198389"/>
                  </a:lnTo>
                  <a:lnTo>
                    <a:pt x="7672" y="461159"/>
                  </a:lnTo>
                  <a:lnTo>
                    <a:pt x="7672" y="362628"/>
                  </a:lnTo>
                  <a:lnTo>
                    <a:pt x="7672" y="461159"/>
                  </a:lnTo>
                  <a:lnTo>
                    <a:pt x="8952" y="461159"/>
                  </a:lnTo>
                  <a:lnTo>
                    <a:pt x="8952" y="98530"/>
                  </a:lnTo>
                  <a:lnTo>
                    <a:pt x="8952" y="198389"/>
                  </a:lnTo>
                  <a:lnTo>
                    <a:pt x="8952" y="49922"/>
                  </a:lnTo>
                  <a:lnTo>
                    <a:pt x="8952" y="2914160"/>
                  </a:lnTo>
                  <a:lnTo>
                    <a:pt x="8952" y="0"/>
                  </a:lnTo>
                  <a:lnTo>
                    <a:pt x="8952" y="2964082"/>
                  </a:lnTo>
                  <a:lnTo>
                    <a:pt x="8952" y="2815616"/>
                  </a:lnTo>
                </a:path>
              </a:pathLst>
            </a:custGeom>
            <a:ln w="12802">
              <a:solidFill>
                <a:srgbClr val="7FCCFF"/>
              </a:solidFill>
            </a:ln>
          </p:spPr>
          <p:txBody>
            <a:bodyPr wrap="square" lIns="0" tIns="0" rIns="0" bIns="0" rtlCol="0"/>
            <a:lstStyle/>
            <a:p>
              <a:endParaRPr/>
            </a:p>
          </p:txBody>
        </p:sp>
        <p:sp>
          <p:nvSpPr>
            <p:cNvPr id="91" name="object 90"/>
            <p:cNvSpPr/>
            <p:nvPr/>
          </p:nvSpPr>
          <p:spPr>
            <a:xfrm>
              <a:off x="1569141" y="2369953"/>
              <a:ext cx="9814" cy="2876550"/>
            </a:xfrm>
            <a:custGeom>
              <a:avLst/>
              <a:gdLst/>
              <a:ahLst/>
              <a:cxnLst/>
              <a:rect l="l" t="t" r="r" b="b"/>
              <a:pathLst>
                <a:path w="10794" h="3260090">
                  <a:moveTo>
                    <a:pt x="0" y="2717085"/>
                  </a:moveTo>
                  <a:lnTo>
                    <a:pt x="1280" y="362628"/>
                  </a:lnTo>
                  <a:lnTo>
                    <a:pt x="1280" y="0"/>
                  </a:lnTo>
                  <a:lnTo>
                    <a:pt x="1280" y="3112562"/>
                  </a:lnTo>
                  <a:lnTo>
                    <a:pt x="1280" y="2765706"/>
                  </a:lnTo>
                  <a:lnTo>
                    <a:pt x="1280" y="2865552"/>
                  </a:lnTo>
                  <a:lnTo>
                    <a:pt x="1280" y="99858"/>
                  </a:lnTo>
                  <a:lnTo>
                    <a:pt x="1280" y="3062639"/>
                  </a:lnTo>
                  <a:lnTo>
                    <a:pt x="1280" y="148466"/>
                  </a:lnTo>
                  <a:lnTo>
                    <a:pt x="1280" y="2865552"/>
                  </a:lnTo>
                  <a:lnTo>
                    <a:pt x="1280" y="264097"/>
                  </a:lnTo>
                  <a:lnTo>
                    <a:pt x="2561" y="2717085"/>
                  </a:lnTo>
                  <a:lnTo>
                    <a:pt x="2561" y="2865552"/>
                  </a:lnTo>
                  <a:lnTo>
                    <a:pt x="2561" y="2765706"/>
                  </a:lnTo>
                  <a:lnTo>
                    <a:pt x="2561" y="2815629"/>
                  </a:lnTo>
                  <a:lnTo>
                    <a:pt x="2561" y="2717085"/>
                  </a:lnTo>
                  <a:lnTo>
                    <a:pt x="2561" y="2765706"/>
                  </a:lnTo>
                  <a:lnTo>
                    <a:pt x="3842" y="2717085"/>
                  </a:lnTo>
                  <a:lnTo>
                    <a:pt x="5123" y="2717085"/>
                  </a:lnTo>
                  <a:lnTo>
                    <a:pt x="5123" y="2964095"/>
                  </a:lnTo>
                  <a:lnTo>
                    <a:pt x="5123" y="148466"/>
                  </a:lnTo>
                  <a:lnTo>
                    <a:pt x="5123" y="2964095"/>
                  </a:lnTo>
                  <a:lnTo>
                    <a:pt x="5123" y="2765706"/>
                  </a:lnTo>
                  <a:lnTo>
                    <a:pt x="5123" y="2914160"/>
                  </a:lnTo>
                  <a:lnTo>
                    <a:pt x="5123" y="148466"/>
                  </a:lnTo>
                  <a:lnTo>
                    <a:pt x="5123" y="3211105"/>
                  </a:lnTo>
                  <a:lnTo>
                    <a:pt x="5123" y="2914160"/>
                  </a:lnTo>
                  <a:lnTo>
                    <a:pt x="5123" y="3062639"/>
                  </a:lnTo>
                  <a:lnTo>
                    <a:pt x="5123" y="198401"/>
                  </a:lnTo>
                  <a:lnTo>
                    <a:pt x="5123" y="3259714"/>
                  </a:lnTo>
                  <a:lnTo>
                    <a:pt x="5123" y="2914160"/>
                  </a:lnTo>
                  <a:lnTo>
                    <a:pt x="5123" y="3062639"/>
                  </a:lnTo>
                  <a:lnTo>
                    <a:pt x="5123" y="312705"/>
                  </a:lnTo>
                  <a:lnTo>
                    <a:pt x="5123" y="3161170"/>
                  </a:lnTo>
                  <a:lnTo>
                    <a:pt x="5123" y="2717085"/>
                  </a:lnTo>
                  <a:lnTo>
                    <a:pt x="5123" y="3062639"/>
                  </a:lnTo>
                  <a:lnTo>
                    <a:pt x="5123" y="2765706"/>
                  </a:lnTo>
                  <a:lnTo>
                    <a:pt x="5123" y="3012704"/>
                  </a:lnTo>
                  <a:lnTo>
                    <a:pt x="5123" y="2815629"/>
                  </a:lnTo>
                  <a:lnTo>
                    <a:pt x="5123" y="2865552"/>
                  </a:lnTo>
                  <a:lnTo>
                    <a:pt x="5123" y="2717085"/>
                  </a:lnTo>
                  <a:lnTo>
                    <a:pt x="5123" y="2815629"/>
                  </a:lnTo>
                  <a:lnTo>
                    <a:pt x="5123" y="2765706"/>
                  </a:lnTo>
                  <a:lnTo>
                    <a:pt x="6403" y="2717085"/>
                  </a:lnTo>
                  <a:lnTo>
                    <a:pt x="7684" y="2765706"/>
                  </a:lnTo>
                  <a:lnTo>
                    <a:pt x="7684" y="2717085"/>
                  </a:lnTo>
                  <a:lnTo>
                    <a:pt x="8965" y="2765706"/>
                  </a:lnTo>
                  <a:lnTo>
                    <a:pt x="8965" y="362628"/>
                  </a:lnTo>
                  <a:lnTo>
                    <a:pt x="8965" y="2865552"/>
                  </a:lnTo>
                  <a:lnTo>
                    <a:pt x="8965" y="362628"/>
                  </a:lnTo>
                  <a:lnTo>
                    <a:pt x="8965" y="3062639"/>
                  </a:lnTo>
                  <a:lnTo>
                    <a:pt x="8965" y="2765706"/>
                  </a:lnTo>
                  <a:lnTo>
                    <a:pt x="8965" y="2865552"/>
                  </a:lnTo>
                  <a:lnTo>
                    <a:pt x="8965" y="99858"/>
                  </a:lnTo>
                  <a:lnTo>
                    <a:pt x="8965" y="2914160"/>
                  </a:lnTo>
                  <a:lnTo>
                    <a:pt x="8965" y="198401"/>
                  </a:lnTo>
                  <a:lnTo>
                    <a:pt x="8965" y="2964095"/>
                  </a:lnTo>
                  <a:lnTo>
                    <a:pt x="8965" y="264097"/>
                  </a:lnTo>
                  <a:lnTo>
                    <a:pt x="8965" y="3112562"/>
                  </a:lnTo>
                  <a:lnTo>
                    <a:pt x="8965" y="312705"/>
                  </a:lnTo>
                  <a:lnTo>
                    <a:pt x="10246" y="2865552"/>
                  </a:lnTo>
                </a:path>
              </a:pathLst>
            </a:custGeom>
            <a:ln w="12802">
              <a:solidFill>
                <a:srgbClr val="7FCCFF"/>
              </a:solidFill>
            </a:ln>
          </p:spPr>
          <p:txBody>
            <a:bodyPr wrap="square" lIns="0" tIns="0" rIns="0" bIns="0" rtlCol="0"/>
            <a:lstStyle/>
            <a:p>
              <a:endParaRPr/>
            </a:p>
          </p:txBody>
        </p:sp>
        <p:sp>
          <p:nvSpPr>
            <p:cNvPr id="92" name="object 91"/>
            <p:cNvSpPr/>
            <p:nvPr/>
          </p:nvSpPr>
          <p:spPr>
            <a:xfrm>
              <a:off x="1578457" y="2240113"/>
              <a:ext cx="6350" cy="2919132"/>
            </a:xfrm>
            <a:custGeom>
              <a:avLst/>
              <a:gdLst/>
              <a:ahLst/>
              <a:cxnLst/>
              <a:rect l="l" t="t" r="r" b="b"/>
              <a:pathLst>
                <a:path w="6985" h="3308350">
                  <a:moveTo>
                    <a:pt x="0" y="3012704"/>
                  </a:moveTo>
                  <a:lnTo>
                    <a:pt x="0" y="3308322"/>
                  </a:lnTo>
                  <a:lnTo>
                    <a:pt x="0" y="2962781"/>
                  </a:lnTo>
                  <a:lnTo>
                    <a:pt x="0" y="3259714"/>
                  </a:lnTo>
                  <a:lnTo>
                    <a:pt x="0" y="459857"/>
                  </a:lnTo>
                  <a:lnTo>
                    <a:pt x="0" y="3308322"/>
                  </a:lnTo>
                  <a:lnTo>
                    <a:pt x="0" y="2912858"/>
                  </a:lnTo>
                  <a:lnTo>
                    <a:pt x="0" y="3061312"/>
                  </a:lnTo>
                  <a:lnTo>
                    <a:pt x="0" y="509780"/>
                  </a:lnTo>
                  <a:lnTo>
                    <a:pt x="0" y="3209791"/>
                  </a:lnTo>
                  <a:lnTo>
                    <a:pt x="0" y="2864237"/>
                  </a:lnTo>
                  <a:lnTo>
                    <a:pt x="0" y="2962781"/>
                  </a:lnTo>
                  <a:lnTo>
                    <a:pt x="0" y="2912858"/>
                  </a:lnTo>
                  <a:lnTo>
                    <a:pt x="0" y="3061312"/>
                  </a:lnTo>
                  <a:lnTo>
                    <a:pt x="0" y="2864237"/>
                  </a:lnTo>
                  <a:lnTo>
                    <a:pt x="1280" y="2864237"/>
                  </a:lnTo>
                  <a:lnTo>
                    <a:pt x="1280" y="2912858"/>
                  </a:lnTo>
                  <a:lnTo>
                    <a:pt x="1280" y="2864237"/>
                  </a:lnTo>
                  <a:lnTo>
                    <a:pt x="1280" y="3061312"/>
                  </a:lnTo>
                  <a:lnTo>
                    <a:pt x="1280" y="2864237"/>
                  </a:lnTo>
                  <a:lnTo>
                    <a:pt x="1280" y="2962781"/>
                  </a:lnTo>
                  <a:lnTo>
                    <a:pt x="1280" y="2864237"/>
                  </a:lnTo>
                  <a:lnTo>
                    <a:pt x="1280" y="3111247"/>
                  </a:lnTo>
                  <a:lnTo>
                    <a:pt x="1280" y="2962781"/>
                  </a:lnTo>
                  <a:lnTo>
                    <a:pt x="1280" y="3012704"/>
                  </a:lnTo>
                  <a:lnTo>
                    <a:pt x="1280" y="2962781"/>
                  </a:lnTo>
                  <a:lnTo>
                    <a:pt x="1280" y="3061312"/>
                  </a:lnTo>
                  <a:lnTo>
                    <a:pt x="1280" y="2864237"/>
                  </a:lnTo>
                  <a:lnTo>
                    <a:pt x="1280" y="3012704"/>
                  </a:lnTo>
                  <a:lnTo>
                    <a:pt x="1280" y="2912858"/>
                  </a:lnTo>
                  <a:lnTo>
                    <a:pt x="1280" y="2962781"/>
                  </a:lnTo>
                  <a:lnTo>
                    <a:pt x="1280" y="2912858"/>
                  </a:lnTo>
                  <a:lnTo>
                    <a:pt x="1280" y="3061312"/>
                  </a:lnTo>
                  <a:lnTo>
                    <a:pt x="1280" y="2864237"/>
                  </a:lnTo>
                  <a:lnTo>
                    <a:pt x="1280" y="3012704"/>
                  </a:lnTo>
                  <a:lnTo>
                    <a:pt x="1280" y="2864237"/>
                  </a:lnTo>
                  <a:lnTo>
                    <a:pt x="1280" y="3061312"/>
                  </a:lnTo>
                  <a:lnTo>
                    <a:pt x="1280" y="2912858"/>
                  </a:lnTo>
                  <a:lnTo>
                    <a:pt x="1280" y="3012704"/>
                  </a:lnTo>
                  <a:lnTo>
                    <a:pt x="1280" y="2864237"/>
                  </a:lnTo>
                  <a:lnTo>
                    <a:pt x="2561" y="2864237"/>
                  </a:lnTo>
                  <a:lnTo>
                    <a:pt x="2561" y="2912858"/>
                  </a:lnTo>
                  <a:lnTo>
                    <a:pt x="3842" y="509780"/>
                  </a:lnTo>
                  <a:lnTo>
                    <a:pt x="3842" y="2864237"/>
                  </a:lnTo>
                  <a:lnTo>
                    <a:pt x="3842" y="411249"/>
                  </a:lnTo>
                  <a:lnTo>
                    <a:pt x="3842" y="2912858"/>
                  </a:lnTo>
                  <a:lnTo>
                    <a:pt x="3842" y="197087"/>
                  </a:lnTo>
                  <a:lnTo>
                    <a:pt x="3842" y="2864237"/>
                  </a:lnTo>
                  <a:lnTo>
                    <a:pt x="3842" y="48621"/>
                  </a:lnTo>
                  <a:lnTo>
                    <a:pt x="3842" y="3012704"/>
                  </a:lnTo>
                  <a:lnTo>
                    <a:pt x="3842" y="509780"/>
                  </a:lnTo>
                  <a:lnTo>
                    <a:pt x="3842" y="2962781"/>
                  </a:lnTo>
                  <a:lnTo>
                    <a:pt x="3842" y="98543"/>
                  </a:lnTo>
                  <a:lnTo>
                    <a:pt x="3842" y="3159856"/>
                  </a:lnTo>
                  <a:lnTo>
                    <a:pt x="3842" y="197087"/>
                  </a:lnTo>
                  <a:lnTo>
                    <a:pt x="3842" y="3111247"/>
                  </a:lnTo>
                  <a:lnTo>
                    <a:pt x="3842" y="295618"/>
                  </a:lnTo>
                  <a:lnTo>
                    <a:pt x="3842" y="3111247"/>
                  </a:lnTo>
                  <a:lnTo>
                    <a:pt x="3842" y="459857"/>
                  </a:lnTo>
                  <a:lnTo>
                    <a:pt x="3842" y="2962781"/>
                  </a:lnTo>
                  <a:lnTo>
                    <a:pt x="5123" y="411249"/>
                  </a:lnTo>
                  <a:lnTo>
                    <a:pt x="5123" y="345553"/>
                  </a:lnTo>
                  <a:lnTo>
                    <a:pt x="5123" y="459857"/>
                  </a:lnTo>
                  <a:lnTo>
                    <a:pt x="5123" y="295618"/>
                  </a:lnTo>
                  <a:lnTo>
                    <a:pt x="6403" y="459857"/>
                  </a:lnTo>
                  <a:lnTo>
                    <a:pt x="6403" y="0"/>
                  </a:lnTo>
                  <a:lnTo>
                    <a:pt x="6403" y="509780"/>
                  </a:lnTo>
                </a:path>
              </a:pathLst>
            </a:custGeom>
            <a:ln w="12802">
              <a:solidFill>
                <a:srgbClr val="7FCCFF"/>
              </a:solidFill>
            </a:ln>
          </p:spPr>
          <p:txBody>
            <a:bodyPr wrap="square" lIns="0" tIns="0" rIns="0" bIns="0" rtlCol="0"/>
            <a:lstStyle/>
            <a:p>
              <a:endParaRPr/>
            </a:p>
          </p:txBody>
        </p:sp>
        <p:sp>
          <p:nvSpPr>
            <p:cNvPr id="93" name="object 92"/>
            <p:cNvSpPr/>
            <p:nvPr/>
          </p:nvSpPr>
          <p:spPr>
            <a:xfrm>
              <a:off x="1584279" y="2022176"/>
              <a:ext cx="6350" cy="2963396"/>
            </a:xfrm>
            <a:custGeom>
              <a:avLst/>
              <a:gdLst/>
              <a:ahLst/>
              <a:cxnLst/>
              <a:rect l="l" t="t" r="r" b="b"/>
              <a:pathLst>
                <a:path w="6985" h="3358515">
                  <a:moveTo>
                    <a:pt x="0" y="756777"/>
                  </a:moveTo>
                  <a:lnTo>
                    <a:pt x="0" y="756777"/>
                  </a:lnTo>
                  <a:lnTo>
                    <a:pt x="0" y="197074"/>
                  </a:lnTo>
                  <a:lnTo>
                    <a:pt x="0" y="592551"/>
                  </a:lnTo>
                  <a:lnTo>
                    <a:pt x="0" y="494007"/>
                  </a:lnTo>
                  <a:lnTo>
                    <a:pt x="0" y="658246"/>
                  </a:lnTo>
                  <a:lnTo>
                    <a:pt x="0" y="246997"/>
                  </a:lnTo>
                  <a:lnTo>
                    <a:pt x="0" y="592551"/>
                  </a:lnTo>
                  <a:lnTo>
                    <a:pt x="0" y="444084"/>
                  </a:lnTo>
                  <a:lnTo>
                    <a:pt x="0" y="542615"/>
                  </a:lnTo>
                  <a:lnTo>
                    <a:pt x="0" y="394149"/>
                  </a:lnTo>
                  <a:lnTo>
                    <a:pt x="0" y="706855"/>
                  </a:lnTo>
                  <a:lnTo>
                    <a:pt x="0" y="542615"/>
                  </a:lnTo>
                  <a:lnTo>
                    <a:pt x="0" y="658246"/>
                  </a:lnTo>
                  <a:lnTo>
                    <a:pt x="1280" y="706855"/>
                  </a:lnTo>
                  <a:lnTo>
                    <a:pt x="1280" y="542615"/>
                  </a:lnTo>
                  <a:lnTo>
                    <a:pt x="1280" y="756777"/>
                  </a:lnTo>
                  <a:lnTo>
                    <a:pt x="1280" y="706855"/>
                  </a:lnTo>
                  <a:lnTo>
                    <a:pt x="1280" y="756777"/>
                  </a:lnTo>
                  <a:lnTo>
                    <a:pt x="1280" y="706855"/>
                  </a:lnTo>
                  <a:lnTo>
                    <a:pt x="1280" y="756777"/>
                  </a:lnTo>
                  <a:lnTo>
                    <a:pt x="1280" y="592551"/>
                  </a:lnTo>
                  <a:lnTo>
                    <a:pt x="1280" y="658246"/>
                  </a:lnTo>
                  <a:lnTo>
                    <a:pt x="1280" y="345540"/>
                  </a:lnTo>
                  <a:lnTo>
                    <a:pt x="1280" y="756777"/>
                  </a:lnTo>
                  <a:lnTo>
                    <a:pt x="1280" y="98530"/>
                  </a:lnTo>
                  <a:lnTo>
                    <a:pt x="1280" y="756777"/>
                  </a:lnTo>
                  <a:lnTo>
                    <a:pt x="1280" y="0"/>
                  </a:lnTo>
                  <a:lnTo>
                    <a:pt x="1280" y="345540"/>
                  </a:lnTo>
                  <a:lnTo>
                    <a:pt x="2561" y="444084"/>
                  </a:lnTo>
                  <a:lnTo>
                    <a:pt x="2561" y="147151"/>
                  </a:lnTo>
                  <a:lnTo>
                    <a:pt x="2561" y="756777"/>
                  </a:lnTo>
                  <a:lnTo>
                    <a:pt x="2561" y="48608"/>
                  </a:lnTo>
                  <a:lnTo>
                    <a:pt x="2561" y="444084"/>
                  </a:lnTo>
                  <a:lnTo>
                    <a:pt x="2561" y="246997"/>
                  </a:lnTo>
                  <a:lnTo>
                    <a:pt x="2561" y="756777"/>
                  </a:lnTo>
                  <a:lnTo>
                    <a:pt x="2561" y="345540"/>
                  </a:lnTo>
                  <a:lnTo>
                    <a:pt x="2561" y="756777"/>
                  </a:lnTo>
                  <a:lnTo>
                    <a:pt x="2561" y="494007"/>
                  </a:lnTo>
                  <a:lnTo>
                    <a:pt x="2561" y="756777"/>
                  </a:lnTo>
                  <a:lnTo>
                    <a:pt x="3829" y="756777"/>
                  </a:lnTo>
                  <a:lnTo>
                    <a:pt x="3829" y="494007"/>
                  </a:lnTo>
                  <a:lnTo>
                    <a:pt x="3829" y="658246"/>
                  </a:lnTo>
                  <a:lnTo>
                    <a:pt x="3829" y="542615"/>
                  </a:lnTo>
                  <a:lnTo>
                    <a:pt x="3829" y="706855"/>
                  </a:lnTo>
                  <a:lnTo>
                    <a:pt x="3829" y="394149"/>
                  </a:lnTo>
                  <a:lnTo>
                    <a:pt x="3829" y="706855"/>
                  </a:lnTo>
                  <a:lnTo>
                    <a:pt x="3829" y="394149"/>
                  </a:lnTo>
                  <a:lnTo>
                    <a:pt x="3829" y="542615"/>
                  </a:lnTo>
                  <a:lnTo>
                    <a:pt x="3829" y="444084"/>
                  </a:lnTo>
                  <a:lnTo>
                    <a:pt x="3829" y="706855"/>
                  </a:lnTo>
                  <a:lnTo>
                    <a:pt x="5123" y="658246"/>
                  </a:lnTo>
                  <a:lnTo>
                    <a:pt x="5123" y="3111234"/>
                  </a:lnTo>
                  <a:lnTo>
                    <a:pt x="5123" y="592551"/>
                  </a:lnTo>
                  <a:lnTo>
                    <a:pt x="6391" y="592551"/>
                  </a:lnTo>
                  <a:lnTo>
                    <a:pt x="6391" y="345540"/>
                  </a:lnTo>
                  <a:lnTo>
                    <a:pt x="6391" y="706855"/>
                  </a:lnTo>
                  <a:lnTo>
                    <a:pt x="6391" y="394149"/>
                  </a:lnTo>
                  <a:lnTo>
                    <a:pt x="6391" y="3159856"/>
                  </a:lnTo>
                  <a:lnTo>
                    <a:pt x="6391" y="394149"/>
                  </a:lnTo>
                  <a:lnTo>
                    <a:pt x="6391" y="3308309"/>
                  </a:lnTo>
                  <a:lnTo>
                    <a:pt x="6391" y="494007"/>
                  </a:lnTo>
                  <a:lnTo>
                    <a:pt x="6391" y="3358245"/>
                  </a:lnTo>
                  <a:lnTo>
                    <a:pt x="6391" y="658246"/>
                  </a:lnTo>
                </a:path>
              </a:pathLst>
            </a:custGeom>
            <a:ln w="12802">
              <a:solidFill>
                <a:srgbClr val="7FCCFF"/>
              </a:solidFill>
            </a:ln>
          </p:spPr>
          <p:txBody>
            <a:bodyPr wrap="square" lIns="0" tIns="0" rIns="0" bIns="0" rtlCol="0"/>
            <a:lstStyle/>
            <a:p>
              <a:endParaRPr/>
            </a:p>
          </p:txBody>
        </p:sp>
        <p:sp>
          <p:nvSpPr>
            <p:cNvPr id="94" name="object 93"/>
            <p:cNvSpPr/>
            <p:nvPr/>
          </p:nvSpPr>
          <p:spPr>
            <a:xfrm>
              <a:off x="1590088" y="2327064"/>
              <a:ext cx="7505" cy="2789704"/>
            </a:xfrm>
            <a:custGeom>
              <a:avLst/>
              <a:gdLst/>
              <a:ahLst/>
              <a:cxnLst/>
              <a:rect l="l" t="t" r="r" b="b"/>
              <a:pathLst>
                <a:path w="8255" h="3161665">
                  <a:moveTo>
                    <a:pt x="0" y="312705"/>
                  </a:moveTo>
                  <a:lnTo>
                    <a:pt x="0" y="247010"/>
                  </a:lnTo>
                  <a:lnTo>
                    <a:pt x="0" y="2914160"/>
                  </a:lnTo>
                  <a:lnTo>
                    <a:pt x="0" y="312705"/>
                  </a:lnTo>
                  <a:lnTo>
                    <a:pt x="1280" y="312705"/>
                  </a:lnTo>
                  <a:lnTo>
                    <a:pt x="2561" y="411236"/>
                  </a:lnTo>
                  <a:lnTo>
                    <a:pt x="2561" y="247010"/>
                  </a:lnTo>
                  <a:lnTo>
                    <a:pt x="2561" y="361314"/>
                  </a:lnTo>
                  <a:lnTo>
                    <a:pt x="2561" y="148466"/>
                  </a:lnTo>
                  <a:lnTo>
                    <a:pt x="2561" y="361314"/>
                  </a:lnTo>
                  <a:lnTo>
                    <a:pt x="2561" y="0"/>
                  </a:lnTo>
                  <a:lnTo>
                    <a:pt x="2561" y="361314"/>
                  </a:lnTo>
                  <a:lnTo>
                    <a:pt x="2561" y="48608"/>
                  </a:lnTo>
                  <a:lnTo>
                    <a:pt x="2561" y="148466"/>
                  </a:lnTo>
                  <a:lnTo>
                    <a:pt x="2561" y="0"/>
                  </a:lnTo>
                  <a:lnTo>
                    <a:pt x="2561" y="411236"/>
                  </a:lnTo>
                  <a:lnTo>
                    <a:pt x="2561" y="0"/>
                  </a:lnTo>
                  <a:lnTo>
                    <a:pt x="2561" y="361314"/>
                  </a:lnTo>
                  <a:lnTo>
                    <a:pt x="2561" y="98543"/>
                  </a:lnTo>
                  <a:lnTo>
                    <a:pt x="2561" y="411236"/>
                  </a:lnTo>
                  <a:lnTo>
                    <a:pt x="2561" y="361314"/>
                  </a:lnTo>
                  <a:lnTo>
                    <a:pt x="2561" y="411236"/>
                  </a:lnTo>
                  <a:lnTo>
                    <a:pt x="3842" y="2814315"/>
                  </a:lnTo>
                  <a:lnTo>
                    <a:pt x="3842" y="411236"/>
                  </a:lnTo>
                  <a:lnTo>
                    <a:pt x="3842" y="2962768"/>
                  </a:lnTo>
                  <a:lnTo>
                    <a:pt x="3842" y="2814315"/>
                  </a:lnTo>
                  <a:lnTo>
                    <a:pt x="3842" y="2864237"/>
                  </a:lnTo>
                  <a:lnTo>
                    <a:pt x="3842" y="361314"/>
                  </a:lnTo>
                  <a:lnTo>
                    <a:pt x="3842" y="3061312"/>
                  </a:lnTo>
                  <a:lnTo>
                    <a:pt x="3842" y="2864237"/>
                  </a:lnTo>
                  <a:lnTo>
                    <a:pt x="3842" y="2914160"/>
                  </a:lnTo>
                  <a:lnTo>
                    <a:pt x="3842" y="411236"/>
                  </a:lnTo>
                  <a:lnTo>
                    <a:pt x="3842" y="3111247"/>
                  </a:lnTo>
                  <a:lnTo>
                    <a:pt x="3842" y="2814315"/>
                  </a:lnTo>
                  <a:lnTo>
                    <a:pt x="3842" y="2914160"/>
                  </a:lnTo>
                  <a:lnTo>
                    <a:pt x="3842" y="2864237"/>
                  </a:lnTo>
                  <a:lnTo>
                    <a:pt x="3842" y="3161170"/>
                  </a:lnTo>
                  <a:lnTo>
                    <a:pt x="3842" y="3061312"/>
                  </a:lnTo>
                  <a:lnTo>
                    <a:pt x="5123" y="2814315"/>
                  </a:lnTo>
                  <a:lnTo>
                    <a:pt x="5123" y="3061312"/>
                  </a:lnTo>
                  <a:lnTo>
                    <a:pt x="5123" y="2914160"/>
                  </a:lnTo>
                  <a:lnTo>
                    <a:pt x="5123" y="2962768"/>
                  </a:lnTo>
                  <a:lnTo>
                    <a:pt x="5123" y="2814315"/>
                  </a:lnTo>
                  <a:lnTo>
                    <a:pt x="5123" y="2914160"/>
                  </a:lnTo>
                  <a:lnTo>
                    <a:pt x="5123" y="2814315"/>
                  </a:lnTo>
                  <a:lnTo>
                    <a:pt x="6403" y="411236"/>
                  </a:lnTo>
                  <a:lnTo>
                    <a:pt x="6403" y="2814315"/>
                  </a:lnTo>
                  <a:lnTo>
                    <a:pt x="6403" y="361314"/>
                  </a:lnTo>
                  <a:lnTo>
                    <a:pt x="6403" y="2962768"/>
                  </a:lnTo>
                  <a:lnTo>
                    <a:pt x="6403" y="197074"/>
                  </a:lnTo>
                  <a:lnTo>
                    <a:pt x="6403" y="2962768"/>
                  </a:lnTo>
                  <a:lnTo>
                    <a:pt x="6403" y="197074"/>
                  </a:lnTo>
                  <a:lnTo>
                    <a:pt x="6403" y="3061312"/>
                  </a:lnTo>
                  <a:lnTo>
                    <a:pt x="6403" y="312705"/>
                  </a:lnTo>
                  <a:lnTo>
                    <a:pt x="6403" y="3061312"/>
                  </a:lnTo>
                  <a:lnTo>
                    <a:pt x="6403" y="2962768"/>
                  </a:lnTo>
                  <a:lnTo>
                    <a:pt x="7684" y="2814315"/>
                  </a:lnTo>
                  <a:lnTo>
                    <a:pt x="7684" y="361314"/>
                  </a:lnTo>
                  <a:lnTo>
                    <a:pt x="7684" y="3012704"/>
                  </a:lnTo>
                  <a:lnTo>
                    <a:pt x="7684" y="2814315"/>
                  </a:lnTo>
                  <a:lnTo>
                    <a:pt x="7684" y="3061312"/>
                  </a:lnTo>
                  <a:lnTo>
                    <a:pt x="7684" y="2814315"/>
                  </a:lnTo>
                  <a:lnTo>
                    <a:pt x="7684" y="2864237"/>
                  </a:lnTo>
                  <a:lnTo>
                    <a:pt x="7684" y="2765693"/>
                  </a:lnTo>
                  <a:lnTo>
                    <a:pt x="7684" y="3012704"/>
                  </a:lnTo>
                  <a:lnTo>
                    <a:pt x="7684" y="2765693"/>
                  </a:lnTo>
                  <a:lnTo>
                    <a:pt x="7684" y="2914160"/>
                  </a:lnTo>
                  <a:lnTo>
                    <a:pt x="7684" y="2814315"/>
                  </a:lnTo>
                </a:path>
              </a:pathLst>
            </a:custGeom>
            <a:ln w="12802">
              <a:solidFill>
                <a:srgbClr val="7FCCFF"/>
              </a:solidFill>
            </a:ln>
          </p:spPr>
          <p:txBody>
            <a:bodyPr wrap="square" lIns="0" tIns="0" rIns="0" bIns="0" rtlCol="0"/>
            <a:lstStyle/>
            <a:p>
              <a:endParaRPr/>
            </a:p>
          </p:txBody>
        </p:sp>
        <p:sp>
          <p:nvSpPr>
            <p:cNvPr id="95" name="object 94"/>
            <p:cNvSpPr/>
            <p:nvPr/>
          </p:nvSpPr>
          <p:spPr>
            <a:xfrm>
              <a:off x="1597075" y="2369953"/>
              <a:ext cx="7505" cy="2746562"/>
            </a:xfrm>
            <a:custGeom>
              <a:avLst/>
              <a:gdLst/>
              <a:ahLst/>
              <a:cxnLst/>
              <a:rect l="l" t="t" r="r" b="b"/>
              <a:pathLst>
                <a:path w="8255" h="3112770">
                  <a:moveTo>
                    <a:pt x="0" y="2765706"/>
                  </a:moveTo>
                  <a:lnTo>
                    <a:pt x="0" y="2717085"/>
                  </a:lnTo>
                  <a:lnTo>
                    <a:pt x="0" y="2865552"/>
                  </a:lnTo>
                  <a:lnTo>
                    <a:pt x="0" y="2717085"/>
                  </a:lnTo>
                  <a:lnTo>
                    <a:pt x="1280" y="2914160"/>
                  </a:lnTo>
                  <a:lnTo>
                    <a:pt x="1280" y="2964095"/>
                  </a:lnTo>
                  <a:lnTo>
                    <a:pt x="1280" y="2765706"/>
                  </a:lnTo>
                  <a:lnTo>
                    <a:pt x="1280" y="3012704"/>
                  </a:lnTo>
                  <a:lnTo>
                    <a:pt x="1280" y="2717085"/>
                  </a:lnTo>
                  <a:lnTo>
                    <a:pt x="1280" y="2815629"/>
                  </a:lnTo>
                  <a:lnTo>
                    <a:pt x="1280" y="2717085"/>
                  </a:lnTo>
                  <a:lnTo>
                    <a:pt x="1280" y="3062639"/>
                  </a:lnTo>
                  <a:lnTo>
                    <a:pt x="1280" y="2815629"/>
                  </a:lnTo>
                  <a:lnTo>
                    <a:pt x="1280" y="2914160"/>
                  </a:lnTo>
                  <a:lnTo>
                    <a:pt x="1280" y="2765706"/>
                  </a:lnTo>
                  <a:lnTo>
                    <a:pt x="1280" y="3062639"/>
                  </a:lnTo>
                  <a:lnTo>
                    <a:pt x="1280" y="2765706"/>
                  </a:lnTo>
                  <a:lnTo>
                    <a:pt x="1280" y="2815629"/>
                  </a:lnTo>
                  <a:lnTo>
                    <a:pt x="1280" y="2765706"/>
                  </a:lnTo>
                  <a:lnTo>
                    <a:pt x="1280" y="2964095"/>
                  </a:lnTo>
                  <a:lnTo>
                    <a:pt x="1280" y="2765706"/>
                  </a:lnTo>
                  <a:lnTo>
                    <a:pt x="1280" y="2914160"/>
                  </a:lnTo>
                  <a:lnTo>
                    <a:pt x="1280" y="2717085"/>
                  </a:lnTo>
                  <a:lnTo>
                    <a:pt x="1280" y="2815629"/>
                  </a:lnTo>
                  <a:lnTo>
                    <a:pt x="1280" y="2717085"/>
                  </a:lnTo>
                  <a:lnTo>
                    <a:pt x="2561" y="2717085"/>
                  </a:lnTo>
                  <a:lnTo>
                    <a:pt x="2561" y="362628"/>
                  </a:lnTo>
                  <a:lnTo>
                    <a:pt x="2561" y="2765706"/>
                  </a:lnTo>
                  <a:lnTo>
                    <a:pt x="3842" y="362628"/>
                  </a:lnTo>
                  <a:lnTo>
                    <a:pt x="3842" y="198401"/>
                  </a:lnTo>
                  <a:lnTo>
                    <a:pt x="3842" y="2914160"/>
                  </a:lnTo>
                  <a:lnTo>
                    <a:pt x="3842" y="198401"/>
                  </a:lnTo>
                  <a:lnTo>
                    <a:pt x="3842" y="3112562"/>
                  </a:lnTo>
                  <a:lnTo>
                    <a:pt x="3842" y="2717085"/>
                  </a:lnTo>
                  <a:lnTo>
                    <a:pt x="3842" y="2964095"/>
                  </a:lnTo>
                  <a:lnTo>
                    <a:pt x="3842" y="49935"/>
                  </a:lnTo>
                  <a:lnTo>
                    <a:pt x="3842" y="2964095"/>
                  </a:lnTo>
                  <a:lnTo>
                    <a:pt x="3842" y="312705"/>
                  </a:lnTo>
                  <a:lnTo>
                    <a:pt x="3842" y="2815629"/>
                  </a:lnTo>
                  <a:lnTo>
                    <a:pt x="3842" y="148466"/>
                  </a:lnTo>
                  <a:lnTo>
                    <a:pt x="3842" y="3012704"/>
                  </a:lnTo>
                  <a:lnTo>
                    <a:pt x="3842" y="312705"/>
                  </a:lnTo>
                  <a:lnTo>
                    <a:pt x="3842" y="2914160"/>
                  </a:lnTo>
                  <a:lnTo>
                    <a:pt x="3842" y="312705"/>
                  </a:lnTo>
                  <a:lnTo>
                    <a:pt x="3842" y="2765706"/>
                  </a:lnTo>
                  <a:lnTo>
                    <a:pt x="3842" y="198401"/>
                  </a:lnTo>
                  <a:lnTo>
                    <a:pt x="3842" y="2717085"/>
                  </a:lnTo>
                  <a:lnTo>
                    <a:pt x="3842" y="312705"/>
                  </a:lnTo>
                  <a:lnTo>
                    <a:pt x="5123" y="312705"/>
                  </a:lnTo>
                  <a:lnTo>
                    <a:pt x="5123" y="362628"/>
                  </a:lnTo>
                  <a:lnTo>
                    <a:pt x="5123" y="312705"/>
                  </a:lnTo>
                  <a:lnTo>
                    <a:pt x="7684" y="2815629"/>
                  </a:lnTo>
                  <a:lnTo>
                    <a:pt x="7684" y="312705"/>
                  </a:lnTo>
                  <a:lnTo>
                    <a:pt x="7684" y="2964095"/>
                  </a:lnTo>
                  <a:lnTo>
                    <a:pt x="7684" y="49935"/>
                  </a:lnTo>
                  <a:lnTo>
                    <a:pt x="7684" y="2865552"/>
                  </a:lnTo>
                  <a:lnTo>
                    <a:pt x="7684" y="99858"/>
                  </a:lnTo>
                  <a:lnTo>
                    <a:pt x="7684" y="2815629"/>
                  </a:lnTo>
                  <a:lnTo>
                    <a:pt x="7684" y="0"/>
                  </a:lnTo>
                  <a:lnTo>
                    <a:pt x="7684" y="2815629"/>
                  </a:lnTo>
                  <a:lnTo>
                    <a:pt x="7684" y="49935"/>
                  </a:lnTo>
                  <a:lnTo>
                    <a:pt x="7684" y="3012704"/>
                  </a:lnTo>
                  <a:lnTo>
                    <a:pt x="7684" y="2765706"/>
                  </a:lnTo>
                </a:path>
              </a:pathLst>
            </a:custGeom>
            <a:ln w="12802">
              <a:solidFill>
                <a:srgbClr val="7FCCFF"/>
              </a:solidFill>
            </a:ln>
          </p:spPr>
          <p:txBody>
            <a:bodyPr wrap="square" lIns="0" tIns="0" rIns="0" bIns="0" rtlCol="0"/>
            <a:lstStyle/>
            <a:p>
              <a:endParaRPr/>
            </a:p>
          </p:txBody>
        </p:sp>
        <p:sp>
          <p:nvSpPr>
            <p:cNvPr id="96" name="object 95"/>
            <p:cNvSpPr/>
            <p:nvPr/>
          </p:nvSpPr>
          <p:spPr>
            <a:xfrm>
              <a:off x="1604060" y="2283016"/>
              <a:ext cx="8659" cy="2833407"/>
            </a:xfrm>
            <a:custGeom>
              <a:avLst/>
              <a:gdLst/>
              <a:ahLst/>
              <a:cxnLst/>
              <a:rect l="l" t="t" r="r" b="b"/>
              <a:pathLst>
                <a:path w="9525" h="3211195">
                  <a:moveTo>
                    <a:pt x="0" y="2864237"/>
                  </a:moveTo>
                  <a:lnTo>
                    <a:pt x="0" y="411236"/>
                  </a:lnTo>
                  <a:lnTo>
                    <a:pt x="0" y="3062626"/>
                  </a:lnTo>
                  <a:lnTo>
                    <a:pt x="0" y="198389"/>
                  </a:lnTo>
                  <a:lnTo>
                    <a:pt x="0" y="3111234"/>
                  </a:lnTo>
                  <a:lnTo>
                    <a:pt x="0" y="2864237"/>
                  </a:lnTo>
                  <a:lnTo>
                    <a:pt x="1280" y="2815616"/>
                  </a:lnTo>
                  <a:lnTo>
                    <a:pt x="1280" y="2964082"/>
                  </a:lnTo>
                  <a:lnTo>
                    <a:pt x="1280" y="198389"/>
                  </a:lnTo>
                  <a:lnTo>
                    <a:pt x="1280" y="3111234"/>
                  </a:lnTo>
                  <a:lnTo>
                    <a:pt x="1280" y="2815616"/>
                  </a:lnTo>
                  <a:lnTo>
                    <a:pt x="1280" y="2864237"/>
                  </a:lnTo>
                  <a:lnTo>
                    <a:pt x="1280" y="362628"/>
                  </a:lnTo>
                  <a:lnTo>
                    <a:pt x="1280" y="2914160"/>
                  </a:lnTo>
                  <a:lnTo>
                    <a:pt x="1280" y="2864237"/>
                  </a:lnTo>
                  <a:lnTo>
                    <a:pt x="1280" y="2964082"/>
                  </a:lnTo>
                  <a:lnTo>
                    <a:pt x="1280" y="2815616"/>
                  </a:lnTo>
                  <a:lnTo>
                    <a:pt x="1280" y="2864237"/>
                  </a:lnTo>
                  <a:lnTo>
                    <a:pt x="2561" y="461159"/>
                  </a:lnTo>
                  <a:lnTo>
                    <a:pt x="2561" y="2864237"/>
                  </a:lnTo>
                  <a:lnTo>
                    <a:pt x="2561" y="2815616"/>
                  </a:lnTo>
                  <a:lnTo>
                    <a:pt x="3842" y="2815616"/>
                  </a:lnTo>
                  <a:lnTo>
                    <a:pt x="3842" y="3012691"/>
                  </a:lnTo>
                  <a:lnTo>
                    <a:pt x="3842" y="2964082"/>
                  </a:lnTo>
                  <a:lnTo>
                    <a:pt x="5123" y="461159"/>
                  </a:lnTo>
                  <a:lnTo>
                    <a:pt x="5123" y="2964082"/>
                  </a:lnTo>
                  <a:lnTo>
                    <a:pt x="5123" y="461159"/>
                  </a:lnTo>
                  <a:lnTo>
                    <a:pt x="5123" y="3012691"/>
                  </a:lnTo>
                  <a:lnTo>
                    <a:pt x="5123" y="246997"/>
                  </a:lnTo>
                  <a:lnTo>
                    <a:pt x="5123" y="3062626"/>
                  </a:lnTo>
                  <a:lnTo>
                    <a:pt x="5123" y="2815616"/>
                  </a:lnTo>
                  <a:lnTo>
                    <a:pt x="5123" y="3062626"/>
                  </a:lnTo>
                  <a:lnTo>
                    <a:pt x="5123" y="98530"/>
                  </a:lnTo>
                  <a:lnTo>
                    <a:pt x="5123" y="3211093"/>
                  </a:lnTo>
                  <a:lnTo>
                    <a:pt x="5123" y="2964082"/>
                  </a:lnTo>
                  <a:lnTo>
                    <a:pt x="5123" y="3012691"/>
                  </a:lnTo>
                  <a:lnTo>
                    <a:pt x="5123" y="49922"/>
                  </a:lnTo>
                  <a:lnTo>
                    <a:pt x="5123" y="3211093"/>
                  </a:lnTo>
                  <a:lnTo>
                    <a:pt x="5123" y="0"/>
                  </a:lnTo>
                  <a:lnTo>
                    <a:pt x="5123" y="3062626"/>
                  </a:lnTo>
                  <a:lnTo>
                    <a:pt x="5123" y="49922"/>
                  </a:lnTo>
                  <a:lnTo>
                    <a:pt x="5123" y="2964082"/>
                  </a:lnTo>
                  <a:lnTo>
                    <a:pt x="5123" y="411236"/>
                  </a:lnTo>
                  <a:lnTo>
                    <a:pt x="5123" y="2864237"/>
                  </a:lnTo>
                  <a:lnTo>
                    <a:pt x="6403" y="2864237"/>
                  </a:lnTo>
                  <a:lnTo>
                    <a:pt x="6403" y="2815616"/>
                  </a:lnTo>
                  <a:lnTo>
                    <a:pt x="7684" y="2864237"/>
                  </a:lnTo>
                  <a:lnTo>
                    <a:pt x="7684" y="2815616"/>
                  </a:lnTo>
                  <a:lnTo>
                    <a:pt x="7684" y="2864237"/>
                  </a:lnTo>
                  <a:lnTo>
                    <a:pt x="7684" y="362628"/>
                  </a:lnTo>
                  <a:lnTo>
                    <a:pt x="8952" y="2815616"/>
                  </a:lnTo>
                  <a:lnTo>
                    <a:pt x="8952" y="3012691"/>
                  </a:lnTo>
                  <a:lnTo>
                    <a:pt x="8952" y="2864237"/>
                  </a:lnTo>
                  <a:lnTo>
                    <a:pt x="8952" y="3062626"/>
                  </a:lnTo>
                  <a:lnTo>
                    <a:pt x="8952" y="2815616"/>
                  </a:lnTo>
                  <a:lnTo>
                    <a:pt x="8952" y="3062626"/>
                  </a:lnTo>
                  <a:lnTo>
                    <a:pt x="8952" y="246997"/>
                  </a:lnTo>
                  <a:lnTo>
                    <a:pt x="8952" y="3111234"/>
                  </a:lnTo>
                  <a:lnTo>
                    <a:pt x="8952" y="2815616"/>
                  </a:lnTo>
                  <a:lnTo>
                    <a:pt x="8952" y="2964082"/>
                  </a:lnTo>
                  <a:lnTo>
                    <a:pt x="8952" y="148466"/>
                  </a:lnTo>
                </a:path>
              </a:pathLst>
            </a:custGeom>
            <a:ln w="12802">
              <a:solidFill>
                <a:srgbClr val="7FCCFF"/>
              </a:solidFill>
            </a:ln>
          </p:spPr>
          <p:txBody>
            <a:bodyPr wrap="square" lIns="0" tIns="0" rIns="0" bIns="0" rtlCol="0"/>
            <a:lstStyle/>
            <a:p>
              <a:endParaRPr/>
            </a:p>
          </p:txBody>
        </p:sp>
        <p:sp>
          <p:nvSpPr>
            <p:cNvPr id="97" name="object 96"/>
            <p:cNvSpPr/>
            <p:nvPr/>
          </p:nvSpPr>
          <p:spPr>
            <a:xfrm>
              <a:off x="1612199" y="2414015"/>
              <a:ext cx="7505" cy="2789704"/>
            </a:xfrm>
            <a:custGeom>
              <a:avLst/>
              <a:gdLst/>
              <a:ahLst/>
              <a:cxnLst/>
              <a:rect l="l" t="t" r="r" b="b"/>
              <a:pathLst>
                <a:path w="8255" h="3161665">
                  <a:moveTo>
                    <a:pt x="0" y="0"/>
                  </a:moveTo>
                  <a:lnTo>
                    <a:pt x="0" y="0"/>
                  </a:lnTo>
                  <a:lnTo>
                    <a:pt x="0" y="3111234"/>
                  </a:lnTo>
                  <a:lnTo>
                    <a:pt x="0" y="2815616"/>
                  </a:lnTo>
                  <a:lnTo>
                    <a:pt x="0" y="2864224"/>
                  </a:lnTo>
                  <a:lnTo>
                    <a:pt x="0" y="49922"/>
                  </a:lnTo>
                  <a:lnTo>
                    <a:pt x="0" y="3161170"/>
                  </a:lnTo>
                  <a:lnTo>
                    <a:pt x="0" y="2667150"/>
                  </a:lnTo>
                  <a:lnTo>
                    <a:pt x="0" y="2815616"/>
                  </a:lnTo>
                  <a:lnTo>
                    <a:pt x="0" y="98530"/>
                  </a:lnTo>
                  <a:lnTo>
                    <a:pt x="0" y="3111234"/>
                  </a:lnTo>
                  <a:lnTo>
                    <a:pt x="0" y="2765693"/>
                  </a:lnTo>
                  <a:lnTo>
                    <a:pt x="1293" y="2667150"/>
                  </a:lnTo>
                  <a:lnTo>
                    <a:pt x="1293" y="148466"/>
                  </a:lnTo>
                  <a:lnTo>
                    <a:pt x="1293" y="3062626"/>
                  </a:lnTo>
                  <a:lnTo>
                    <a:pt x="1293" y="2715771"/>
                  </a:lnTo>
                  <a:lnTo>
                    <a:pt x="1293" y="2864224"/>
                  </a:lnTo>
                  <a:lnTo>
                    <a:pt x="1293" y="2667150"/>
                  </a:lnTo>
                  <a:lnTo>
                    <a:pt x="1293" y="2765693"/>
                  </a:lnTo>
                  <a:lnTo>
                    <a:pt x="1293" y="2667150"/>
                  </a:lnTo>
                  <a:lnTo>
                    <a:pt x="2574" y="2765693"/>
                  </a:lnTo>
                  <a:lnTo>
                    <a:pt x="2574" y="2667150"/>
                  </a:lnTo>
                  <a:lnTo>
                    <a:pt x="2574" y="2815616"/>
                  </a:lnTo>
                  <a:lnTo>
                    <a:pt x="2574" y="2667150"/>
                  </a:lnTo>
                  <a:lnTo>
                    <a:pt x="2574" y="2914160"/>
                  </a:lnTo>
                  <a:lnTo>
                    <a:pt x="2574" y="312693"/>
                  </a:lnTo>
                  <a:lnTo>
                    <a:pt x="2574" y="2765693"/>
                  </a:lnTo>
                  <a:lnTo>
                    <a:pt x="2574" y="262770"/>
                  </a:lnTo>
                  <a:lnTo>
                    <a:pt x="2574" y="2715771"/>
                  </a:lnTo>
                  <a:lnTo>
                    <a:pt x="2574" y="312693"/>
                  </a:lnTo>
                  <a:lnTo>
                    <a:pt x="3842" y="2815616"/>
                  </a:lnTo>
                  <a:lnTo>
                    <a:pt x="3842" y="2715771"/>
                  </a:lnTo>
                  <a:lnTo>
                    <a:pt x="3842" y="2914160"/>
                  </a:lnTo>
                  <a:lnTo>
                    <a:pt x="3842" y="2667150"/>
                  </a:lnTo>
                  <a:lnTo>
                    <a:pt x="3842" y="2715771"/>
                  </a:lnTo>
                  <a:lnTo>
                    <a:pt x="3842" y="312693"/>
                  </a:lnTo>
                  <a:lnTo>
                    <a:pt x="3842" y="2815616"/>
                  </a:lnTo>
                  <a:lnTo>
                    <a:pt x="3842" y="2715771"/>
                  </a:lnTo>
                  <a:lnTo>
                    <a:pt x="5135" y="2715771"/>
                  </a:lnTo>
                  <a:lnTo>
                    <a:pt x="5135" y="98530"/>
                  </a:lnTo>
                  <a:lnTo>
                    <a:pt x="5135" y="2914160"/>
                  </a:lnTo>
                  <a:lnTo>
                    <a:pt x="5135" y="49922"/>
                  </a:lnTo>
                  <a:lnTo>
                    <a:pt x="5135" y="3012704"/>
                  </a:lnTo>
                  <a:lnTo>
                    <a:pt x="5135" y="2715771"/>
                  </a:lnTo>
                  <a:lnTo>
                    <a:pt x="5135" y="2815616"/>
                  </a:lnTo>
                  <a:lnTo>
                    <a:pt x="5135" y="49922"/>
                  </a:lnTo>
                  <a:lnTo>
                    <a:pt x="5135" y="3012704"/>
                  </a:lnTo>
                  <a:lnTo>
                    <a:pt x="5135" y="49922"/>
                  </a:lnTo>
                  <a:lnTo>
                    <a:pt x="5135" y="2914160"/>
                  </a:lnTo>
                  <a:lnTo>
                    <a:pt x="5135" y="0"/>
                  </a:lnTo>
                  <a:lnTo>
                    <a:pt x="5135" y="2667150"/>
                  </a:lnTo>
                  <a:lnTo>
                    <a:pt x="5135" y="49922"/>
                  </a:lnTo>
                  <a:lnTo>
                    <a:pt x="5135" y="262770"/>
                  </a:lnTo>
                  <a:lnTo>
                    <a:pt x="5135" y="98530"/>
                  </a:lnTo>
                  <a:lnTo>
                    <a:pt x="6403" y="2667150"/>
                  </a:lnTo>
                  <a:lnTo>
                    <a:pt x="6403" y="2715771"/>
                  </a:lnTo>
                  <a:lnTo>
                    <a:pt x="6403" y="214162"/>
                  </a:lnTo>
                  <a:lnTo>
                    <a:pt x="7684" y="262770"/>
                  </a:lnTo>
                  <a:lnTo>
                    <a:pt x="7684" y="49922"/>
                  </a:lnTo>
                </a:path>
              </a:pathLst>
            </a:custGeom>
            <a:ln w="12802">
              <a:solidFill>
                <a:srgbClr val="7FCCFF"/>
              </a:solidFill>
            </a:ln>
          </p:spPr>
          <p:txBody>
            <a:bodyPr wrap="square" lIns="0" tIns="0" rIns="0" bIns="0" rtlCol="0"/>
            <a:lstStyle/>
            <a:p>
              <a:endParaRPr/>
            </a:p>
          </p:txBody>
        </p:sp>
        <p:sp>
          <p:nvSpPr>
            <p:cNvPr id="98" name="object 97"/>
            <p:cNvSpPr/>
            <p:nvPr/>
          </p:nvSpPr>
          <p:spPr>
            <a:xfrm>
              <a:off x="1619187" y="2414014"/>
              <a:ext cx="8659" cy="2745441"/>
            </a:xfrm>
            <a:custGeom>
              <a:avLst/>
              <a:gdLst/>
              <a:ahLst/>
              <a:cxnLst/>
              <a:rect l="l" t="t" r="r" b="b"/>
              <a:pathLst>
                <a:path w="9525" h="3111500">
                  <a:moveTo>
                    <a:pt x="0" y="49922"/>
                  </a:moveTo>
                  <a:lnTo>
                    <a:pt x="0" y="214162"/>
                  </a:lnTo>
                  <a:lnTo>
                    <a:pt x="0" y="0"/>
                  </a:lnTo>
                  <a:lnTo>
                    <a:pt x="0" y="2667150"/>
                  </a:lnTo>
                  <a:lnTo>
                    <a:pt x="0" y="0"/>
                  </a:lnTo>
                  <a:lnTo>
                    <a:pt x="0" y="2667150"/>
                  </a:lnTo>
                  <a:lnTo>
                    <a:pt x="0" y="49922"/>
                  </a:lnTo>
                  <a:lnTo>
                    <a:pt x="0" y="312693"/>
                  </a:lnTo>
                  <a:lnTo>
                    <a:pt x="0" y="98530"/>
                  </a:lnTo>
                  <a:lnTo>
                    <a:pt x="0" y="262770"/>
                  </a:lnTo>
                  <a:lnTo>
                    <a:pt x="0" y="214162"/>
                  </a:lnTo>
                  <a:lnTo>
                    <a:pt x="1280" y="214162"/>
                  </a:lnTo>
                  <a:lnTo>
                    <a:pt x="1280" y="3111234"/>
                  </a:lnTo>
                  <a:lnTo>
                    <a:pt x="1280" y="2667150"/>
                  </a:lnTo>
                  <a:lnTo>
                    <a:pt x="1280" y="2765693"/>
                  </a:lnTo>
                  <a:lnTo>
                    <a:pt x="1280" y="148466"/>
                  </a:lnTo>
                  <a:lnTo>
                    <a:pt x="1280" y="2962768"/>
                  </a:lnTo>
                  <a:lnTo>
                    <a:pt x="1280" y="2667150"/>
                  </a:lnTo>
                  <a:lnTo>
                    <a:pt x="1280" y="2715771"/>
                  </a:lnTo>
                  <a:lnTo>
                    <a:pt x="1280" y="214162"/>
                  </a:lnTo>
                  <a:lnTo>
                    <a:pt x="2561" y="2765693"/>
                  </a:lnTo>
                  <a:lnTo>
                    <a:pt x="2561" y="312693"/>
                  </a:lnTo>
                  <a:lnTo>
                    <a:pt x="2561" y="2715771"/>
                  </a:lnTo>
                  <a:lnTo>
                    <a:pt x="3842" y="2667150"/>
                  </a:lnTo>
                  <a:lnTo>
                    <a:pt x="3842" y="312693"/>
                  </a:lnTo>
                  <a:lnTo>
                    <a:pt x="3842" y="2914160"/>
                  </a:lnTo>
                  <a:lnTo>
                    <a:pt x="3842" y="262770"/>
                  </a:lnTo>
                  <a:lnTo>
                    <a:pt x="3842" y="2864224"/>
                  </a:lnTo>
                  <a:lnTo>
                    <a:pt x="3842" y="0"/>
                  </a:lnTo>
                  <a:lnTo>
                    <a:pt x="3842" y="2914160"/>
                  </a:lnTo>
                  <a:lnTo>
                    <a:pt x="3842" y="2667150"/>
                  </a:lnTo>
                  <a:lnTo>
                    <a:pt x="3842" y="2815616"/>
                  </a:lnTo>
                  <a:lnTo>
                    <a:pt x="3842" y="262770"/>
                  </a:lnTo>
                  <a:lnTo>
                    <a:pt x="3842" y="2864224"/>
                  </a:lnTo>
                  <a:lnTo>
                    <a:pt x="3842" y="2715771"/>
                  </a:lnTo>
                  <a:lnTo>
                    <a:pt x="5123" y="262770"/>
                  </a:lnTo>
                  <a:lnTo>
                    <a:pt x="5123" y="2715771"/>
                  </a:lnTo>
                  <a:lnTo>
                    <a:pt x="5123" y="2667150"/>
                  </a:lnTo>
                  <a:lnTo>
                    <a:pt x="5123" y="2715771"/>
                  </a:lnTo>
                  <a:lnTo>
                    <a:pt x="5123" y="2667150"/>
                  </a:lnTo>
                  <a:lnTo>
                    <a:pt x="5123" y="2864224"/>
                  </a:lnTo>
                  <a:lnTo>
                    <a:pt x="5123" y="2765693"/>
                  </a:lnTo>
                  <a:lnTo>
                    <a:pt x="6403" y="2715771"/>
                  </a:lnTo>
                  <a:lnTo>
                    <a:pt x="6403" y="2765693"/>
                  </a:lnTo>
                  <a:lnTo>
                    <a:pt x="6403" y="312693"/>
                  </a:lnTo>
                  <a:lnTo>
                    <a:pt x="6403" y="2815616"/>
                  </a:lnTo>
                  <a:lnTo>
                    <a:pt x="6403" y="2667150"/>
                  </a:lnTo>
                  <a:lnTo>
                    <a:pt x="6403" y="2765693"/>
                  </a:lnTo>
                  <a:lnTo>
                    <a:pt x="6403" y="2667150"/>
                  </a:lnTo>
                  <a:lnTo>
                    <a:pt x="6403" y="2715771"/>
                  </a:lnTo>
                  <a:lnTo>
                    <a:pt x="7684" y="2667150"/>
                  </a:lnTo>
                  <a:lnTo>
                    <a:pt x="7684" y="2914160"/>
                  </a:lnTo>
                  <a:lnTo>
                    <a:pt x="7684" y="2667150"/>
                  </a:lnTo>
                  <a:lnTo>
                    <a:pt x="7684" y="2864224"/>
                  </a:lnTo>
                  <a:lnTo>
                    <a:pt x="8965" y="3012704"/>
                  </a:lnTo>
                  <a:lnTo>
                    <a:pt x="8965" y="2765693"/>
                  </a:lnTo>
                  <a:lnTo>
                    <a:pt x="8965" y="2914160"/>
                  </a:lnTo>
                  <a:lnTo>
                    <a:pt x="8965" y="2815616"/>
                  </a:lnTo>
                  <a:lnTo>
                    <a:pt x="8965" y="3012704"/>
                  </a:lnTo>
                  <a:lnTo>
                    <a:pt x="8965" y="2715771"/>
                  </a:lnTo>
                  <a:lnTo>
                    <a:pt x="8965" y="2914160"/>
                  </a:lnTo>
                  <a:lnTo>
                    <a:pt x="8965" y="148466"/>
                  </a:lnTo>
                  <a:lnTo>
                    <a:pt x="8965" y="2864224"/>
                  </a:lnTo>
                  <a:lnTo>
                    <a:pt x="8965" y="262770"/>
                  </a:lnTo>
                  <a:lnTo>
                    <a:pt x="8965" y="2815616"/>
                  </a:lnTo>
                  <a:lnTo>
                    <a:pt x="8965" y="312693"/>
                  </a:lnTo>
                  <a:lnTo>
                    <a:pt x="8965" y="2914160"/>
                  </a:lnTo>
                  <a:lnTo>
                    <a:pt x="8965" y="2815616"/>
                  </a:lnTo>
                  <a:lnTo>
                    <a:pt x="8965" y="2914160"/>
                  </a:lnTo>
                  <a:lnTo>
                    <a:pt x="8965" y="2765693"/>
                  </a:lnTo>
                  <a:lnTo>
                    <a:pt x="8965" y="2864224"/>
                  </a:lnTo>
                  <a:lnTo>
                    <a:pt x="8965" y="2667150"/>
                  </a:lnTo>
                </a:path>
              </a:pathLst>
            </a:custGeom>
            <a:ln w="12802">
              <a:solidFill>
                <a:srgbClr val="7FCCFF"/>
              </a:solidFill>
            </a:ln>
          </p:spPr>
          <p:txBody>
            <a:bodyPr wrap="square" lIns="0" tIns="0" rIns="0" bIns="0" rtlCol="0"/>
            <a:lstStyle/>
            <a:p>
              <a:endParaRPr/>
            </a:p>
          </p:txBody>
        </p:sp>
        <p:sp>
          <p:nvSpPr>
            <p:cNvPr id="99" name="object 98"/>
            <p:cNvSpPr/>
            <p:nvPr/>
          </p:nvSpPr>
          <p:spPr>
            <a:xfrm>
              <a:off x="1627337" y="2152015"/>
              <a:ext cx="9814" cy="2876550"/>
            </a:xfrm>
            <a:custGeom>
              <a:avLst/>
              <a:gdLst/>
              <a:ahLst/>
              <a:cxnLst/>
              <a:rect l="l" t="t" r="r" b="b"/>
              <a:pathLst>
                <a:path w="10794" h="3260090">
                  <a:moveTo>
                    <a:pt x="0" y="2964082"/>
                  </a:moveTo>
                  <a:lnTo>
                    <a:pt x="0" y="3161157"/>
                  </a:lnTo>
                  <a:lnTo>
                    <a:pt x="0" y="3012704"/>
                  </a:lnTo>
                  <a:lnTo>
                    <a:pt x="0" y="3112549"/>
                  </a:lnTo>
                  <a:lnTo>
                    <a:pt x="1280" y="559703"/>
                  </a:lnTo>
                  <a:lnTo>
                    <a:pt x="1280" y="609625"/>
                  </a:lnTo>
                  <a:lnTo>
                    <a:pt x="1280" y="395463"/>
                  </a:lnTo>
                  <a:lnTo>
                    <a:pt x="1280" y="559703"/>
                  </a:lnTo>
                  <a:lnTo>
                    <a:pt x="1280" y="296932"/>
                  </a:lnTo>
                  <a:lnTo>
                    <a:pt x="1280" y="395463"/>
                  </a:lnTo>
                  <a:lnTo>
                    <a:pt x="1280" y="346855"/>
                  </a:lnTo>
                  <a:lnTo>
                    <a:pt x="1280" y="609625"/>
                  </a:lnTo>
                  <a:lnTo>
                    <a:pt x="3842" y="609625"/>
                  </a:lnTo>
                  <a:lnTo>
                    <a:pt x="3842" y="3012704"/>
                  </a:lnTo>
                  <a:lnTo>
                    <a:pt x="3842" y="559703"/>
                  </a:lnTo>
                  <a:lnTo>
                    <a:pt x="3842" y="3012704"/>
                  </a:lnTo>
                  <a:lnTo>
                    <a:pt x="3842" y="559703"/>
                  </a:lnTo>
                  <a:lnTo>
                    <a:pt x="3842" y="3062626"/>
                  </a:lnTo>
                  <a:lnTo>
                    <a:pt x="3842" y="395463"/>
                  </a:lnTo>
                  <a:lnTo>
                    <a:pt x="3842" y="3062626"/>
                  </a:lnTo>
                  <a:lnTo>
                    <a:pt x="3842" y="148466"/>
                  </a:lnTo>
                  <a:lnTo>
                    <a:pt x="3842" y="2964082"/>
                  </a:lnTo>
                  <a:lnTo>
                    <a:pt x="3842" y="445399"/>
                  </a:lnTo>
                  <a:lnTo>
                    <a:pt x="3842" y="511095"/>
                  </a:lnTo>
                  <a:lnTo>
                    <a:pt x="3842" y="0"/>
                  </a:lnTo>
                  <a:lnTo>
                    <a:pt x="3842" y="609625"/>
                  </a:lnTo>
                  <a:lnTo>
                    <a:pt x="3842" y="198389"/>
                  </a:lnTo>
                  <a:lnTo>
                    <a:pt x="3842" y="445399"/>
                  </a:lnTo>
                  <a:lnTo>
                    <a:pt x="5123" y="3012704"/>
                  </a:lnTo>
                  <a:lnTo>
                    <a:pt x="5123" y="395463"/>
                  </a:lnTo>
                  <a:lnTo>
                    <a:pt x="5123" y="2964082"/>
                  </a:lnTo>
                  <a:lnTo>
                    <a:pt x="5123" y="445399"/>
                  </a:lnTo>
                  <a:lnTo>
                    <a:pt x="5123" y="559703"/>
                  </a:lnTo>
                  <a:lnTo>
                    <a:pt x="6403" y="2964082"/>
                  </a:lnTo>
                  <a:lnTo>
                    <a:pt x="6403" y="3012704"/>
                  </a:lnTo>
                  <a:lnTo>
                    <a:pt x="6403" y="2964082"/>
                  </a:lnTo>
                  <a:lnTo>
                    <a:pt x="6403" y="3112549"/>
                  </a:lnTo>
                  <a:lnTo>
                    <a:pt x="6403" y="3012704"/>
                  </a:lnTo>
                  <a:lnTo>
                    <a:pt x="6403" y="3062626"/>
                  </a:lnTo>
                  <a:lnTo>
                    <a:pt x="6403" y="2964082"/>
                  </a:lnTo>
                  <a:lnTo>
                    <a:pt x="6403" y="3012704"/>
                  </a:lnTo>
                  <a:lnTo>
                    <a:pt x="7684" y="2964082"/>
                  </a:lnTo>
                  <a:lnTo>
                    <a:pt x="7684" y="445399"/>
                  </a:lnTo>
                  <a:lnTo>
                    <a:pt x="7684" y="609625"/>
                  </a:lnTo>
                  <a:lnTo>
                    <a:pt x="7684" y="296932"/>
                  </a:lnTo>
                  <a:lnTo>
                    <a:pt x="7684" y="445399"/>
                  </a:lnTo>
                  <a:lnTo>
                    <a:pt x="8965" y="2964082"/>
                  </a:lnTo>
                  <a:lnTo>
                    <a:pt x="8965" y="198389"/>
                  </a:lnTo>
                  <a:lnTo>
                    <a:pt x="8965" y="3161157"/>
                  </a:lnTo>
                  <a:lnTo>
                    <a:pt x="8965" y="148466"/>
                  </a:lnTo>
                  <a:lnTo>
                    <a:pt x="8965" y="3259701"/>
                  </a:lnTo>
                  <a:lnTo>
                    <a:pt x="8965" y="99845"/>
                  </a:lnTo>
                  <a:lnTo>
                    <a:pt x="8965" y="3211093"/>
                  </a:lnTo>
                  <a:lnTo>
                    <a:pt x="8965" y="148466"/>
                  </a:lnTo>
                  <a:lnTo>
                    <a:pt x="8965" y="3161157"/>
                  </a:lnTo>
                  <a:lnTo>
                    <a:pt x="8965" y="198389"/>
                  </a:lnTo>
                  <a:lnTo>
                    <a:pt x="8965" y="3012704"/>
                  </a:lnTo>
                  <a:lnTo>
                    <a:pt x="8965" y="395463"/>
                  </a:lnTo>
                  <a:lnTo>
                    <a:pt x="8965" y="609625"/>
                  </a:lnTo>
                  <a:lnTo>
                    <a:pt x="10246" y="559703"/>
                  </a:lnTo>
                  <a:lnTo>
                    <a:pt x="10246" y="511095"/>
                  </a:lnTo>
                </a:path>
              </a:pathLst>
            </a:custGeom>
            <a:ln w="12802">
              <a:solidFill>
                <a:srgbClr val="7FCCFF"/>
              </a:solidFill>
            </a:ln>
          </p:spPr>
          <p:txBody>
            <a:bodyPr wrap="square" lIns="0" tIns="0" rIns="0" bIns="0" rtlCol="0"/>
            <a:lstStyle/>
            <a:p>
              <a:endParaRPr/>
            </a:p>
          </p:txBody>
        </p:sp>
        <p:sp>
          <p:nvSpPr>
            <p:cNvPr id="100" name="object 99"/>
            <p:cNvSpPr/>
            <p:nvPr/>
          </p:nvSpPr>
          <p:spPr>
            <a:xfrm>
              <a:off x="1636650" y="2196065"/>
              <a:ext cx="7505" cy="3138207"/>
            </a:xfrm>
            <a:custGeom>
              <a:avLst/>
              <a:gdLst/>
              <a:ahLst/>
              <a:cxnLst/>
              <a:rect l="l" t="t" r="r" b="b"/>
              <a:pathLst>
                <a:path w="8255" h="3556635">
                  <a:moveTo>
                    <a:pt x="0" y="461172"/>
                  </a:moveTo>
                  <a:lnTo>
                    <a:pt x="0" y="395476"/>
                  </a:lnTo>
                  <a:lnTo>
                    <a:pt x="0" y="461172"/>
                  </a:lnTo>
                  <a:lnTo>
                    <a:pt x="0" y="197074"/>
                  </a:lnTo>
                  <a:lnTo>
                    <a:pt x="0" y="345540"/>
                  </a:lnTo>
                  <a:lnTo>
                    <a:pt x="1280" y="461172"/>
                  </a:lnTo>
                  <a:lnTo>
                    <a:pt x="1280" y="395476"/>
                  </a:lnTo>
                  <a:lnTo>
                    <a:pt x="1280" y="559703"/>
                  </a:lnTo>
                  <a:lnTo>
                    <a:pt x="1280" y="461172"/>
                  </a:lnTo>
                  <a:lnTo>
                    <a:pt x="2561" y="2914160"/>
                  </a:lnTo>
                  <a:lnTo>
                    <a:pt x="2561" y="148466"/>
                  </a:lnTo>
                  <a:lnTo>
                    <a:pt x="2561" y="2962781"/>
                  </a:lnTo>
                  <a:lnTo>
                    <a:pt x="2561" y="197074"/>
                  </a:lnTo>
                  <a:lnTo>
                    <a:pt x="2561" y="3259714"/>
                  </a:lnTo>
                  <a:lnTo>
                    <a:pt x="2561" y="0"/>
                  </a:lnTo>
                  <a:lnTo>
                    <a:pt x="2561" y="3259714"/>
                  </a:lnTo>
                  <a:lnTo>
                    <a:pt x="2561" y="49922"/>
                  </a:lnTo>
                  <a:lnTo>
                    <a:pt x="2561" y="3259714"/>
                  </a:lnTo>
                  <a:lnTo>
                    <a:pt x="2561" y="0"/>
                  </a:lnTo>
                  <a:lnTo>
                    <a:pt x="2561" y="3161170"/>
                  </a:lnTo>
                  <a:lnTo>
                    <a:pt x="2561" y="461172"/>
                  </a:lnTo>
                  <a:lnTo>
                    <a:pt x="3829" y="296932"/>
                  </a:lnTo>
                  <a:lnTo>
                    <a:pt x="3829" y="3209778"/>
                  </a:lnTo>
                  <a:lnTo>
                    <a:pt x="3829" y="2962781"/>
                  </a:lnTo>
                  <a:lnTo>
                    <a:pt x="3829" y="3012704"/>
                  </a:lnTo>
                  <a:lnTo>
                    <a:pt x="5123" y="2962781"/>
                  </a:lnTo>
                  <a:lnTo>
                    <a:pt x="5123" y="3062626"/>
                  </a:lnTo>
                  <a:lnTo>
                    <a:pt x="5123" y="2962781"/>
                  </a:lnTo>
                  <a:lnTo>
                    <a:pt x="5123" y="3012704"/>
                  </a:lnTo>
                  <a:lnTo>
                    <a:pt x="5123" y="2914160"/>
                  </a:lnTo>
                  <a:lnTo>
                    <a:pt x="5123" y="3062626"/>
                  </a:lnTo>
                  <a:lnTo>
                    <a:pt x="5123" y="2914160"/>
                  </a:lnTo>
                  <a:lnTo>
                    <a:pt x="5123" y="3062626"/>
                  </a:lnTo>
                  <a:lnTo>
                    <a:pt x="5123" y="2962781"/>
                  </a:lnTo>
                  <a:lnTo>
                    <a:pt x="6391" y="2914160"/>
                  </a:lnTo>
                  <a:lnTo>
                    <a:pt x="6391" y="3062626"/>
                  </a:lnTo>
                  <a:lnTo>
                    <a:pt x="6391" y="2914160"/>
                  </a:lnTo>
                  <a:lnTo>
                    <a:pt x="6391" y="2962781"/>
                  </a:lnTo>
                  <a:lnTo>
                    <a:pt x="6391" y="2914160"/>
                  </a:lnTo>
                  <a:lnTo>
                    <a:pt x="6391" y="3062626"/>
                  </a:lnTo>
                  <a:lnTo>
                    <a:pt x="6391" y="2962781"/>
                  </a:lnTo>
                  <a:lnTo>
                    <a:pt x="6391" y="3012704"/>
                  </a:lnTo>
                  <a:lnTo>
                    <a:pt x="6391" y="395476"/>
                  </a:lnTo>
                  <a:lnTo>
                    <a:pt x="6391" y="3259714"/>
                  </a:lnTo>
                  <a:lnTo>
                    <a:pt x="6391" y="3012704"/>
                  </a:lnTo>
                  <a:lnTo>
                    <a:pt x="6391" y="3062626"/>
                  </a:lnTo>
                  <a:lnTo>
                    <a:pt x="6391" y="296932"/>
                  </a:lnTo>
                  <a:lnTo>
                    <a:pt x="6391" y="3358245"/>
                  </a:lnTo>
                  <a:lnTo>
                    <a:pt x="7672" y="3259714"/>
                  </a:lnTo>
                  <a:lnTo>
                    <a:pt x="7672" y="3012704"/>
                  </a:lnTo>
                  <a:lnTo>
                    <a:pt x="7672" y="3062626"/>
                  </a:lnTo>
                  <a:lnTo>
                    <a:pt x="7672" y="197074"/>
                  </a:lnTo>
                  <a:lnTo>
                    <a:pt x="7672" y="3408180"/>
                  </a:lnTo>
                  <a:lnTo>
                    <a:pt x="7672" y="296932"/>
                  </a:lnTo>
                  <a:lnTo>
                    <a:pt x="7672" y="3556646"/>
                  </a:lnTo>
                  <a:lnTo>
                    <a:pt x="7672" y="3012704"/>
                  </a:lnTo>
                </a:path>
              </a:pathLst>
            </a:custGeom>
            <a:ln w="12802">
              <a:solidFill>
                <a:srgbClr val="7FCCFF"/>
              </a:solidFill>
            </a:ln>
          </p:spPr>
          <p:txBody>
            <a:bodyPr wrap="square" lIns="0" tIns="0" rIns="0" bIns="0" rtlCol="0"/>
            <a:lstStyle/>
            <a:p>
              <a:endParaRPr/>
            </a:p>
          </p:txBody>
        </p:sp>
        <p:sp>
          <p:nvSpPr>
            <p:cNvPr id="101" name="object 100"/>
            <p:cNvSpPr/>
            <p:nvPr/>
          </p:nvSpPr>
          <p:spPr>
            <a:xfrm>
              <a:off x="1643626" y="2283016"/>
              <a:ext cx="6350" cy="2833407"/>
            </a:xfrm>
            <a:custGeom>
              <a:avLst/>
              <a:gdLst/>
              <a:ahLst/>
              <a:cxnLst/>
              <a:rect l="l" t="t" r="r" b="b"/>
              <a:pathLst>
                <a:path w="6985" h="3211195">
                  <a:moveTo>
                    <a:pt x="0" y="2914160"/>
                  </a:moveTo>
                  <a:lnTo>
                    <a:pt x="0" y="198389"/>
                  </a:lnTo>
                  <a:lnTo>
                    <a:pt x="0" y="3161170"/>
                  </a:lnTo>
                  <a:lnTo>
                    <a:pt x="0" y="296932"/>
                  </a:lnTo>
                  <a:lnTo>
                    <a:pt x="0" y="3012691"/>
                  </a:lnTo>
                  <a:lnTo>
                    <a:pt x="0" y="2815616"/>
                  </a:lnTo>
                  <a:lnTo>
                    <a:pt x="0" y="2914160"/>
                  </a:lnTo>
                  <a:lnTo>
                    <a:pt x="0" y="2815616"/>
                  </a:lnTo>
                  <a:lnTo>
                    <a:pt x="1280" y="2914160"/>
                  </a:lnTo>
                  <a:lnTo>
                    <a:pt x="1280" y="461159"/>
                  </a:lnTo>
                  <a:lnTo>
                    <a:pt x="1280" y="2864237"/>
                  </a:lnTo>
                  <a:lnTo>
                    <a:pt x="1280" y="296932"/>
                  </a:lnTo>
                  <a:lnTo>
                    <a:pt x="2561" y="2964082"/>
                  </a:lnTo>
                  <a:lnTo>
                    <a:pt x="2561" y="148466"/>
                  </a:lnTo>
                  <a:lnTo>
                    <a:pt x="2561" y="2815616"/>
                  </a:lnTo>
                  <a:lnTo>
                    <a:pt x="2561" y="148466"/>
                  </a:lnTo>
                  <a:lnTo>
                    <a:pt x="2561" y="411236"/>
                  </a:lnTo>
                  <a:lnTo>
                    <a:pt x="2561" y="362628"/>
                  </a:lnTo>
                  <a:lnTo>
                    <a:pt x="2561" y="2864237"/>
                  </a:lnTo>
                  <a:lnTo>
                    <a:pt x="2561" y="2815616"/>
                  </a:lnTo>
                  <a:lnTo>
                    <a:pt x="2561" y="3062626"/>
                  </a:lnTo>
                  <a:lnTo>
                    <a:pt x="2561" y="2815616"/>
                  </a:lnTo>
                  <a:lnTo>
                    <a:pt x="3842" y="461159"/>
                  </a:lnTo>
                  <a:lnTo>
                    <a:pt x="3842" y="2864237"/>
                  </a:lnTo>
                  <a:lnTo>
                    <a:pt x="3842" y="198389"/>
                  </a:lnTo>
                  <a:lnTo>
                    <a:pt x="3842" y="3012691"/>
                  </a:lnTo>
                  <a:lnTo>
                    <a:pt x="3842" y="148466"/>
                  </a:lnTo>
                  <a:lnTo>
                    <a:pt x="3842" y="3062626"/>
                  </a:lnTo>
                  <a:lnTo>
                    <a:pt x="3842" y="0"/>
                  </a:lnTo>
                  <a:lnTo>
                    <a:pt x="3842" y="3111234"/>
                  </a:lnTo>
                  <a:lnTo>
                    <a:pt x="3842" y="246997"/>
                  </a:lnTo>
                  <a:lnTo>
                    <a:pt x="3842" y="3161170"/>
                  </a:lnTo>
                  <a:lnTo>
                    <a:pt x="3842" y="2815616"/>
                  </a:lnTo>
                  <a:lnTo>
                    <a:pt x="3842" y="2964082"/>
                  </a:lnTo>
                  <a:lnTo>
                    <a:pt x="3842" y="461159"/>
                  </a:lnTo>
                  <a:lnTo>
                    <a:pt x="3842" y="3211093"/>
                  </a:lnTo>
                  <a:lnTo>
                    <a:pt x="3842" y="2864237"/>
                  </a:lnTo>
                  <a:lnTo>
                    <a:pt x="3842" y="3062626"/>
                  </a:lnTo>
                  <a:lnTo>
                    <a:pt x="3842" y="2864237"/>
                  </a:lnTo>
                  <a:lnTo>
                    <a:pt x="5123" y="2815616"/>
                  </a:lnTo>
                  <a:lnTo>
                    <a:pt x="5123" y="2914160"/>
                  </a:lnTo>
                  <a:lnTo>
                    <a:pt x="5123" y="2864237"/>
                  </a:lnTo>
                  <a:lnTo>
                    <a:pt x="5123" y="2914160"/>
                  </a:lnTo>
                  <a:lnTo>
                    <a:pt x="5123" y="2815616"/>
                  </a:lnTo>
                  <a:lnTo>
                    <a:pt x="6403" y="2914160"/>
                  </a:lnTo>
                  <a:lnTo>
                    <a:pt x="6403" y="3062626"/>
                  </a:lnTo>
                  <a:lnTo>
                    <a:pt x="6403" y="2815616"/>
                  </a:lnTo>
                  <a:lnTo>
                    <a:pt x="6403" y="3062626"/>
                  </a:lnTo>
                  <a:lnTo>
                    <a:pt x="6403" y="2815616"/>
                  </a:lnTo>
                  <a:lnTo>
                    <a:pt x="6403" y="3062626"/>
                  </a:lnTo>
                  <a:lnTo>
                    <a:pt x="6403" y="2864237"/>
                  </a:lnTo>
                  <a:lnTo>
                    <a:pt x="6403" y="2964082"/>
                  </a:lnTo>
                  <a:lnTo>
                    <a:pt x="6403" y="2815616"/>
                  </a:lnTo>
                  <a:lnTo>
                    <a:pt x="6403" y="3211093"/>
                  </a:lnTo>
                  <a:lnTo>
                    <a:pt x="6403" y="2914160"/>
                  </a:lnTo>
                  <a:lnTo>
                    <a:pt x="6403" y="3211093"/>
                  </a:lnTo>
                  <a:lnTo>
                    <a:pt x="6403" y="2964082"/>
                  </a:lnTo>
                  <a:lnTo>
                    <a:pt x="6403" y="3111234"/>
                  </a:lnTo>
                  <a:lnTo>
                    <a:pt x="6403" y="3012691"/>
                  </a:lnTo>
                </a:path>
              </a:pathLst>
            </a:custGeom>
            <a:ln w="12802">
              <a:solidFill>
                <a:srgbClr val="7FCCFF"/>
              </a:solidFill>
            </a:ln>
          </p:spPr>
          <p:txBody>
            <a:bodyPr wrap="square" lIns="0" tIns="0" rIns="0" bIns="0" rtlCol="0"/>
            <a:lstStyle/>
            <a:p>
              <a:endParaRPr/>
            </a:p>
          </p:txBody>
        </p:sp>
        <p:sp>
          <p:nvSpPr>
            <p:cNvPr id="102" name="object 101"/>
            <p:cNvSpPr/>
            <p:nvPr/>
          </p:nvSpPr>
          <p:spPr>
            <a:xfrm>
              <a:off x="1649448" y="2458063"/>
              <a:ext cx="8659" cy="2614332"/>
            </a:xfrm>
            <a:custGeom>
              <a:avLst/>
              <a:gdLst/>
              <a:ahLst/>
              <a:cxnLst/>
              <a:rect l="l" t="t" r="r" b="b"/>
              <a:pathLst>
                <a:path w="9525" h="2962910">
                  <a:moveTo>
                    <a:pt x="0" y="2814302"/>
                  </a:moveTo>
                  <a:lnTo>
                    <a:pt x="0" y="2617227"/>
                  </a:lnTo>
                  <a:lnTo>
                    <a:pt x="0" y="2665848"/>
                  </a:lnTo>
                  <a:lnTo>
                    <a:pt x="0" y="2617227"/>
                  </a:lnTo>
                  <a:lnTo>
                    <a:pt x="1280" y="2665848"/>
                  </a:lnTo>
                  <a:lnTo>
                    <a:pt x="1280" y="2765693"/>
                  </a:lnTo>
                  <a:lnTo>
                    <a:pt x="1280" y="262770"/>
                  </a:lnTo>
                  <a:lnTo>
                    <a:pt x="1280" y="2765693"/>
                  </a:lnTo>
                  <a:lnTo>
                    <a:pt x="1280" y="98543"/>
                  </a:lnTo>
                  <a:lnTo>
                    <a:pt x="1280" y="2715771"/>
                  </a:lnTo>
                  <a:lnTo>
                    <a:pt x="1280" y="164239"/>
                  </a:lnTo>
                  <a:lnTo>
                    <a:pt x="2561" y="2665848"/>
                  </a:lnTo>
                  <a:lnTo>
                    <a:pt x="2561" y="2864237"/>
                  </a:lnTo>
                  <a:lnTo>
                    <a:pt x="2561" y="212847"/>
                  </a:lnTo>
                  <a:lnTo>
                    <a:pt x="2561" y="2814302"/>
                  </a:lnTo>
                  <a:lnTo>
                    <a:pt x="2561" y="164239"/>
                  </a:lnTo>
                  <a:lnTo>
                    <a:pt x="2561" y="2665848"/>
                  </a:lnTo>
                  <a:lnTo>
                    <a:pt x="2561" y="2617227"/>
                  </a:lnTo>
                  <a:lnTo>
                    <a:pt x="2561" y="2665848"/>
                  </a:lnTo>
                  <a:lnTo>
                    <a:pt x="3842" y="262770"/>
                  </a:lnTo>
                  <a:lnTo>
                    <a:pt x="3842" y="212847"/>
                  </a:lnTo>
                  <a:lnTo>
                    <a:pt x="3842" y="2814302"/>
                  </a:lnTo>
                  <a:lnTo>
                    <a:pt x="3842" y="2617227"/>
                  </a:lnTo>
                  <a:lnTo>
                    <a:pt x="3842" y="2665848"/>
                  </a:lnTo>
                  <a:lnTo>
                    <a:pt x="3842" y="212847"/>
                  </a:lnTo>
                  <a:lnTo>
                    <a:pt x="3842" y="2814302"/>
                  </a:lnTo>
                  <a:lnTo>
                    <a:pt x="3842" y="2617227"/>
                  </a:lnTo>
                  <a:lnTo>
                    <a:pt x="5123" y="98543"/>
                  </a:lnTo>
                  <a:lnTo>
                    <a:pt x="5123" y="48608"/>
                  </a:lnTo>
                  <a:lnTo>
                    <a:pt x="5123" y="2715771"/>
                  </a:lnTo>
                  <a:lnTo>
                    <a:pt x="5123" y="164239"/>
                  </a:lnTo>
                  <a:lnTo>
                    <a:pt x="5123" y="2665848"/>
                  </a:lnTo>
                  <a:lnTo>
                    <a:pt x="5123" y="164239"/>
                  </a:lnTo>
                  <a:lnTo>
                    <a:pt x="5123" y="2765693"/>
                  </a:lnTo>
                  <a:lnTo>
                    <a:pt x="5123" y="212847"/>
                  </a:lnTo>
                  <a:lnTo>
                    <a:pt x="5123" y="2814302"/>
                  </a:lnTo>
                  <a:lnTo>
                    <a:pt x="5123" y="2617227"/>
                  </a:lnTo>
                  <a:lnTo>
                    <a:pt x="5123" y="2814302"/>
                  </a:lnTo>
                  <a:lnTo>
                    <a:pt x="5123" y="2715771"/>
                  </a:lnTo>
                  <a:lnTo>
                    <a:pt x="5123" y="2864237"/>
                  </a:lnTo>
                  <a:lnTo>
                    <a:pt x="5123" y="2665848"/>
                  </a:lnTo>
                  <a:lnTo>
                    <a:pt x="5123" y="2715771"/>
                  </a:lnTo>
                  <a:lnTo>
                    <a:pt x="6403" y="262770"/>
                  </a:lnTo>
                  <a:lnTo>
                    <a:pt x="6403" y="2617227"/>
                  </a:lnTo>
                  <a:lnTo>
                    <a:pt x="6403" y="164239"/>
                  </a:lnTo>
                  <a:lnTo>
                    <a:pt x="6403" y="2715771"/>
                  </a:lnTo>
                  <a:lnTo>
                    <a:pt x="6403" y="212847"/>
                  </a:lnTo>
                  <a:lnTo>
                    <a:pt x="6403" y="262770"/>
                  </a:lnTo>
                  <a:lnTo>
                    <a:pt x="8965" y="2665848"/>
                  </a:lnTo>
                  <a:lnTo>
                    <a:pt x="8965" y="2814302"/>
                  </a:lnTo>
                  <a:lnTo>
                    <a:pt x="8965" y="2665848"/>
                  </a:lnTo>
                  <a:lnTo>
                    <a:pt x="8965" y="2864237"/>
                  </a:lnTo>
                  <a:lnTo>
                    <a:pt x="8965" y="262770"/>
                  </a:lnTo>
                  <a:lnTo>
                    <a:pt x="8965" y="2864237"/>
                  </a:lnTo>
                  <a:lnTo>
                    <a:pt x="8965" y="2617227"/>
                  </a:lnTo>
                  <a:lnTo>
                    <a:pt x="8965" y="2864237"/>
                  </a:lnTo>
                  <a:lnTo>
                    <a:pt x="8965" y="98543"/>
                  </a:lnTo>
                  <a:lnTo>
                    <a:pt x="8965" y="2962781"/>
                  </a:lnTo>
                  <a:lnTo>
                    <a:pt x="8965" y="2617227"/>
                  </a:lnTo>
                  <a:lnTo>
                    <a:pt x="8965" y="2814302"/>
                  </a:lnTo>
                  <a:lnTo>
                    <a:pt x="8965" y="0"/>
                  </a:lnTo>
                  <a:lnTo>
                    <a:pt x="8965" y="2962781"/>
                  </a:lnTo>
                  <a:lnTo>
                    <a:pt x="8965" y="0"/>
                  </a:lnTo>
                  <a:lnTo>
                    <a:pt x="8965" y="2912845"/>
                  </a:lnTo>
                  <a:lnTo>
                    <a:pt x="8965" y="48608"/>
                  </a:lnTo>
                  <a:lnTo>
                    <a:pt x="8965" y="212847"/>
                  </a:lnTo>
                </a:path>
              </a:pathLst>
            </a:custGeom>
            <a:ln w="12802">
              <a:solidFill>
                <a:srgbClr val="7FCCFF"/>
              </a:solidFill>
            </a:ln>
          </p:spPr>
          <p:txBody>
            <a:bodyPr wrap="square" lIns="0" tIns="0" rIns="0" bIns="0" rtlCol="0"/>
            <a:lstStyle/>
            <a:p>
              <a:endParaRPr/>
            </a:p>
          </p:txBody>
        </p:sp>
        <p:sp>
          <p:nvSpPr>
            <p:cNvPr id="103" name="object 102"/>
            <p:cNvSpPr/>
            <p:nvPr/>
          </p:nvSpPr>
          <p:spPr>
            <a:xfrm>
              <a:off x="1657598" y="2109114"/>
              <a:ext cx="8659" cy="3007658"/>
            </a:xfrm>
            <a:custGeom>
              <a:avLst/>
              <a:gdLst/>
              <a:ahLst/>
              <a:cxnLst/>
              <a:rect l="l" t="t" r="r" b="b"/>
              <a:pathLst>
                <a:path w="9525" h="3408679">
                  <a:moveTo>
                    <a:pt x="0" y="608324"/>
                  </a:moveTo>
                  <a:lnTo>
                    <a:pt x="0" y="3259714"/>
                  </a:lnTo>
                  <a:lnTo>
                    <a:pt x="0" y="3012704"/>
                  </a:lnTo>
                  <a:lnTo>
                    <a:pt x="1280" y="658246"/>
                  </a:lnTo>
                  <a:lnTo>
                    <a:pt x="1280" y="559716"/>
                  </a:lnTo>
                  <a:lnTo>
                    <a:pt x="1280" y="3061325"/>
                  </a:lnTo>
                  <a:lnTo>
                    <a:pt x="1280" y="3012704"/>
                  </a:lnTo>
                  <a:lnTo>
                    <a:pt x="1280" y="3111247"/>
                  </a:lnTo>
                  <a:lnTo>
                    <a:pt x="1280" y="3061325"/>
                  </a:lnTo>
                  <a:lnTo>
                    <a:pt x="1280" y="3111247"/>
                  </a:lnTo>
                  <a:lnTo>
                    <a:pt x="1280" y="3061325"/>
                  </a:lnTo>
                  <a:lnTo>
                    <a:pt x="1280" y="3111247"/>
                  </a:lnTo>
                  <a:lnTo>
                    <a:pt x="2561" y="3061325"/>
                  </a:lnTo>
                  <a:lnTo>
                    <a:pt x="2561" y="3111247"/>
                  </a:lnTo>
                  <a:lnTo>
                    <a:pt x="2561" y="608324"/>
                  </a:lnTo>
                  <a:lnTo>
                    <a:pt x="3842" y="3012704"/>
                  </a:lnTo>
                  <a:lnTo>
                    <a:pt x="3842" y="494020"/>
                  </a:lnTo>
                  <a:lnTo>
                    <a:pt x="3842" y="3111247"/>
                  </a:lnTo>
                  <a:lnTo>
                    <a:pt x="3842" y="345553"/>
                  </a:lnTo>
                  <a:lnTo>
                    <a:pt x="3842" y="3161170"/>
                  </a:lnTo>
                  <a:lnTo>
                    <a:pt x="3842" y="197087"/>
                  </a:lnTo>
                  <a:lnTo>
                    <a:pt x="3842" y="247010"/>
                  </a:lnTo>
                  <a:lnTo>
                    <a:pt x="5123" y="3209778"/>
                  </a:lnTo>
                  <a:lnTo>
                    <a:pt x="5123" y="3358257"/>
                  </a:lnTo>
                  <a:lnTo>
                    <a:pt x="5123" y="48621"/>
                  </a:lnTo>
                  <a:lnTo>
                    <a:pt x="5123" y="3259714"/>
                  </a:lnTo>
                  <a:lnTo>
                    <a:pt x="5123" y="148466"/>
                  </a:lnTo>
                  <a:lnTo>
                    <a:pt x="5123" y="3308322"/>
                  </a:lnTo>
                  <a:lnTo>
                    <a:pt x="5123" y="98543"/>
                  </a:lnTo>
                  <a:lnTo>
                    <a:pt x="5123" y="3061325"/>
                  </a:lnTo>
                  <a:lnTo>
                    <a:pt x="5123" y="295618"/>
                  </a:lnTo>
                  <a:lnTo>
                    <a:pt x="5123" y="494020"/>
                  </a:lnTo>
                  <a:lnTo>
                    <a:pt x="5123" y="444084"/>
                  </a:lnTo>
                  <a:lnTo>
                    <a:pt x="5123" y="658246"/>
                  </a:lnTo>
                  <a:lnTo>
                    <a:pt x="6403" y="3012704"/>
                  </a:lnTo>
                  <a:lnTo>
                    <a:pt x="6403" y="3111247"/>
                  </a:lnTo>
                  <a:lnTo>
                    <a:pt x="6403" y="3061325"/>
                  </a:lnTo>
                  <a:lnTo>
                    <a:pt x="7672" y="3012704"/>
                  </a:lnTo>
                  <a:lnTo>
                    <a:pt x="7672" y="3061325"/>
                  </a:lnTo>
                  <a:lnTo>
                    <a:pt x="8965" y="3012704"/>
                  </a:lnTo>
                  <a:lnTo>
                    <a:pt x="8965" y="3111247"/>
                  </a:lnTo>
                  <a:lnTo>
                    <a:pt x="8965" y="494020"/>
                  </a:lnTo>
                  <a:lnTo>
                    <a:pt x="8965" y="3061325"/>
                  </a:lnTo>
                  <a:lnTo>
                    <a:pt x="8965" y="197087"/>
                  </a:lnTo>
                  <a:lnTo>
                    <a:pt x="8965" y="3161170"/>
                  </a:lnTo>
                  <a:lnTo>
                    <a:pt x="8965" y="48621"/>
                  </a:lnTo>
                  <a:lnTo>
                    <a:pt x="8965" y="3209778"/>
                  </a:lnTo>
                  <a:lnTo>
                    <a:pt x="8965" y="0"/>
                  </a:lnTo>
                  <a:lnTo>
                    <a:pt x="8965" y="3308322"/>
                  </a:lnTo>
                  <a:lnTo>
                    <a:pt x="8965" y="98543"/>
                  </a:lnTo>
                  <a:lnTo>
                    <a:pt x="8965" y="3308322"/>
                  </a:lnTo>
                  <a:lnTo>
                    <a:pt x="8965" y="444084"/>
                  </a:lnTo>
                  <a:lnTo>
                    <a:pt x="8965" y="3408180"/>
                  </a:lnTo>
                  <a:lnTo>
                    <a:pt x="8965" y="494020"/>
                  </a:lnTo>
                  <a:lnTo>
                    <a:pt x="8965" y="3111247"/>
                  </a:lnTo>
                </a:path>
              </a:pathLst>
            </a:custGeom>
            <a:ln w="12802">
              <a:solidFill>
                <a:srgbClr val="7FCCFF"/>
              </a:solidFill>
            </a:ln>
          </p:spPr>
          <p:txBody>
            <a:bodyPr wrap="square" lIns="0" tIns="0" rIns="0" bIns="0" rtlCol="0"/>
            <a:lstStyle/>
            <a:p>
              <a:endParaRPr/>
            </a:p>
          </p:txBody>
        </p:sp>
        <p:sp>
          <p:nvSpPr>
            <p:cNvPr id="104" name="object 103"/>
            <p:cNvSpPr/>
            <p:nvPr/>
          </p:nvSpPr>
          <p:spPr>
            <a:xfrm>
              <a:off x="1665749" y="1978115"/>
              <a:ext cx="10968" cy="3225613"/>
            </a:xfrm>
            <a:custGeom>
              <a:avLst/>
              <a:gdLst/>
              <a:ahLst/>
              <a:cxnLst/>
              <a:rect l="l" t="t" r="r" b="b"/>
              <a:pathLst>
                <a:path w="12064" h="3655695">
                  <a:moveTo>
                    <a:pt x="0" y="3259714"/>
                  </a:moveTo>
                  <a:lnTo>
                    <a:pt x="0" y="3209791"/>
                  </a:lnTo>
                  <a:lnTo>
                    <a:pt x="1280" y="3209791"/>
                  </a:lnTo>
                  <a:lnTo>
                    <a:pt x="1280" y="806713"/>
                  </a:lnTo>
                  <a:lnTo>
                    <a:pt x="2548" y="3209791"/>
                  </a:lnTo>
                  <a:lnTo>
                    <a:pt x="2548" y="3358245"/>
                  </a:lnTo>
                  <a:lnTo>
                    <a:pt x="2548" y="3309636"/>
                  </a:lnTo>
                  <a:lnTo>
                    <a:pt x="2548" y="3358245"/>
                  </a:lnTo>
                  <a:lnTo>
                    <a:pt x="2548" y="3209791"/>
                  </a:lnTo>
                  <a:lnTo>
                    <a:pt x="2548" y="3358245"/>
                  </a:lnTo>
                  <a:lnTo>
                    <a:pt x="2548" y="3161170"/>
                  </a:lnTo>
                  <a:lnTo>
                    <a:pt x="2548" y="3259714"/>
                  </a:lnTo>
                  <a:lnTo>
                    <a:pt x="2548" y="3161170"/>
                  </a:lnTo>
                  <a:lnTo>
                    <a:pt x="2548" y="3209791"/>
                  </a:lnTo>
                  <a:lnTo>
                    <a:pt x="3842" y="3209791"/>
                  </a:lnTo>
                  <a:lnTo>
                    <a:pt x="3842" y="3161170"/>
                  </a:lnTo>
                  <a:lnTo>
                    <a:pt x="3842" y="3259714"/>
                  </a:lnTo>
                  <a:lnTo>
                    <a:pt x="3842" y="3209791"/>
                  </a:lnTo>
                  <a:lnTo>
                    <a:pt x="3842" y="3309636"/>
                  </a:lnTo>
                  <a:lnTo>
                    <a:pt x="3842" y="444084"/>
                  </a:lnTo>
                  <a:lnTo>
                    <a:pt x="3842" y="3408180"/>
                  </a:lnTo>
                  <a:lnTo>
                    <a:pt x="3842" y="296932"/>
                  </a:lnTo>
                  <a:lnTo>
                    <a:pt x="3842" y="3556646"/>
                  </a:lnTo>
                  <a:lnTo>
                    <a:pt x="3842" y="3209791"/>
                  </a:lnTo>
                  <a:lnTo>
                    <a:pt x="3842" y="3259714"/>
                  </a:lnTo>
                  <a:lnTo>
                    <a:pt x="3842" y="3209791"/>
                  </a:lnTo>
                  <a:lnTo>
                    <a:pt x="5110" y="494020"/>
                  </a:lnTo>
                  <a:lnTo>
                    <a:pt x="5110" y="395476"/>
                  </a:lnTo>
                  <a:lnTo>
                    <a:pt x="5110" y="3655190"/>
                  </a:lnTo>
                  <a:lnTo>
                    <a:pt x="5110" y="3209791"/>
                  </a:lnTo>
                  <a:lnTo>
                    <a:pt x="5110" y="3358245"/>
                  </a:lnTo>
                  <a:lnTo>
                    <a:pt x="5110" y="494020"/>
                  </a:lnTo>
                  <a:lnTo>
                    <a:pt x="5110" y="3605255"/>
                  </a:lnTo>
                  <a:lnTo>
                    <a:pt x="5110" y="3161170"/>
                  </a:lnTo>
                  <a:lnTo>
                    <a:pt x="5110" y="3259714"/>
                  </a:lnTo>
                  <a:lnTo>
                    <a:pt x="5110" y="592551"/>
                  </a:lnTo>
                  <a:lnTo>
                    <a:pt x="5110" y="3506724"/>
                  </a:lnTo>
                  <a:lnTo>
                    <a:pt x="5110" y="708182"/>
                  </a:lnTo>
                  <a:lnTo>
                    <a:pt x="5110" y="3209791"/>
                  </a:lnTo>
                  <a:lnTo>
                    <a:pt x="6391" y="3161170"/>
                  </a:lnTo>
                  <a:lnTo>
                    <a:pt x="6391" y="3259714"/>
                  </a:lnTo>
                  <a:lnTo>
                    <a:pt x="6391" y="3161170"/>
                  </a:lnTo>
                  <a:lnTo>
                    <a:pt x="6391" y="3358245"/>
                  </a:lnTo>
                  <a:lnTo>
                    <a:pt x="6391" y="3209791"/>
                  </a:lnTo>
                  <a:lnTo>
                    <a:pt x="6391" y="3358245"/>
                  </a:lnTo>
                  <a:lnTo>
                    <a:pt x="6391" y="3259714"/>
                  </a:lnTo>
                  <a:lnTo>
                    <a:pt x="6391" y="3309636"/>
                  </a:lnTo>
                  <a:lnTo>
                    <a:pt x="7672" y="3259714"/>
                  </a:lnTo>
                  <a:lnTo>
                    <a:pt x="7672" y="756790"/>
                  </a:lnTo>
                  <a:lnTo>
                    <a:pt x="8952" y="543942"/>
                  </a:lnTo>
                  <a:lnTo>
                    <a:pt x="8952" y="494020"/>
                  </a:lnTo>
                  <a:lnTo>
                    <a:pt x="8952" y="642486"/>
                  </a:lnTo>
                  <a:lnTo>
                    <a:pt x="8952" y="197087"/>
                  </a:lnTo>
                  <a:lnTo>
                    <a:pt x="8952" y="543942"/>
                  </a:lnTo>
                  <a:lnTo>
                    <a:pt x="8952" y="98543"/>
                  </a:lnTo>
                  <a:lnTo>
                    <a:pt x="8952" y="806713"/>
                  </a:lnTo>
                  <a:lnTo>
                    <a:pt x="8952" y="49935"/>
                  </a:lnTo>
                  <a:lnTo>
                    <a:pt x="8952" y="3161170"/>
                  </a:lnTo>
                  <a:lnTo>
                    <a:pt x="8952" y="642486"/>
                  </a:lnTo>
                  <a:lnTo>
                    <a:pt x="8952" y="806713"/>
                  </a:lnTo>
                  <a:lnTo>
                    <a:pt x="8952" y="0"/>
                  </a:lnTo>
                  <a:lnTo>
                    <a:pt x="8952" y="756790"/>
                  </a:lnTo>
                  <a:lnTo>
                    <a:pt x="8952" y="345553"/>
                  </a:lnTo>
                  <a:lnTo>
                    <a:pt x="8952" y="806713"/>
                  </a:lnTo>
                  <a:lnTo>
                    <a:pt x="11514" y="3161170"/>
                  </a:lnTo>
                  <a:lnTo>
                    <a:pt x="11514" y="3309636"/>
                  </a:lnTo>
                </a:path>
              </a:pathLst>
            </a:custGeom>
            <a:ln w="12802">
              <a:solidFill>
                <a:srgbClr val="7FCCFF"/>
              </a:solidFill>
            </a:ln>
          </p:spPr>
          <p:txBody>
            <a:bodyPr wrap="square" lIns="0" tIns="0" rIns="0" bIns="0" rtlCol="0"/>
            <a:lstStyle/>
            <a:p>
              <a:endParaRPr/>
            </a:p>
          </p:txBody>
        </p:sp>
        <p:sp>
          <p:nvSpPr>
            <p:cNvPr id="105" name="object 104"/>
            <p:cNvSpPr/>
            <p:nvPr/>
          </p:nvSpPr>
          <p:spPr>
            <a:xfrm>
              <a:off x="1676216" y="2283016"/>
              <a:ext cx="8659" cy="2789704"/>
            </a:xfrm>
            <a:custGeom>
              <a:avLst/>
              <a:gdLst/>
              <a:ahLst/>
              <a:cxnLst/>
              <a:rect l="l" t="t" r="r" b="b"/>
              <a:pathLst>
                <a:path w="9525" h="3161665">
                  <a:moveTo>
                    <a:pt x="0" y="2964082"/>
                  </a:moveTo>
                  <a:lnTo>
                    <a:pt x="0" y="2815616"/>
                  </a:lnTo>
                  <a:lnTo>
                    <a:pt x="0" y="2964082"/>
                  </a:lnTo>
                  <a:lnTo>
                    <a:pt x="0" y="2815616"/>
                  </a:lnTo>
                  <a:lnTo>
                    <a:pt x="0" y="2964082"/>
                  </a:lnTo>
                  <a:lnTo>
                    <a:pt x="0" y="2815616"/>
                  </a:lnTo>
                  <a:lnTo>
                    <a:pt x="0" y="2864237"/>
                  </a:lnTo>
                  <a:lnTo>
                    <a:pt x="0" y="2815616"/>
                  </a:lnTo>
                  <a:lnTo>
                    <a:pt x="1280" y="2815616"/>
                  </a:lnTo>
                  <a:lnTo>
                    <a:pt x="1280" y="2914160"/>
                  </a:lnTo>
                  <a:lnTo>
                    <a:pt x="1280" y="2864237"/>
                  </a:lnTo>
                  <a:lnTo>
                    <a:pt x="1280" y="3012691"/>
                  </a:lnTo>
                  <a:lnTo>
                    <a:pt x="1280" y="2914160"/>
                  </a:lnTo>
                  <a:lnTo>
                    <a:pt x="1280" y="3012691"/>
                  </a:lnTo>
                  <a:lnTo>
                    <a:pt x="1280" y="461159"/>
                  </a:lnTo>
                  <a:lnTo>
                    <a:pt x="1280" y="3062626"/>
                  </a:lnTo>
                  <a:lnTo>
                    <a:pt x="1280" y="198389"/>
                  </a:lnTo>
                  <a:lnTo>
                    <a:pt x="1280" y="2864237"/>
                  </a:lnTo>
                  <a:lnTo>
                    <a:pt x="2561" y="2864237"/>
                  </a:lnTo>
                  <a:lnTo>
                    <a:pt x="2561" y="296932"/>
                  </a:lnTo>
                  <a:lnTo>
                    <a:pt x="2561" y="2815616"/>
                  </a:lnTo>
                  <a:lnTo>
                    <a:pt x="3842" y="2815616"/>
                  </a:lnTo>
                  <a:lnTo>
                    <a:pt x="3842" y="3012691"/>
                  </a:lnTo>
                  <a:lnTo>
                    <a:pt x="3842" y="2815616"/>
                  </a:lnTo>
                  <a:lnTo>
                    <a:pt x="3842" y="3012691"/>
                  </a:lnTo>
                  <a:lnTo>
                    <a:pt x="3842" y="2864237"/>
                  </a:lnTo>
                  <a:lnTo>
                    <a:pt x="3842" y="2964082"/>
                  </a:lnTo>
                  <a:lnTo>
                    <a:pt x="3842" y="2864237"/>
                  </a:lnTo>
                  <a:lnTo>
                    <a:pt x="3842" y="2914160"/>
                  </a:lnTo>
                  <a:lnTo>
                    <a:pt x="3842" y="2815616"/>
                  </a:lnTo>
                  <a:lnTo>
                    <a:pt x="3842" y="2914160"/>
                  </a:lnTo>
                  <a:lnTo>
                    <a:pt x="3842" y="2864237"/>
                  </a:lnTo>
                  <a:lnTo>
                    <a:pt x="3842" y="3012691"/>
                  </a:lnTo>
                  <a:lnTo>
                    <a:pt x="3842" y="2964082"/>
                  </a:lnTo>
                  <a:lnTo>
                    <a:pt x="5123" y="3062626"/>
                  </a:lnTo>
                  <a:lnTo>
                    <a:pt x="5123" y="3161170"/>
                  </a:lnTo>
                  <a:lnTo>
                    <a:pt x="5123" y="2914160"/>
                  </a:lnTo>
                  <a:lnTo>
                    <a:pt x="5123" y="3062626"/>
                  </a:lnTo>
                  <a:lnTo>
                    <a:pt x="5123" y="2815616"/>
                  </a:lnTo>
                  <a:lnTo>
                    <a:pt x="5123" y="3012691"/>
                  </a:lnTo>
                  <a:lnTo>
                    <a:pt x="5123" y="2815616"/>
                  </a:lnTo>
                  <a:lnTo>
                    <a:pt x="5123" y="3062626"/>
                  </a:lnTo>
                  <a:lnTo>
                    <a:pt x="5123" y="2815616"/>
                  </a:lnTo>
                  <a:lnTo>
                    <a:pt x="5123" y="3012691"/>
                  </a:lnTo>
                  <a:lnTo>
                    <a:pt x="5123" y="2815616"/>
                  </a:lnTo>
                  <a:lnTo>
                    <a:pt x="6403" y="461159"/>
                  </a:lnTo>
                  <a:lnTo>
                    <a:pt x="6403" y="362628"/>
                  </a:lnTo>
                  <a:lnTo>
                    <a:pt x="6403" y="461159"/>
                  </a:lnTo>
                  <a:lnTo>
                    <a:pt x="6403" y="49922"/>
                  </a:lnTo>
                  <a:lnTo>
                    <a:pt x="6403" y="411236"/>
                  </a:lnTo>
                  <a:lnTo>
                    <a:pt x="6403" y="198389"/>
                  </a:lnTo>
                  <a:lnTo>
                    <a:pt x="6403" y="461159"/>
                  </a:lnTo>
                  <a:lnTo>
                    <a:pt x="6403" y="362628"/>
                  </a:lnTo>
                  <a:lnTo>
                    <a:pt x="6403" y="461159"/>
                  </a:lnTo>
                  <a:lnTo>
                    <a:pt x="8965" y="2864237"/>
                  </a:lnTo>
                  <a:lnTo>
                    <a:pt x="8965" y="2815616"/>
                  </a:lnTo>
                  <a:lnTo>
                    <a:pt x="8965" y="3012691"/>
                  </a:lnTo>
                  <a:lnTo>
                    <a:pt x="8965" y="2914160"/>
                  </a:lnTo>
                  <a:lnTo>
                    <a:pt x="8965" y="3062626"/>
                  </a:lnTo>
                  <a:lnTo>
                    <a:pt x="8965" y="2864237"/>
                  </a:lnTo>
                  <a:lnTo>
                    <a:pt x="8965" y="3062626"/>
                  </a:lnTo>
                  <a:lnTo>
                    <a:pt x="8965" y="2864237"/>
                  </a:lnTo>
                  <a:lnTo>
                    <a:pt x="8965" y="3161170"/>
                  </a:lnTo>
                  <a:lnTo>
                    <a:pt x="8965" y="2864237"/>
                  </a:lnTo>
                  <a:lnTo>
                    <a:pt x="8965" y="2914160"/>
                  </a:lnTo>
                  <a:lnTo>
                    <a:pt x="8965" y="296932"/>
                  </a:lnTo>
                  <a:lnTo>
                    <a:pt x="8965" y="2964082"/>
                  </a:lnTo>
                  <a:lnTo>
                    <a:pt x="8965" y="0"/>
                  </a:lnTo>
                  <a:lnTo>
                    <a:pt x="8965" y="2864237"/>
                  </a:lnTo>
                  <a:lnTo>
                    <a:pt x="8965" y="49922"/>
                  </a:lnTo>
                  <a:lnTo>
                    <a:pt x="8965" y="2815616"/>
                  </a:lnTo>
                  <a:lnTo>
                    <a:pt x="8965" y="296932"/>
                  </a:lnTo>
                </a:path>
              </a:pathLst>
            </a:custGeom>
            <a:ln w="12802">
              <a:solidFill>
                <a:srgbClr val="7FCCFF"/>
              </a:solidFill>
            </a:ln>
          </p:spPr>
          <p:txBody>
            <a:bodyPr wrap="square" lIns="0" tIns="0" rIns="0" bIns="0" rtlCol="0"/>
            <a:lstStyle/>
            <a:p>
              <a:endParaRPr/>
            </a:p>
          </p:txBody>
        </p:sp>
        <p:sp>
          <p:nvSpPr>
            <p:cNvPr id="106" name="object 105"/>
            <p:cNvSpPr/>
            <p:nvPr/>
          </p:nvSpPr>
          <p:spPr>
            <a:xfrm>
              <a:off x="1684367" y="2022176"/>
              <a:ext cx="10968" cy="2963396"/>
            </a:xfrm>
            <a:custGeom>
              <a:avLst/>
              <a:gdLst/>
              <a:ahLst/>
              <a:cxnLst/>
              <a:rect l="l" t="t" r="r" b="b"/>
              <a:pathLst>
                <a:path w="12064" h="3358515">
                  <a:moveTo>
                    <a:pt x="0" y="592551"/>
                  </a:moveTo>
                  <a:lnTo>
                    <a:pt x="0" y="3209778"/>
                  </a:lnTo>
                  <a:lnTo>
                    <a:pt x="0" y="3159856"/>
                  </a:lnTo>
                  <a:lnTo>
                    <a:pt x="1280" y="3209778"/>
                  </a:lnTo>
                  <a:lnTo>
                    <a:pt x="1280" y="3111234"/>
                  </a:lnTo>
                  <a:lnTo>
                    <a:pt x="2561" y="592551"/>
                  </a:lnTo>
                  <a:lnTo>
                    <a:pt x="2561" y="756777"/>
                  </a:lnTo>
                  <a:lnTo>
                    <a:pt x="2561" y="658246"/>
                  </a:lnTo>
                  <a:lnTo>
                    <a:pt x="2561" y="756777"/>
                  </a:lnTo>
                  <a:lnTo>
                    <a:pt x="2561" y="706855"/>
                  </a:lnTo>
                  <a:lnTo>
                    <a:pt x="3842" y="706855"/>
                  </a:lnTo>
                  <a:lnTo>
                    <a:pt x="3842" y="756777"/>
                  </a:lnTo>
                  <a:lnTo>
                    <a:pt x="3842" y="494007"/>
                  </a:lnTo>
                  <a:lnTo>
                    <a:pt x="3842" y="3111234"/>
                  </a:lnTo>
                  <a:lnTo>
                    <a:pt x="3842" y="444084"/>
                  </a:lnTo>
                  <a:lnTo>
                    <a:pt x="3842" y="3308309"/>
                  </a:lnTo>
                  <a:lnTo>
                    <a:pt x="3842" y="345540"/>
                  </a:lnTo>
                  <a:lnTo>
                    <a:pt x="3842" y="3308309"/>
                  </a:lnTo>
                  <a:lnTo>
                    <a:pt x="3842" y="3259701"/>
                  </a:lnTo>
                  <a:lnTo>
                    <a:pt x="5123" y="592551"/>
                  </a:lnTo>
                  <a:lnTo>
                    <a:pt x="5123" y="246997"/>
                  </a:lnTo>
                  <a:lnTo>
                    <a:pt x="5123" y="3358245"/>
                  </a:lnTo>
                  <a:lnTo>
                    <a:pt x="5123" y="295618"/>
                  </a:lnTo>
                  <a:lnTo>
                    <a:pt x="5123" y="3308309"/>
                  </a:lnTo>
                  <a:lnTo>
                    <a:pt x="5123" y="345540"/>
                  </a:lnTo>
                  <a:lnTo>
                    <a:pt x="5123" y="3259701"/>
                  </a:lnTo>
                  <a:lnTo>
                    <a:pt x="5123" y="756777"/>
                  </a:lnTo>
                  <a:lnTo>
                    <a:pt x="5123" y="3308309"/>
                  </a:lnTo>
                  <a:lnTo>
                    <a:pt x="5123" y="3111234"/>
                  </a:lnTo>
                  <a:lnTo>
                    <a:pt x="5123" y="3159856"/>
                  </a:lnTo>
                  <a:lnTo>
                    <a:pt x="5123" y="3111234"/>
                  </a:lnTo>
                  <a:lnTo>
                    <a:pt x="6403" y="3111234"/>
                  </a:lnTo>
                  <a:lnTo>
                    <a:pt x="6403" y="756777"/>
                  </a:lnTo>
                  <a:lnTo>
                    <a:pt x="6403" y="3111234"/>
                  </a:lnTo>
                  <a:lnTo>
                    <a:pt x="7684" y="756777"/>
                  </a:lnTo>
                  <a:lnTo>
                    <a:pt x="7684" y="658246"/>
                  </a:lnTo>
                  <a:lnTo>
                    <a:pt x="8952" y="756777"/>
                  </a:lnTo>
                  <a:lnTo>
                    <a:pt x="8952" y="394149"/>
                  </a:lnTo>
                  <a:lnTo>
                    <a:pt x="8952" y="3111234"/>
                  </a:lnTo>
                  <a:lnTo>
                    <a:pt x="8952" y="147151"/>
                  </a:lnTo>
                  <a:lnTo>
                    <a:pt x="8952" y="3159856"/>
                  </a:lnTo>
                  <a:lnTo>
                    <a:pt x="8952" y="98530"/>
                  </a:lnTo>
                  <a:lnTo>
                    <a:pt x="8952" y="3308309"/>
                  </a:lnTo>
                  <a:lnTo>
                    <a:pt x="8952" y="0"/>
                  </a:lnTo>
                  <a:lnTo>
                    <a:pt x="8952" y="3358245"/>
                  </a:lnTo>
                  <a:lnTo>
                    <a:pt x="8952" y="98530"/>
                  </a:lnTo>
                  <a:lnTo>
                    <a:pt x="8952" y="3358245"/>
                  </a:lnTo>
                  <a:lnTo>
                    <a:pt x="8952" y="345540"/>
                  </a:lnTo>
                  <a:lnTo>
                    <a:pt x="8952" y="3259701"/>
                  </a:lnTo>
                  <a:lnTo>
                    <a:pt x="8952" y="542615"/>
                  </a:lnTo>
                  <a:lnTo>
                    <a:pt x="8952" y="756777"/>
                  </a:lnTo>
                  <a:lnTo>
                    <a:pt x="11526" y="756777"/>
                  </a:lnTo>
                  <a:lnTo>
                    <a:pt x="11526" y="592551"/>
                  </a:lnTo>
                  <a:lnTo>
                    <a:pt x="11526" y="706855"/>
                  </a:lnTo>
                </a:path>
              </a:pathLst>
            </a:custGeom>
            <a:ln w="12802">
              <a:solidFill>
                <a:srgbClr val="7FCCFF"/>
              </a:solidFill>
            </a:ln>
          </p:spPr>
          <p:txBody>
            <a:bodyPr wrap="square" lIns="0" tIns="0" rIns="0" bIns="0" rtlCol="0"/>
            <a:lstStyle/>
            <a:p>
              <a:endParaRPr/>
            </a:p>
          </p:txBody>
        </p:sp>
        <p:sp>
          <p:nvSpPr>
            <p:cNvPr id="107" name="object 106"/>
            <p:cNvSpPr/>
            <p:nvPr/>
          </p:nvSpPr>
          <p:spPr>
            <a:xfrm>
              <a:off x="1694846" y="2152015"/>
              <a:ext cx="6350" cy="3182471"/>
            </a:xfrm>
            <a:custGeom>
              <a:avLst/>
              <a:gdLst/>
              <a:ahLst/>
              <a:cxnLst/>
              <a:rect l="l" t="t" r="r" b="b"/>
              <a:pathLst>
                <a:path w="6985" h="3606800">
                  <a:moveTo>
                    <a:pt x="0" y="559703"/>
                  </a:moveTo>
                  <a:lnTo>
                    <a:pt x="0" y="511095"/>
                  </a:lnTo>
                  <a:lnTo>
                    <a:pt x="0" y="609625"/>
                  </a:lnTo>
                  <a:lnTo>
                    <a:pt x="0" y="511095"/>
                  </a:lnTo>
                  <a:lnTo>
                    <a:pt x="0" y="609625"/>
                  </a:lnTo>
                  <a:lnTo>
                    <a:pt x="1268" y="609625"/>
                  </a:lnTo>
                  <a:lnTo>
                    <a:pt x="1268" y="3012704"/>
                  </a:lnTo>
                  <a:lnTo>
                    <a:pt x="1268" y="445399"/>
                  </a:lnTo>
                  <a:lnTo>
                    <a:pt x="1268" y="3161157"/>
                  </a:lnTo>
                  <a:lnTo>
                    <a:pt x="1268" y="99845"/>
                  </a:lnTo>
                  <a:lnTo>
                    <a:pt x="1268" y="3259701"/>
                  </a:lnTo>
                  <a:lnTo>
                    <a:pt x="1268" y="49922"/>
                  </a:lnTo>
                  <a:lnTo>
                    <a:pt x="1268" y="3359559"/>
                  </a:lnTo>
                  <a:lnTo>
                    <a:pt x="1268" y="0"/>
                  </a:lnTo>
                  <a:lnTo>
                    <a:pt x="1268" y="3359559"/>
                  </a:lnTo>
                  <a:lnTo>
                    <a:pt x="1268" y="3012704"/>
                  </a:lnTo>
                  <a:lnTo>
                    <a:pt x="2548" y="2964082"/>
                  </a:lnTo>
                  <a:lnTo>
                    <a:pt x="2548" y="198389"/>
                  </a:lnTo>
                  <a:lnTo>
                    <a:pt x="2548" y="3408167"/>
                  </a:lnTo>
                  <a:lnTo>
                    <a:pt x="2548" y="511095"/>
                  </a:lnTo>
                  <a:lnTo>
                    <a:pt x="2548" y="3259701"/>
                  </a:lnTo>
                  <a:lnTo>
                    <a:pt x="2548" y="2964082"/>
                  </a:lnTo>
                  <a:lnTo>
                    <a:pt x="2548" y="3112549"/>
                  </a:lnTo>
                  <a:lnTo>
                    <a:pt x="2548" y="2964082"/>
                  </a:lnTo>
                  <a:lnTo>
                    <a:pt x="3829" y="2964082"/>
                  </a:lnTo>
                  <a:lnTo>
                    <a:pt x="3829" y="3161157"/>
                  </a:lnTo>
                  <a:lnTo>
                    <a:pt x="3829" y="2964082"/>
                  </a:lnTo>
                  <a:lnTo>
                    <a:pt x="3829" y="3112549"/>
                  </a:lnTo>
                  <a:lnTo>
                    <a:pt x="3829" y="3062626"/>
                  </a:lnTo>
                  <a:lnTo>
                    <a:pt x="3829" y="3259701"/>
                  </a:lnTo>
                  <a:lnTo>
                    <a:pt x="3829" y="2964082"/>
                  </a:lnTo>
                  <a:lnTo>
                    <a:pt x="3829" y="3161157"/>
                  </a:lnTo>
                  <a:lnTo>
                    <a:pt x="3829" y="609625"/>
                  </a:lnTo>
                  <a:lnTo>
                    <a:pt x="3829" y="3012704"/>
                  </a:lnTo>
                  <a:lnTo>
                    <a:pt x="3829" y="609625"/>
                  </a:lnTo>
                  <a:lnTo>
                    <a:pt x="3829" y="2964082"/>
                  </a:lnTo>
                  <a:lnTo>
                    <a:pt x="3829" y="559703"/>
                  </a:lnTo>
                  <a:lnTo>
                    <a:pt x="5110" y="2964082"/>
                  </a:lnTo>
                  <a:lnTo>
                    <a:pt x="5110" y="3112549"/>
                  </a:lnTo>
                  <a:lnTo>
                    <a:pt x="5110" y="2964082"/>
                  </a:lnTo>
                  <a:lnTo>
                    <a:pt x="6391" y="559703"/>
                  </a:lnTo>
                  <a:lnTo>
                    <a:pt x="6391" y="3309636"/>
                  </a:lnTo>
                  <a:lnTo>
                    <a:pt x="6391" y="3062626"/>
                  </a:lnTo>
                  <a:lnTo>
                    <a:pt x="6391" y="3112549"/>
                  </a:lnTo>
                  <a:lnTo>
                    <a:pt x="6391" y="445399"/>
                  </a:lnTo>
                  <a:lnTo>
                    <a:pt x="6391" y="3556634"/>
                  </a:lnTo>
                  <a:lnTo>
                    <a:pt x="6391" y="2964082"/>
                  </a:lnTo>
                  <a:lnTo>
                    <a:pt x="6391" y="3259701"/>
                  </a:lnTo>
                  <a:lnTo>
                    <a:pt x="6391" y="445399"/>
                  </a:lnTo>
                  <a:lnTo>
                    <a:pt x="6391" y="3606569"/>
                  </a:lnTo>
                  <a:lnTo>
                    <a:pt x="6391" y="3012704"/>
                  </a:lnTo>
                  <a:lnTo>
                    <a:pt x="6391" y="3259701"/>
                  </a:lnTo>
                  <a:lnTo>
                    <a:pt x="6391" y="445399"/>
                  </a:lnTo>
                  <a:lnTo>
                    <a:pt x="6391" y="3506711"/>
                  </a:lnTo>
                  <a:lnTo>
                    <a:pt x="6391" y="3012704"/>
                  </a:lnTo>
                </a:path>
              </a:pathLst>
            </a:custGeom>
            <a:ln w="12802">
              <a:solidFill>
                <a:srgbClr val="7FCCFF"/>
              </a:solidFill>
            </a:ln>
          </p:spPr>
          <p:txBody>
            <a:bodyPr wrap="square" lIns="0" tIns="0" rIns="0" bIns="0" rtlCol="0"/>
            <a:lstStyle/>
            <a:p>
              <a:endParaRPr/>
            </a:p>
          </p:txBody>
        </p:sp>
        <p:sp>
          <p:nvSpPr>
            <p:cNvPr id="108" name="object 107"/>
            <p:cNvSpPr/>
            <p:nvPr/>
          </p:nvSpPr>
          <p:spPr>
            <a:xfrm>
              <a:off x="1700656" y="2500953"/>
              <a:ext cx="8659" cy="2702859"/>
            </a:xfrm>
            <a:custGeom>
              <a:avLst/>
              <a:gdLst/>
              <a:ahLst/>
              <a:cxnLst/>
              <a:rect l="l" t="t" r="r" b="b"/>
              <a:pathLst>
                <a:path w="9525" h="3063240">
                  <a:moveTo>
                    <a:pt x="0" y="2617240"/>
                  </a:moveTo>
                  <a:lnTo>
                    <a:pt x="0" y="2815629"/>
                  </a:lnTo>
                  <a:lnTo>
                    <a:pt x="0" y="2568619"/>
                  </a:lnTo>
                  <a:lnTo>
                    <a:pt x="0" y="3062639"/>
                  </a:lnTo>
                  <a:lnTo>
                    <a:pt x="0" y="2568619"/>
                  </a:lnTo>
                  <a:lnTo>
                    <a:pt x="0" y="2717085"/>
                  </a:lnTo>
                  <a:lnTo>
                    <a:pt x="0" y="2617240"/>
                  </a:lnTo>
                  <a:lnTo>
                    <a:pt x="0" y="2717085"/>
                  </a:lnTo>
                  <a:lnTo>
                    <a:pt x="0" y="2617240"/>
                  </a:lnTo>
                  <a:lnTo>
                    <a:pt x="0" y="2667163"/>
                  </a:lnTo>
                  <a:lnTo>
                    <a:pt x="0" y="2617240"/>
                  </a:lnTo>
                  <a:lnTo>
                    <a:pt x="1280" y="2568619"/>
                  </a:lnTo>
                  <a:lnTo>
                    <a:pt x="2561" y="164239"/>
                  </a:lnTo>
                  <a:lnTo>
                    <a:pt x="2561" y="2568619"/>
                  </a:lnTo>
                  <a:lnTo>
                    <a:pt x="2561" y="164239"/>
                  </a:lnTo>
                  <a:lnTo>
                    <a:pt x="2561" y="214162"/>
                  </a:lnTo>
                  <a:lnTo>
                    <a:pt x="2561" y="164239"/>
                  </a:lnTo>
                  <a:lnTo>
                    <a:pt x="2561" y="2617240"/>
                  </a:lnTo>
                  <a:lnTo>
                    <a:pt x="2561" y="214162"/>
                  </a:lnTo>
                  <a:lnTo>
                    <a:pt x="3842" y="164239"/>
                  </a:lnTo>
                  <a:lnTo>
                    <a:pt x="3842" y="115631"/>
                  </a:lnTo>
                  <a:lnTo>
                    <a:pt x="3842" y="214162"/>
                  </a:lnTo>
                  <a:lnTo>
                    <a:pt x="3842" y="115631"/>
                  </a:lnTo>
                  <a:lnTo>
                    <a:pt x="3842" y="2568619"/>
                  </a:lnTo>
                  <a:lnTo>
                    <a:pt x="3842" y="164239"/>
                  </a:lnTo>
                  <a:lnTo>
                    <a:pt x="3842" y="2765693"/>
                  </a:lnTo>
                  <a:lnTo>
                    <a:pt x="3842" y="49935"/>
                  </a:lnTo>
                  <a:lnTo>
                    <a:pt x="3842" y="2864237"/>
                  </a:lnTo>
                  <a:lnTo>
                    <a:pt x="3842" y="49935"/>
                  </a:lnTo>
                  <a:lnTo>
                    <a:pt x="3842" y="2864237"/>
                  </a:lnTo>
                  <a:lnTo>
                    <a:pt x="3842" y="0"/>
                  </a:lnTo>
                  <a:lnTo>
                    <a:pt x="3842" y="2765693"/>
                  </a:lnTo>
                  <a:lnTo>
                    <a:pt x="3842" y="164239"/>
                  </a:lnTo>
                  <a:lnTo>
                    <a:pt x="3842" y="2717085"/>
                  </a:lnTo>
                  <a:lnTo>
                    <a:pt x="3842" y="2568619"/>
                  </a:lnTo>
                  <a:lnTo>
                    <a:pt x="5123" y="2765693"/>
                  </a:lnTo>
                  <a:lnTo>
                    <a:pt x="5123" y="2667163"/>
                  </a:lnTo>
                  <a:lnTo>
                    <a:pt x="5123" y="2717085"/>
                  </a:lnTo>
                  <a:lnTo>
                    <a:pt x="5123" y="214162"/>
                  </a:lnTo>
                  <a:lnTo>
                    <a:pt x="6403" y="2617240"/>
                  </a:lnTo>
                  <a:lnTo>
                    <a:pt x="6403" y="2568619"/>
                  </a:lnTo>
                  <a:lnTo>
                    <a:pt x="6403" y="2717085"/>
                  </a:lnTo>
                  <a:lnTo>
                    <a:pt x="6403" y="2568619"/>
                  </a:lnTo>
                  <a:lnTo>
                    <a:pt x="6403" y="2815629"/>
                  </a:lnTo>
                  <a:lnTo>
                    <a:pt x="6403" y="2568619"/>
                  </a:lnTo>
                  <a:lnTo>
                    <a:pt x="6403" y="2815629"/>
                  </a:lnTo>
                  <a:lnTo>
                    <a:pt x="6403" y="2765693"/>
                  </a:lnTo>
                  <a:lnTo>
                    <a:pt x="6403" y="2815629"/>
                  </a:lnTo>
                  <a:lnTo>
                    <a:pt x="6403" y="2568619"/>
                  </a:lnTo>
                  <a:lnTo>
                    <a:pt x="6403" y="2765693"/>
                  </a:lnTo>
                  <a:lnTo>
                    <a:pt x="6403" y="2568619"/>
                  </a:lnTo>
                  <a:lnTo>
                    <a:pt x="6403" y="2667163"/>
                  </a:lnTo>
                  <a:lnTo>
                    <a:pt x="7684" y="2568619"/>
                  </a:lnTo>
                  <a:lnTo>
                    <a:pt x="7684" y="164239"/>
                  </a:lnTo>
                  <a:lnTo>
                    <a:pt x="7684" y="2667163"/>
                  </a:lnTo>
                  <a:lnTo>
                    <a:pt x="7684" y="2617240"/>
                  </a:lnTo>
                  <a:lnTo>
                    <a:pt x="7684" y="2667163"/>
                  </a:lnTo>
                  <a:lnTo>
                    <a:pt x="7684" y="2568619"/>
                  </a:lnTo>
                  <a:lnTo>
                    <a:pt x="7684" y="2667163"/>
                  </a:lnTo>
                  <a:lnTo>
                    <a:pt x="7684" y="2568619"/>
                  </a:lnTo>
                  <a:lnTo>
                    <a:pt x="7684" y="2765693"/>
                  </a:lnTo>
                  <a:lnTo>
                    <a:pt x="7684" y="2717085"/>
                  </a:lnTo>
                  <a:lnTo>
                    <a:pt x="7684" y="2864237"/>
                  </a:lnTo>
                  <a:lnTo>
                    <a:pt x="7684" y="2568619"/>
                  </a:lnTo>
                  <a:lnTo>
                    <a:pt x="7684" y="2864237"/>
                  </a:lnTo>
                  <a:lnTo>
                    <a:pt x="7684" y="2568619"/>
                  </a:lnTo>
                  <a:lnTo>
                    <a:pt x="7684" y="3012704"/>
                  </a:lnTo>
                  <a:lnTo>
                    <a:pt x="7684" y="2864237"/>
                  </a:lnTo>
                  <a:lnTo>
                    <a:pt x="8965" y="2617240"/>
                  </a:lnTo>
                  <a:lnTo>
                    <a:pt x="8965" y="2765693"/>
                  </a:lnTo>
                  <a:lnTo>
                    <a:pt x="8965" y="2667163"/>
                  </a:lnTo>
                  <a:lnTo>
                    <a:pt x="8965" y="3012704"/>
                  </a:lnTo>
                  <a:lnTo>
                    <a:pt x="8965" y="2765693"/>
                  </a:lnTo>
                </a:path>
              </a:pathLst>
            </a:custGeom>
            <a:ln w="12802">
              <a:solidFill>
                <a:srgbClr val="7FCCFF"/>
              </a:solidFill>
            </a:ln>
          </p:spPr>
          <p:txBody>
            <a:bodyPr wrap="square" lIns="0" tIns="0" rIns="0" bIns="0" rtlCol="0"/>
            <a:lstStyle/>
            <a:p>
              <a:endParaRPr/>
            </a:p>
          </p:txBody>
        </p:sp>
        <p:sp>
          <p:nvSpPr>
            <p:cNvPr id="109" name="object 108"/>
            <p:cNvSpPr/>
            <p:nvPr/>
          </p:nvSpPr>
          <p:spPr>
            <a:xfrm>
              <a:off x="1708806" y="2545014"/>
              <a:ext cx="6350" cy="2614332"/>
            </a:xfrm>
            <a:custGeom>
              <a:avLst/>
              <a:gdLst/>
              <a:ahLst/>
              <a:cxnLst/>
              <a:rect l="l" t="t" r="r" b="b"/>
              <a:pathLst>
                <a:path w="6985" h="2962910">
                  <a:moveTo>
                    <a:pt x="0" y="2715758"/>
                  </a:moveTo>
                  <a:lnTo>
                    <a:pt x="0" y="2667150"/>
                  </a:lnTo>
                  <a:lnTo>
                    <a:pt x="0" y="2864237"/>
                  </a:lnTo>
                  <a:lnTo>
                    <a:pt x="0" y="2765693"/>
                  </a:lnTo>
                  <a:lnTo>
                    <a:pt x="0" y="2962768"/>
                  </a:lnTo>
                  <a:lnTo>
                    <a:pt x="0" y="2667150"/>
                  </a:lnTo>
                  <a:lnTo>
                    <a:pt x="0" y="2914160"/>
                  </a:lnTo>
                  <a:lnTo>
                    <a:pt x="0" y="2715758"/>
                  </a:lnTo>
                  <a:lnTo>
                    <a:pt x="0" y="2814302"/>
                  </a:lnTo>
                  <a:lnTo>
                    <a:pt x="0" y="2567304"/>
                  </a:lnTo>
                  <a:lnTo>
                    <a:pt x="0" y="2914160"/>
                  </a:lnTo>
                  <a:lnTo>
                    <a:pt x="0" y="2715758"/>
                  </a:lnTo>
                  <a:lnTo>
                    <a:pt x="0" y="2765693"/>
                  </a:lnTo>
                  <a:lnTo>
                    <a:pt x="0" y="2567304"/>
                  </a:lnTo>
                  <a:lnTo>
                    <a:pt x="0" y="2765693"/>
                  </a:lnTo>
                  <a:lnTo>
                    <a:pt x="0" y="2518683"/>
                  </a:lnTo>
                  <a:lnTo>
                    <a:pt x="0" y="2617227"/>
                  </a:lnTo>
                  <a:lnTo>
                    <a:pt x="0" y="2518683"/>
                  </a:lnTo>
                  <a:lnTo>
                    <a:pt x="0" y="2617227"/>
                  </a:lnTo>
                  <a:lnTo>
                    <a:pt x="0" y="2518683"/>
                  </a:lnTo>
                  <a:lnTo>
                    <a:pt x="0" y="2567304"/>
                  </a:lnTo>
                  <a:lnTo>
                    <a:pt x="1280" y="2518683"/>
                  </a:lnTo>
                  <a:lnTo>
                    <a:pt x="1280" y="2667150"/>
                  </a:lnTo>
                  <a:lnTo>
                    <a:pt x="1280" y="2518683"/>
                  </a:lnTo>
                  <a:lnTo>
                    <a:pt x="1280" y="2715758"/>
                  </a:lnTo>
                  <a:lnTo>
                    <a:pt x="1280" y="2617227"/>
                  </a:lnTo>
                  <a:lnTo>
                    <a:pt x="1280" y="2667150"/>
                  </a:lnTo>
                  <a:lnTo>
                    <a:pt x="1280" y="2518683"/>
                  </a:lnTo>
                  <a:lnTo>
                    <a:pt x="1280" y="2765693"/>
                  </a:lnTo>
                  <a:lnTo>
                    <a:pt x="1280" y="2617227"/>
                  </a:lnTo>
                  <a:lnTo>
                    <a:pt x="2561" y="2518683"/>
                  </a:lnTo>
                  <a:lnTo>
                    <a:pt x="2561" y="2765693"/>
                  </a:lnTo>
                  <a:lnTo>
                    <a:pt x="2561" y="2667150"/>
                  </a:lnTo>
                  <a:lnTo>
                    <a:pt x="2561" y="2864237"/>
                  </a:lnTo>
                  <a:lnTo>
                    <a:pt x="2561" y="2617227"/>
                  </a:lnTo>
                  <a:lnTo>
                    <a:pt x="2561" y="2765693"/>
                  </a:lnTo>
                  <a:lnTo>
                    <a:pt x="2561" y="2667150"/>
                  </a:lnTo>
                  <a:lnTo>
                    <a:pt x="2561" y="2962768"/>
                  </a:lnTo>
                  <a:lnTo>
                    <a:pt x="2561" y="2617227"/>
                  </a:lnTo>
                  <a:lnTo>
                    <a:pt x="2561" y="2715758"/>
                  </a:lnTo>
                  <a:lnTo>
                    <a:pt x="2561" y="114304"/>
                  </a:lnTo>
                  <a:lnTo>
                    <a:pt x="2561" y="2962768"/>
                  </a:lnTo>
                  <a:lnTo>
                    <a:pt x="2561" y="2518683"/>
                  </a:lnTo>
                  <a:lnTo>
                    <a:pt x="2561" y="2567304"/>
                  </a:lnTo>
                  <a:lnTo>
                    <a:pt x="2561" y="0"/>
                  </a:lnTo>
                  <a:lnTo>
                    <a:pt x="2561" y="2814302"/>
                  </a:lnTo>
                  <a:lnTo>
                    <a:pt x="2561" y="0"/>
                  </a:lnTo>
                  <a:lnTo>
                    <a:pt x="2561" y="2715758"/>
                  </a:lnTo>
                  <a:lnTo>
                    <a:pt x="2561" y="2518683"/>
                  </a:lnTo>
                  <a:lnTo>
                    <a:pt x="2561" y="2667150"/>
                  </a:lnTo>
                  <a:lnTo>
                    <a:pt x="3842" y="2518683"/>
                  </a:lnTo>
                  <a:lnTo>
                    <a:pt x="3842" y="2567304"/>
                  </a:lnTo>
                  <a:lnTo>
                    <a:pt x="3842" y="2518683"/>
                  </a:lnTo>
                  <a:lnTo>
                    <a:pt x="3842" y="2667150"/>
                  </a:lnTo>
                  <a:lnTo>
                    <a:pt x="3842" y="2617227"/>
                  </a:lnTo>
                  <a:lnTo>
                    <a:pt x="3842" y="2667150"/>
                  </a:lnTo>
                  <a:lnTo>
                    <a:pt x="3842" y="2518683"/>
                  </a:lnTo>
                  <a:lnTo>
                    <a:pt x="3842" y="2715758"/>
                  </a:lnTo>
                  <a:lnTo>
                    <a:pt x="3842" y="2518683"/>
                  </a:lnTo>
                  <a:lnTo>
                    <a:pt x="3842" y="2617227"/>
                  </a:lnTo>
                  <a:lnTo>
                    <a:pt x="3842" y="2518683"/>
                  </a:lnTo>
                  <a:lnTo>
                    <a:pt x="3842" y="2864237"/>
                  </a:lnTo>
                  <a:lnTo>
                    <a:pt x="3842" y="2518683"/>
                  </a:lnTo>
                  <a:lnTo>
                    <a:pt x="3842" y="2667150"/>
                  </a:lnTo>
                  <a:lnTo>
                    <a:pt x="3842" y="2567304"/>
                  </a:lnTo>
                  <a:lnTo>
                    <a:pt x="5123" y="164226"/>
                  </a:lnTo>
                  <a:lnTo>
                    <a:pt x="5123" y="2518683"/>
                  </a:lnTo>
                  <a:lnTo>
                    <a:pt x="5123" y="65695"/>
                  </a:lnTo>
                  <a:lnTo>
                    <a:pt x="5123" y="2567304"/>
                  </a:lnTo>
                  <a:lnTo>
                    <a:pt x="5123" y="2518683"/>
                  </a:lnTo>
                  <a:lnTo>
                    <a:pt x="6403" y="2567304"/>
                  </a:lnTo>
                  <a:lnTo>
                    <a:pt x="6403" y="2518683"/>
                  </a:lnTo>
                  <a:lnTo>
                    <a:pt x="6403" y="2667150"/>
                  </a:lnTo>
                  <a:lnTo>
                    <a:pt x="6403" y="2617227"/>
                  </a:lnTo>
                </a:path>
              </a:pathLst>
            </a:custGeom>
            <a:ln w="12802">
              <a:solidFill>
                <a:srgbClr val="7FCCFF"/>
              </a:solidFill>
            </a:ln>
          </p:spPr>
          <p:txBody>
            <a:bodyPr wrap="square" lIns="0" tIns="0" rIns="0" bIns="0" rtlCol="0"/>
            <a:lstStyle/>
            <a:p>
              <a:endParaRPr/>
            </a:p>
          </p:txBody>
        </p:sp>
        <p:sp>
          <p:nvSpPr>
            <p:cNvPr id="110" name="object 109"/>
            <p:cNvSpPr/>
            <p:nvPr/>
          </p:nvSpPr>
          <p:spPr>
            <a:xfrm>
              <a:off x="1714628" y="2065066"/>
              <a:ext cx="7505" cy="3181349"/>
            </a:xfrm>
            <a:custGeom>
              <a:avLst/>
              <a:gdLst/>
              <a:ahLst/>
              <a:cxnLst/>
              <a:rect l="l" t="t" r="r" b="b"/>
              <a:pathLst>
                <a:path w="8255" h="3605529">
                  <a:moveTo>
                    <a:pt x="0" y="3161170"/>
                  </a:moveTo>
                  <a:lnTo>
                    <a:pt x="0" y="3161170"/>
                  </a:lnTo>
                  <a:lnTo>
                    <a:pt x="0" y="3062626"/>
                  </a:lnTo>
                  <a:lnTo>
                    <a:pt x="0" y="3161170"/>
                  </a:lnTo>
                  <a:lnTo>
                    <a:pt x="0" y="658246"/>
                  </a:lnTo>
                  <a:lnTo>
                    <a:pt x="0" y="3309636"/>
                  </a:lnTo>
                  <a:lnTo>
                    <a:pt x="0" y="3062626"/>
                  </a:lnTo>
                  <a:lnTo>
                    <a:pt x="0" y="3161170"/>
                  </a:lnTo>
                  <a:lnTo>
                    <a:pt x="0" y="543942"/>
                  </a:lnTo>
                  <a:lnTo>
                    <a:pt x="0" y="3556646"/>
                  </a:lnTo>
                  <a:lnTo>
                    <a:pt x="0" y="445399"/>
                  </a:lnTo>
                  <a:lnTo>
                    <a:pt x="0" y="3605255"/>
                  </a:lnTo>
                  <a:lnTo>
                    <a:pt x="0" y="395476"/>
                  </a:lnTo>
                  <a:lnTo>
                    <a:pt x="0" y="3358245"/>
                  </a:lnTo>
                  <a:lnTo>
                    <a:pt x="1280" y="3408180"/>
                  </a:lnTo>
                  <a:lnTo>
                    <a:pt x="1280" y="445399"/>
                  </a:lnTo>
                  <a:lnTo>
                    <a:pt x="1280" y="3408180"/>
                  </a:lnTo>
                  <a:lnTo>
                    <a:pt x="1280" y="3111247"/>
                  </a:lnTo>
                  <a:lnTo>
                    <a:pt x="1280" y="3358245"/>
                  </a:lnTo>
                  <a:lnTo>
                    <a:pt x="1280" y="3111247"/>
                  </a:lnTo>
                  <a:lnTo>
                    <a:pt x="1280" y="3161170"/>
                  </a:lnTo>
                  <a:lnTo>
                    <a:pt x="2561" y="708169"/>
                  </a:lnTo>
                  <a:lnTo>
                    <a:pt x="2561" y="543942"/>
                  </a:lnTo>
                  <a:lnTo>
                    <a:pt x="2561" y="658246"/>
                  </a:lnTo>
                  <a:lnTo>
                    <a:pt x="2561" y="543942"/>
                  </a:lnTo>
                  <a:lnTo>
                    <a:pt x="2561" y="3211093"/>
                  </a:lnTo>
                  <a:lnTo>
                    <a:pt x="2561" y="3111247"/>
                  </a:lnTo>
                  <a:lnTo>
                    <a:pt x="2561" y="3259701"/>
                  </a:lnTo>
                  <a:lnTo>
                    <a:pt x="2561" y="3111247"/>
                  </a:lnTo>
                  <a:lnTo>
                    <a:pt x="2561" y="3211093"/>
                  </a:lnTo>
                  <a:lnTo>
                    <a:pt x="2561" y="3062626"/>
                  </a:lnTo>
                  <a:lnTo>
                    <a:pt x="2561" y="3161170"/>
                  </a:lnTo>
                  <a:lnTo>
                    <a:pt x="3842" y="3111247"/>
                  </a:lnTo>
                  <a:lnTo>
                    <a:pt x="3842" y="3062626"/>
                  </a:lnTo>
                  <a:lnTo>
                    <a:pt x="3842" y="3161170"/>
                  </a:lnTo>
                  <a:lnTo>
                    <a:pt x="5123" y="708169"/>
                  </a:lnTo>
                  <a:lnTo>
                    <a:pt x="5123" y="494007"/>
                  </a:lnTo>
                  <a:lnTo>
                    <a:pt x="5123" y="3211093"/>
                  </a:lnTo>
                  <a:lnTo>
                    <a:pt x="5123" y="296932"/>
                  </a:lnTo>
                  <a:lnTo>
                    <a:pt x="5123" y="3458103"/>
                  </a:lnTo>
                  <a:lnTo>
                    <a:pt x="5123" y="198389"/>
                  </a:lnTo>
                  <a:lnTo>
                    <a:pt x="5123" y="3408180"/>
                  </a:lnTo>
                  <a:lnTo>
                    <a:pt x="5123" y="0"/>
                  </a:lnTo>
                  <a:lnTo>
                    <a:pt x="5123" y="3309636"/>
                  </a:lnTo>
                  <a:lnTo>
                    <a:pt x="5123" y="296932"/>
                  </a:lnTo>
                  <a:lnTo>
                    <a:pt x="5123" y="3358245"/>
                  </a:lnTo>
                  <a:lnTo>
                    <a:pt x="5123" y="445399"/>
                  </a:lnTo>
                  <a:lnTo>
                    <a:pt x="5123" y="3161170"/>
                  </a:lnTo>
                  <a:lnTo>
                    <a:pt x="5123" y="708169"/>
                  </a:lnTo>
                  <a:lnTo>
                    <a:pt x="5123" y="3062626"/>
                  </a:lnTo>
                  <a:lnTo>
                    <a:pt x="6391" y="609638"/>
                  </a:lnTo>
                  <a:lnTo>
                    <a:pt x="6391" y="3259701"/>
                  </a:lnTo>
                  <a:lnTo>
                    <a:pt x="7684" y="3211093"/>
                  </a:lnTo>
                  <a:lnTo>
                    <a:pt x="7684" y="708169"/>
                  </a:lnTo>
                </a:path>
              </a:pathLst>
            </a:custGeom>
            <a:ln w="12802">
              <a:solidFill>
                <a:srgbClr val="7FCCFF"/>
              </a:solidFill>
            </a:ln>
          </p:spPr>
          <p:txBody>
            <a:bodyPr wrap="square" lIns="0" tIns="0" rIns="0" bIns="0" rtlCol="0"/>
            <a:lstStyle/>
            <a:p>
              <a:endParaRPr/>
            </a:p>
          </p:txBody>
        </p:sp>
        <p:sp>
          <p:nvSpPr>
            <p:cNvPr id="111" name="object 110"/>
            <p:cNvSpPr/>
            <p:nvPr/>
          </p:nvSpPr>
          <p:spPr>
            <a:xfrm>
              <a:off x="1721614" y="2152015"/>
              <a:ext cx="8659" cy="3007658"/>
            </a:xfrm>
            <a:custGeom>
              <a:avLst/>
              <a:gdLst/>
              <a:ahLst/>
              <a:cxnLst/>
              <a:rect l="l" t="t" r="r" b="b"/>
              <a:pathLst>
                <a:path w="9525" h="3408679">
                  <a:moveTo>
                    <a:pt x="0" y="609625"/>
                  </a:moveTo>
                  <a:lnTo>
                    <a:pt x="0" y="3012704"/>
                  </a:lnTo>
                  <a:lnTo>
                    <a:pt x="0" y="2964082"/>
                  </a:lnTo>
                  <a:lnTo>
                    <a:pt x="0" y="3012704"/>
                  </a:lnTo>
                  <a:lnTo>
                    <a:pt x="0" y="2964082"/>
                  </a:lnTo>
                  <a:lnTo>
                    <a:pt x="1268" y="609625"/>
                  </a:lnTo>
                  <a:lnTo>
                    <a:pt x="1268" y="2964082"/>
                  </a:lnTo>
                  <a:lnTo>
                    <a:pt x="1268" y="296932"/>
                  </a:lnTo>
                  <a:lnTo>
                    <a:pt x="1268" y="3012704"/>
                  </a:lnTo>
                  <a:lnTo>
                    <a:pt x="1268" y="49922"/>
                  </a:lnTo>
                  <a:lnTo>
                    <a:pt x="1268" y="3161157"/>
                  </a:lnTo>
                  <a:lnTo>
                    <a:pt x="1268" y="0"/>
                  </a:lnTo>
                  <a:lnTo>
                    <a:pt x="1268" y="3259701"/>
                  </a:lnTo>
                  <a:lnTo>
                    <a:pt x="1268" y="99845"/>
                  </a:lnTo>
                  <a:lnTo>
                    <a:pt x="1268" y="3259701"/>
                  </a:lnTo>
                  <a:lnTo>
                    <a:pt x="1268" y="198389"/>
                  </a:lnTo>
                  <a:lnTo>
                    <a:pt x="2548" y="246997"/>
                  </a:lnTo>
                  <a:lnTo>
                    <a:pt x="2548" y="3161157"/>
                  </a:lnTo>
                  <a:lnTo>
                    <a:pt x="2548" y="511095"/>
                  </a:lnTo>
                  <a:lnTo>
                    <a:pt x="2548" y="3012704"/>
                  </a:lnTo>
                  <a:lnTo>
                    <a:pt x="2548" y="609625"/>
                  </a:lnTo>
                  <a:lnTo>
                    <a:pt x="3829" y="3012704"/>
                  </a:lnTo>
                  <a:lnTo>
                    <a:pt x="3829" y="3062626"/>
                  </a:lnTo>
                  <a:lnTo>
                    <a:pt x="3829" y="2964082"/>
                  </a:lnTo>
                  <a:lnTo>
                    <a:pt x="3829" y="3161157"/>
                  </a:lnTo>
                  <a:lnTo>
                    <a:pt x="3829" y="2964082"/>
                  </a:lnTo>
                  <a:lnTo>
                    <a:pt x="3829" y="3012704"/>
                  </a:lnTo>
                  <a:lnTo>
                    <a:pt x="3829" y="2964082"/>
                  </a:lnTo>
                  <a:lnTo>
                    <a:pt x="3829" y="3112549"/>
                  </a:lnTo>
                  <a:lnTo>
                    <a:pt x="3829" y="2964082"/>
                  </a:lnTo>
                  <a:lnTo>
                    <a:pt x="3829" y="3012704"/>
                  </a:lnTo>
                  <a:lnTo>
                    <a:pt x="3829" y="2964082"/>
                  </a:lnTo>
                  <a:lnTo>
                    <a:pt x="5110" y="3062626"/>
                  </a:lnTo>
                  <a:lnTo>
                    <a:pt x="5110" y="2964082"/>
                  </a:lnTo>
                  <a:lnTo>
                    <a:pt x="5110" y="3012704"/>
                  </a:lnTo>
                  <a:lnTo>
                    <a:pt x="5110" y="609625"/>
                  </a:lnTo>
                  <a:lnTo>
                    <a:pt x="5110" y="3259701"/>
                  </a:lnTo>
                  <a:lnTo>
                    <a:pt x="5110" y="3211093"/>
                  </a:lnTo>
                  <a:lnTo>
                    <a:pt x="6391" y="3062626"/>
                  </a:lnTo>
                  <a:lnTo>
                    <a:pt x="6391" y="395463"/>
                  </a:lnTo>
                  <a:lnTo>
                    <a:pt x="6391" y="3359559"/>
                  </a:lnTo>
                  <a:lnTo>
                    <a:pt x="6391" y="3012704"/>
                  </a:lnTo>
                  <a:lnTo>
                    <a:pt x="6391" y="3112549"/>
                  </a:lnTo>
                  <a:lnTo>
                    <a:pt x="6391" y="296932"/>
                  </a:lnTo>
                  <a:lnTo>
                    <a:pt x="6391" y="3408167"/>
                  </a:lnTo>
                  <a:lnTo>
                    <a:pt x="6391" y="3161157"/>
                  </a:lnTo>
                  <a:lnTo>
                    <a:pt x="6391" y="3259701"/>
                  </a:lnTo>
                  <a:lnTo>
                    <a:pt x="6391" y="445399"/>
                  </a:lnTo>
                  <a:lnTo>
                    <a:pt x="6391" y="3359559"/>
                  </a:lnTo>
                  <a:lnTo>
                    <a:pt x="6391" y="3012704"/>
                  </a:lnTo>
                  <a:lnTo>
                    <a:pt x="6391" y="3309636"/>
                  </a:lnTo>
                  <a:lnTo>
                    <a:pt x="6391" y="3012704"/>
                  </a:lnTo>
                  <a:lnTo>
                    <a:pt x="6391" y="3259701"/>
                  </a:lnTo>
                  <a:lnTo>
                    <a:pt x="6391" y="3211093"/>
                  </a:lnTo>
                  <a:lnTo>
                    <a:pt x="6391" y="3259701"/>
                  </a:lnTo>
                  <a:lnTo>
                    <a:pt x="6391" y="3012704"/>
                  </a:lnTo>
                  <a:lnTo>
                    <a:pt x="6391" y="3259701"/>
                  </a:lnTo>
                  <a:lnTo>
                    <a:pt x="6391" y="3012704"/>
                  </a:lnTo>
                  <a:lnTo>
                    <a:pt x="7672" y="3012704"/>
                  </a:lnTo>
                  <a:lnTo>
                    <a:pt x="7672" y="2964082"/>
                  </a:lnTo>
                  <a:lnTo>
                    <a:pt x="7672" y="3112549"/>
                  </a:lnTo>
                  <a:lnTo>
                    <a:pt x="7672" y="3012704"/>
                  </a:lnTo>
                  <a:lnTo>
                    <a:pt x="8952" y="3062626"/>
                  </a:lnTo>
                </a:path>
              </a:pathLst>
            </a:custGeom>
            <a:ln w="12802">
              <a:solidFill>
                <a:srgbClr val="7FCCFF"/>
              </a:solidFill>
            </a:ln>
          </p:spPr>
          <p:txBody>
            <a:bodyPr wrap="square" lIns="0" tIns="0" rIns="0" bIns="0" rtlCol="0"/>
            <a:lstStyle/>
            <a:p>
              <a:endParaRPr/>
            </a:p>
          </p:txBody>
        </p:sp>
        <p:sp>
          <p:nvSpPr>
            <p:cNvPr id="112" name="object 111"/>
            <p:cNvSpPr/>
            <p:nvPr/>
          </p:nvSpPr>
          <p:spPr>
            <a:xfrm>
              <a:off x="1729752" y="2240115"/>
              <a:ext cx="6350" cy="2832287"/>
            </a:xfrm>
            <a:custGeom>
              <a:avLst/>
              <a:gdLst/>
              <a:ahLst/>
              <a:cxnLst/>
              <a:rect l="l" t="t" r="r" b="b"/>
              <a:pathLst>
                <a:path w="6985" h="3209925">
                  <a:moveTo>
                    <a:pt x="0" y="2962781"/>
                  </a:moveTo>
                  <a:lnTo>
                    <a:pt x="0" y="2864237"/>
                  </a:lnTo>
                  <a:lnTo>
                    <a:pt x="0" y="3012704"/>
                  </a:lnTo>
                  <a:lnTo>
                    <a:pt x="0" y="2912858"/>
                  </a:lnTo>
                  <a:lnTo>
                    <a:pt x="0" y="3012704"/>
                  </a:lnTo>
                  <a:lnTo>
                    <a:pt x="0" y="2912858"/>
                  </a:lnTo>
                  <a:lnTo>
                    <a:pt x="0" y="3012704"/>
                  </a:lnTo>
                  <a:lnTo>
                    <a:pt x="0" y="2864237"/>
                  </a:lnTo>
                  <a:lnTo>
                    <a:pt x="0" y="2912858"/>
                  </a:lnTo>
                  <a:lnTo>
                    <a:pt x="0" y="2864237"/>
                  </a:lnTo>
                  <a:lnTo>
                    <a:pt x="1280" y="2912858"/>
                  </a:lnTo>
                  <a:lnTo>
                    <a:pt x="1280" y="2864237"/>
                  </a:lnTo>
                  <a:lnTo>
                    <a:pt x="1280" y="2962781"/>
                  </a:lnTo>
                  <a:lnTo>
                    <a:pt x="1280" y="2864237"/>
                  </a:lnTo>
                  <a:lnTo>
                    <a:pt x="1280" y="3012704"/>
                  </a:lnTo>
                  <a:lnTo>
                    <a:pt x="1280" y="2864237"/>
                  </a:lnTo>
                  <a:lnTo>
                    <a:pt x="1280" y="3209791"/>
                  </a:lnTo>
                  <a:lnTo>
                    <a:pt x="1280" y="2864237"/>
                  </a:lnTo>
                  <a:lnTo>
                    <a:pt x="1280" y="2962781"/>
                  </a:lnTo>
                  <a:lnTo>
                    <a:pt x="1280" y="459857"/>
                  </a:lnTo>
                  <a:lnTo>
                    <a:pt x="1280" y="3061312"/>
                  </a:lnTo>
                  <a:lnTo>
                    <a:pt x="1280" y="2912858"/>
                  </a:lnTo>
                  <a:lnTo>
                    <a:pt x="1280" y="3012704"/>
                  </a:lnTo>
                  <a:lnTo>
                    <a:pt x="1280" y="459857"/>
                  </a:lnTo>
                  <a:lnTo>
                    <a:pt x="1280" y="3111247"/>
                  </a:lnTo>
                  <a:lnTo>
                    <a:pt x="1280" y="509780"/>
                  </a:lnTo>
                  <a:lnTo>
                    <a:pt x="1280" y="3012704"/>
                  </a:lnTo>
                  <a:lnTo>
                    <a:pt x="1280" y="509780"/>
                  </a:lnTo>
                  <a:lnTo>
                    <a:pt x="1280" y="2912858"/>
                  </a:lnTo>
                  <a:lnTo>
                    <a:pt x="1280" y="295618"/>
                  </a:lnTo>
                  <a:lnTo>
                    <a:pt x="1280" y="345553"/>
                  </a:lnTo>
                  <a:lnTo>
                    <a:pt x="1280" y="247010"/>
                  </a:lnTo>
                  <a:lnTo>
                    <a:pt x="1280" y="2864237"/>
                  </a:lnTo>
                  <a:lnTo>
                    <a:pt x="2561" y="509780"/>
                  </a:lnTo>
                  <a:lnTo>
                    <a:pt x="2561" y="98543"/>
                  </a:lnTo>
                  <a:lnTo>
                    <a:pt x="2561" y="459857"/>
                  </a:lnTo>
                  <a:lnTo>
                    <a:pt x="2561" y="247010"/>
                  </a:lnTo>
                  <a:lnTo>
                    <a:pt x="2561" y="509780"/>
                  </a:lnTo>
                  <a:lnTo>
                    <a:pt x="2561" y="459857"/>
                  </a:lnTo>
                  <a:lnTo>
                    <a:pt x="2561" y="509780"/>
                  </a:lnTo>
                  <a:lnTo>
                    <a:pt x="3842" y="509780"/>
                  </a:lnTo>
                  <a:lnTo>
                    <a:pt x="3842" y="247010"/>
                  </a:lnTo>
                  <a:lnTo>
                    <a:pt x="3842" y="345553"/>
                  </a:lnTo>
                  <a:lnTo>
                    <a:pt x="3842" y="197087"/>
                  </a:lnTo>
                  <a:lnTo>
                    <a:pt x="3842" y="509780"/>
                  </a:lnTo>
                  <a:lnTo>
                    <a:pt x="3842" y="48621"/>
                  </a:lnTo>
                  <a:lnTo>
                    <a:pt x="3842" y="411249"/>
                  </a:lnTo>
                  <a:lnTo>
                    <a:pt x="3842" y="98543"/>
                  </a:lnTo>
                  <a:lnTo>
                    <a:pt x="3842" y="411249"/>
                  </a:lnTo>
                  <a:lnTo>
                    <a:pt x="3842" y="0"/>
                  </a:lnTo>
                  <a:lnTo>
                    <a:pt x="3842" y="147151"/>
                  </a:lnTo>
                  <a:lnTo>
                    <a:pt x="5123" y="295618"/>
                  </a:lnTo>
                  <a:lnTo>
                    <a:pt x="5123" y="0"/>
                  </a:lnTo>
                  <a:lnTo>
                    <a:pt x="5123" y="345553"/>
                  </a:lnTo>
                  <a:lnTo>
                    <a:pt x="5123" y="147151"/>
                  </a:lnTo>
                  <a:lnTo>
                    <a:pt x="5123" y="509780"/>
                  </a:lnTo>
                  <a:lnTo>
                    <a:pt x="5123" y="295618"/>
                  </a:lnTo>
                  <a:lnTo>
                    <a:pt x="5123" y="509780"/>
                  </a:lnTo>
                  <a:lnTo>
                    <a:pt x="5123" y="345553"/>
                  </a:lnTo>
                  <a:lnTo>
                    <a:pt x="5123" y="509780"/>
                  </a:lnTo>
                  <a:lnTo>
                    <a:pt x="5123" y="295618"/>
                  </a:lnTo>
                  <a:lnTo>
                    <a:pt x="5123" y="459857"/>
                  </a:lnTo>
                  <a:lnTo>
                    <a:pt x="5123" y="411249"/>
                  </a:lnTo>
                  <a:lnTo>
                    <a:pt x="5123" y="2962781"/>
                  </a:lnTo>
                  <a:lnTo>
                    <a:pt x="5123" y="2912858"/>
                  </a:lnTo>
                  <a:lnTo>
                    <a:pt x="6403" y="345553"/>
                  </a:lnTo>
                  <a:lnTo>
                    <a:pt x="6403" y="509780"/>
                  </a:lnTo>
                  <a:lnTo>
                    <a:pt x="6403" y="98543"/>
                  </a:lnTo>
                  <a:lnTo>
                    <a:pt x="6403" y="295618"/>
                  </a:lnTo>
                  <a:lnTo>
                    <a:pt x="6403" y="197087"/>
                  </a:lnTo>
                  <a:lnTo>
                    <a:pt x="6403" y="2864237"/>
                  </a:lnTo>
                  <a:lnTo>
                    <a:pt x="6403" y="295618"/>
                  </a:lnTo>
                </a:path>
              </a:pathLst>
            </a:custGeom>
            <a:ln w="12802">
              <a:solidFill>
                <a:srgbClr val="7FCCFF"/>
              </a:solidFill>
            </a:ln>
          </p:spPr>
          <p:txBody>
            <a:bodyPr wrap="square" lIns="0" tIns="0" rIns="0" bIns="0" rtlCol="0"/>
            <a:lstStyle/>
            <a:p>
              <a:endParaRPr/>
            </a:p>
          </p:txBody>
        </p:sp>
        <p:sp>
          <p:nvSpPr>
            <p:cNvPr id="113" name="object 112"/>
            <p:cNvSpPr/>
            <p:nvPr/>
          </p:nvSpPr>
          <p:spPr>
            <a:xfrm>
              <a:off x="1735575" y="2240113"/>
              <a:ext cx="8659" cy="2658596"/>
            </a:xfrm>
            <a:custGeom>
              <a:avLst/>
              <a:gdLst/>
              <a:ahLst/>
              <a:cxnLst/>
              <a:rect l="l" t="t" r="r" b="b"/>
              <a:pathLst>
                <a:path w="9525" h="3013075">
                  <a:moveTo>
                    <a:pt x="0" y="295618"/>
                  </a:moveTo>
                  <a:lnTo>
                    <a:pt x="0" y="2864237"/>
                  </a:lnTo>
                  <a:lnTo>
                    <a:pt x="0" y="247010"/>
                  </a:lnTo>
                  <a:lnTo>
                    <a:pt x="0" y="509780"/>
                  </a:lnTo>
                  <a:lnTo>
                    <a:pt x="1280" y="459857"/>
                  </a:lnTo>
                  <a:lnTo>
                    <a:pt x="1280" y="295618"/>
                  </a:lnTo>
                  <a:lnTo>
                    <a:pt x="1280" y="411249"/>
                  </a:lnTo>
                  <a:lnTo>
                    <a:pt x="1280" y="197087"/>
                  </a:lnTo>
                  <a:lnTo>
                    <a:pt x="1280" y="459857"/>
                  </a:lnTo>
                  <a:lnTo>
                    <a:pt x="2561" y="295618"/>
                  </a:lnTo>
                  <a:lnTo>
                    <a:pt x="2561" y="98543"/>
                  </a:lnTo>
                  <a:lnTo>
                    <a:pt x="2561" y="509780"/>
                  </a:lnTo>
                  <a:lnTo>
                    <a:pt x="2561" y="98543"/>
                  </a:lnTo>
                  <a:lnTo>
                    <a:pt x="2561" y="247010"/>
                  </a:lnTo>
                  <a:lnTo>
                    <a:pt x="2561" y="147151"/>
                  </a:lnTo>
                  <a:lnTo>
                    <a:pt x="2561" y="2864237"/>
                  </a:lnTo>
                  <a:lnTo>
                    <a:pt x="2561" y="98543"/>
                  </a:lnTo>
                  <a:lnTo>
                    <a:pt x="2561" y="411249"/>
                  </a:lnTo>
                  <a:lnTo>
                    <a:pt x="2561" y="98543"/>
                  </a:lnTo>
                  <a:lnTo>
                    <a:pt x="2561" y="509780"/>
                  </a:lnTo>
                  <a:lnTo>
                    <a:pt x="2561" y="197087"/>
                  </a:lnTo>
                  <a:lnTo>
                    <a:pt x="2561" y="509780"/>
                  </a:lnTo>
                  <a:lnTo>
                    <a:pt x="3842" y="2864237"/>
                  </a:lnTo>
                  <a:lnTo>
                    <a:pt x="3842" y="459857"/>
                  </a:lnTo>
                  <a:lnTo>
                    <a:pt x="3842" y="509780"/>
                  </a:lnTo>
                  <a:lnTo>
                    <a:pt x="3842" y="345553"/>
                  </a:lnTo>
                  <a:lnTo>
                    <a:pt x="3842" y="509780"/>
                  </a:lnTo>
                  <a:lnTo>
                    <a:pt x="3842" y="295618"/>
                  </a:lnTo>
                  <a:lnTo>
                    <a:pt x="3842" y="2864237"/>
                  </a:lnTo>
                  <a:lnTo>
                    <a:pt x="3842" y="147151"/>
                  </a:lnTo>
                  <a:lnTo>
                    <a:pt x="3842" y="459857"/>
                  </a:lnTo>
                  <a:lnTo>
                    <a:pt x="3842" y="411249"/>
                  </a:lnTo>
                  <a:lnTo>
                    <a:pt x="5123" y="2864237"/>
                  </a:lnTo>
                  <a:lnTo>
                    <a:pt x="5123" y="295618"/>
                  </a:lnTo>
                  <a:lnTo>
                    <a:pt x="5123" y="345553"/>
                  </a:lnTo>
                  <a:lnTo>
                    <a:pt x="6403" y="2864237"/>
                  </a:lnTo>
                  <a:lnTo>
                    <a:pt x="6403" y="509780"/>
                  </a:lnTo>
                  <a:lnTo>
                    <a:pt x="6403" y="2962781"/>
                  </a:lnTo>
                  <a:lnTo>
                    <a:pt x="6403" y="197087"/>
                  </a:lnTo>
                  <a:lnTo>
                    <a:pt x="6403" y="2912858"/>
                  </a:lnTo>
                  <a:lnTo>
                    <a:pt x="6403" y="48621"/>
                  </a:lnTo>
                  <a:lnTo>
                    <a:pt x="6403" y="2962781"/>
                  </a:lnTo>
                  <a:lnTo>
                    <a:pt x="6403" y="0"/>
                  </a:lnTo>
                  <a:lnTo>
                    <a:pt x="6403" y="2962781"/>
                  </a:lnTo>
                  <a:lnTo>
                    <a:pt x="6403" y="0"/>
                  </a:lnTo>
                  <a:lnTo>
                    <a:pt x="6403" y="2962781"/>
                  </a:lnTo>
                  <a:lnTo>
                    <a:pt x="6403" y="2864237"/>
                  </a:lnTo>
                  <a:lnTo>
                    <a:pt x="7684" y="345553"/>
                  </a:lnTo>
                  <a:lnTo>
                    <a:pt x="7684" y="147151"/>
                  </a:lnTo>
                  <a:lnTo>
                    <a:pt x="7684" y="2912858"/>
                  </a:lnTo>
                  <a:lnTo>
                    <a:pt x="7684" y="295618"/>
                  </a:lnTo>
                  <a:lnTo>
                    <a:pt x="7684" y="2912858"/>
                  </a:lnTo>
                  <a:lnTo>
                    <a:pt x="7684" y="2864237"/>
                  </a:lnTo>
                  <a:lnTo>
                    <a:pt x="7684" y="3012704"/>
                  </a:lnTo>
                  <a:lnTo>
                    <a:pt x="7684" y="2864237"/>
                  </a:lnTo>
                  <a:lnTo>
                    <a:pt x="7684" y="2962781"/>
                  </a:lnTo>
                  <a:lnTo>
                    <a:pt x="7684" y="2912858"/>
                  </a:lnTo>
                  <a:lnTo>
                    <a:pt x="7684" y="2962781"/>
                  </a:lnTo>
                  <a:lnTo>
                    <a:pt x="7684" y="2864237"/>
                  </a:lnTo>
                  <a:lnTo>
                    <a:pt x="8965" y="2864237"/>
                  </a:lnTo>
                  <a:lnTo>
                    <a:pt x="8965" y="3012704"/>
                  </a:lnTo>
                  <a:lnTo>
                    <a:pt x="8965" y="2912858"/>
                  </a:lnTo>
                  <a:lnTo>
                    <a:pt x="8965" y="3012704"/>
                  </a:lnTo>
                  <a:lnTo>
                    <a:pt x="8965" y="459857"/>
                  </a:lnTo>
                  <a:lnTo>
                    <a:pt x="8965" y="2864237"/>
                  </a:lnTo>
                  <a:lnTo>
                    <a:pt x="8965" y="509780"/>
                  </a:lnTo>
                  <a:lnTo>
                    <a:pt x="8965" y="2912858"/>
                  </a:lnTo>
                  <a:lnTo>
                    <a:pt x="8965" y="459857"/>
                  </a:lnTo>
                </a:path>
              </a:pathLst>
            </a:custGeom>
            <a:ln w="12802">
              <a:solidFill>
                <a:srgbClr val="7FCCFF"/>
              </a:solidFill>
            </a:ln>
          </p:spPr>
          <p:txBody>
            <a:bodyPr wrap="square" lIns="0" tIns="0" rIns="0" bIns="0" rtlCol="0"/>
            <a:lstStyle/>
            <a:p>
              <a:endParaRPr/>
            </a:p>
          </p:txBody>
        </p:sp>
        <p:sp>
          <p:nvSpPr>
            <p:cNvPr id="114" name="object 113"/>
            <p:cNvSpPr/>
            <p:nvPr/>
          </p:nvSpPr>
          <p:spPr>
            <a:xfrm>
              <a:off x="1743725" y="2065066"/>
              <a:ext cx="8659" cy="3269316"/>
            </a:xfrm>
            <a:custGeom>
              <a:avLst/>
              <a:gdLst/>
              <a:ahLst/>
              <a:cxnLst/>
              <a:rect l="l" t="t" r="r" b="b"/>
              <a:pathLst>
                <a:path w="9525" h="3705225">
                  <a:moveTo>
                    <a:pt x="0" y="658246"/>
                  </a:moveTo>
                  <a:lnTo>
                    <a:pt x="1268" y="658246"/>
                  </a:lnTo>
                  <a:lnTo>
                    <a:pt x="1268" y="395476"/>
                  </a:lnTo>
                  <a:lnTo>
                    <a:pt x="1268" y="658246"/>
                  </a:lnTo>
                  <a:lnTo>
                    <a:pt x="1268" y="148466"/>
                  </a:lnTo>
                  <a:lnTo>
                    <a:pt x="1268" y="445399"/>
                  </a:lnTo>
                  <a:lnTo>
                    <a:pt x="2561" y="3062626"/>
                  </a:lnTo>
                  <a:lnTo>
                    <a:pt x="2561" y="0"/>
                  </a:lnTo>
                  <a:lnTo>
                    <a:pt x="2561" y="3259701"/>
                  </a:lnTo>
                  <a:lnTo>
                    <a:pt x="2561" y="198389"/>
                  </a:lnTo>
                  <a:lnTo>
                    <a:pt x="2561" y="3458103"/>
                  </a:lnTo>
                  <a:lnTo>
                    <a:pt x="2561" y="3062626"/>
                  </a:lnTo>
                  <a:lnTo>
                    <a:pt x="2561" y="3111247"/>
                  </a:lnTo>
                  <a:lnTo>
                    <a:pt x="2561" y="247010"/>
                  </a:lnTo>
                  <a:lnTo>
                    <a:pt x="2561" y="3408180"/>
                  </a:lnTo>
                  <a:lnTo>
                    <a:pt x="2561" y="494007"/>
                  </a:lnTo>
                  <a:lnTo>
                    <a:pt x="2561" y="3408180"/>
                  </a:lnTo>
                  <a:lnTo>
                    <a:pt x="2561" y="708169"/>
                  </a:lnTo>
                  <a:lnTo>
                    <a:pt x="2561" y="3211093"/>
                  </a:lnTo>
                  <a:lnTo>
                    <a:pt x="3842" y="658246"/>
                  </a:lnTo>
                  <a:lnTo>
                    <a:pt x="3842" y="708169"/>
                  </a:lnTo>
                  <a:lnTo>
                    <a:pt x="3842" y="543942"/>
                  </a:lnTo>
                  <a:lnTo>
                    <a:pt x="3842" y="3062626"/>
                  </a:lnTo>
                  <a:lnTo>
                    <a:pt x="5110" y="3062626"/>
                  </a:lnTo>
                  <a:lnTo>
                    <a:pt x="6403" y="609638"/>
                  </a:lnTo>
                  <a:lnTo>
                    <a:pt x="6403" y="3211093"/>
                  </a:lnTo>
                  <a:lnTo>
                    <a:pt x="6403" y="3062626"/>
                  </a:lnTo>
                  <a:lnTo>
                    <a:pt x="6403" y="3161170"/>
                  </a:lnTo>
                  <a:lnTo>
                    <a:pt x="6403" y="543942"/>
                  </a:lnTo>
                  <a:lnTo>
                    <a:pt x="6403" y="3556646"/>
                  </a:lnTo>
                  <a:lnTo>
                    <a:pt x="6403" y="3309636"/>
                  </a:lnTo>
                  <a:lnTo>
                    <a:pt x="6403" y="3358245"/>
                  </a:lnTo>
                  <a:lnTo>
                    <a:pt x="6403" y="494007"/>
                  </a:lnTo>
                  <a:lnTo>
                    <a:pt x="6403" y="3705113"/>
                  </a:lnTo>
                  <a:lnTo>
                    <a:pt x="6403" y="3062626"/>
                  </a:lnTo>
                  <a:lnTo>
                    <a:pt x="6403" y="3408180"/>
                  </a:lnTo>
                  <a:lnTo>
                    <a:pt x="6403" y="395476"/>
                  </a:lnTo>
                  <a:lnTo>
                    <a:pt x="6403" y="3705113"/>
                  </a:lnTo>
                  <a:lnTo>
                    <a:pt x="6403" y="3111247"/>
                  </a:lnTo>
                  <a:lnTo>
                    <a:pt x="6403" y="3408180"/>
                  </a:lnTo>
                  <a:lnTo>
                    <a:pt x="6403" y="609638"/>
                  </a:lnTo>
                  <a:lnTo>
                    <a:pt x="6403" y="3655177"/>
                  </a:lnTo>
                  <a:lnTo>
                    <a:pt x="6403" y="3161170"/>
                  </a:lnTo>
                  <a:lnTo>
                    <a:pt x="6403" y="3458103"/>
                  </a:lnTo>
                  <a:lnTo>
                    <a:pt x="6403" y="3111247"/>
                  </a:lnTo>
                  <a:lnTo>
                    <a:pt x="6403" y="3556646"/>
                  </a:lnTo>
                  <a:lnTo>
                    <a:pt x="6403" y="3458103"/>
                  </a:lnTo>
                  <a:lnTo>
                    <a:pt x="7672" y="3062626"/>
                  </a:lnTo>
                  <a:lnTo>
                    <a:pt x="7672" y="3259701"/>
                  </a:lnTo>
                  <a:lnTo>
                    <a:pt x="7672" y="3211093"/>
                  </a:lnTo>
                  <a:lnTo>
                    <a:pt x="7672" y="3309636"/>
                  </a:lnTo>
                  <a:lnTo>
                    <a:pt x="7672" y="3062626"/>
                  </a:lnTo>
                  <a:lnTo>
                    <a:pt x="8952" y="3062626"/>
                  </a:lnTo>
                  <a:lnTo>
                    <a:pt x="8952" y="3309636"/>
                  </a:lnTo>
                  <a:lnTo>
                    <a:pt x="8952" y="3062626"/>
                  </a:lnTo>
                  <a:lnTo>
                    <a:pt x="8952" y="3211093"/>
                  </a:lnTo>
                  <a:lnTo>
                    <a:pt x="8952" y="3161170"/>
                  </a:lnTo>
                </a:path>
              </a:pathLst>
            </a:custGeom>
            <a:ln w="12802">
              <a:solidFill>
                <a:srgbClr val="7FCCFF"/>
              </a:solidFill>
            </a:ln>
          </p:spPr>
          <p:txBody>
            <a:bodyPr wrap="square" lIns="0" tIns="0" rIns="0" bIns="0" rtlCol="0"/>
            <a:lstStyle/>
            <a:p>
              <a:endParaRPr/>
            </a:p>
          </p:txBody>
        </p:sp>
        <p:sp>
          <p:nvSpPr>
            <p:cNvPr id="115" name="object 114"/>
            <p:cNvSpPr/>
            <p:nvPr/>
          </p:nvSpPr>
          <p:spPr>
            <a:xfrm>
              <a:off x="1751863" y="2458063"/>
              <a:ext cx="6350" cy="2876550"/>
            </a:xfrm>
            <a:custGeom>
              <a:avLst/>
              <a:gdLst/>
              <a:ahLst/>
              <a:cxnLst/>
              <a:rect l="l" t="t" r="r" b="b"/>
              <a:pathLst>
                <a:path w="6985" h="3260090">
                  <a:moveTo>
                    <a:pt x="0" y="2715771"/>
                  </a:moveTo>
                  <a:lnTo>
                    <a:pt x="0" y="2912845"/>
                  </a:lnTo>
                  <a:lnTo>
                    <a:pt x="0" y="2665848"/>
                  </a:lnTo>
                  <a:lnTo>
                    <a:pt x="0" y="2765693"/>
                  </a:lnTo>
                  <a:lnTo>
                    <a:pt x="0" y="2617227"/>
                  </a:lnTo>
                  <a:lnTo>
                    <a:pt x="0" y="2814302"/>
                  </a:lnTo>
                  <a:lnTo>
                    <a:pt x="0" y="2617227"/>
                  </a:lnTo>
                  <a:lnTo>
                    <a:pt x="0" y="2665848"/>
                  </a:lnTo>
                  <a:lnTo>
                    <a:pt x="0" y="2617227"/>
                  </a:lnTo>
                  <a:lnTo>
                    <a:pt x="1280" y="2715771"/>
                  </a:lnTo>
                  <a:lnTo>
                    <a:pt x="1280" y="2814302"/>
                  </a:lnTo>
                  <a:lnTo>
                    <a:pt x="1280" y="2617227"/>
                  </a:lnTo>
                  <a:lnTo>
                    <a:pt x="1280" y="2962781"/>
                  </a:lnTo>
                  <a:lnTo>
                    <a:pt x="1280" y="2765693"/>
                  </a:lnTo>
                  <a:lnTo>
                    <a:pt x="1280" y="2814302"/>
                  </a:lnTo>
                  <a:lnTo>
                    <a:pt x="1280" y="2617227"/>
                  </a:lnTo>
                  <a:lnTo>
                    <a:pt x="1280" y="3209778"/>
                  </a:lnTo>
                  <a:lnTo>
                    <a:pt x="1280" y="2864237"/>
                  </a:lnTo>
                  <a:lnTo>
                    <a:pt x="1280" y="2912845"/>
                  </a:lnTo>
                  <a:lnTo>
                    <a:pt x="1280" y="262770"/>
                  </a:lnTo>
                  <a:lnTo>
                    <a:pt x="1280" y="3209778"/>
                  </a:lnTo>
                  <a:lnTo>
                    <a:pt x="1280" y="2715771"/>
                  </a:lnTo>
                  <a:lnTo>
                    <a:pt x="1280" y="3061312"/>
                  </a:lnTo>
                  <a:lnTo>
                    <a:pt x="1280" y="2765693"/>
                  </a:lnTo>
                  <a:lnTo>
                    <a:pt x="2561" y="212847"/>
                  </a:lnTo>
                  <a:lnTo>
                    <a:pt x="2561" y="3259714"/>
                  </a:lnTo>
                  <a:lnTo>
                    <a:pt x="2561" y="2814302"/>
                  </a:lnTo>
                  <a:lnTo>
                    <a:pt x="2561" y="3159856"/>
                  </a:lnTo>
                  <a:lnTo>
                    <a:pt x="2561" y="164239"/>
                  </a:lnTo>
                  <a:lnTo>
                    <a:pt x="2561" y="3259714"/>
                  </a:lnTo>
                  <a:lnTo>
                    <a:pt x="2561" y="2617227"/>
                  </a:lnTo>
                  <a:lnTo>
                    <a:pt x="2561" y="3111247"/>
                  </a:lnTo>
                  <a:lnTo>
                    <a:pt x="2561" y="2617227"/>
                  </a:lnTo>
                  <a:lnTo>
                    <a:pt x="2561" y="3111247"/>
                  </a:lnTo>
                  <a:lnTo>
                    <a:pt x="2561" y="2814302"/>
                  </a:lnTo>
                  <a:lnTo>
                    <a:pt x="2561" y="3061312"/>
                  </a:lnTo>
                  <a:lnTo>
                    <a:pt x="2561" y="2715771"/>
                  </a:lnTo>
                  <a:lnTo>
                    <a:pt x="2561" y="3012704"/>
                  </a:lnTo>
                  <a:lnTo>
                    <a:pt x="2561" y="2765693"/>
                  </a:lnTo>
                  <a:lnTo>
                    <a:pt x="2561" y="2962781"/>
                  </a:lnTo>
                  <a:lnTo>
                    <a:pt x="2561" y="2617227"/>
                  </a:lnTo>
                  <a:lnTo>
                    <a:pt x="2561" y="2765693"/>
                  </a:lnTo>
                  <a:lnTo>
                    <a:pt x="2561" y="2617227"/>
                  </a:lnTo>
                  <a:lnTo>
                    <a:pt x="2561" y="2715771"/>
                  </a:lnTo>
                  <a:lnTo>
                    <a:pt x="2561" y="2665848"/>
                  </a:lnTo>
                  <a:lnTo>
                    <a:pt x="3842" y="2617227"/>
                  </a:lnTo>
                  <a:lnTo>
                    <a:pt x="3842" y="262770"/>
                  </a:lnTo>
                  <a:lnTo>
                    <a:pt x="5123" y="262770"/>
                  </a:lnTo>
                  <a:lnTo>
                    <a:pt x="5123" y="212847"/>
                  </a:lnTo>
                  <a:lnTo>
                    <a:pt x="5123" y="262770"/>
                  </a:lnTo>
                  <a:lnTo>
                    <a:pt x="5123" y="212847"/>
                  </a:lnTo>
                  <a:lnTo>
                    <a:pt x="6403" y="262770"/>
                  </a:lnTo>
                  <a:lnTo>
                    <a:pt x="6403" y="98543"/>
                  </a:lnTo>
                  <a:lnTo>
                    <a:pt x="6403" y="2765693"/>
                  </a:lnTo>
                  <a:lnTo>
                    <a:pt x="6403" y="0"/>
                  </a:lnTo>
                  <a:lnTo>
                    <a:pt x="6403" y="2665848"/>
                  </a:lnTo>
                  <a:lnTo>
                    <a:pt x="6403" y="0"/>
                  </a:lnTo>
                  <a:lnTo>
                    <a:pt x="6403" y="48608"/>
                  </a:lnTo>
                  <a:lnTo>
                    <a:pt x="6403" y="0"/>
                  </a:lnTo>
                  <a:lnTo>
                    <a:pt x="6403" y="2814302"/>
                  </a:lnTo>
                  <a:lnTo>
                    <a:pt x="6403" y="98543"/>
                  </a:lnTo>
                  <a:lnTo>
                    <a:pt x="6403" y="2864237"/>
                  </a:lnTo>
                  <a:lnTo>
                    <a:pt x="6403" y="262770"/>
                  </a:lnTo>
                  <a:lnTo>
                    <a:pt x="6403" y="2864237"/>
                  </a:lnTo>
                  <a:lnTo>
                    <a:pt x="6403" y="0"/>
                  </a:lnTo>
                  <a:lnTo>
                    <a:pt x="6403" y="2665848"/>
                  </a:lnTo>
                </a:path>
              </a:pathLst>
            </a:custGeom>
            <a:ln w="12802">
              <a:solidFill>
                <a:srgbClr val="7FCCFF"/>
              </a:solidFill>
            </a:ln>
          </p:spPr>
          <p:txBody>
            <a:bodyPr wrap="square" lIns="0" tIns="0" rIns="0" bIns="0" rtlCol="0"/>
            <a:lstStyle/>
            <a:p>
              <a:endParaRPr/>
            </a:p>
          </p:txBody>
        </p:sp>
        <p:sp>
          <p:nvSpPr>
            <p:cNvPr id="116" name="object 115"/>
            <p:cNvSpPr/>
            <p:nvPr/>
          </p:nvSpPr>
          <p:spPr>
            <a:xfrm>
              <a:off x="1757686" y="2369953"/>
              <a:ext cx="8659" cy="2746562"/>
            </a:xfrm>
            <a:custGeom>
              <a:avLst/>
              <a:gdLst/>
              <a:ahLst/>
              <a:cxnLst/>
              <a:rect l="l" t="t" r="r" b="b"/>
              <a:pathLst>
                <a:path w="9525" h="3112770">
                  <a:moveTo>
                    <a:pt x="0" y="2765706"/>
                  </a:moveTo>
                  <a:lnTo>
                    <a:pt x="0" y="2964095"/>
                  </a:lnTo>
                  <a:lnTo>
                    <a:pt x="0" y="99858"/>
                  </a:lnTo>
                  <a:lnTo>
                    <a:pt x="0" y="2914160"/>
                  </a:lnTo>
                  <a:lnTo>
                    <a:pt x="0" y="198401"/>
                  </a:lnTo>
                  <a:lnTo>
                    <a:pt x="0" y="2865552"/>
                  </a:lnTo>
                  <a:lnTo>
                    <a:pt x="0" y="2765706"/>
                  </a:lnTo>
                  <a:lnTo>
                    <a:pt x="1280" y="362628"/>
                  </a:lnTo>
                  <a:lnTo>
                    <a:pt x="1280" y="2717085"/>
                  </a:lnTo>
                  <a:lnTo>
                    <a:pt x="2561" y="2765706"/>
                  </a:lnTo>
                  <a:lnTo>
                    <a:pt x="2561" y="2717085"/>
                  </a:lnTo>
                  <a:lnTo>
                    <a:pt x="2561" y="2765706"/>
                  </a:lnTo>
                  <a:lnTo>
                    <a:pt x="2561" y="312705"/>
                  </a:lnTo>
                  <a:lnTo>
                    <a:pt x="2561" y="2717085"/>
                  </a:lnTo>
                  <a:lnTo>
                    <a:pt x="2561" y="362628"/>
                  </a:lnTo>
                  <a:lnTo>
                    <a:pt x="3842" y="2815629"/>
                  </a:lnTo>
                  <a:lnTo>
                    <a:pt x="3842" y="2717085"/>
                  </a:lnTo>
                  <a:lnTo>
                    <a:pt x="3842" y="2765706"/>
                  </a:lnTo>
                  <a:lnTo>
                    <a:pt x="3842" y="2717085"/>
                  </a:lnTo>
                  <a:lnTo>
                    <a:pt x="3842" y="2765706"/>
                  </a:lnTo>
                  <a:lnTo>
                    <a:pt x="3842" y="198401"/>
                  </a:lnTo>
                  <a:lnTo>
                    <a:pt x="3842" y="362628"/>
                  </a:lnTo>
                  <a:lnTo>
                    <a:pt x="3842" y="99858"/>
                  </a:lnTo>
                  <a:lnTo>
                    <a:pt x="3842" y="312705"/>
                  </a:lnTo>
                  <a:lnTo>
                    <a:pt x="3842" y="0"/>
                  </a:lnTo>
                  <a:lnTo>
                    <a:pt x="3842" y="312705"/>
                  </a:lnTo>
                  <a:lnTo>
                    <a:pt x="5123" y="2765706"/>
                  </a:lnTo>
                  <a:lnTo>
                    <a:pt x="5123" y="99858"/>
                  </a:lnTo>
                  <a:lnTo>
                    <a:pt x="5123" y="3012704"/>
                  </a:lnTo>
                  <a:lnTo>
                    <a:pt x="5123" y="99858"/>
                  </a:lnTo>
                  <a:lnTo>
                    <a:pt x="5123" y="2964095"/>
                  </a:lnTo>
                  <a:lnTo>
                    <a:pt x="5123" y="198401"/>
                  </a:lnTo>
                  <a:lnTo>
                    <a:pt x="5123" y="2865552"/>
                  </a:lnTo>
                  <a:lnTo>
                    <a:pt x="5123" y="148466"/>
                  </a:lnTo>
                  <a:lnTo>
                    <a:pt x="5123" y="2765706"/>
                  </a:lnTo>
                  <a:lnTo>
                    <a:pt x="6403" y="2717085"/>
                  </a:lnTo>
                  <a:lnTo>
                    <a:pt x="6403" y="2815629"/>
                  </a:lnTo>
                  <a:lnTo>
                    <a:pt x="6403" y="2717085"/>
                  </a:lnTo>
                  <a:lnTo>
                    <a:pt x="7684" y="264097"/>
                  </a:lnTo>
                  <a:lnTo>
                    <a:pt x="7684" y="198401"/>
                  </a:lnTo>
                  <a:lnTo>
                    <a:pt x="7684" y="2865552"/>
                  </a:lnTo>
                  <a:lnTo>
                    <a:pt x="7684" y="312705"/>
                  </a:lnTo>
                  <a:lnTo>
                    <a:pt x="7684" y="2914160"/>
                  </a:lnTo>
                  <a:lnTo>
                    <a:pt x="7684" y="264097"/>
                  </a:lnTo>
                  <a:lnTo>
                    <a:pt x="7684" y="2815629"/>
                  </a:lnTo>
                  <a:lnTo>
                    <a:pt x="7684" y="362628"/>
                  </a:lnTo>
                  <a:lnTo>
                    <a:pt x="7684" y="2815629"/>
                  </a:lnTo>
                  <a:lnTo>
                    <a:pt x="7684" y="312705"/>
                  </a:lnTo>
                  <a:lnTo>
                    <a:pt x="8965" y="2717085"/>
                  </a:lnTo>
                  <a:lnTo>
                    <a:pt x="8965" y="2865552"/>
                  </a:lnTo>
                  <a:lnTo>
                    <a:pt x="8965" y="2765706"/>
                  </a:lnTo>
                  <a:lnTo>
                    <a:pt x="8965" y="2914160"/>
                  </a:lnTo>
                  <a:lnTo>
                    <a:pt x="8965" y="2815629"/>
                  </a:lnTo>
                  <a:lnTo>
                    <a:pt x="8965" y="3012704"/>
                  </a:lnTo>
                  <a:lnTo>
                    <a:pt x="8965" y="2765706"/>
                  </a:lnTo>
                  <a:lnTo>
                    <a:pt x="8965" y="2865552"/>
                  </a:lnTo>
                  <a:lnTo>
                    <a:pt x="8965" y="362628"/>
                  </a:lnTo>
                  <a:lnTo>
                    <a:pt x="8965" y="3112562"/>
                  </a:lnTo>
                  <a:lnTo>
                    <a:pt x="8965" y="2765706"/>
                  </a:lnTo>
                  <a:lnTo>
                    <a:pt x="8965" y="2815629"/>
                  </a:lnTo>
                  <a:lnTo>
                    <a:pt x="8965" y="362628"/>
                  </a:lnTo>
                  <a:lnTo>
                    <a:pt x="8965" y="3112562"/>
                  </a:lnTo>
                  <a:lnTo>
                    <a:pt x="8965" y="264097"/>
                  </a:lnTo>
                </a:path>
              </a:pathLst>
            </a:custGeom>
            <a:ln w="12802">
              <a:solidFill>
                <a:srgbClr val="7FCCFF"/>
              </a:solidFill>
            </a:ln>
          </p:spPr>
          <p:txBody>
            <a:bodyPr wrap="square" lIns="0" tIns="0" rIns="0" bIns="0" rtlCol="0"/>
            <a:lstStyle/>
            <a:p>
              <a:endParaRPr/>
            </a:p>
          </p:txBody>
        </p:sp>
        <p:sp>
          <p:nvSpPr>
            <p:cNvPr id="117" name="object 116"/>
            <p:cNvSpPr/>
            <p:nvPr/>
          </p:nvSpPr>
          <p:spPr>
            <a:xfrm>
              <a:off x="1765835" y="2196065"/>
              <a:ext cx="10968" cy="3007658"/>
            </a:xfrm>
            <a:custGeom>
              <a:avLst/>
              <a:gdLst/>
              <a:ahLst/>
              <a:cxnLst/>
              <a:rect l="l" t="t" r="r" b="b"/>
              <a:pathLst>
                <a:path w="12064" h="3408679">
                  <a:moveTo>
                    <a:pt x="0" y="461172"/>
                  </a:moveTo>
                  <a:lnTo>
                    <a:pt x="0" y="3209778"/>
                  </a:lnTo>
                  <a:lnTo>
                    <a:pt x="0" y="461172"/>
                  </a:lnTo>
                  <a:lnTo>
                    <a:pt x="0" y="2962781"/>
                  </a:lnTo>
                  <a:lnTo>
                    <a:pt x="0" y="461172"/>
                  </a:lnTo>
                  <a:lnTo>
                    <a:pt x="0" y="509780"/>
                  </a:lnTo>
                  <a:lnTo>
                    <a:pt x="2561" y="3012704"/>
                  </a:lnTo>
                  <a:lnTo>
                    <a:pt x="2561" y="3062626"/>
                  </a:lnTo>
                  <a:lnTo>
                    <a:pt x="2561" y="559703"/>
                  </a:lnTo>
                  <a:lnTo>
                    <a:pt x="2561" y="3111234"/>
                  </a:lnTo>
                  <a:lnTo>
                    <a:pt x="2561" y="2914160"/>
                  </a:lnTo>
                  <a:lnTo>
                    <a:pt x="2561" y="3408180"/>
                  </a:lnTo>
                  <a:lnTo>
                    <a:pt x="2561" y="2914160"/>
                  </a:lnTo>
                  <a:lnTo>
                    <a:pt x="2561" y="2962781"/>
                  </a:lnTo>
                  <a:lnTo>
                    <a:pt x="2561" y="296932"/>
                  </a:lnTo>
                  <a:lnTo>
                    <a:pt x="2561" y="3209778"/>
                  </a:lnTo>
                  <a:lnTo>
                    <a:pt x="2561" y="395476"/>
                  </a:lnTo>
                  <a:lnTo>
                    <a:pt x="2561" y="3358245"/>
                  </a:lnTo>
                  <a:lnTo>
                    <a:pt x="2561" y="559703"/>
                  </a:lnTo>
                  <a:lnTo>
                    <a:pt x="2561" y="3358245"/>
                  </a:lnTo>
                  <a:lnTo>
                    <a:pt x="2561" y="2914160"/>
                  </a:lnTo>
                  <a:lnTo>
                    <a:pt x="2561" y="3309636"/>
                  </a:lnTo>
                  <a:lnTo>
                    <a:pt x="2561" y="3012704"/>
                  </a:lnTo>
                  <a:lnTo>
                    <a:pt x="3842" y="3012704"/>
                  </a:lnTo>
                  <a:lnTo>
                    <a:pt x="3842" y="3209778"/>
                  </a:lnTo>
                  <a:lnTo>
                    <a:pt x="3842" y="3062626"/>
                  </a:lnTo>
                  <a:lnTo>
                    <a:pt x="3842" y="3209778"/>
                  </a:lnTo>
                  <a:lnTo>
                    <a:pt x="3842" y="2962781"/>
                  </a:lnTo>
                  <a:lnTo>
                    <a:pt x="3842" y="3062626"/>
                  </a:lnTo>
                  <a:lnTo>
                    <a:pt x="3842" y="509780"/>
                  </a:lnTo>
                  <a:lnTo>
                    <a:pt x="3842" y="559703"/>
                  </a:lnTo>
                  <a:lnTo>
                    <a:pt x="3842" y="461172"/>
                  </a:lnTo>
                  <a:lnTo>
                    <a:pt x="3842" y="2962781"/>
                  </a:lnTo>
                  <a:lnTo>
                    <a:pt x="5123" y="559703"/>
                  </a:lnTo>
                  <a:lnTo>
                    <a:pt x="5123" y="461172"/>
                  </a:lnTo>
                  <a:lnTo>
                    <a:pt x="5123" y="2914160"/>
                  </a:lnTo>
                  <a:lnTo>
                    <a:pt x="5123" y="345540"/>
                  </a:lnTo>
                  <a:lnTo>
                    <a:pt x="5123" y="559703"/>
                  </a:lnTo>
                  <a:lnTo>
                    <a:pt x="5123" y="395476"/>
                  </a:lnTo>
                  <a:lnTo>
                    <a:pt x="5123" y="2962781"/>
                  </a:lnTo>
                  <a:lnTo>
                    <a:pt x="5123" y="395476"/>
                  </a:lnTo>
                  <a:lnTo>
                    <a:pt x="5123" y="461172"/>
                  </a:lnTo>
                  <a:lnTo>
                    <a:pt x="6403" y="559703"/>
                  </a:lnTo>
                  <a:lnTo>
                    <a:pt x="6403" y="148466"/>
                  </a:lnTo>
                  <a:lnTo>
                    <a:pt x="6403" y="247010"/>
                  </a:lnTo>
                  <a:lnTo>
                    <a:pt x="6403" y="49922"/>
                  </a:lnTo>
                  <a:lnTo>
                    <a:pt x="6403" y="3012704"/>
                  </a:lnTo>
                  <a:lnTo>
                    <a:pt x="7672" y="559703"/>
                  </a:lnTo>
                  <a:lnTo>
                    <a:pt x="7672" y="0"/>
                  </a:lnTo>
                  <a:lnTo>
                    <a:pt x="7672" y="3161170"/>
                  </a:lnTo>
                  <a:lnTo>
                    <a:pt x="7672" y="98543"/>
                  </a:lnTo>
                  <a:lnTo>
                    <a:pt x="7672" y="3111234"/>
                  </a:lnTo>
                  <a:lnTo>
                    <a:pt x="7672" y="0"/>
                  </a:lnTo>
                  <a:lnTo>
                    <a:pt x="7672" y="3012704"/>
                  </a:lnTo>
                  <a:lnTo>
                    <a:pt x="7672" y="461172"/>
                  </a:lnTo>
                  <a:lnTo>
                    <a:pt x="7672" y="3012704"/>
                  </a:lnTo>
                  <a:lnTo>
                    <a:pt x="8965" y="559703"/>
                  </a:lnTo>
                  <a:lnTo>
                    <a:pt x="8965" y="509780"/>
                  </a:lnTo>
                  <a:lnTo>
                    <a:pt x="8965" y="559703"/>
                  </a:lnTo>
                  <a:lnTo>
                    <a:pt x="8965" y="461172"/>
                  </a:lnTo>
                  <a:lnTo>
                    <a:pt x="11514" y="2962781"/>
                  </a:lnTo>
                  <a:lnTo>
                    <a:pt x="11514" y="3062626"/>
                  </a:lnTo>
                </a:path>
              </a:pathLst>
            </a:custGeom>
            <a:ln w="12802">
              <a:solidFill>
                <a:srgbClr val="7FCCFF"/>
              </a:solidFill>
            </a:ln>
          </p:spPr>
          <p:txBody>
            <a:bodyPr wrap="square" lIns="0" tIns="0" rIns="0" bIns="0" rtlCol="0"/>
            <a:lstStyle/>
            <a:p>
              <a:endParaRPr/>
            </a:p>
          </p:txBody>
        </p:sp>
        <p:sp>
          <p:nvSpPr>
            <p:cNvPr id="118" name="object 117"/>
            <p:cNvSpPr/>
            <p:nvPr/>
          </p:nvSpPr>
          <p:spPr>
            <a:xfrm>
              <a:off x="1776304" y="2240113"/>
              <a:ext cx="7505" cy="3006538"/>
            </a:xfrm>
            <a:custGeom>
              <a:avLst/>
              <a:gdLst/>
              <a:ahLst/>
              <a:cxnLst/>
              <a:rect l="l" t="t" r="r" b="b"/>
              <a:pathLst>
                <a:path w="8255" h="3407410">
                  <a:moveTo>
                    <a:pt x="0" y="3012704"/>
                  </a:moveTo>
                  <a:lnTo>
                    <a:pt x="0" y="3012704"/>
                  </a:lnTo>
                  <a:lnTo>
                    <a:pt x="0" y="459857"/>
                  </a:lnTo>
                  <a:lnTo>
                    <a:pt x="0" y="3209791"/>
                  </a:lnTo>
                  <a:lnTo>
                    <a:pt x="0" y="411249"/>
                  </a:lnTo>
                  <a:lnTo>
                    <a:pt x="0" y="3358257"/>
                  </a:lnTo>
                  <a:lnTo>
                    <a:pt x="0" y="2912858"/>
                  </a:lnTo>
                  <a:lnTo>
                    <a:pt x="0" y="3159856"/>
                  </a:lnTo>
                  <a:lnTo>
                    <a:pt x="0" y="345553"/>
                  </a:lnTo>
                  <a:lnTo>
                    <a:pt x="0" y="3406866"/>
                  </a:lnTo>
                  <a:lnTo>
                    <a:pt x="0" y="2864237"/>
                  </a:lnTo>
                  <a:lnTo>
                    <a:pt x="0" y="3111247"/>
                  </a:lnTo>
                  <a:lnTo>
                    <a:pt x="0" y="147151"/>
                  </a:lnTo>
                  <a:lnTo>
                    <a:pt x="0" y="3159856"/>
                  </a:lnTo>
                  <a:lnTo>
                    <a:pt x="0" y="509780"/>
                  </a:lnTo>
                  <a:lnTo>
                    <a:pt x="0" y="2962781"/>
                  </a:lnTo>
                  <a:lnTo>
                    <a:pt x="0" y="147151"/>
                  </a:lnTo>
                  <a:lnTo>
                    <a:pt x="0" y="3111247"/>
                  </a:lnTo>
                  <a:lnTo>
                    <a:pt x="0" y="2864237"/>
                  </a:lnTo>
                  <a:lnTo>
                    <a:pt x="0" y="2962781"/>
                  </a:lnTo>
                  <a:lnTo>
                    <a:pt x="0" y="459857"/>
                  </a:lnTo>
                  <a:lnTo>
                    <a:pt x="0" y="2912858"/>
                  </a:lnTo>
                  <a:lnTo>
                    <a:pt x="0" y="509780"/>
                  </a:lnTo>
                  <a:lnTo>
                    <a:pt x="1280" y="509780"/>
                  </a:lnTo>
                  <a:lnTo>
                    <a:pt x="1280" y="459857"/>
                  </a:lnTo>
                  <a:lnTo>
                    <a:pt x="1280" y="509780"/>
                  </a:lnTo>
                  <a:lnTo>
                    <a:pt x="2561" y="509780"/>
                  </a:lnTo>
                  <a:lnTo>
                    <a:pt x="2561" y="459857"/>
                  </a:lnTo>
                  <a:lnTo>
                    <a:pt x="3842" y="2962781"/>
                  </a:lnTo>
                  <a:lnTo>
                    <a:pt x="3842" y="509780"/>
                  </a:lnTo>
                  <a:lnTo>
                    <a:pt x="3842" y="3111247"/>
                  </a:lnTo>
                  <a:lnTo>
                    <a:pt x="3842" y="2864237"/>
                  </a:lnTo>
                  <a:lnTo>
                    <a:pt x="3842" y="3012704"/>
                  </a:lnTo>
                  <a:lnTo>
                    <a:pt x="3842" y="459857"/>
                  </a:lnTo>
                  <a:lnTo>
                    <a:pt x="3842" y="3358257"/>
                  </a:lnTo>
                  <a:lnTo>
                    <a:pt x="3842" y="2962781"/>
                  </a:lnTo>
                  <a:lnTo>
                    <a:pt x="3842" y="3111247"/>
                  </a:lnTo>
                  <a:lnTo>
                    <a:pt x="3842" y="295618"/>
                  </a:lnTo>
                  <a:lnTo>
                    <a:pt x="3842" y="3209791"/>
                  </a:lnTo>
                  <a:lnTo>
                    <a:pt x="3842" y="2912858"/>
                  </a:lnTo>
                  <a:lnTo>
                    <a:pt x="5123" y="459857"/>
                  </a:lnTo>
                  <a:lnTo>
                    <a:pt x="5123" y="3111247"/>
                  </a:lnTo>
                  <a:lnTo>
                    <a:pt x="5123" y="345553"/>
                  </a:lnTo>
                  <a:lnTo>
                    <a:pt x="5123" y="3111247"/>
                  </a:lnTo>
                  <a:lnTo>
                    <a:pt x="5123" y="345553"/>
                  </a:lnTo>
                  <a:lnTo>
                    <a:pt x="5123" y="3111247"/>
                  </a:lnTo>
                  <a:lnTo>
                    <a:pt x="5123" y="509780"/>
                  </a:lnTo>
                  <a:lnTo>
                    <a:pt x="5123" y="3012704"/>
                  </a:lnTo>
                  <a:lnTo>
                    <a:pt x="5123" y="295618"/>
                  </a:lnTo>
                  <a:lnTo>
                    <a:pt x="5123" y="3012704"/>
                  </a:lnTo>
                  <a:lnTo>
                    <a:pt x="5123" y="345553"/>
                  </a:lnTo>
                  <a:lnTo>
                    <a:pt x="5123" y="2912858"/>
                  </a:lnTo>
                  <a:lnTo>
                    <a:pt x="6403" y="509780"/>
                  </a:lnTo>
                  <a:lnTo>
                    <a:pt x="6403" y="0"/>
                  </a:lnTo>
                  <a:lnTo>
                    <a:pt x="6403" y="411249"/>
                  </a:lnTo>
                  <a:lnTo>
                    <a:pt x="7684" y="411249"/>
                  </a:lnTo>
                  <a:lnTo>
                    <a:pt x="7684" y="48621"/>
                  </a:lnTo>
                  <a:lnTo>
                    <a:pt x="7684" y="509780"/>
                  </a:lnTo>
                </a:path>
              </a:pathLst>
            </a:custGeom>
            <a:ln w="12802">
              <a:solidFill>
                <a:srgbClr val="7FCCFF"/>
              </a:solidFill>
            </a:ln>
          </p:spPr>
          <p:txBody>
            <a:bodyPr wrap="square" lIns="0" tIns="0" rIns="0" bIns="0" rtlCol="0"/>
            <a:lstStyle/>
            <a:p>
              <a:endParaRPr/>
            </a:p>
          </p:txBody>
        </p:sp>
        <p:sp>
          <p:nvSpPr>
            <p:cNvPr id="119" name="object 118"/>
            <p:cNvSpPr/>
            <p:nvPr/>
          </p:nvSpPr>
          <p:spPr>
            <a:xfrm>
              <a:off x="1783288" y="2327064"/>
              <a:ext cx="9814" cy="2701178"/>
            </a:xfrm>
            <a:custGeom>
              <a:avLst/>
              <a:gdLst/>
              <a:ahLst/>
              <a:cxnLst/>
              <a:rect l="l" t="t" r="r" b="b"/>
              <a:pathLst>
                <a:path w="10794" h="3061335">
                  <a:moveTo>
                    <a:pt x="0" y="411236"/>
                  </a:moveTo>
                  <a:lnTo>
                    <a:pt x="0" y="2814315"/>
                  </a:lnTo>
                  <a:lnTo>
                    <a:pt x="1280" y="2814315"/>
                  </a:lnTo>
                  <a:lnTo>
                    <a:pt x="1280" y="2914160"/>
                  </a:lnTo>
                  <a:lnTo>
                    <a:pt x="1280" y="2765693"/>
                  </a:lnTo>
                  <a:lnTo>
                    <a:pt x="1280" y="3012704"/>
                  </a:lnTo>
                  <a:lnTo>
                    <a:pt x="1280" y="197074"/>
                  </a:lnTo>
                  <a:lnTo>
                    <a:pt x="1280" y="3061312"/>
                  </a:lnTo>
                  <a:lnTo>
                    <a:pt x="1280" y="2765693"/>
                  </a:lnTo>
                  <a:lnTo>
                    <a:pt x="1280" y="2814315"/>
                  </a:lnTo>
                  <a:lnTo>
                    <a:pt x="1280" y="0"/>
                  </a:lnTo>
                  <a:lnTo>
                    <a:pt x="1280" y="2914160"/>
                  </a:lnTo>
                  <a:lnTo>
                    <a:pt x="1280" y="0"/>
                  </a:lnTo>
                  <a:lnTo>
                    <a:pt x="1280" y="2814315"/>
                  </a:lnTo>
                  <a:lnTo>
                    <a:pt x="1280" y="0"/>
                  </a:lnTo>
                  <a:lnTo>
                    <a:pt x="1280" y="361314"/>
                  </a:lnTo>
                  <a:lnTo>
                    <a:pt x="1280" y="48608"/>
                  </a:lnTo>
                  <a:lnTo>
                    <a:pt x="1280" y="247010"/>
                  </a:lnTo>
                  <a:lnTo>
                    <a:pt x="2561" y="411236"/>
                  </a:lnTo>
                  <a:lnTo>
                    <a:pt x="2561" y="247010"/>
                  </a:lnTo>
                  <a:lnTo>
                    <a:pt x="2561" y="312705"/>
                  </a:lnTo>
                  <a:lnTo>
                    <a:pt x="3842" y="312705"/>
                  </a:lnTo>
                  <a:lnTo>
                    <a:pt x="3842" y="361314"/>
                  </a:lnTo>
                  <a:lnTo>
                    <a:pt x="3842" y="247010"/>
                  </a:lnTo>
                  <a:lnTo>
                    <a:pt x="3842" y="411236"/>
                  </a:lnTo>
                  <a:lnTo>
                    <a:pt x="3842" y="247010"/>
                  </a:lnTo>
                  <a:lnTo>
                    <a:pt x="3842" y="411236"/>
                  </a:lnTo>
                  <a:lnTo>
                    <a:pt x="5123" y="411236"/>
                  </a:lnTo>
                  <a:lnTo>
                    <a:pt x="5123" y="312705"/>
                  </a:lnTo>
                  <a:lnTo>
                    <a:pt x="5123" y="411236"/>
                  </a:lnTo>
                  <a:lnTo>
                    <a:pt x="5123" y="48608"/>
                  </a:lnTo>
                  <a:lnTo>
                    <a:pt x="5123" y="312705"/>
                  </a:lnTo>
                  <a:lnTo>
                    <a:pt x="5123" y="148466"/>
                  </a:lnTo>
                  <a:lnTo>
                    <a:pt x="5123" y="2962768"/>
                  </a:lnTo>
                  <a:lnTo>
                    <a:pt x="6403" y="148466"/>
                  </a:lnTo>
                  <a:lnTo>
                    <a:pt x="6403" y="98543"/>
                  </a:lnTo>
                  <a:lnTo>
                    <a:pt x="6403" y="2962768"/>
                  </a:lnTo>
                  <a:lnTo>
                    <a:pt x="6403" y="247010"/>
                  </a:lnTo>
                  <a:lnTo>
                    <a:pt x="6403" y="3012704"/>
                  </a:lnTo>
                  <a:lnTo>
                    <a:pt x="6403" y="411236"/>
                  </a:lnTo>
                  <a:lnTo>
                    <a:pt x="6403" y="2962768"/>
                  </a:lnTo>
                  <a:lnTo>
                    <a:pt x="6403" y="2765693"/>
                  </a:lnTo>
                  <a:lnTo>
                    <a:pt x="7684" y="2765693"/>
                  </a:lnTo>
                  <a:lnTo>
                    <a:pt x="7684" y="2914160"/>
                  </a:lnTo>
                  <a:lnTo>
                    <a:pt x="7684" y="2814315"/>
                  </a:lnTo>
                  <a:lnTo>
                    <a:pt x="7684" y="2914160"/>
                  </a:lnTo>
                  <a:lnTo>
                    <a:pt x="7684" y="2765693"/>
                  </a:lnTo>
                  <a:lnTo>
                    <a:pt x="8965" y="2914160"/>
                  </a:lnTo>
                  <a:lnTo>
                    <a:pt x="8965" y="411236"/>
                  </a:lnTo>
                  <a:lnTo>
                    <a:pt x="8965" y="2864237"/>
                  </a:lnTo>
                  <a:lnTo>
                    <a:pt x="8965" y="2765693"/>
                  </a:lnTo>
                  <a:lnTo>
                    <a:pt x="8965" y="2864237"/>
                  </a:lnTo>
                  <a:lnTo>
                    <a:pt x="8965" y="2765693"/>
                  </a:lnTo>
                  <a:lnTo>
                    <a:pt x="8965" y="2864237"/>
                  </a:lnTo>
                  <a:lnTo>
                    <a:pt x="8965" y="2765693"/>
                  </a:lnTo>
                  <a:lnTo>
                    <a:pt x="8965" y="2814315"/>
                  </a:lnTo>
                  <a:lnTo>
                    <a:pt x="8965" y="2765693"/>
                  </a:lnTo>
                  <a:lnTo>
                    <a:pt x="10246" y="2765693"/>
                  </a:lnTo>
                  <a:lnTo>
                    <a:pt x="10246" y="2914160"/>
                  </a:lnTo>
                  <a:lnTo>
                    <a:pt x="10246" y="2765693"/>
                  </a:lnTo>
                  <a:lnTo>
                    <a:pt x="10246" y="3061312"/>
                  </a:lnTo>
                  <a:lnTo>
                    <a:pt x="10246" y="361314"/>
                  </a:lnTo>
                  <a:lnTo>
                    <a:pt x="10246" y="3012704"/>
                  </a:lnTo>
                  <a:lnTo>
                    <a:pt x="10246" y="312705"/>
                  </a:lnTo>
                  <a:lnTo>
                    <a:pt x="10246" y="3061312"/>
                  </a:lnTo>
                  <a:lnTo>
                    <a:pt x="10246" y="411236"/>
                  </a:lnTo>
                  <a:lnTo>
                    <a:pt x="10246" y="2914160"/>
                  </a:lnTo>
                </a:path>
              </a:pathLst>
            </a:custGeom>
            <a:ln w="12802">
              <a:solidFill>
                <a:srgbClr val="7FCCFF"/>
              </a:solidFill>
            </a:ln>
          </p:spPr>
          <p:txBody>
            <a:bodyPr wrap="square" lIns="0" tIns="0" rIns="0" bIns="0" rtlCol="0"/>
            <a:lstStyle/>
            <a:p>
              <a:endParaRPr/>
            </a:p>
          </p:txBody>
        </p:sp>
        <p:sp>
          <p:nvSpPr>
            <p:cNvPr id="120" name="object 119"/>
            <p:cNvSpPr/>
            <p:nvPr/>
          </p:nvSpPr>
          <p:spPr>
            <a:xfrm>
              <a:off x="1792604" y="2414014"/>
              <a:ext cx="8659" cy="2745441"/>
            </a:xfrm>
            <a:custGeom>
              <a:avLst/>
              <a:gdLst/>
              <a:ahLst/>
              <a:cxnLst/>
              <a:rect l="l" t="t" r="r" b="b"/>
              <a:pathLst>
                <a:path w="9525" h="3111500">
                  <a:moveTo>
                    <a:pt x="0" y="2815616"/>
                  </a:moveTo>
                  <a:lnTo>
                    <a:pt x="0" y="2962768"/>
                  </a:lnTo>
                  <a:lnTo>
                    <a:pt x="0" y="2864224"/>
                  </a:lnTo>
                  <a:lnTo>
                    <a:pt x="0" y="2914160"/>
                  </a:lnTo>
                  <a:lnTo>
                    <a:pt x="0" y="2715771"/>
                  </a:lnTo>
                  <a:lnTo>
                    <a:pt x="2561" y="312693"/>
                  </a:lnTo>
                  <a:lnTo>
                    <a:pt x="2561" y="262770"/>
                  </a:lnTo>
                  <a:lnTo>
                    <a:pt x="2561" y="2667150"/>
                  </a:lnTo>
                  <a:lnTo>
                    <a:pt x="2561" y="148466"/>
                  </a:lnTo>
                  <a:lnTo>
                    <a:pt x="2561" y="2765693"/>
                  </a:lnTo>
                  <a:lnTo>
                    <a:pt x="2561" y="0"/>
                  </a:lnTo>
                  <a:lnTo>
                    <a:pt x="2561" y="2715771"/>
                  </a:lnTo>
                  <a:lnTo>
                    <a:pt x="2561" y="98530"/>
                  </a:lnTo>
                  <a:lnTo>
                    <a:pt x="2561" y="2765693"/>
                  </a:lnTo>
                  <a:lnTo>
                    <a:pt x="2561" y="148466"/>
                  </a:lnTo>
                  <a:lnTo>
                    <a:pt x="2561" y="2864224"/>
                  </a:lnTo>
                  <a:lnTo>
                    <a:pt x="2561" y="312693"/>
                  </a:lnTo>
                  <a:lnTo>
                    <a:pt x="2561" y="2815616"/>
                  </a:lnTo>
                  <a:lnTo>
                    <a:pt x="2561" y="312693"/>
                  </a:lnTo>
                  <a:lnTo>
                    <a:pt x="2561" y="2667150"/>
                  </a:lnTo>
                  <a:lnTo>
                    <a:pt x="3842" y="262770"/>
                  </a:lnTo>
                  <a:lnTo>
                    <a:pt x="3842" y="0"/>
                  </a:lnTo>
                  <a:lnTo>
                    <a:pt x="3842" y="214162"/>
                  </a:lnTo>
                  <a:lnTo>
                    <a:pt x="3842" y="0"/>
                  </a:lnTo>
                  <a:lnTo>
                    <a:pt x="3842" y="262770"/>
                  </a:lnTo>
                  <a:lnTo>
                    <a:pt x="3842" y="0"/>
                  </a:lnTo>
                  <a:lnTo>
                    <a:pt x="3842" y="312693"/>
                  </a:lnTo>
                  <a:lnTo>
                    <a:pt x="3842" y="0"/>
                  </a:lnTo>
                  <a:lnTo>
                    <a:pt x="3842" y="2715771"/>
                  </a:lnTo>
                  <a:lnTo>
                    <a:pt x="5123" y="262770"/>
                  </a:lnTo>
                  <a:lnTo>
                    <a:pt x="5123" y="148466"/>
                  </a:lnTo>
                  <a:lnTo>
                    <a:pt x="5123" y="2715771"/>
                  </a:lnTo>
                  <a:lnTo>
                    <a:pt x="5123" y="214162"/>
                  </a:lnTo>
                  <a:lnTo>
                    <a:pt x="5123" y="2715771"/>
                  </a:lnTo>
                  <a:lnTo>
                    <a:pt x="6403" y="312693"/>
                  </a:lnTo>
                  <a:lnTo>
                    <a:pt x="6403" y="148466"/>
                  </a:lnTo>
                  <a:lnTo>
                    <a:pt x="6403" y="2715771"/>
                  </a:lnTo>
                  <a:lnTo>
                    <a:pt x="6403" y="98530"/>
                  </a:lnTo>
                  <a:lnTo>
                    <a:pt x="6403" y="2914160"/>
                  </a:lnTo>
                  <a:lnTo>
                    <a:pt x="6403" y="148466"/>
                  </a:lnTo>
                  <a:lnTo>
                    <a:pt x="6403" y="3062626"/>
                  </a:lnTo>
                  <a:lnTo>
                    <a:pt x="6403" y="2715771"/>
                  </a:lnTo>
                  <a:lnTo>
                    <a:pt x="6403" y="2765693"/>
                  </a:lnTo>
                  <a:lnTo>
                    <a:pt x="6403" y="49922"/>
                  </a:lnTo>
                  <a:lnTo>
                    <a:pt x="6403" y="3012704"/>
                  </a:lnTo>
                  <a:lnTo>
                    <a:pt x="7684" y="2815616"/>
                  </a:lnTo>
                  <a:lnTo>
                    <a:pt x="7684" y="2715771"/>
                  </a:lnTo>
                  <a:lnTo>
                    <a:pt x="7684" y="2765693"/>
                  </a:lnTo>
                  <a:lnTo>
                    <a:pt x="7684" y="214162"/>
                  </a:lnTo>
                  <a:lnTo>
                    <a:pt x="7684" y="3111234"/>
                  </a:lnTo>
                  <a:lnTo>
                    <a:pt x="7684" y="312693"/>
                  </a:lnTo>
                  <a:lnTo>
                    <a:pt x="7684" y="2914160"/>
                  </a:lnTo>
                  <a:lnTo>
                    <a:pt x="7684" y="2667150"/>
                  </a:lnTo>
                  <a:lnTo>
                    <a:pt x="7684" y="2715771"/>
                  </a:lnTo>
                  <a:lnTo>
                    <a:pt x="7684" y="2667150"/>
                  </a:lnTo>
                  <a:lnTo>
                    <a:pt x="7684" y="2815616"/>
                  </a:lnTo>
                  <a:lnTo>
                    <a:pt x="7684" y="2715771"/>
                  </a:lnTo>
                  <a:lnTo>
                    <a:pt x="8952" y="2667150"/>
                  </a:lnTo>
                  <a:lnTo>
                    <a:pt x="8952" y="2765693"/>
                  </a:lnTo>
                  <a:lnTo>
                    <a:pt x="8952" y="2715771"/>
                  </a:lnTo>
                  <a:lnTo>
                    <a:pt x="8952" y="2815616"/>
                  </a:lnTo>
                  <a:lnTo>
                    <a:pt x="8952" y="2667150"/>
                  </a:lnTo>
                  <a:lnTo>
                    <a:pt x="8952" y="2815616"/>
                  </a:lnTo>
                  <a:lnTo>
                    <a:pt x="8952" y="2715771"/>
                  </a:lnTo>
                  <a:lnTo>
                    <a:pt x="8952" y="2815616"/>
                  </a:lnTo>
                  <a:lnTo>
                    <a:pt x="8952" y="2667150"/>
                  </a:lnTo>
                  <a:lnTo>
                    <a:pt x="8952" y="2815616"/>
                  </a:lnTo>
                </a:path>
              </a:pathLst>
            </a:custGeom>
            <a:ln w="12802">
              <a:solidFill>
                <a:srgbClr val="7FCCFF"/>
              </a:solidFill>
            </a:ln>
          </p:spPr>
          <p:txBody>
            <a:bodyPr wrap="square" lIns="0" tIns="0" rIns="0" bIns="0" rtlCol="0"/>
            <a:lstStyle/>
            <a:p>
              <a:endParaRPr/>
            </a:p>
          </p:txBody>
        </p:sp>
        <p:sp>
          <p:nvSpPr>
            <p:cNvPr id="121" name="object 120"/>
            <p:cNvSpPr/>
            <p:nvPr/>
          </p:nvSpPr>
          <p:spPr>
            <a:xfrm>
              <a:off x="1800742" y="2545014"/>
              <a:ext cx="6350" cy="2789704"/>
            </a:xfrm>
            <a:custGeom>
              <a:avLst/>
              <a:gdLst/>
              <a:ahLst/>
              <a:cxnLst/>
              <a:rect l="l" t="t" r="r" b="b"/>
              <a:pathLst>
                <a:path w="6985" h="3161665">
                  <a:moveTo>
                    <a:pt x="0" y="2667150"/>
                  </a:moveTo>
                  <a:lnTo>
                    <a:pt x="0" y="2518683"/>
                  </a:lnTo>
                  <a:lnTo>
                    <a:pt x="2561" y="2567304"/>
                  </a:lnTo>
                  <a:lnTo>
                    <a:pt x="2561" y="2765693"/>
                  </a:lnTo>
                  <a:lnTo>
                    <a:pt x="2561" y="2518683"/>
                  </a:lnTo>
                  <a:lnTo>
                    <a:pt x="2561" y="2617227"/>
                  </a:lnTo>
                  <a:lnTo>
                    <a:pt x="2561" y="164226"/>
                  </a:lnTo>
                  <a:lnTo>
                    <a:pt x="2561" y="3012704"/>
                  </a:lnTo>
                  <a:lnTo>
                    <a:pt x="2561" y="2765693"/>
                  </a:lnTo>
                  <a:lnTo>
                    <a:pt x="2561" y="2864237"/>
                  </a:lnTo>
                  <a:lnTo>
                    <a:pt x="2561" y="164226"/>
                  </a:lnTo>
                  <a:lnTo>
                    <a:pt x="2561" y="3111234"/>
                  </a:lnTo>
                  <a:lnTo>
                    <a:pt x="2561" y="2567304"/>
                  </a:lnTo>
                  <a:lnTo>
                    <a:pt x="2561" y="2914160"/>
                  </a:lnTo>
                  <a:lnTo>
                    <a:pt x="2561" y="114304"/>
                  </a:lnTo>
                  <a:lnTo>
                    <a:pt x="2561" y="3061312"/>
                  </a:lnTo>
                  <a:lnTo>
                    <a:pt x="2561" y="2617227"/>
                  </a:lnTo>
                  <a:lnTo>
                    <a:pt x="2561" y="2914160"/>
                  </a:lnTo>
                  <a:lnTo>
                    <a:pt x="2561" y="2518683"/>
                  </a:lnTo>
                  <a:lnTo>
                    <a:pt x="2561" y="3161170"/>
                  </a:lnTo>
                  <a:lnTo>
                    <a:pt x="2561" y="2567304"/>
                  </a:lnTo>
                  <a:lnTo>
                    <a:pt x="2561" y="2962768"/>
                  </a:lnTo>
                  <a:lnTo>
                    <a:pt x="2561" y="2617227"/>
                  </a:lnTo>
                  <a:lnTo>
                    <a:pt x="2561" y="2864237"/>
                  </a:lnTo>
                  <a:lnTo>
                    <a:pt x="2561" y="2617227"/>
                  </a:lnTo>
                  <a:lnTo>
                    <a:pt x="2561" y="2715758"/>
                  </a:lnTo>
                  <a:lnTo>
                    <a:pt x="2561" y="65695"/>
                  </a:lnTo>
                  <a:lnTo>
                    <a:pt x="3842" y="2518683"/>
                  </a:lnTo>
                  <a:lnTo>
                    <a:pt x="3842" y="2617227"/>
                  </a:lnTo>
                  <a:lnTo>
                    <a:pt x="3842" y="2518683"/>
                  </a:lnTo>
                  <a:lnTo>
                    <a:pt x="3842" y="2567304"/>
                  </a:lnTo>
                  <a:lnTo>
                    <a:pt x="3842" y="2518683"/>
                  </a:lnTo>
                  <a:lnTo>
                    <a:pt x="3842" y="2617227"/>
                  </a:lnTo>
                  <a:lnTo>
                    <a:pt x="3842" y="2518683"/>
                  </a:lnTo>
                  <a:lnTo>
                    <a:pt x="3842" y="2765693"/>
                  </a:lnTo>
                  <a:lnTo>
                    <a:pt x="3842" y="2715758"/>
                  </a:lnTo>
                  <a:lnTo>
                    <a:pt x="5123" y="2617227"/>
                  </a:lnTo>
                  <a:lnTo>
                    <a:pt x="5123" y="2765693"/>
                  </a:lnTo>
                  <a:lnTo>
                    <a:pt x="5123" y="2518683"/>
                  </a:lnTo>
                  <a:lnTo>
                    <a:pt x="5123" y="2667150"/>
                  </a:lnTo>
                  <a:lnTo>
                    <a:pt x="5123" y="2567304"/>
                  </a:lnTo>
                  <a:lnTo>
                    <a:pt x="5123" y="2667150"/>
                  </a:lnTo>
                  <a:lnTo>
                    <a:pt x="5123" y="2567304"/>
                  </a:lnTo>
                  <a:lnTo>
                    <a:pt x="5123" y="2617227"/>
                  </a:lnTo>
                  <a:lnTo>
                    <a:pt x="5123" y="2567304"/>
                  </a:lnTo>
                  <a:lnTo>
                    <a:pt x="5123" y="2617227"/>
                  </a:lnTo>
                  <a:lnTo>
                    <a:pt x="5123" y="2567304"/>
                  </a:lnTo>
                  <a:lnTo>
                    <a:pt x="5123" y="2617227"/>
                  </a:lnTo>
                  <a:lnTo>
                    <a:pt x="5123" y="2518683"/>
                  </a:lnTo>
                  <a:lnTo>
                    <a:pt x="5123" y="2617227"/>
                  </a:lnTo>
                  <a:lnTo>
                    <a:pt x="6403" y="2518683"/>
                  </a:lnTo>
                  <a:lnTo>
                    <a:pt x="6403" y="2617227"/>
                  </a:lnTo>
                  <a:lnTo>
                    <a:pt x="6403" y="2567304"/>
                  </a:lnTo>
                  <a:lnTo>
                    <a:pt x="6403" y="2765693"/>
                  </a:lnTo>
                  <a:lnTo>
                    <a:pt x="6403" y="2518683"/>
                  </a:lnTo>
                  <a:lnTo>
                    <a:pt x="6403" y="2864237"/>
                  </a:lnTo>
                  <a:lnTo>
                    <a:pt x="6403" y="2667150"/>
                  </a:lnTo>
                  <a:lnTo>
                    <a:pt x="6403" y="2765693"/>
                  </a:lnTo>
                  <a:lnTo>
                    <a:pt x="6403" y="2567304"/>
                  </a:lnTo>
                  <a:lnTo>
                    <a:pt x="6403" y="2962768"/>
                  </a:lnTo>
                  <a:lnTo>
                    <a:pt x="6403" y="2567304"/>
                  </a:lnTo>
                  <a:lnTo>
                    <a:pt x="6403" y="2765693"/>
                  </a:lnTo>
                  <a:lnTo>
                    <a:pt x="6403" y="0"/>
                  </a:lnTo>
                  <a:lnTo>
                    <a:pt x="6403" y="2914160"/>
                  </a:lnTo>
                  <a:lnTo>
                    <a:pt x="6403" y="114304"/>
                  </a:lnTo>
                  <a:lnTo>
                    <a:pt x="6403" y="2814302"/>
                  </a:lnTo>
                  <a:lnTo>
                    <a:pt x="6403" y="65695"/>
                  </a:lnTo>
                  <a:lnTo>
                    <a:pt x="6403" y="2864237"/>
                  </a:lnTo>
                  <a:lnTo>
                    <a:pt x="6403" y="0"/>
                  </a:lnTo>
                  <a:lnTo>
                    <a:pt x="6403" y="2617227"/>
                  </a:lnTo>
                </a:path>
              </a:pathLst>
            </a:custGeom>
            <a:ln w="12802">
              <a:solidFill>
                <a:srgbClr val="7FCCFF"/>
              </a:solidFill>
            </a:ln>
          </p:spPr>
          <p:txBody>
            <a:bodyPr wrap="square" lIns="0" tIns="0" rIns="0" bIns="0" rtlCol="0"/>
            <a:lstStyle/>
            <a:p>
              <a:endParaRPr/>
            </a:p>
          </p:txBody>
        </p:sp>
        <p:sp>
          <p:nvSpPr>
            <p:cNvPr id="122" name="object 121"/>
            <p:cNvSpPr/>
            <p:nvPr/>
          </p:nvSpPr>
          <p:spPr>
            <a:xfrm>
              <a:off x="1806565" y="2545014"/>
              <a:ext cx="5195" cy="2701178"/>
            </a:xfrm>
            <a:custGeom>
              <a:avLst/>
              <a:gdLst/>
              <a:ahLst/>
              <a:cxnLst/>
              <a:rect l="l" t="t" r="r" b="b"/>
              <a:pathLst>
                <a:path w="5714" h="3061335">
                  <a:moveTo>
                    <a:pt x="0" y="2617227"/>
                  </a:moveTo>
                  <a:lnTo>
                    <a:pt x="0" y="2914160"/>
                  </a:lnTo>
                  <a:lnTo>
                    <a:pt x="0" y="2864237"/>
                  </a:lnTo>
                  <a:lnTo>
                    <a:pt x="1280" y="2518683"/>
                  </a:lnTo>
                  <a:lnTo>
                    <a:pt x="1280" y="2814302"/>
                  </a:lnTo>
                  <a:lnTo>
                    <a:pt x="1280" y="65695"/>
                  </a:lnTo>
                  <a:lnTo>
                    <a:pt x="1280" y="3012704"/>
                  </a:lnTo>
                  <a:lnTo>
                    <a:pt x="1280" y="2567304"/>
                  </a:lnTo>
                  <a:lnTo>
                    <a:pt x="1280" y="2814302"/>
                  </a:lnTo>
                  <a:lnTo>
                    <a:pt x="1280" y="2715758"/>
                  </a:lnTo>
                  <a:lnTo>
                    <a:pt x="1280" y="2962768"/>
                  </a:lnTo>
                  <a:lnTo>
                    <a:pt x="1280" y="2518683"/>
                  </a:lnTo>
                  <a:lnTo>
                    <a:pt x="1280" y="2667150"/>
                  </a:lnTo>
                  <a:lnTo>
                    <a:pt x="1280" y="2567304"/>
                  </a:lnTo>
                  <a:lnTo>
                    <a:pt x="1280" y="2765693"/>
                  </a:lnTo>
                  <a:lnTo>
                    <a:pt x="1280" y="2518683"/>
                  </a:lnTo>
                  <a:lnTo>
                    <a:pt x="1280" y="2715758"/>
                  </a:lnTo>
                  <a:lnTo>
                    <a:pt x="1280" y="2518683"/>
                  </a:lnTo>
                  <a:lnTo>
                    <a:pt x="1280" y="2567304"/>
                  </a:lnTo>
                  <a:lnTo>
                    <a:pt x="1280" y="2518683"/>
                  </a:lnTo>
                  <a:lnTo>
                    <a:pt x="2561" y="2518683"/>
                  </a:lnTo>
                  <a:lnTo>
                    <a:pt x="2561" y="2617227"/>
                  </a:lnTo>
                  <a:lnTo>
                    <a:pt x="2561" y="2567304"/>
                  </a:lnTo>
                  <a:lnTo>
                    <a:pt x="2561" y="2715758"/>
                  </a:lnTo>
                  <a:lnTo>
                    <a:pt x="2561" y="2518683"/>
                  </a:lnTo>
                  <a:lnTo>
                    <a:pt x="2561" y="2617227"/>
                  </a:lnTo>
                  <a:lnTo>
                    <a:pt x="2561" y="2518683"/>
                  </a:lnTo>
                  <a:lnTo>
                    <a:pt x="2561" y="2715758"/>
                  </a:lnTo>
                  <a:lnTo>
                    <a:pt x="2561" y="2617227"/>
                  </a:lnTo>
                  <a:lnTo>
                    <a:pt x="2561" y="2667150"/>
                  </a:lnTo>
                  <a:lnTo>
                    <a:pt x="2561" y="2518683"/>
                  </a:lnTo>
                  <a:lnTo>
                    <a:pt x="2561" y="2715758"/>
                  </a:lnTo>
                  <a:lnTo>
                    <a:pt x="2561" y="2567304"/>
                  </a:lnTo>
                  <a:lnTo>
                    <a:pt x="2561" y="2715758"/>
                  </a:lnTo>
                  <a:lnTo>
                    <a:pt x="2561" y="2667150"/>
                  </a:lnTo>
                  <a:lnTo>
                    <a:pt x="2561" y="2765693"/>
                  </a:lnTo>
                  <a:lnTo>
                    <a:pt x="2561" y="2518683"/>
                  </a:lnTo>
                  <a:lnTo>
                    <a:pt x="3842" y="2518683"/>
                  </a:lnTo>
                  <a:lnTo>
                    <a:pt x="3842" y="2667150"/>
                  </a:lnTo>
                  <a:lnTo>
                    <a:pt x="3842" y="2617227"/>
                  </a:lnTo>
                  <a:lnTo>
                    <a:pt x="3842" y="2864237"/>
                  </a:lnTo>
                  <a:lnTo>
                    <a:pt x="3842" y="2715758"/>
                  </a:lnTo>
                  <a:lnTo>
                    <a:pt x="5123" y="2667150"/>
                  </a:lnTo>
                  <a:lnTo>
                    <a:pt x="5123" y="2518683"/>
                  </a:lnTo>
                  <a:lnTo>
                    <a:pt x="5123" y="2962768"/>
                  </a:lnTo>
                  <a:lnTo>
                    <a:pt x="5123" y="2715758"/>
                  </a:lnTo>
                  <a:lnTo>
                    <a:pt x="5123" y="2962768"/>
                  </a:lnTo>
                  <a:lnTo>
                    <a:pt x="5123" y="2567304"/>
                  </a:lnTo>
                  <a:lnTo>
                    <a:pt x="5123" y="2962768"/>
                  </a:lnTo>
                  <a:lnTo>
                    <a:pt x="5123" y="164226"/>
                  </a:lnTo>
                  <a:lnTo>
                    <a:pt x="5123" y="3012704"/>
                  </a:lnTo>
                  <a:lnTo>
                    <a:pt x="5123" y="2567304"/>
                  </a:lnTo>
                  <a:lnTo>
                    <a:pt x="5123" y="2962768"/>
                  </a:lnTo>
                  <a:lnTo>
                    <a:pt x="5123" y="65695"/>
                  </a:lnTo>
                  <a:lnTo>
                    <a:pt x="5123" y="3061312"/>
                  </a:lnTo>
                  <a:lnTo>
                    <a:pt x="5123" y="2567304"/>
                  </a:lnTo>
                  <a:lnTo>
                    <a:pt x="5123" y="2814302"/>
                  </a:lnTo>
                  <a:lnTo>
                    <a:pt x="5123" y="0"/>
                  </a:lnTo>
                  <a:lnTo>
                    <a:pt x="5123" y="3061312"/>
                  </a:lnTo>
                  <a:lnTo>
                    <a:pt x="5123" y="2567304"/>
                  </a:lnTo>
                  <a:lnTo>
                    <a:pt x="5123" y="2667150"/>
                  </a:lnTo>
                  <a:lnTo>
                    <a:pt x="5123" y="0"/>
                  </a:lnTo>
                  <a:lnTo>
                    <a:pt x="5123" y="2962768"/>
                  </a:lnTo>
                  <a:lnTo>
                    <a:pt x="5123" y="0"/>
                  </a:lnTo>
                  <a:lnTo>
                    <a:pt x="5123" y="2715758"/>
                  </a:lnTo>
                  <a:lnTo>
                    <a:pt x="5123" y="2518683"/>
                  </a:lnTo>
                </a:path>
              </a:pathLst>
            </a:custGeom>
            <a:ln w="12802">
              <a:solidFill>
                <a:srgbClr val="7FCCFF"/>
              </a:solidFill>
            </a:ln>
          </p:spPr>
          <p:txBody>
            <a:bodyPr wrap="square" lIns="0" tIns="0" rIns="0" bIns="0" rtlCol="0"/>
            <a:lstStyle/>
            <a:p>
              <a:endParaRPr/>
            </a:p>
          </p:txBody>
        </p:sp>
        <p:sp>
          <p:nvSpPr>
            <p:cNvPr id="123" name="object 122"/>
            <p:cNvSpPr/>
            <p:nvPr/>
          </p:nvSpPr>
          <p:spPr>
            <a:xfrm>
              <a:off x="1811221" y="2414014"/>
              <a:ext cx="7505" cy="2876550"/>
            </a:xfrm>
            <a:custGeom>
              <a:avLst/>
              <a:gdLst/>
              <a:ahLst/>
              <a:cxnLst/>
              <a:rect l="l" t="t" r="r" b="b"/>
              <a:pathLst>
                <a:path w="8255" h="3260090">
                  <a:moveTo>
                    <a:pt x="0" y="2667150"/>
                  </a:moveTo>
                  <a:lnTo>
                    <a:pt x="0" y="2765693"/>
                  </a:lnTo>
                  <a:lnTo>
                    <a:pt x="0" y="2667150"/>
                  </a:lnTo>
                  <a:lnTo>
                    <a:pt x="1280" y="2667150"/>
                  </a:lnTo>
                  <a:lnTo>
                    <a:pt x="2561" y="2815616"/>
                  </a:lnTo>
                  <a:lnTo>
                    <a:pt x="2561" y="2765693"/>
                  </a:lnTo>
                  <a:lnTo>
                    <a:pt x="2561" y="2815616"/>
                  </a:lnTo>
                  <a:lnTo>
                    <a:pt x="2561" y="2715771"/>
                  </a:lnTo>
                  <a:lnTo>
                    <a:pt x="2561" y="2815616"/>
                  </a:lnTo>
                  <a:lnTo>
                    <a:pt x="2561" y="2667150"/>
                  </a:lnTo>
                  <a:lnTo>
                    <a:pt x="2561" y="2864224"/>
                  </a:lnTo>
                  <a:lnTo>
                    <a:pt x="2561" y="2715771"/>
                  </a:lnTo>
                  <a:lnTo>
                    <a:pt x="2561" y="2765693"/>
                  </a:lnTo>
                  <a:lnTo>
                    <a:pt x="3842" y="2715771"/>
                  </a:lnTo>
                  <a:lnTo>
                    <a:pt x="3842" y="2815616"/>
                  </a:lnTo>
                  <a:lnTo>
                    <a:pt x="3842" y="2667150"/>
                  </a:lnTo>
                  <a:lnTo>
                    <a:pt x="3842" y="2715771"/>
                  </a:lnTo>
                  <a:lnTo>
                    <a:pt x="3842" y="2667150"/>
                  </a:lnTo>
                  <a:lnTo>
                    <a:pt x="3842" y="2962768"/>
                  </a:lnTo>
                  <a:lnTo>
                    <a:pt x="3842" y="2815616"/>
                  </a:lnTo>
                  <a:lnTo>
                    <a:pt x="3842" y="3062626"/>
                  </a:lnTo>
                  <a:lnTo>
                    <a:pt x="3842" y="2815616"/>
                  </a:lnTo>
                  <a:lnTo>
                    <a:pt x="3842" y="2962768"/>
                  </a:lnTo>
                  <a:lnTo>
                    <a:pt x="3842" y="262770"/>
                  </a:lnTo>
                  <a:lnTo>
                    <a:pt x="3842" y="3259701"/>
                  </a:lnTo>
                  <a:lnTo>
                    <a:pt x="3842" y="2765693"/>
                  </a:lnTo>
                  <a:lnTo>
                    <a:pt x="3842" y="3012704"/>
                  </a:lnTo>
                  <a:lnTo>
                    <a:pt x="3842" y="148466"/>
                  </a:lnTo>
                  <a:lnTo>
                    <a:pt x="3842" y="3259701"/>
                  </a:lnTo>
                  <a:lnTo>
                    <a:pt x="3842" y="2715771"/>
                  </a:lnTo>
                  <a:lnTo>
                    <a:pt x="3842" y="2815616"/>
                  </a:lnTo>
                  <a:lnTo>
                    <a:pt x="3842" y="0"/>
                  </a:lnTo>
                  <a:lnTo>
                    <a:pt x="3842" y="3209778"/>
                  </a:lnTo>
                  <a:lnTo>
                    <a:pt x="3842" y="3012704"/>
                  </a:lnTo>
                  <a:lnTo>
                    <a:pt x="5123" y="2667150"/>
                  </a:lnTo>
                  <a:lnTo>
                    <a:pt x="5123" y="98530"/>
                  </a:lnTo>
                  <a:lnTo>
                    <a:pt x="5123" y="3111234"/>
                  </a:lnTo>
                  <a:lnTo>
                    <a:pt x="5123" y="312693"/>
                  </a:lnTo>
                  <a:lnTo>
                    <a:pt x="5123" y="3012704"/>
                  </a:lnTo>
                  <a:lnTo>
                    <a:pt x="5123" y="2667150"/>
                  </a:lnTo>
                  <a:lnTo>
                    <a:pt x="5123" y="2864224"/>
                  </a:lnTo>
                  <a:lnTo>
                    <a:pt x="5123" y="2667150"/>
                  </a:lnTo>
                  <a:lnTo>
                    <a:pt x="5123" y="2815616"/>
                  </a:lnTo>
                  <a:lnTo>
                    <a:pt x="5123" y="2667150"/>
                  </a:lnTo>
                  <a:lnTo>
                    <a:pt x="5123" y="2765693"/>
                  </a:lnTo>
                  <a:lnTo>
                    <a:pt x="5123" y="2667150"/>
                  </a:lnTo>
                  <a:lnTo>
                    <a:pt x="5123" y="2715771"/>
                  </a:lnTo>
                  <a:lnTo>
                    <a:pt x="5123" y="2667150"/>
                  </a:lnTo>
                  <a:lnTo>
                    <a:pt x="5123" y="2715771"/>
                  </a:lnTo>
                  <a:lnTo>
                    <a:pt x="6403" y="2765693"/>
                  </a:lnTo>
                  <a:lnTo>
                    <a:pt x="6403" y="2715771"/>
                  </a:lnTo>
                  <a:lnTo>
                    <a:pt x="6403" y="2914160"/>
                  </a:lnTo>
                  <a:lnTo>
                    <a:pt x="6403" y="2667150"/>
                  </a:lnTo>
                  <a:lnTo>
                    <a:pt x="6403" y="2864224"/>
                  </a:lnTo>
                  <a:lnTo>
                    <a:pt x="6403" y="312693"/>
                  </a:lnTo>
                  <a:lnTo>
                    <a:pt x="6403" y="2815616"/>
                  </a:lnTo>
                  <a:lnTo>
                    <a:pt x="6403" y="148466"/>
                  </a:lnTo>
                  <a:lnTo>
                    <a:pt x="6403" y="262770"/>
                  </a:lnTo>
                  <a:lnTo>
                    <a:pt x="7684" y="312693"/>
                  </a:lnTo>
                  <a:lnTo>
                    <a:pt x="7684" y="214162"/>
                  </a:lnTo>
                  <a:lnTo>
                    <a:pt x="7684" y="2715771"/>
                  </a:lnTo>
                  <a:lnTo>
                    <a:pt x="7684" y="2667150"/>
                  </a:lnTo>
                  <a:lnTo>
                    <a:pt x="7684" y="2715771"/>
                  </a:lnTo>
                  <a:lnTo>
                    <a:pt x="7684" y="2667150"/>
                  </a:lnTo>
                  <a:lnTo>
                    <a:pt x="7684" y="2864224"/>
                  </a:lnTo>
                  <a:lnTo>
                    <a:pt x="7684" y="2667150"/>
                  </a:lnTo>
                  <a:lnTo>
                    <a:pt x="7684" y="2765693"/>
                  </a:lnTo>
                  <a:lnTo>
                    <a:pt x="7684" y="2667150"/>
                  </a:lnTo>
                  <a:lnTo>
                    <a:pt x="7684" y="2765693"/>
                  </a:lnTo>
                </a:path>
              </a:pathLst>
            </a:custGeom>
            <a:ln w="12802">
              <a:solidFill>
                <a:srgbClr val="7FCCFF"/>
              </a:solidFill>
            </a:ln>
          </p:spPr>
          <p:txBody>
            <a:bodyPr wrap="square" lIns="0" tIns="0" rIns="0" bIns="0" rtlCol="0"/>
            <a:lstStyle/>
            <a:p>
              <a:endParaRPr/>
            </a:p>
          </p:txBody>
        </p:sp>
        <p:sp>
          <p:nvSpPr>
            <p:cNvPr id="124" name="object 123"/>
            <p:cNvSpPr/>
            <p:nvPr/>
          </p:nvSpPr>
          <p:spPr>
            <a:xfrm>
              <a:off x="1818208" y="2414014"/>
              <a:ext cx="7505" cy="2745441"/>
            </a:xfrm>
            <a:custGeom>
              <a:avLst/>
              <a:gdLst/>
              <a:ahLst/>
              <a:cxnLst/>
              <a:rect l="l" t="t" r="r" b="b"/>
              <a:pathLst>
                <a:path w="8255" h="3111500">
                  <a:moveTo>
                    <a:pt x="0" y="2765693"/>
                  </a:moveTo>
                  <a:lnTo>
                    <a:pt x="0" y="2715771"/>
                  </a:lnTo>
                  <a:lnTo>
                    <a:pt x="1280" y="2715771"/>
                  </a:lnTo>
                  <a:lnTo>
                    <a:pt x="1280" y="2815616"/>
                  </a:lnTo>
                  <a:lnTo>
                    <a:pt x="1280" y="2667150"/>
                  </a:lnTo>
                  <a:lnTo>
                    <a:pt x="1280" y="3012704"/>
                  </a:lnTo>
                  <a:lnTo>
                    <a:pt x="1280" y="98530"/>
                  </a:lnTo>
                  <a:lnTo>
                    <a:pt x="1280" y="2962768"/>
                  </a:lnTo>
                  <a:lnTo>
                    <a:pt x="1280" y="98530"/>
                  </a:lnTo>
                  <a:lnTo>
                    <a:pt x="1280" y="3062626"/>
                  </a:lnTo>
                  <a:lnTo>
                    <a:pt x="1280" y="49922"/>
                  </a:lnTo>
                  <a:lnTo>
                    <a:pt x="1280" y="3062626"/>
                  </a:lnTo>
                  <a:lnTo>
                    <a:pt x="1280" y="262770"/>
                  </a:lnTo>
                  <a:lnTo>
                    <a:pt x="1280" y="3111234"/>
                  </a:lnTo>
                  <a:lnTo>
                    <a:pt x="1280" y="2715771"/>
                  </a:lnTo>
                  <a:lnTo>
                    <a:pt x="1280" y="3062626"/>
                  </a:lnTo>
                  <a:lnTo>
                    <a:pt x="1280" y="2667150"/>
                  </a:lnTo>
                  <a:lnTo>
                    <a:pt x="1280" y="3012704"/>
                  </a:lnTo>
                  <a:lnTo>
                    <a:pt x="1280" y="2815616"/>
                  </a:lnTo>
                  <a:lnTo>
                    <a:pt x="2561" y="2667150"/>
                  </a:lnTo>
                  <a:lnTo>
                    <a:pt x="2561" y="2765693"/>
                  </a:lnTo>
                  <a:lnTo>
                    <a:pt x="2561" y="2667150"/>
                  </a:lnTo>
                  <a:lnTo>
                    <a:pt x="2561" y="2715771"/>
                  </a:lnTo>
                  <a:lnTo>
                    <a:pt x="3842" y="2765693"/>
                  </a:lnTo>
                  <a:lnTo>
                    <a:pt x="3842" y="2815616"/>
                  </a:lnTo>
                  <a:lnTo>
                    <a:pt x="3842" y="262770"/>
                  </a:lnTo>
                  <a:lnTo>
                    <a:pt x="3842" y="2765693"/>
                  </a:lnTo>
                  <a:lnTo>
                    <a:pt x="3842" y="98530"/>
                  </a:lnTo>
                  <a:lnTo>
                    <a:pt x="3842" y="2815616"/>
                  </a:lnTo>
                  <a:lnTo>
                    <a:pt x="3842" y="148466"/>
                  </a:lnTo>
                  <a:lnTo>
                    <a:pt x="3842" y="2765693"/>
                  </a:lnTo>
                  <a:lnTo>
                    <a:pt x="3842" y="0"/>
                  </a:lnTo>
                  <a:lnTo>
                    <a:pt x="3842" y="262770"/>
                  </a:lnTo>
                  <a:lnTo>
                    <a:pt x="3842" y="148466"/>
                  </a:lnTo>
                  <a:lnTo>
                    <a:pt x="3842" y="312693"/>
                  </a:lnTo>
                  <a:lnTo>
                    <a:pt x="5123" y="2667150"/>
                  </a:lnTo>
                  <a:lnTo>
                    <a:pt x="5123" y="312693"/>
                  </a:lnTo>
                  <a:lnTo>
                    <a:pt x="5123" y="2715771"/>
                  </a:lnTo>
                  <a:lnTo>
                    <a:pt x="5123" y="214162"/>
                  </a:lnTo>
                  <a:lnTo>
                    <a:pt x="5123" y="2864224"/>
                  </a:lnTo>
                  <a:lnTo>
                    <a:pt x="5123" y="214162"/>
                  </a:lnTo>
                  <a:lnTo>
                    <a:pt x="5123" y="2864224"/>
                  </a:lnTo>
                  <a:lnTo>
                    <a:pt x="5123" y="49922"/>
                  </a:lnTo>
                  <a:lnTo>
                    <a:pt x="5123" y="2765693"/>
                  </a:lnTo>
                  <a:lnTo>
                    <a:pt x="5123" y="49922"/>
                  </a:lnTo>
                  <a:lnTo>
                    <a:pt x="5123" y="98530"/>
                  </a:lnTo>
                  <a:lnTo>
                    <a:pt x="6403" y="2667150"/>
                  </a:lnTo>
                  <a:lnTo>
                    <a:pt x="6403" y="2765693"/>
                  </a:lnTo>
                  <a:lnTo>
                    <a:pt x="6403" y="262770"/>
                  </a:lnTo>
                  <a:lnTo>
                    <a:pt x="6403" y="2765693"/>
                  </a:lnTo>
                  <a:lnTo>
                    <a:pt x="6403" y="2667150"/>
                  </a:lnTo>
                  <a:lnTo>
                    <a:pt x="7672" y="2667150"/>
                  </a:lnTo>
                  <a:lnTo>
                    <a:pt x="7672" y="262770"/>
                  </a:lnTo>
                  <a:lnTo>
                    <a:pt x="7672" y="2715771"/>
                  </a:lnTo>
                  <a:lnTo>
                    <a:pt x="7672" y="0"/>
                  </a:lnTo>
                  <a:lnTo>
                    <a:pt x="7672" y="2864224"/>
                  </a:lnTo>
                  <a:lnTo>
                    <a:pt x="7672" y="2667150"/>
                  </a:lnTo>
                </a:path>
              </a:pathLst>
            </a:custGeom>
            <a:ln w="12802">
              <a:solidFill>
                <a:srgbClr val="7FCCFF"/>
              </a:solidFill>
            </a:ln>
          </p:spPr>
          <p:txBody>
            <a:bodyPr wrap="square" lIns="0" tIns="0" rIns="0" bIns="0" rtlCol="0"/>
            <a:lstStyle/>
            <a:p>
              <a:endParaRPr/>
            </a:p>
          </p:txBody>
        </p:sp>
        <p:sp>
          <p:nvSpPr>
            <p:cNvPr id="125" name="object 124"/>
            <p:cNvSpPr/>
            <p:nvPr/>
          </p:nvSpPr>
          <p:spPr>
            <a:xfrm>
              <a:off x="1825182" y="2500953"/>
              <a:ext cx="6350" cy="2702859"/>
            </a:xfrm>
            <a:custGeom>
              <a:avLst/>
              <a:gdLst/>
              <a:ahLst/>
              <a:cxnLst/>
              <a:rect l="l" t="t" r="r" b="b"/>
              <a:pathLst>
                <a:path w="6985" h="3063240">
                  <a:moveTo>
                    <a:pt x="0" y="2568619"/>
                  </a:moveTo>
                  <a:lnTo>
                    <a:pt x="0" y="0"/>
                  </a:lnTo>
                  <a:lnTo>
                    <a:pt x="0" y="2815629"/>
                  </a:lnTo>
                  <a:lnTo>
                    <a:pt x="0" y="2568619"/>
                  </a:lnTo>
                  <a:lnTo>
                    <a:pt x="0" y="2717085"/>
                  </a:lnTo>
                  <a:lnTo>
                    <a:pt x="0" y="2667163"/>
                  </a:lnTo>
                  <a:lnTo>
                    <a:pt x="0" y="3062639"/>
                  </a:lnTo>
                  <a:lnTo>
                    <a:pt x="0" y="2617240"/>
                  </a:lnTo>
                  <a:lnTo>
                    <a:pt x="0" y="2864237"/>
                  </a:lnTo>
                  <a:lnTo>
                    <a:pt x="0" y="2765693"/>
                  </a:lnTo>
                  <a:lnTo>
                    <a:pt x="1293" y="2568619"/>
                  </a:lnTo>
                  <a:lnTo>
                    <a:pt x="1293" y="3012704"/>
                  </a:lnTo>
                  <a:lnTo>
                    <a:pt x="1293" y="2667163"/>
                  </a:lnTo>
                  <a:lnTo>
                    <a:pt x="1293" y="2765693"/>
                  </a:lnTo>
                  <a:lnTo>
                    <a:pt x="1293" y="2617240"/>
                  </a:lnTo>
                  <a:lnTo>
                    <a:pt x="1293" y="2864237"/>
                  </a:lnTo>
                  <a:lnTo>
                    <a:pt x="1293" y="2568619"/>
                  </a:lnTo>
                  <a:lnTo>
                    <a:pt x="1293" y="2765693"/>
                  </a:lnTo>
                  <a:lnTo>
                    <a:pt x="1293" y="2617240"/>
                  </a:lnTo>
                  <a:lnTo>
                    <a:pt x="1293" y="2667163"/>
                  </a:lnTo>
                  <a:lnTo>
                    <a:pt x="1293" y="2568619"/>
                  </a:lnTo>
                  <a:lnTo>
                    <a:pt x="1293" y="2667163"/>
                  </a:lnTo>
                  <a:lnTo>
                    <a:pt x="1293" y="2617240"/>
                  </a:lnTo>
                  <a:lnTo>
                    <a:pt x="1293" y="2815629"/>
                  </a:lnTo>
                  <a:lnTo>
                    <a:pt x="1293" y="2667163"/>
                  </a:lnTo>
                  <a:lnTo>
                    <a:pt x="1293" y="2765693"/>
                  </a:lnTo>
                  <a:lnTo>
                    <a:pt x="1293" y="2617240"/>
                  </a:lnTo>
                  <a:lnTo>
                    <a:pt x="2574" y="2765693"/>
                  </a:lnTo>
                  <a:lnTo>
                    <a:pt x="2574" y="2815629"/>
                  </a:lnTo>
                  <a:lnTo>
                    <a:pt x="2574" y="2568619"/>
                  </a:lnTo>
                  <a:lnTo>
                    <a:pt x="2574" y="2815629"/>
                  </a:lnTo>
                  <a:lnTo>
                    <a:pt x="2574" y="2617240"/>
                  </a:lnTo>
                  <a:lnTo>
                    <a:pt x="2574" y="2815629"/>
                  </a:lnTo>
                  <a:lnTo>
                    <a:pt x="2574" y="2617240"/>
                  </a:lnTo>
                  <a:lnTo>
                    <a:pt x="2574" y="2667163"/>
                  </a:lnTo>
                  <a:lnTo>
                    <a:pt x="2574" y="2617240"/>
                  </a:lnTo>
                  <a:lnTo>
                    <a:pt x="2574" y="2815629"/>
                  </a:lnTo>
                  <a:lnTo>
                    <a:pt x="2574" y="2568619"/>
                  </a:lnTo>
                  <a:lnTo>
                    <a:pt x="2574" y="2667163"/>
                  </a:lnTo>
                  <a:lnTo>
                    <a:pt x="2574" y="2568619"/>
                  </a:lnTo>
                  <a:lnTo>
                    <a:pt x="2574" y="2667163"/>
                  </a:lnTo>
                  <a:lnTo>
                    <a:pt x="2574" y="2617240"/>
                  </a:lnTo>
                  <a:lnTo>
                    <a:pt x="3842" y="2667163"/>
                  </a:lnTo>
                  <a:lnTo>
                    <a:pt x="3842" y="2765693"/>
                  </a:lnTo>
                  <a:lnTo>
                    <a:pt x="3842" y="2667163"/>
                  </a:lnTo>
                  <a:lnTo>
                    <a:pt x="5135" y="2568619"/>
                  </a:lnTo>
                  <a:lnTo>
                    <a:pt x="5135" y="2864237"/>
                  </a:lnTo>
                  <a:lnTo>
                    <a:pt x="5135" y="2617240"/>
                  </a:lnTo>
                  <a:lnTo>
                    <a:pt x="5135" y="3062639"/>
                  </a:lnTo>
                  <a:lnTo>
                    <a:pt x="5135" y="2617240"/>
                  </a:lnTo>
                  <a:lnTo>
                    <a:pt x="5135" y="2864237"/>
                  </a:lnTo>
                  <a:lnTo>
                    <a:pt x="5135" y="2815629"/>
                  </a:lnTo>
                  <a:lnTo>
                    <a:pt x="5135" y="3012704"/>
                  </a:lnTo>
                  <a:lnTo>
                    <a:pt x="5135" y="2617240"/>
                  </a:lnTo>
                  <a:lnTo>
                    <a:pt x="5135" y="2815629"/>
                  </a:lnTo>
                  <a:lnTo>
                    <a:pt x="5135" y="164239"/>
                  </a:lnTo>
                  <a:lnTo>
                    <a:pt x="5135" y="2765693"/>
                  </a:lnTo>
                  <a:lnTo>
                    <a:pt x="5135" y="115631"/>
                  </a:lnTo>
                  <a:lnTo>
                    <a:pt x="5135" y="2765693"/>
                  </a:lnTo>
                  <a:lnTo>
                    <a:pt x="5135" y="2617240"/>
                  </a:lnTo>
                  <a:lnTo>
                    <a:pt x="5135" y="2717085"/>
                  </a:lnTo>
                  <a:lnTo>
                    <a:pt x="5135" y="115631"/>
                  </a:lnTo>
                  <a:lnTo>
                    <a:pt x="5135" y="2717085"/>
                  </a:lnTo>
                  <a:lnTo>
                    <a:pt x="5135" y="49935"/>
                  </a:lnTo>
                  <a:lnTo>
                    <a:pt x="5135" y="2568619"/>
                  </a:lnTo>
                  <a:lnTo>
                    <a:pt x="5135" y="164239"/>
                  </a:lnTo>
                  <a:lnTo>
                    <a:pt x="5135" y="214162"/>
                  </a:lnTo>
                  <a:lnTo>
                    <a:pt x="5135" y="164239"/>
                  </a:lnTo>
                  <a:lnTo>
                    <a:pt x="6403" y="2617240"/>
                  </a:lnTo>
                  <a:lnTo>
                    <a:pt x="6403" y="2568619"/>
                  </a:lnTo>
                </a:path>
              </a:pathLst>
            </a:custGeom>
            <a:ln w="12802">
              <a:solidFill>
                <a:srgbClr val="7FCCFF"/>
              </a:solidFill>
            </a:ln>
          </p:spPr>
          <p:txBody>
            <a:bodyPr wrap="square" lIns="0" tIns="0" rIns="0" bIns="0" rtlCol="0"/>
            <a:lstStyle/>
            <a:p>
              <a:endParaRPr/>
            </a:p>
          </p:txBody>
        </p:sp>
        <p:sp>
          <p:nvSpPr>
            <p:cNvPr id="126" name="object 125"/>
            <p:cNvSpPr/>
            <p:nvPr/>
          </p:nvSpPr>
          <p:spPr>
            <a:xfrm>
              <a:off x="1831005" y="2327065"/>
              <a:ext cx="7505" cy="2832287"/>
            </a:xfrm>
            <a:custGeom>
              <a:avLst/>
              <a:gdLst/>
              <a:ahLst/>
              <a:cxnLst/>
              <a:rect l="l" t="t" r="r" b="b"/>
              <a:pathLst>
                <a:path w="8255" h="3209925">
                  <a:moveTo>
                    <a:pt x="0" y="2765693"/>
                  </a:moveTo>
                  <a:lnTo>
                    <a:pt x="0" y="2864237"/>
                  </a:lnTo>
                  <a:lnTo>
                    <a:pt x="0" y="2765693"/>
                  </a:lnTo>
                  <a:lnTo>
                    <a:pt x="0" y="2864237"/>
                  </a:lnTo>
                  <a:lnTo>
                    <a:pt x="0" y="2765693"/>
                  </a:lnTo>
                  <a:lnTo>
                    <a:pt x="0" y="2864237"/>
                  </a:lnTo>
                  <a:lnTo>
                    <a:pt x="0" y="2765693"/>
                  </a:lnTo>
                  <a:lnTo>
                    <a:pt x="0" y="2814315"/>
                  </a:lnTo>
                  <a:lnTo>
                    <a:pt x="2561" y="2962768"/>
                  </a:lnTo>
                  <a:lnTo>
                    <a:pt x="2561" y="3111247"/>
                  </a:lnTo>
                  <a:lnTo>
                    <a:pt x="2561" y="2814315"/>
                  </a:lnTo>
                  <a:lnTo>
                    <a:pt x="2561" y="2962768"/>
                  </a:lnTo>
                  <a:lnTo>
                    <a:pt x="2561" y="2864237"/>
                  </a:lnTo>
                  <a:lnTo>
                    <a:pt x="2561" y="3209778"/>
                  </a:lnTo>
                  <a:lnTo>
                    <a:pt x="2561" y="2914160"/>
                  </a:lnTo>
                  <a:lnTo>
                    <a:pt x="2561" y="3161170"/>
                  </a:lnTo>
                  <a:lnTo>
                    <a:pt x="2561" y="2962768"/>
                  </a:lnTo>
                  <a:lnTo>
                    <a:pt x="2561" y="3209778"/>
                  </a:lnTo>
                  <a:lnTo>
                    <a:pt x="2561" y="411236"/>
                  </a:lnTo>
                  <a:lnTo>
                    <a:pt x="2561" y="3209778"/>
                  </a:lnTo>
                  <a:lnTo>
                    <a:pt x="2561" y="2962768"/>
                  </a:lnTo>
                  <a:lnTo>
                    <a:pt x="2561" y="3161170"/>
                  </a:lnTo>
                  <a:lnTo>
                    <a:pt x="2561" y="247010"/>
                  </a:lnTo>
                  <a:lnTo>
                    <a:pt x="2561" y="3209778"/>
                  </a:lnTo>
                  <a:lnTo>
                    <a:pt x="2561" y="2864237"/>
                  </a:lnTo>
                  <a:lnTo>
                    <a:pt x="2561" y="2962768"/>
                  </a:lnTo>
                  <a:lnTo>
                    <a:pt x="2561" y="197074"/>
                  </a:lnTo>
                  <a:lnTo>
                    <a:pt x="2561" y="312705"/>
                  </a:lnTo>
                  <a:lnTo>
                    <a:pt x="3842" y="3061312"/>
                  </a:lnTo>
                  <a:lnTo>
                    <a:pt x="3842" y="3111247"/>
                  </a:lnTo>
                  <a:lnTo>
                    <a:pt x="3842" y="148466"/>
                  </a:lnTo>
                  <a:lnTo>
                    <a:pt x="3842" y="2962768"/>
                  </a:lnTo>
                  <a:lnTo>
                    <a:pt x="3842" y="312705"/>
                  </a:lnTo>
                  <a:lnTo>
                    <a:pt x="3842" y="2765693"/>
                  </a:lnTo>
                  <a:lnTo>
                    <a:pt x="3842" y="361314"/>
                  </a:lnTo>
                  <a:lnTo>
                    <a:pt x="3842" y="411236"/>
                  </a:lnTo>
                  <a:lnTo>
                    <a:pt x="3842" y="361314"/>
                  </a:lnTo>
                  <a:lnTo>
                    <a:pt x="5123" y="312705"/>
                  </a:lnTo>
                  <a:lnTo>
                    <a:pt x="5123" y="411236"/>
                  </a:lnTo>
                  <a:lnTo>
                    <a:pt x="5123" y="312705"/>
                  </a:lnTo>
                  <a:lnTo>
                    <a:pt x="5123" y="361314"/>
                  </a:lnTo>
                  <a:lnTo>
                    <a:pt x="5123" y="197074"/>
                  </a:lnTo>
                  <a:lnTo>
                    <a:pt x="5123" y="411236"/>
                  </a:lnTo>
                  <a:lnTo>
                    <a:pt x="5123" y="197074"/>
                  </a:lnTo>
                  <a:lnTo>
                    <a:pt x="5123" y="411236"/>
                  </a:lnTo>
                  <a:lnTo>
                    <a:pt x="5123" y="361314"/>
                  </a:lnTo>
                  <a:lnTo>
                    <a:pt x="6403" y="361314"/>
                  </a:lnTo>
                  <a:lnTo>
                    <a:pt x="6403" y="411236"/>
                  </a:lnTo>
                  <a:lnTo>
                    <a:pt x="6403" y="148466"/>
                  </a:lnTo>
                  <a:lnTo>
                    <a:pt x="6403" y="312705"/>
                  </a:lnTo>
                  <a:lnTo>
                    <a:pt x="6403" y="197074"/>
                  </a:lnTo>
                  <a:lnTo>
                    <a:pt x="6403" y="361314"/>
                  </a:lnTo>
                  <a:lnTo>
                    <a:pt x="6403" y="148466"/>
                  </a:lnTo>
                  <a:lnTo>
                    <a:pt x="6403" y="361314"/>
                  </a:lnTo>
                  <a:lnTo>
                    <a:pt x="6403" y="0"/>
                  </a:lnTo>
                  <a:lnTo>
                    <a:pt x="6403" y="411236"/>
                  </a:lnTo>
                  <a:lnTo>
                    <a:pt x="7684" y="361314"/>
                  </a:lnTo>
                  <a:lnTo>
                    <a:pt x="7684" y="0"/>
                  </a:lnTo>
                  <a:lnTo>
                    <a:pt x="7684" y="2864237"/>
                  </a:lnTo>
                  <a:lnTo>
                    <a:pt x="7684" y="0"/>
                  </a:lnTo>
                  <a:lnTo>
                    <a:pt x="7684" y="3061312"/>
                  </a:lnTo>
                  <a:lnTo>
                    <a:pt x="7684" y="2814315"/>
                  </a:lnTo>
                  <a:lnTo>
                    <a:pt x="7684" y="2864237"/>
                  </a:lnTo>
                  <a:lnTo>
                    <a:pt x="7684" y="48608"/>
                  </a:lnTo>
                  <a:lnTo>
                    <a:pt x="7684" y="3161170"/>
                  </a:lnTo>
                </a:path>
              </a:pathLst>
            </a:custGeom>
            <a:ln w="12802">
              <a:solidFill>
                <a:srgbClr val="7FCCFF"/>
              </a:solidFill>
            </a:ln>
          </p:spPr>
          <p:txBody>
            <a:bodyPr wrap="square" lIns="0" tIns="0" rIns="0" bIns="0" rtlCol="0"/>
            <a:lstStyle/>
            <a:p>
              <a:endParaRPr/>
            </a:p>
          </p:txBody>
        </p:sp>
        <p:sp>
          <p:nvSpPr>
            <p:cNvPr id="127" name="object 126"/>
            <p:cNvSpPr/>
            <p:nvPr/>
          </p:nvSpPr>
          <p:spPr>
            <a:xfrm>
              <a:off x="1837991" y="2196064"/>
              <a:ext cx="8659" cy="2920812"/>
            </a:xfrm>
            <a:custGeom>
              <a:avLst/>
              <a:gdLst/>
              <a:ahLst/>
              <a:cxnLst/>
              <a:rect l="l" t="t" r="r" b="b"/>
              <a:pathLst>
                <a:path w="9525" h="3310254">
                  <a:moveTo>
                    <a:pt x="0" y="3309636"/>
                  </a:moveTo>
                  <a:lnTo>
                    <a:pt x="0" y="148466"/>
                  </a:lnTo>
                  <a:lnTo>
                    <a:pt x="0" y="3209778"/>
                  </a:lnTo>
                  <a:lnTo>
                    <a:pt x="0" y="197074"/>
                  </a:lnTo>
                  <a:lnTo>
                    <a:pt x="0" y="3062626"/>
                  </a:lnTo>
                  <a:lnTo>
                    <a:pt x="0" y="461172"/>
                  </a:lnTo>
                  <a:lnTo>
                    <a:pt x="0" y="3012704"/>
                  </a:lnTo>
                  <a:lnTo>
                    <a:pt x="0" y="2962781"/>
                  </a:lnTo>
                  <a:lnTo>
                    <a:pt x="0" y="3012704"/>
                  </a:lnTo>
                  <a:lnTo>
                    <a:pt x="0" y="2914160"/>
                  </a:lnTo>
                  <a:lnTo>
                    <a:pt x="1280" y="559703"/>
                  </a:lnTo>
                  <a:lnTo>
                    <a:pt x="2561" y="559703"/>
                  </a:lnTo>
                  <a:lnTo>
                    <a:pt x="2561" y="461172"/>
                  </a:lnTo>
                  <a:lnTo>
                    <a:pt x="2561" y="559703"/>
                  </a:lnTo>
                  <a:lnTo>
                    <a:pt x="2561" y="296932"/>
                  </a:lnTo>
                  <a:lnTo>
                    <a:pt x="2561" y="559703"/>
                  </a:lnTo>
                  <a:lnTo>
                    <a:pt x="2561" y="345540"/>
                  </a:lnTo>
                  <a:lnTo>
                    <a:pt x="2561" y="559703"/>
                  </a:lnTo>
                  <a:lnTo>
                    <a:pt x="2561" y="509780"/>
                  </a:lnTo>
                  <a:lnTo>
                    <a:pt x="3842" y="559703"/>
                  </a:lnTo>
                  <a:lnTo>
                    <a:pt x="3842" y="247010"/>
                  </a:lnTo>
                  <a:lnTo>
                    <a:pt x="3842" y="345540"/>
                  </a:lnTo>
                  <a:lnTo>
                    <a:pt x="3842" y="148466"/>
                  </a:lnTo>
                  <a:lnTo>
                    <a:pt x="3842" y="296932"/>
                  </a:lnTo>
                  <a:lnTo>
                    <a:pt x="3842" y="98543"/>
                  </a:lnTo>
                  <a:lnTo>
                    <a:pt x="3842" y="2962781"/>
                  </a:lnTo>
                  <a:lnTo>
                    <a:pt x="3842" y="0"/>
                  </a:lnTo>
                  <a:lnTo>
                    <a:pt x="3842" y="3062626"/>
                  </a:lnTo>
                  <a:lnTo>
                    <a:pt x="3842" y="49922"/>
                  </a:lnTo>
                  <a:lnTo>
                    <a:pt x="3842" y="3209778"/>
                  </a:lnTo>
                  <a:lnTo>
                    <a:pt x="3842" y="98543"/>
                  </a:lnTo>
                  <a:lnTo>
                    <a:pt x="3842" y="3161170"/>
                  </a:lnTo>
                  <a:lnTo>
                    <a:pt x="5123" y="509780"/>
                  </a:lnTo>
                  <a:lnTo>
                    <a:pt x="5123" y="197074"/>
                  </a:lnTo>
                  <a:lnTo>
                    <a:pt x="5123" y="3062626"/>
                  </a:lnTo>
                  <a:lnTo>
                    <a:pt x="5123" y="296932"/>
                  </a:lnTo>
                  <a:lnTo>
                    <a:pt x="5123" y="559703"/>
                  </a:lnTo>
                  <a:lnTo>
                    <a:pt x="6403" y="2914160"/>
                  </a:lnTo>
                  <a:lnTo>
                    <a:pt x="6403" y="3012704"/>
                  </a:lnTo>
                  <a:lnTo>
                    <a:pt x="6403" y="2914160"/>
                  </a:lnTo>
                  <a:lnTo>
                    <a:pt x="6403" y="3062626"/>
                  </a:lnTo>
                  <a:lnTo>
                    <a:pt x="6403" y="559703"/>
                  </a:lnTo>
                  <a:lnTo>
                    <a:pt x="6403" y="2914160"/>
                  </a:lnTo>
                  <a:lnTo>
                    <a:pt x="6403" y="345540"/>
                  </a:lnTo>
                  <a:lnTo>
                    <a:pt x="6403" y="509780"/>
                  </a:lnTo>
                  <a:lnTo>
                    <a:pt x="6403" y="395476"/>
                  </a:lnTo>
                  <a:lnTo>
                    <a:pt x="7684" y="461172"/>
                  </a:lnTo>
                  <a:lnTo>
                    <a:pt x="7684" y="2962781"/>
                  </a:lnTo>
                  <a:lnTo>
                    <a:pt x="7684" y="345540"/>
                  </a:lnTo>
                  <a:lnTo>
                    <a:pt x="7684" y="2914160"/>
                  </a:lnTo>
                  <a:lnTo>
                    <a:pt x="7684" y="148466"/>
                  </a:lnTo>
                  <a:lnTo>
                    <a:pt x="7684" y="345540"/>
                  </a:lnTo>
                  <a:lnTo>
                    <a:pt x="8965" y="3012704"/>
                  </a:lnTo>
                  <a:lnTo>
                    <a:pt x="8965" y="148466"/>
                  </a:lnTo>
                  <a:lnTo>
                    <a:pt x="8965" y="3209778"/>
                  </a:lnTo>
                  <a:lnTo>
                    <a:pt x="8965" y="247010"/>
                  </a:lnTo>
                </a:path>
              </a:pathLst>
            </a:custGeom>
            <a:ln w="12802">
              <a:solidFill>
                <a:srgbClr val="7FCCFF"/>
              </a:solidFill>
            </a:ln>
          </p:spPr>
          <p:txBody>
            <a:bodyPr wrap="square" lIns="0" tIns="0" rIns="0" bIns="0" rtlCol="0"/>
            <a:lstStyle/>
            <a:p>
              <a:endParaRPr/>
            </a:p>
          </p:txBody>
        </p:sp>
        <p:sp>
          <p:nvSpPr>
            <p:cNvPr id="128" name="object 127"/>
            <p:cNvSpPr/>
            <p:nvPr/>
          </p:nvSpPr>
          <p:spPr>
            <a:xfrm>
              <a:off x="1846142" y="2414014"/>
              <a:ext cx="8659" cy="2745441"/>
            </a:xfrm>
            <a:custGeom>
              <a:avLst/>
              <a:gdLst/>
              <a:ahLst/>
              <a:cxnLst/>
              <a:rect l="l" t="t" r="r" b="b"/>
              <a:pathLst>
                <a:path w="9525" h="3111500">
                  <a:moveTo>
                    <a:pt x="0" y="0"/>
                  </a:moveTo>
                  <a:lnTo>
                    <a:pt x="0" y="0"/>
                  </a:lnTo>
                  <a:lnTo>
                    <a:pt x="0" y="3111234"/>
                  </a:lnTo>
                  <a:lnTo>
                    <a:pt x="0" y="2667150"/>
                  </a:lnTo>
                  <a:lnTo>
                    <a:pt x="0" y="2715771"/>
                  </a:lnTo>
                  <a:lnTo>
                    <a:pt x="0" y="49922"/>
                  </a:lnTo>
                  <a:lnTo>
                    <a:pt x="0" y="3012704"/>
                  </a:lnTo>
                  <a:lnTo>
                    <a:pt x="0" y="0"/>
                  </a:lnTo>
                  <a:lnTo>
                    <a:pt x="0" y="2864224"/>
                  </a:lnTo>
                  <a:lnTo>
                    <a:pt x="0" y="214162"/>
                  </a:lnTo>
                  <a:lnTo>
                    <a:pt x="0" y="2715771"/>
                  </a:lnTo>
                  <a:lnTo>
                    <a:pt x="1280" y="2715771"/>
                  </a:lnTo>
                  <a:lnTo>
                    <a:pt x="1280" y="2667150"/>
                  </a:lnTo>
                  <a:lnTo>
                    <a:pt x="2561" y="312693"/>
                  </a:lnTo>
                  <a:lnTo>
                    <a:pt x="2561" y="2765693"/>
                  </a:lnTo>
                  <a:lnTo>
                    <a:pt x="2561" y="214162"/>
                  </a:lnTo>
                  <a:lnTo>
                    <a:pt x="2561" y="2815616"/>
                  </a:lnTo>
                  <a:lnTo>
                    <a:pt x="2561" y="262770"/>
                  </a:lnTo>
                  <a:lnTo>
                    <a:pt x="2561" y="2815616"/>
                  </a:lnTo>
                  <a:lnTo>
                    <a:pt x="2561" y="262770"/>
                  </a:lnTo>
                  <a:lnTo>
                    <a:pt x="2561" y="2864224"/>
                  </a:lnTo>
                  <a:lnTo>
                    <a:pt x="2561" y="2667150"/>
                  </a:lnTo>
                  <a:lnTo>
                    <a:pt x="2561" y="2765693"/>
                  </a:lnTo>
                  <a:lnTo>
                    <a:pt x="2561" y="2667150"/>
                  </a:lnTo>
                  <a:lnTo>
                    <a:pt x="2561" y="2864224"/>
                  </a:lnTo>
                  <a:lnTo>
                    <a:pt x="2561" y="2715771"/>
                  </a:lnTo>
                  <a:lnTo>
                    <a:pt x="2561" y="2815616"/>
                  </a:lnTo>
                  <a:lnTo>
                    <a:pt x="2561" y="2667150"/>
                  </a:lnTo>
                  <a:lnTo>
                    <a:pt x="3842" y="312693"/>
                  </a:lnTo>
                  <a:lnTo>
                    <a:pt x="3842" y="2815616"/>
                  </a:lnTo>
                  <a:lnTo>
                    <a:pt x="3842" y="148466"/>
                  </a:lnTo>
                  <a:lnTo>
                    <a:pt x="3842" y="2864224"/>
                  </a:lnTo>
                  <a:lnTo>
                    <a:pt x="3842" y="0"/>
                  </a:lnTo>
                  <a:lnTo>
                    <a:pt x="3842" y="2864224"/>
                  </a:lnTo>
                  <a:lnTo>
                    <a:pt x="3842" y="49922"/>
                  </a:lnTo>
                  <a:lnTo>
                    <a:pt x="3842" y="2962768"/>
                  </a:lnTo>
                  <a:lnTo>
                    <a:pt x="3842" y="0"/>
                  </a:lnTo>
                  <a:lnTo>
                    <a:pt x="3842" y="2715771"/>
                  </a:lnTo>
                  <a:lnTo>
                    <a:pt x="3842" y="214162"/>
                  </a:lnTo>
                  <a:lnTo>
                    <a:pt x="3842" y="2815616"/>
                  </a:lnTo>
                  <a:lnTo>
                    <a:pt x="3842" y="2715771"/>
                  </a:lnTo>
                  <a:lnTo>
                    <a:pt x="5123" y="2715771"/>
                  </a:lnTo>
                  <a:lnTo>
                    <a:pt x="5123" y="2765693"/>
                  </a:lnTo>
                  <a:lnTo>
                    <a:pt x="6403" y="2667150"/>
                  </a:lnTo>
                  <a:lnTo>
                    <a:pt x="6403" y="262770"/>
                  </a:lnTo>
                  <a:lnTo>
                    <a:pt x="6403" y="2667150"/>
                  </a:lnTo>
                  <a:lnTo>
                    <a:pt x="6403" y="148466"/>
                  </a:lnTo>
                  <a:lnTo>
                    <a:pt x="6403" y="2765693"/>
                  </a:lnTo>
                  <a:lnTo>
                    <a:pt x="6403" y="98530"/>
                  </a:lnTo>
                  <a:lnTo>
                    <a:pt x="6403" y="2765693"/>
                  </a:lnTo>
                  <a:lnTo>
                    <a:pt x="6403" y="148466"/>
                  </a:lnTo>
                  <a:lnTo>
                    <a:pt x="6403" y="2765693"/>
                  </a:lnTo>
                  <a:lnTo>
                    <a:pt x="6403" y="98530"/>
                  </a:lnTo>
                  <a:lnTo>
                    <a:pt x="6403" y="2667150"/>
                  </a:lnTo>
                  <a:lnTo>
                    <a:pt x="6403" y="312693"/>
                  </a:lnTo>
                  <a:lnTo>
                    <a:pt x="7672" y="312693"/>
                  </a:lnTo>
                  <a:lnTo>
                    <a:pt x="7672" y="262770"/>
                  </a:lnTo>
                  <a:lnTo>
                    <a:pt x="7672" y="312693"/>
                  </a:lnTo>
                  <a:lnTo>
                    <a:pt x="7672" y="148466"/>
                  </a:lnTo>
                  <a:lnTo>
                    <a:pt x="7672" y="2667150"/>
                  </a:lnTo>
                  <a:lnTo>
                    <a:pt x="7672" y="214162"/>
                  </a:lnTo>
                  <a:lnTo>
                    <a:pt x="7672" y="2765693"/>
                  </a:lnTo>
                  <a:lnTo>
                    <a:pt x="7672" y="98530"/>
                  </a:lnTo>
                  <a:lnTo>
                    <a:pt x="8965" y="148466"/>
                  </a:lnTo>
                  <a:lnTo>
                    <a:pt x="8965" y="2667150"/>
                  </a:lnTo>
                </a:path>
              </a:pathLst>
            </a:custGeom>
            <a:ln w="12802">
              <a:solidFill>
                <a:srgbClr val="7FCCFF"/>
              </a:solidFill>
            </a:ln>
          </p:spPr>
          <p:txBody>
            <a:bodyPr wrap="square" lIns="0" tIns="0" rIns="0" bIns="0" rtlCol="0"/>
            <a:lstStyle/>
            <a:p>
              <a:endParaRPr/>
            </a:p>
          </p:txBody>
        </p:sp>
        <p:sp>
          <p:nvSpPr>
            <p:cNvPr id="129" name="object 128"/>
            <p:cNvSpPr/>
            <p:nvPr/>
          </p:nvSpPr>
          <p:spPr>
            <a:xfrm>
              <a:off x="1854292" y="2283016"/>
              <a:ext cx="8659" cy="2833407"/>
            </a:xfrm>
            <a:custGeom>
              <a:avLst/>
              <a:gdLst/>
              <a:ahLst/>
              <a:cxnLst/>
              <a:rect l="l" t="t" r="r" b="b"/>
              <a:pathLst>
                <a:path w="9525" h="3211195">
                  <a:moveTo>
                    <a:pt x="0" y="2815616"/>
                  </a:moveTo>
                  <a:lnTo>
                    <a:pt x="0" y="411236"/>
                  </a:lnTo>
                  <a:lnTo>
                    <a:pt x="0" y="3012691"/>
                  </a:lnTo>
                  <a:lnTo>
                    <a:pt x="0" y="411236"/>
                  </a:lnTo>
                  <a:lnTo>
                    <a:pt x="0" y="2815616"/>
                  </a:lnTo>
                  <a:lnTo>
                    <a:pt x="0" y="296932"/>
                  </a:lnTo>
                  <a:lnTo>
                    <a:pt x="0" y="411236"/>
                  </a:lnTo>
                  <a:lnTo>
                    <a:pt x="1280" y="461159"/>
                  </a:lnTo>
                  <a:lnTo>
                    <a:pt x="1280" y="2914160"/>
                  </a:lnTo>
                  <a:lnTo>
                    <a:pt x="1280" y="296932"/>
                  </a:lnTo>
                  <a:lnTo>
                    <a:pt x="1280" y="2964082"/>
                  </a:lnTo>
                  <a:lnTo>
                    <a:pt x="1280" y="2815616"/>
                  </a:lnTo>
                  <a:lnTo>
                    <a:pt x="1280" y="2914160"/>
                  </a:lnTo>
                  <a:lnTo>
                    <a:pt x="2548" y="362628"/>
                  </a:lnTo>
                  <a:lnTo>
                    <a:pt x="2548" y="3062626"/>
                  </a:lnTo>
                  <a:lnTo>
                    <a:pt x="2548" y="411236"/>
                  </a:lnTo>
                  <a:lnTo>
                    <a:pt x="2548" y="3111234"/>
                  </a:lnTo>
                  <a:lnTo>
                    <a:pt x="2548" y="362628"/>
                  </a:lnTo>
                  <a:lnTo>
                    <a:pt x="2548" y="2964082"/>
                  </a:lnTo>
                  <a:lnTo>
                    <a:pt x="2548" y="2864237"/>
                  </a:lnTo>
                  <a:lnTo>
                    <a:pt x="2548" y="2914160"/>
                  </a:lnTo>
                  <a:lnTo>
                    <a:pt x="2548" y="98530"/>
                  </a:lnTo>
                  <a:lnTo>
                    <a:pt x="2548" y="461159"/>
                  </a:lnTo>
                  <a:lnTo>
                    <a:pt x="2548" y="0"/>
                  </a:lnTo>
                  <a:lnTo>
                    <a:pt x="2548" y="296932"/>
                  </a:lnTo>
                  <a:lnTo>
                    <a:pt x="2548" y="246997"/>
                  </a:lnTo>
                  <a:lnTo>
                    <a:pt x="2548" y="461159"/>
                  </a:lnTo>
                  <a:lnTo>
                    <a:pt x="2548" y="98530"/>
                  </a:lnTo>
                  <a:lnTo>
                    <a:pt x="2548" y="362628"/>
                  </a:lnTo>
                  <a:lnTo>
                    <a:pt x="2548" y="246997"/>
                  </a:lnTo>
                  <a:lnTo>
                    <a:pt x="2548" y="411236"/>
                  </a:lnTo>
                  <a:lnTo>
                    <a:pt x="2548" y="148466"/>
                  </a:lnTo>
                  <a:lnTo>
                    <a:pt x="2548" y="296932"/>
                  </a:lnTo>
                  <a:lnTo>
                    <a:pt x="3829" y="461159"/>
                  </a:lnTo>
                  <a:lnTo>
                    <a:pt x="3829" y="362628"/>
                  </a:lnTo>
                  <a:lnTo>
                    <a:pt x="3829" y="2815616"/>
                  </a:lnTo>
                  <a:lnTo>
                    <a:pt x="3829" y="461159"/>
                  </a:lnTo>
                  <a:lnTo>
                    <a:pt x="3829" y="2815616"/>
                  </a:lnTo>
                  <a:lnTo>
                    <a:pt x="5110" y="2815616"/>
                  </a:lnTo>
                  <a:lnTo>
                    <a:pt x="6391" y="2864237"/>
                  </a:lnTo>
                  <a:lnTo>
                    <a:pt x="6391" y="2914160"/>
                  </a:lnTo>
                  <a:lnTo>
                    <a:pt x="6391" y="2815616"/>
                  </a:lnTo>
                  <a:lnTo>
                    <a:pt x="6391" y="3012691"/>
                  </a:lnTo>
                  <a:lnTo>
                    <a:pt x="6391" y="2914160"/>
                  </a:lnTo>
                  <a:lnTo>
                    <a:pt x="6391" y="3111234"/>
                  </a:lnTo>
                  <a:lnTo>
                    <a:pt x="6391" y="296932"/>
                  </a:lnTo>
                  <a:lnTo>
                    <a:pt x="6391" y="3111234"/>
                  </a:lnTo>
                  <a:lnTo>
                    <a:pt x="6391" y="148466"/>
                  </a:lnTo>
                  <a:lnTo>
                    <a:pt x="6391" y="3211093"/>
                  </a:lnTo>
                  <a:lnTo>
                    <a:pt x="6391" y="2815616"/>
                  </a:lnTo>
                  <a:lnTo>
                    <a:pt x="6391" y="3012691"/>
                  </a:lnTo>
                  <a:lnTo>
                    <a:pt x="6391" y="198389"/>
                  </a:lnTo>
                  <a:lnTo>
                    <a:pt x="6391" y="3211093"/>
                  </a:lnTo>
                  <a:lnTo>
                    <a:pt x="6391" y="148466"/>
                  </a:lnTo>
                  <a:lnTo>
                    <a:pt x="6391" y="2964082"/>
                  </a:lnTo>
                  <a:lnTo>
                    <a:pt x="6391" y="2914160"/>
                  </a:lnTo>
                  <a:lnTo>
                    <a:pt x="7672" y="362628"/>
                  </a:lnTo>
                  <a:lnTo>
                    <a:pt x="7672" y="3062626"/>
                  </a:lnTo>
                  <a:lnTo>
                    <a:pt x="7672" y="2815616"/>
                  </a:lnTo>
                  <a:lnTo>
                    <a:pt x="8952" y="2864237"/>
                  </a:lnTo>
                  <a:lnTo>
                    <a:pt x="8952" y="2815616"/>
                  </a:lnTo>
                  <a:lnTo>
                    <a:pt x="8952" y="2864237"/>
                  </a:lnTo>
                  <a:lnTo>
                    <a:pt x="8952" y="461159"/>
                  </a:lnTo>
                </a:path>
              </a:pathLst>
            </a:custGeom>
            <a:ln w="12802">
              <a:solidFill>
                <a:srgbClr val="7FCCFF"/>
              </a:solidFill>
            </a:ln>
          </p:spPr>
          <p:txBody>
            <a:bodyPr wrap="square" lIns="0" tIns="0" rIns="0" bIns="0" rtlCol="0"/>
            <a:lstStyle/>
            <a:p>
              <a:endParaRPr/>
            </a:p>
          </p:txBody>
        </p:sp>
        <p:sp>
          <p:nvSpPr>
            <p:cNvPr id="130" name="object 129"/>
            <p:cNvSpPr/>
            <p:nvPr/>
          </p:nvSpPr>
          <p:spPr>
            <a:xfrm>
              <a:off x="1862430" y="2240113"/>
              <a:ext cx="6350" cy="3006538"/>
            </a:xfrm>
            <a:custGeom>
              <a:avLst/>
              <a:gdLst/>
              <a:ahLst/>
              <a:cxnLst/>
              <a:rect l="l" t="t" r="r" b="b"/>
              <a:pathLst>
                <a:path w="6985" h="3407410">
                  <a:moveTo>
                    <a:pt x="0" y="509780"/>
                  </a:moveTo>
                  <a:lnTo>
                    <a:pt x="1280" y="2912858"/>
                  </a:lnTo>
                  <a:lnTo>
                    <a:pt x="1280" y="3061312"/>
                  </a:lnTo>
                  <a:lnTo>
                    <a:pt x="1280" y="411249"/>
                  </a:lnTo>
                  <a:lnTo>
                    <a:pt x="1280" y="3111247"/>
                  </a:lnTo>
                  <a:lnTo>
                    <a:pt x="1280" y="2864237"/>
                  </a:lnTo>
                  <a:lnTo>
                    <a:pt x="1280" y="3061312"/>
                  </a:lnTo>
                  <a:lnTo>
                    <a:pt x="1280" y="247010"/>
                  </a:lnTo>
                  <a:lnTo>
                    <a:pt x="2561" y="3061312"/>
                  </a:lnTo>
                  <a:lnTo>
                    <a:pt x="2561" y="3308322"/>
                  </a:lnTo>
                  <a:lnTo>
                    <a:pt x="2561" y="2864237"/>
                  </a:lnTo>
                  <a:lnTo>
                    <a:pt x="2561" y="3159856"/>
                  </a:lnTo>
                  <a:lnTo>
                    <a:pt x="2561" y="247010"/>
                  </a:lnTo>
                  <a:lnTo>
                    <a:pt x="2561" y="3406866"/>
                  </a:lnTo>
                  <a:lnTo>
                    <a:pt x="2561" y="2912858"/>
                  </a:lnTo>
                  <a:lnTo>
                    <a:pt x="2561" y="3061312"/>
                  </a:lnTo>
                  <a:lnTo>
                    <a:pt x="2561" y="147151"/>
                  </a:lnTo>
                  <a:lnTo>
                    <a:pt x="2561" y="3358257"/>
                  </a:lnTo>
                  <a:lnTo>
                    <a:pt x="2561" y="147151"/>
                  </a:lnTo>
                  <a:lnTo>
                    <a:pt x="2561" y="3209791"/>
                  </a:lnTo>
                  <a:lnTo>
                    <a:pt x="2561" y="345553"/>
                  </a:lnTo>
                  <a:lnTo>
                    <a:pt x="2561" y="3012704"/>
                  </a:lnTo>
                  <a:lnTo>
                    <a:pt x="2561" y="509780"/>
                  </a:lnTo>
                  <a:lnTo>
                    <a:pt x="2561" y="3061312"/>
                  </a:lnTo>
                  <a:lnTo>
                    <a:pt x="2561" y="2864237"/>
                  </a:lnTo>
                  <a:lnTo>
                    <a:pt x="2561" y="2962781"/>
                  </a:lnTo>
                  <a:lnTo>
                    <a:pt x="2561" y="2864237"/>
                  </a:lnTo>
                  <a:lnTo>
                    <a:pt x="3842" y="2962781"/>
                  </a:lnTo>
                  <a:lnTo>
                    <a:pt x="3842" y="2864237"/>
                  </a:lnTo>
                  <a:lnTo>
                    <a:pt x="3842" y="3012704"/>
                  </a:lnTo>
                  <a:lnTo>
                    <a:pt x="3842" y="2864237"/>
                  </a:lnTo>
                  <a:lnTo>
                    <a:pt x="3842" y="3012704"/>
                  </a:lnTo>
                  <a:lnTo>
                    <a:pt x="3842" y="2962781"/>
                  </a:lnTo>
                  <a:lnTo>
                    <a:pt x="5123" y="2912858"/>
                  </a:lnTo>
                  <a:lnTo>
                    <a:pt x="5123" y="3012704"/>
                  </a:lnTo>
                  <a:lnTo>
                    <a:pt x="5123" y="2864237"/>
                  </a:lnTo>
                  <a:lnTo>
                    <a:pt x="5123" y="2962781"/>
                  </a:lnTo>
                  <a:lnTo>
                    <a:pt x="5123" y="2912858"/>
                  </a:lnTo>
                  <a:lnTo>
                    <a:pt x="6403" y="2912858"/>
                  </a:lnTo>
                  <a:lnTo>
                    <a:pt x="6403" y="345553"/>
                  </a:lnTo>
                  <a:lnTo>
                    <a:pt x="6403" y="3111247"/>
                  </a:lnTo>
                  <a:lnTo>
                    <a:pt x="6403" y="2912858"/>
                  </a:lnTo>
                  <a:lnTo>
                    <a:pt x="6403" y="2962781"/>
                  </a:lnTo>
                  <a:lnTo>
                    <a:pt x="6403" y="197087"/>
                  </a:lnTo>
                  <a:lnTo>
                    <a:pt x="6403" y="3308322"/>
                  </a:lnTo>
                  <a:lnTo>
                    <a:pt x="6403" y="98543"/>
                  </a:lnTo>
                  <a:lnTo>
                    <a:pt x="6403" y="3308322"/>
                  </a:lnTo>
                  <a:lnTo>
                    <a:pt x="6403" y="0"/>
                  </a:lnTo>
                  <a:lnTo>
                    <a:pt x="6403" y="3308322"/>
                  </a:lnTo>
                  <a:lnTo>
                    <a:pt x="6403" y="0"/>
                  </a:lnTo>
                  <a:lnTo>
                    <a:pt x="6403" y="3159856"/>
                  </a:lnTo>
                  <a:lnTo>
                    <a:pt x="6403" y="197087"/>
                  </a:lnTo>
                  <a:lnTo>
                    <a:pt x="6403" y="3111247"/>
                  </a:lnTo>
                </a:path>
              </a:pathLst>
            </a:custGeom>
            <a:ln w="12802">
              <a:solidFill>
                <a:srgbClr val="7FCCFF"/>
              </a:solidFill>
            </a:ln>
          </p:spPr>
          <p:txBody>
            <a:bodyPr wrap="square" lIns="0" tIns="0" rIns="0" bIns="0" rtlCol="0"/>
            <a:lstStyle/>
            <a:p>
              <a:endParaRPr/>
            </a:p>
          </p:txBody>
        </p:sp>
        <p:sp>
          <p:nvSpPr>
            <p:cNvPr id="131" name="object 130"/>
            <p:cNvSpPr/>
            <p:nvPr/>
          </p:nvSpPr>
          <p:spPr>
            <a:xfrm>
              <a:off x="1868252" y="2240113"/>
              <a:ext cx="8659" cy="3050241"/>
            </a:xfrm>
            <a:custGeom>
              <a:avLst/>
              <a:gdLst/>
              <a:ahLst/>
              <a:cxnLst/>
              <a:rect l="l" t="t" r="r" b="b"/>
              <a:pathLst>
                <a:path w="9525" h="3456940">
                  <a:moveTo>
                    <a:pt x="0" y="3111247"/>
                  </a:moveTo>
                  <a:lnTo>
                    <a:pt x="0" y="2912858"/>
                  </a:lnTo>
                  <a:lnTo>
                    <a:pt x="1280" y="2962781"/>
                  </a:lnTo>
                  <a:lnTo>
                    <a:pt x="2561" y="509780"/>
                  </a:lnTo>
                  <a:lnTo>
                    <a:pt x="2561" y="197087"/>
                  </a:lnTo>
                  <a:lnTo>
                    <a:pt x="2561" y="411249"/>
                  </a:lnTo>
                  <a:lnTo>
                    <a:pt x="2561" y="147151"/>
                  </a:lnTo>
                  <a:lnTo>
                    <a:pt x="2561" y="509780"/>
                  </a:lnTo>
                  <a:lnTo>
                    <a:pt x="2561" y="295618"/>
                  </a:lnTo>
                  <a:lnTo>
                    <a:pt x="2561" y="345553"/>
                  </a:lnTo>
                  <a:lnTo>
                    <a:pt x="2561" y="247010"/>
                  </a:lnTo>
                  <a:lnTo>
                    <a:pt x="2561" y="411249"/>
                  </a:lnTo>
                  <a:lnTo>
                    <a:pt x="2561" y="345553"/>
                  </a:lnTo>
                  <a:lnTo>
                    <a:pt x="3842" y="509780"/>
                  </a:lnTo>
                  <a:lnTo>
                    <a:pt x="3842" y="345553"/>
                  </a:lnTo>
                  <a:lnTo>
                    <a:pt x="3842" y="411249"/>
                  </a:lnTo>
                  <a:lnTo>
                    <a:pt x="3842" y="247010"/>
                  </a:lnTo>
                  <a:lnTo>
                    <a:pt x="3842" y="2912858"/>
                  </a:lnTo>
                  <a:lnTo>
                    <a:pt x="3842" y="48621"/>
                  </a:lnTo>
                  <a:lnTo>
                    <a:pt x="3842" y="3061312"/>
                  </a:lnTo>
                  <a:lnTo>
                    <a:pt x="3842" y="2864237"/>
                  </a:lnTo>
                  <a:lnTo>
                    <a:pt x="5123" y="197087"/>
                  </a:lnTo>
                  <a:lnTo>
                    <a:pt x="5123" y="0"/>
                  </a:lnTo>
                  <a:lnTo>
                    <a:pt x="5123" y="3209791"/>
                  </a:lnTo>
                  <a:lnTo>
                    <a:pt x="5123" y="0"/>
                  </a:lnTo>
                  <a:lnTo>
                    <a:pt x="5123" y="3259714"/>
                  </a:lnTo>
                  <a:lnTo>
                    <a:pt x="5123" y="98543"/>
                  </a:lnTo>
                  <a:lnTo>
                    <a:pt x="5123" y="3111247"/>
                  </a:lnTo>
                  <a:lnTo>
                    <a:pt x="5123" y="295618"/>
                  </a:lnTo>
                  <a:lnTo>
                    <a:pt x="5123" y="2962781"/>
                  </a:lnTo>
                  <a:lnTo>
                    <a:pt x="5123" y="295618"/>
                  </a:lnTo>
                  <a:lnTo>
                    <a:pt x="5123" y="509780"/>
                  </a:lnTo>
                  <a:lnTo>
                    <a:pt x="6403" y="2864237"/>
                  </a:lnTo>
                  <a:lnTo>
                    <a:pt x="6403" y="2962781"/>
                  </a:lnTo>
                  <a:lnTo>
                    <a:pt x="6403" y="2912858"/>
                  </a:lnTo>
                  <a:lnTo>
                    <a:pt x="6403" y="3061312"/>
                  </a:lnTo>
                  <a:lnTo>
                    <a:pt x="6403" y="2864237"/>
                  </a:lnTo>
                  <a:lnTo>
                    <a:pt x="6403" y="3111247"/>
                  </a:lnTo>
                  <a:lnTo>
                    <a:pt x="6403" y="3061312"/>
                  </a:lnTo>
                  <a:lnTo>
                    <a:pt x="7684" y="3061312"/>
                  </a:lnTo>
                  <a:lnTo>
                    <a:pt x="7684" y="3111247"/>
                  </a:lnTo>
                  <a:lnTo>
                    <a:pt x="7684" y="509780"/>
                  </a:lnTo>
                  <a:lnTo>
                    <a:pt x="7684" y="2912858"/>
                  </a:lnTo>
                  <a:lnTo>
                    <a:pt x="7684" y="2864237"/>
                  </a:lnTo>
                  <a:lnTo>
                    <a:pt x="8965" y="2864237"/>
                  </a:lnTo>
                  <a:lnTo>
                    <a:pt x="8965" y="3159856"/>
                  </a:lnTo>
                  <a:lnTo>
                    <a:pt x="8965" y="2864237"/>
                  </a:lnTo>
                  <a:lnTo>
                    <a:pt x="8965" y="3358257"/>
                  </a:lnTo>
                  <a:lnTo>
                    <a:pt x="8965" y="2864237"/>
                  </a:lnTo>
                  <a:lnTo>
                    <a:pt x="8965" y="3406866"/>
                  </a:lnTo>
                  <a:lnTo>
                    <a:pt x="8965" y="509780"/>
                  </a:lnTo>
                  <a:lnTo>
                    <a:pt x="8965" y="3456788"/>
                  </a:lnTo>
                  <a:lnTo>
                    <a:pt x="8965" y="2912858"/>
                  </a:lnTo>
                  <a:lnTo>
                    <a:pt x="8965" y="3159856"/>
                  </a:lnTo>
                  <a:lnTo>
                    <a:pt x="8965" y="509780"/>
                  </a:lnTo>
                  <a:lnTo>
                    <a:pt x="8965" y="3358257"/>
                  </a:lnTo>
                  <a:lnTo>
                    <a:pt x="8965" y="2962781"/>
                  </a:lnTo>
                  <a:lnTo>
                    <a:pt x="8965" y="3111247"/>
                  </a:lnTo>
                  <a:lnTo>
                    <a:pt x="8965" y="3061312"/>
                  </a:lnTo>
                  <a:lnTo>
                    <a:pt x="8965" y="3259714"/>
                  </a:lnTo>
                  <a:lnTo>
                    <a:pt x="8965" y="3012704"/>
                  </a:lnTo>
                  <a:lnTo>
                    <a:pt x="8965" y="3111247"/>
                  </a:lnTo>
                  <a:lnTo>
                    <a:pt x="8965" y="2864237"/>
                  </a:lnTo>
                  <a:lnTo>
                    <a:pt x="8965" y="3111247"/>
                  </a:lnTo>
                </a:path>
              </a:pathLst>
            </a:custGeom>
            <a:ln w="12802">
              <a:solidFill>
                <a:srgbClr val="7FCCFF"/>
              </a:solidFill>
            </a:ln>
          </p:spPr>
          <p:txBody>
            <a:bodyPr wrap="square" lIns="0" tIns="0" rIns="0" bIns="0" rtlCol="0"/>
            <a:lstStyle/>
            <a:p>
              <a:endParaRPr/>
            </a:p>
          </p:txBody>
        </p:sp>
        <p:sp>
          <p:nvSpPr>
            <p:cNvPr id="132" name="object 131"/>
            <p:cNvSpPr/>
            <p:nvPr/>
          </p:nvSpPr>
          <p:spPr>
            <a:xfrm>
              <a:off x="1876402" y="2283014"/>
              <a:ext cx="9814" cy="2876550"/>
            </a:xfrm>
            <a:custGeom>
              <a:avLst/>
              <a:gdLst/>
              <a:ahLst/>
              <a:cxnLst/>
              <a:rect l="l" t="t" r="r" b="b"/>
              <a:pathLst>
                <a:path w="10794" h="3260090">
                  <a:moveTo>
                    <a:pt x="0" y="3062626"/>
                  </a:moveTo>
                  <a:lnTo>
                    <a:pt x="0" y="2815616"/>
                  </a:lnTo>
                  <a:lnTo>
                    <a:pt x="0" y="2914160"/>
                  </a:lnTo>
                  <a:lnTo>
                    <a:pt x="1268" y="2815616"/>
                  </a:lnTo>
                  <a:lnTo>
                    <a:pt x="1268" y="2864237"/>
                  </a:lnTo>
                  <a:lnTo>
                    <a:pt x="1268" y="2815616"/>
                  </a:lnTo>
                  <a:lnTo>
                    <a:pt x="2561" y="2815616"/>
                  </a:lnTo>
                  <a:lnTo>
                    <a:pt x="2561" y="2964082"/>
                  </a:lnTo>
                  <a:lnTo>
                    <a:pt x="2561" y="2815616"/>
                  </a:lnTo>
                  <a:lnTo>
                    <a:pt x="2561" y="2914160"/>
                  </a:lnTo>
                  <a:lnTo>
                    <a:pt x="2561" y="2815616"/>
                  </a:lnTo>
                  <a:lnTo>
                    <a:pt x="2561" y="3259701"/>
                  </a:lnTo>
                  <a:lnTo>
                    <a:pt x="2561" y="2815616"/>
                  </a:lnTo>
                  <a:lnTo>
                    <a:pt x="2561" y="3161170"/>
                  </a:lnTo>
                  <a:lnTo>
                    <a:pt x="2561" y="2914160"/>
                  </a:lnTo>
                  <a:lnTo>
                    <a:pt x="2561" y="3259701"/>
                  </a:lnTo>
                  <a:lnTo>
                    <a:pt x="2561" y="2864237"/>
                  </a:lnTo>
                  <a:lnTo>
                    <a:pt x="2561" y="3161170"/>
                  </a:lnTo>
                  <a:lnTo>
                    <a:pt x="2561" y="2864237"/>
                  </a:lnTo>
                  <a:lnTo>
                    <a:pt x="2561" y="3259701"/>
                  </a:lnTo>
                  <a:lnTo>
                    <a:pt x="2561" y="3012691"/>
                  </a:lnTo>
                  <a:lnTo>
                    <a:pt x="2561" y="3161170"/>
                  </a:lnTo>
                  <a:lnTo>
                    <a:pt x="2561" y="2914160"/>
                  </a:lnTo>
                  <a:lnTo>
                    <a:pt x="2561" y="3161170"/>
                  </a:lnTo>
                  <a:lnTo>
                    <a:pt x="2561" y="2864237"/>
                  </a:lnTo>
                  <a:lnTo>
                    <a:pt x="2561" y="3012691"/>
                  </a:lnTo>
                  <a:lnTo>
                    <a:pt x="2561" y="2815616"/>
                  </a:lnTo>
                  <a:lnTo>
                    <a:pt x="3842" y="2864237"/>
                  </a:lnTo>
                  <a:lnTo>
                    <a:pt x="3842" y="3012691"/>
                  </a:lnTo>
                  <a:lnTo>
                    <a:pt x="3842" y="2864237"/>
                  </a:lnTo>
                  <a:lnTo>
                    <a:pt x="3842" y="3012691"/>
                  </a:lnTo>
                  <a:lnTo>
                    <a:pt x="3842" y="411236"/>
                  </a:lnTo>
                  <a:lnTo>
                    <a:pt x="3842" y="2914160"/>
                  </a:lnTo>
                  <a:lnTo>
                    <a:pt x="3842" y="362628"/>
                  </a:lnTo>
                  <a:lnTo>
                    <a:pt x="3842" y="2864237"/>
                  </a:lnTo>
                  <a:lnTo>
                    <a:pt x="5110" y="461159"/>
                  </a:lnTo>
                  <a:lnTo>
                    <a:pt x="5110" y="148466"/>
                  </a:lnTo>
                  <a:lnTo>
                    <a:pt x="5110" y="461159"/>
                  </a:lnTo>
                  <a:lnTo>
                    <a:pt x="5110" y="362628"/>
                  </a:lnTo>
                  <a:lnTo>
                    <a:pt x="5110" y="411236"/>
                  </a:lnTo>
                  <a:lnTo>
                    <a:pt x="5110" y="246997"/>
                  </a:lnTo>
                  <a:lnTo>
                    <a:pt x="5110" y="362628"/>
                  </a:lnTo>
                  <a:lnTo>
                    <a:pt x="5110" y="296932"/>
                  </a:lnTo>
                  <a:lnTo>
                    <a:pt x="5110" y="411236"/>
                  </a:lnTo>
                  <a:lnTo>
                    <a:pt x="5110" y="362628"/>
                  </a:lnTo>
                  <a:lnTo>
                    <a:pt x="5110" y="411236"/>
                  </a:lnTo>
                  <a:lnTo>
                    <a:pt x="5110" y="246997"/>
                  </a:lnTo>
                  <a:lnTo>
                    <a:pt x="5110" y="411236"/>
                  </a:lnTo>
                  <a:lnTo>
                    <a:pt x="5110" y="296932"/>
                  </a:lnTo>
                  <a:lnTo>
                    <a:pt x="5110" y="411236"/>
                  </a:lnTo>
                  <a:lnTo>
                    <a:pt x="5110" y="296932"/>
                  </a:lnTo>
                  <a:lnTo>
                    <a:pt x="5110" y="362628"/>
                  </a:lnTo>
                  <a:lnTo>
                    <a:pt x="6403" y="2815616"/>
                  </a:lnTo>
                  <a:lnTo>
                    <a:pt x="6403" y="411236"/>
                  </a:lnTo>
                  <a:lnTo>
                    <a:pt x="6403" y="2815616"/>
                  </a:lnTo>
                  <a:lnTo>
                    <a:pt x="6403" y="461159"/>
                  </a:lnTo>
                  <a:lnTo>
                    <a:pt x="7672" y="362628"/>
                  </a:lnTo>
                  <a:lnTo>
                    <a:pt x="7672" y="198389"/>
                  </a:lnTo>
                  <a:lnTo>
                    <a:pt x="7672" y="461159"/>
                  </a:lnTo>
                  <a:lnTo>
                    <a:pt x="7672" y="0"/>
                  </a:lnTo>
                  <a:lnTo>
                    <a:pt x="7672" y="411236"/>
                  </a:lnTo>
                  <a:lnTo>
                    <a:pt x="7672" y="148466"/>
                  </a:lnTo>
                  <a:lnTo>
                    <a:pt x="7672" y="296932"/>
                  </a:lnTo>
                  <a:lnTo>
                    <a:pt x="7672" y="148466"/>
                  </a:lnTo>
                  <a:lnTo>
                    <a:pt x="7672" y="246997"/>
                  </a:lnTo>
                  <a:lnTo>
                    <a:pt x="7672" y="148466"/>
                  </a:lnTo>
                  <a:lnTo>
                    <a:pt x="7672" y="2815616"/>
                  </a:lnTo>
                  <a:lnTo>
                    <a:pt x="8952" y="2864237"/>
                  </a:lnTo>
                  <a:lnTo>
                    <a:pt x="8952" y="198389"/>
                  </a:lnTo>
                  <a:lnTo>
                    <a:pt x="8952" y="362628"/>
                  </a:lnTo>
                  <a:lnTo>
                    <a:pt x="8952" y="98530"/>
                  </a:lnTo>
                  <a:lnTo>
                    <a:pt x="8952" y="198389"/>
                  </a:lnTo>
                  <a:lnTo>
                    <a:pt x="10233" y="461159"/>
                  </a:lnTo>
                  <a:lnTo>
                    <a:pt x="10233" y="198389"/>
                  </a:lnTo>
                  <a:lnTo>
                    <a:pt x="10233" y="461159"/>
                  </a:lnTo>
                  <a:lnTo>
                    <a:pt x="10233" y="296932"/>
                  </a:lnTo>
                </a:path>
              </a:pathLst>
            </a:custGeom>
            <a:ln w="12802">
              <a:solidFill>
                <a:srgbClr val="7FCCFF"/>
              </a:solidFill>
            </a:ln>
          </p:spPr>
          <p:txBody>
            <a:bodyPr wrap="square" lIns="0" tIns="0" rIns="0" bIns="0" rtlCol="0"/>
            <a:lstStyle/>
            <a:p>
              <a:endParaRPr/>
            </a:p>
          </p:txBody>
        </p:sp>
        <p:sp>
          <p:nvSpPr>
            <p:cNvPr id="133" name="object 132"/>
            <p:cNvSpPr/>
            <p:nvPr/>
          </p:nvSpPr>
          <p:spPr>
            <a:xfrm>
              <a:off x="1885706" y="2065064"/>
              <a:ext cx="9814" cy="2920812"/>
            </a:xfrm>
            <a:custGeom>
              <a:avLst/>
              <a:gdLst/>
              <a:ahLst/>
              <a:cxnLst/>
              <a:rect l="l" t="t" r="r" b="b"/>
              <a:pathLst>
                <a:path w="10794" h="3310254">
                  <a:moveTo>
                    <a:pt x="0" y="543942"/>
                  </a:moveTo>
                  <a:lnTo>
                    <a:pt x="0" y="445399"/>
                  </a:lnTo>
                  <a:lnTo>
                    <a:pt x="0" y="494007"/>
                  </a:lnTo>
                  <a:lnTo>
                    <a:pt x="1280" y="708169"/>
                  </a:lnTo>
                  <a:lnTo>
                    <a:pt x="1280" y="395476"/>
                  </a:lnTo>
                  <a:lnTo>
                    <a:pt x="1280" y="658246"/>
                  </a:lnTo>
                  <a:lnTo>
                    <a:pt x="1280" y="198389"/>
                  </a:lnTo>
                  <a:lnTo>
                    <a:pt x="1280" y="3111247"/>
                  </a:lnTo>
                  <a:lnTo>
                    <a:pt x="1280" y="296932"/>
                  </a:lnTo>
                  <a:lnTo>
                    <a:pt x="1280" y="3211093"/>
                  </a:lnTo>
                  <a:lnTo>
                    <a:pt x="1280" y="296932"/>
                  </a:lnTo>
                  <a:lnTo>
                    <a:pt x="1280" y="3309636"/>
                  </a:lnTo>
                  <a:lnTo>
                    <a:pt x="1280" y="494007"/>
                  </a:lnTo>
                  <a:lnTo>
                    <a:pt x="1280" y="3309636"/>
                  </a:lnTo>
                  <a:lnTo>
                    <a:pt x="1280" y="3111247"/>
                  </a:lnTo>
                  <a:lnTo>
                    <a:pt x="1280" y="3259701"/>
                  </a:lnTo>
                  <a:lnTo>
                    <a:pt x="2561" y="3259701"/>
                  </a:lnTo>
                  <a:lnTo>
                    <a:pt x="2561" y="3062626"/>
                  </a:lnTo>
                  <a:lnTo>
                    <a:pt x="2561" y="3111247"/>
                  </a:lnTo>
                  <a:lnTo>
                    <a:pt x="2561" y="543942"/>
                  </a:lnTo>
                  <a:lnTo>
                    <a:pt x="2561" y="609638"/>
                  </a:lnTo>
                  <a:lnTo>
                    <a:pt x="3842" y="658246"/>
                  </a:lnTo>
                  <a:lnTo>
                    <a:pt x="3842" y="609638"/>
                  </a:lnTo>
                  <a:lnTo>
                    <a:pt x="3842" y="658246"/>
                  </a:lnTo>
                  <a:lnTo>
                    <a:pt x="3842" y="395476"/>
                  </a:lnTo>
                  <a:lnTo>
                    <a:pt x="3842" y="543942"/>
                  </a:lnTo>
                  <a:lnTo>
                    <a:pt x="3842" y="198389"/>
                  </a:lnTo>
                  <a:lnTo>
                    <a:pt x="3842" y="445399"/>
                  </a:lnTo>
                  <a:lnTo>
                    <a:pt x="3842" y="345540"/>
                  </a:lnTo>
                  <a:lnTo>
                    <a:pt x="3842" y="445399"/>
                  </a:lnTo>
                  <a:lnTo>
                    <a:pt x="5123" y="658246"/>
                  </a:lnTo>
                  <a:lnTo>
                    <a:pt x="5123" y="3062626"/>
                  </a:lnTo>
                  <a:lnTo>
                    <a:pt x="5123" y="445399"/>
                  </a:lnTo>
                  <a:lnTo>
                    <a:pt x="5123" y="3211093"/>
                  </a:lnTo>
                  <a:lnTo>
                    <a:pt x="5123" y="296932"/>
                  </a:lnTo>
                  <a:lnTo>
                    <a:pt x="5123" y="3259701"/>
                  </a:lnTo>
                  <a:lnTo>
                    <a:pt x="6403" y="609638"/>
                  </a:lnTo>
                  <a:lnTo>
                    <a:pt x="6403" y="49922"/>
                  </a:lnTo>
                  <a:lnTo>
                    <a:pt x="6403" y="3111247"/>
                  </a:lnTo>
                  <a:lnTo>
                    <a:pt x="6403" y="49922"/>
                  </a:lnTo>
                  <a:lnTo>
                    <a:pt x="6403" y="3211093"/>
                  </a:lnTo>
                  <a:lnTo>
                    <a:pt x="6403" y="0"/>
                  </a:lnTo>
                  <a:lnTo>
                    <a:pt x="6403" y="494007"/>
                  </a:lnTo>
                  <a:lnTo>
                    <a:pt x="6403" y="198389"/>
                  </a:lnTo>
                  <a:lnTo>
                    <a:pt x="6403" y="3062626"/>
                  </a:lnTo>
                  <a:lnTo>
                    <a:pt x="7684" y="658246"/>
                  </a:lnTo>
                  <a:lnTo>
                    <a:pt x="7684" y="445399"/>
                  </a:lnTo>
                  <a:lnTo>
                    <a:pt x="7684" y="543942"/>
                  </a:lnTo>
                  <a:lnTo>
                    <a:pt x="7684" y="494007"/>
                  </a:lnTo>
                  <a:lnTo>
                    <a:pt x="7684" y="708169"/>
                  </a:lnTo>
                  <a:lnTo>
                    <a:pt x="8965" y="658246"/>
                  </a:lnTo>
                  <a:lnTo>
                    <a:pt x="8965" y="494007"/>
                  </a:lnTo>
                  <a:lnTo>
                    <a:pt x="8965" y="708169"/>
                  </a:lnTo>
                  <a:lnTo>
                    <a:pt x="10246" y="609638"/>
                  </a:lnTo>
                  <a:lnTo>
                    <a:pt x="10246" y="3161170"/>
                  </a:lnTo>
                  <a:lnTo>
                    <a:pt x="10246" y="395476"/>
                  </a:lnTo>
                  <a:lnTo>
                    <a:pt x="10246" y="3309636"/>
                  </a:lnTo>
                  <a:lnTo>
                    <a:pt x="10246" y="247010"/>
                  </a:lnTo>
                </a:path>
              </a:pathLst>
            </a:custGeom>
            <a:ln w="12802">
              <a:solidFill>
                <a:srgbClr val="7FCCFF"/>
              </a:solidFill>
            </a:ln>
          </p:spPr>
          <p:txBody>
            <a:bodyPr wrap="square" lIns="0" tIns="0" rIns="0" bIns="0" rtlCol="0"/>
            <a:lstStyle/>
            <a:p>
              <a:endParaRPr/>
            </a:p>
          </p:txBody>
        </p:sp>
        <p:sp>
          <p:nvSpPr>
            <p:cNvPr id="134" name="object 133"/>
            <p:cNvSpPr/>
            <p:nvPr/>
          </p:nvSpPr>
          <p:spPr>
            <a:xfrm>
              <a:off x="1895021" y="2240113"/>
              <a:ext cx="8659" cy="3006538"/>
            </a:xfrm>
            <a:custGeom>
              <a:avLst/>
              <a:gdLst/>
              <a:ahLst/>
              <a:cxnLst/>
              <a:rect l="l" t="t" r="r" b="b"/>
              <a:pathLst>
                <a:path w="9525" h="3407410">
                  <a:moveTo>
                    <a:pt x="0" y="48621"/>
                  </a:moveTo>
                  <a:lnTo>
                    <a:pt x="0" y="3209791"/>
                  </a:lnTo>
                  <a:lnTo>
                    <a:pt x="0" y="0"/>
                  </a:lnTo>
                  <a:lnTo>
                    <a:pt x="0" y="3308322"/>
                  </a:lnTo>
                  <a:lnTo>
                    <a:pt x="0" y="48621"/>
                  </a:lnTo>
                  <a:lnTo>
                    <a:pt x="0" y="3259714"/>
                  </a:lnTo>
                  <a:lnTo>
                    <a:pt x="0" y="48621"/>
                  </a:lnTo>
                  <a:lnTo>
                    <a:pt x="0" y="3061312"/>
                  </a:lnTo>
                  <a:lnTo>
                    <a:pt x="0" y="295618"/>
                  </a:lnTo>
                  <a:lnTo>
                    <a:pt x="0" y="3012704"/>
                  </a:lnTo>
                  <a:lnTo>
                    <a:pt x="0" y="2912858"/>
                  </a:lnTo>
                  <a:lnTo>
                    <a:pt x="2561" y="509780"/>
                  </a:lnTo>
                  <a:lnTo>
                    <a:pt x="2561" y="2864237"/>
                  </a:lnTo>
                  <a:lnTo>
                    <a:pt x="2561" y="509780"/>
                  </a:lnTo>
                  <a:lnTo>
                    <a:pt x="3842" y="2912858"/>
                  </a:lnTo>
                  <a:lnTo>
                    <a:pt x="3842" y="3061312"/>
                  </a:lnTo>
                  <a:lnTo>
                    <a:pt x="3842" y="295618"/>
                  </a:lnTo>
                  <a:lnTo>
                    <a:pt x="3842" y="3259714"/>
                  </a:lnTo>
                  <a:lnTo>
                    <a:pt x="3842" y="197087"/>
                  </a:lnTo>
                  <a:lnTo>
                    <a:pt x="3842" y="3406866"/>
                  </a:lnTo>
                  <a:lnTo>
                    <a:pt x="3842" y="2864237"/>
                  </a:lnTo>
                  <a:lnTo>
                    <a:pt x="3842" y="2962781"/>
                  </a:lnTo>
                  <a:lnTo>
                    <a:pt x="3842" y="98543"/>
                  </a:lnTo>
                  <a:lnTo>
                    <a:pt x="3842" y="3308322"/>
                  </a:lnTo>
                  <a:lnTo>
                    <a:pt x="3842" y="3209791"/>
                  </a:lnTo>
                  <a:lnTo>
                    <a:pt x="5123" y="2912858"/>
                  </a:lnTo>
                  <a:lnTo>
                    <a:pt x="5123" y="3012704"/>
                  </a:lnTo>
                  <a:lnTo>
                    <a:pt x="5123" y="147151"/>
                  </a:lnTo>
                  <a:lnTo>
                    <a:pt x="5123" y="3358257"/>
                  </a:lnTo>
                  <a:lnTo>
                    <a:pt x="5123" y="3012704"/>
                  </a:lnTo>
                  <a:lnTo>
                    <a:pt x="5123" y="3061312"/>
                  </a:lnTo>
                  <a:lnTo>
                    <a:pt x="5123" y="295618"/>
                  </a:lnTo>
                  <a:lnTo>
                    <a:pt x="5123" y="3308322"/>
                  </a:lnTo>
                  <a:lnTo>
                    <a:pt x="5123" y="509780"/>
                  </a:lnTo>
                  <a:lnTo>
                    <a:pt x="5123" y="3061312"/>
                  </a:lnTo>
                  <a:lnTo>
                    <a:pt x="5123" y="2912858"/>
                  </a:lnTo>
                  <a:lnTo>
                    <a:pt x="6403" y="509780"/>
                  </a:lnTo>
                  <a:lnTo>
                    <a:pt x="6403" y="411249"/>
                  </a:lnTo>
                  <a:lnTo>
                    <a:pt x="6403" y="509780"/>
                  </a:lnTo>
                  <a:lnTo>
                    <a:pt x="7684" y="509780"/>
                  </a:lnTo>
                  <a:lnTo>
                    <a:pt x="7684" y="2912858"/>
                  </a:lnTo>
                  <a:lnTo>
                    <a:pt x="7684" y="2864237"/>
                  </a:lnTo>
                  <a:lnTo>
                    <a:pt x="8965" y="295618"/>
                  </a:lnTo>
                  <a:lnTo>
                    <a:pt x="8965" y="2962781"/>
                  </a:lnTo>
                  <a:lnTo>
                    <a:pt x="8965" y="295618"/>
                  </a:lnTo>
                  <a:lnTo>
                    <a:pt x="8965" y="3209791"/>
                  </a:lnTo>
                  <a:lnTo>
                    <a:pt x="8965" y="247010"/>
                  </a:lnTo>
                  <a:lnTo>
                    <a:pt x="8965" y="3358257"/>
                  </a:lnTo>
                  <a:lnTo>
                    <a:pt x="8965" y="3061312"/>
                  </a:lnTo>
                  <a:lnTo>
                    <a:pt x="8965" y="3159856"/>
                  </a:lnTo>
                  <a:lnTo>
                    <a:pt x="8965" y="411249"/>
                  </a:lnTo>
                  <a:lnTo>
                    <a:pt x="8965" y="509780"/>
                  </a:lnTo>
                </a:path>
              </a:pathLst>
            </a:custGeom>
            <a:ln w="12802">
              <a:solidFill>
                <a:srgbClr val="7FCCFF"/>
              </a:solidFill>
            </a:ln>
          </p:spPr>
          <p:txBody>
            <a:bodyPr wrap="square" lIns="0" tIns="0" rIns="0" bIns="0" rtlCol="0"/>
            <a:lstStyle/>
            <a:p>
              <a:endParaRPr/>
            </a:p>
          </p:txBody>
        </p:sp>
        <p:sp>
          <p:nvSpPr>
            <p:cNvPr id="135" name="object 134"/>
            <p:cNvSpPr/>
            <p:nvPr/>
          </p:nvSpPr>
          <p:spPr>
            <a:xfrm>
              <a:off x="1903172" y="2602981"/>
              <a:ext cx="5195" cy="2731434"/>
            </a:xfrm>
            <a:custGeom>
              <a:avLst/>
              <a:gdLst/>
              <a:ahLst/>
              <a:cxnLst/>
              <a:rect l="l" t="t" r="r" b="b"/>
              <a:pathLst>
                <a:path w="5714" h="3095625">
                  <a:moveTo>
                    <a:pt x="0" y="98530"/>
                  </a:moveTo>
                  <a:lnTo>
                    <a:pt x="0" y="3095474"/>
                  </a:lnTo>
                  <a:lnTo>
                    <a:pt x="0" y="2452987"/>
                  </a:lnTo>
                  <a:lnTo>
                    <a:pt x="0" y="2798541"/>
                  </a:lnTo>
                  <a:lnTo>
                    <a:pt x="0" y="98530"/>
                  </a:lnTo>
                  <a:lnTo>
                    <a:pt x="0" y="2897072"/>
                  </a:lnTo>
                  <a:lnTo>
                    <a:pt x="0" y="2501609"/>
                  </a:lnTo>
                  <a:lnTo>
                    <a:pt x="0" y="2601454"/>
                  </a:lnTo>
                  <a:lnTo>
                    <a:pt x="0" y="98530"/>
                  </a:lnTo>
                  <a:lnTo>
                    <a:pt x="0" y="2748606"/>
                  </a:lnTo>
                  <a:lnTo>
                    <a:pt x="0" y="2452987"/>
                  </a:lnTo>
                  <a:lnTo>
                    <a:pt x="0" y="2601454"/>
                  </a:lnTo>
                  <a:lnTo>
                    <a:pt x="0" y="2452987"/>
                  </a:lnTo>
                  <a:lnTo>
                    <a:pt x="1280" y="2501609"/>
                  </a:lnTo>
                  <a:lnTo>
                    <a:pt x="1280" y="2452987"/>
                  </a:lnTo>
                  <a:lnTo>
                    <a:pt x="1280" y="2650062"/>
                  </a:lnTo>
                  <a:lnTo>
                    <a:pt x="1280" y="2452987"/>
                  </a:lnTo>
                  <a:lnTo>
                    <a:pt x="1280" y="2601454"/>
                  </a:lnTo>
                  <a:lnTo>
                    <a:pt x="1280" y="2551531"/>
                  </a:lnTo>
                  <a:lnTo>
                    <a:pt x="2548" y="2551531"/>
                  </a:lnTo>
                  <a:lnTo>
                    <a:pt x="2548" y="2601454"/>
                  </a:lnTo>
                  <a:lnTo>
                    <a:pt x="2548" y="2501609"/>
                  </a:lnTo>
                  <a:lnTo>
                    <a:pt x="2548" y="2601454"/>
                  </a:lnTo>
                  <a:lnTo>
                    <a:pt x="2548" y="2551531"/>
                  </a:lnTo>
                  <a:lnTo>
                    <a:pt x="2548" y="2601454"/>
                  </a:lnTo>
                  <a:lnTo>
                    <a:pt x="2548" y="2501609"/>
                  </a:lnTo>
                  <a:lnTo>
                    <a:pt x="2548" y="2798541"/>
                  </a:lnTo>
                  <a:lnTo>
                    <a:pt x="2548" y="2551531"/>
                  </a:lnTo>
                  <a:lnTo>
                    <a:pt x="2548" y="2650062"/>
                  </a:lnTo>
                  <a:lnTo>
                    <a:pt x="2548" y="2501609"/>
                  </a:lnTo>
                  <a:lnTo>
                    <a:pt x="2548" y="2650062"/>
                  </a:lnTo>
                  <a:lnTo>
                    <a:pt x="2548" y="2452987"/>
                  </a:lnTo>
                  <a:lnTo>
                    <a:pt x="2548" y="2501609"/>
                  </a:lnTo>
                  <a:lnTo>
                    <a:pt x="2548" y="2452987"/>
                  </a:lnTo>
                  <a:lnTo>
                    <a:pt x="2548" y="2601454"/>
                  </a:lnTo>
                  <a:lnTo>
                    <a:pt x="2548" y="2452987"/>
                  </a:lnTo>
                  <a:lnTo>
                    <a:pt x="2548" y="2551531"/>
                  </a:lnTo>
                  <a:lnTo>
                    <a:pt x="2548" y="2501609"/>
                  </a:lnTo>
                  <a:lnTo>
                    <a:pt x="2548" y="2601454"/>
                  </a:lnTo>
                  <a:lnTo>
                    <a:pt x="2548" y="2452987"/>
                  </a:lnTo>
                  <a:lnTo>
                    <a:pt x="2548" y="2601454"/>
                  </a:lnTo>
                  <a:lnTo>
                    <a:pt x="2548" y="2452987"/>
                  </a:lnTo>
                  <a:lnTo>
                    <a:pt x="2548" y="2501609"/>
                  </a:lnTo>
                  <a:lnTo>
                    <a:pt x="2548" y="2452987"/>
                  </a:lnTo>
                  <a:lnTo>
                    <a:pt x="3842" y="2501609"/>
                  </a:lnTo>
                  <a:lnTo>
                    <a:pt x="3842" y="2650062"/>
                  </a:lnTo>
                  <a:lnTo>
                    <a:pt x="3842" y="2551531"/>
                  </a:lnTo>
                  <a:lnTo>
                    <a:pt x="3842" y="2650062"/>
                  </a:lnTo>
                  <a:lnTo>
                    <a:pt x="3842" y="2601454"/>
                  </a:lnTo>
                  <a:lnTo>
                    <a:pt x="3842" y="2848464"/>
                  </a:lnTo>
                  <a:lnTo>
                    <a:pt x="3842" y="2452987"/>
                  </a:lnTo>
                  <a:lnTo>
                    <a:pt x="3842" y="2551531"/>
                  </a:lnTo>
                  <a:lnTo>
                    <a:pt x="3842" y="2452987"/>
                  </a:lnTo>
                  <a:lnTo>
                    <a:pt x="3842" y="2947008"/>
                  </a:lnTo>
                  <a:lnTo>
                    <a:pt x="3842" y="2501609"/>
                  </a:lnTo>
                  <a:lnTo>
                    <a:pt x="3842" y="2551531"/>
                  </a:lnTo>
                  <a:lnTo>
                    <a:pt x="3842" y="0"/>
                  </a:lnTo>
                  <a:lnTo>
                    <a:pt x="3842" y="2798541"/>
                  </a:lnTo>
                  <a:lnTo>
                    <a:pt x="3842" y="2551531"/>
                  </a:lnTo>
                  <a:lnTo>
                    <a:pt x="3842" y="2650062"/>
                  </a:lnTo>
                  <a:lnTo>
                    <a:pt x="3842" y="2452987"/>
                  </a:lnTo>
                  <a:lnTo>
                    <a:pt x="3842" y="2897072"/>
                  </a:lnTo>
                  <a:lnTo>
                    <a:pt x="3842" y="2452987"/>
                  </a:lnTo>
                  <a:lnTo>
                    <a:pt x="3842" y="2748606"/>
                  </a:lnTo>
                  <a:lnTo>
                    <a:pt x="5123" y="2699998"/>
                  </a:lnTo>
                  <a:lnTo>
                    <a:pt x="5123" y="2798541"/>
                  </a:lnTo>
                  <a:lnTo>
                    <a:pt x="5123" y="2601454"/>
                  </a:lnTo>
                  <a:lnTo>
                    <a:pt x="5123" y="2798541"/>
                  </a:lnTo>
                  <a:lnTo>
                    <a:pt x="5123" y="2601454"/>
                  </a:lnTo>
                  <a:lnTo>
                    <a:pt x="5123" y="2798541"/>
                  </a:lnTo>
                  <a:lnTo>
                    <a:pt x="5123" y="2452987"/>
                  </a:lnTo>
                  <a:lnTo>
                    <a:pt x="5123" y="2798541"/>
                  </a:lnTo>
                  <a:lnTo>
                    <a:pt x="5123" y="2551531"/>
                  </a:lnTo>
                  <a:lnTo>
                    <a:pt x="5123" y="2601454"/>
                  </a:lnTo>
                  <a:lnTo>
                    <a:pt x="5123" y="2452987"/>
                  </a:lnTo>
                </a:path>
              </a:pathLst>
            </a:custGeom>
            <a:ln w="12802">
              <a:solidFill>
                <a:srgbClr val="7FCCFF"/>
              </a:solidFill>
            </a:ln>
          </p:spPr>
          <p:txBody>
            <a:bodyPr wrap="square" lIns="0" tIns="0" rIns="0" bIns="0" rtlCol="0"/>
            <a:lstStyle/>
            <a:p>
              <a:endParaRPr/>
            </a:p>
          </p:txBody>
        </p:sp>
        <p:sp>
          <p:nvSpPr>
            <p:cNvPr id="136" name="object 135"/>
            <p:cNvSpPr/>
            <p:nvPr/>
          </p:nvSpPr>
          <p:spPr>
            <a:xfrm>
              <a:off x="1907828" y="2152015"/>
              <a:ext cx="9814" cy="2876550"/>
            </a:xfrm>
            <a:custGeom>
              <a:avLst/>
              <a:gdLst/>
              <a:ahLst/>
              <a:cxnLst/>
              <a:rect l="l" t="t" r="r" b="b"/>
              <a:pathLst>
                <a:path w="10794" h="3260090">
                  <a:moveTo>
                    <a:pt x="0" y="2964082"/>
                  </a:moveTo>
                  <a:lnTo>
                    <a:pt x="0" y="3012704"/>
                  </a:lnTo>
                  <a:lnTo>
                    <a:pt x="1268" y="2964082"/>
                  </a:lnTo>
                  <a:lnTo>
                    <a:pt x="1268" y="3161157"/>
                  </a:lnTo>
                  <a:lnTo>
                    <a:pt x="1268" y="3062626"/>
                  </a:lnTo>
                  <a:lnTo>
                    <a:pt x="1268" y="3211093"/>
                  </a:lnTo>
                  <a:lnTo>
                    <a:pt x="1268" y="2964082"/>
                  </a:lnTo>
                  <a:lnTo>
                    <a:pt x="1268" y="3112549"/>
                  </a:lnTo>
                  <a:lnTo>
                    <a:pt x="1268" y="2964082"/>
                  </a:lnTo>
                  <a:lnTo>
                    <a:pt x="1268" y="3112549"/>
                  </a:lnTo>
                  <a:lnTo>
                    <a:pt x="1268" y="3012704"/>
                  </a:lnTo>
                  <a:lnTo>
                    <a:pt x="1268" y="3161157"/>
                  </a:lnTo>
                  <a:lnTo>
                    <a:pt x="1268" y="3012704"/>
                  </a:lnTo>
                  <a:lnTo>
                    <a:pt x="1268" y="3062626"/>
                  </a:lnTo>
                  <a:lnTo>
                    <a:pt x="1268" y="511095"/>
                  </a:lnTo>
                  <a:lnTo>
                    <a:pt x="1268" y="3112549"/>
                  </a:lnTo>
                  <a:lnTo>
                    <a:pt x="2548" y="559703"/>
                  </a:lnTo>
                  <a:lnTo>
                    <a:pt x="2548" y="395463"/>
                  </a:lnTo>
                  <a:lnTo>
                    <a:pt x="2548" y="3062626"/>
                  </a:lnTo>
                  <a:lnTo>
                    <a:pt x="2548" y="445399"/>
                  </a:lnTo>
                  <a:lnTo>
                    <a:pt x="2548" y="2964082"/>
                  </a:lnTo>
                  <a:lnTo>
                    <a:pt x="2548" y="511095"/>
                  </a:lnTo>
                  <a:lnTo>
                    <a:pt x="2548" y="2964082"/>
                  </a:lnTo>
                  <a:lnTo>
                    <a:pt x="2548" y="609625"/>
                  </a:lnTo>
                  <a:lnTo>
                    <a:pt x="3829" y="609625"/>
                  </a:lnTo>
                  <a:lnTo>
                    <a:pt x="3829" y="3112549"/>
                  </a:lnTo>
                  <a:lnTo>
                    <a:pt x="3829" y="2964082"/>
                  </a:lnTo>
                  <a:lnTo>
                    <a:pt x="3829" y="3012704"/>
                  </a:lnTo>
                  <a:lnTo>
                    <a:pt x="3829" y="445399"/>
                  </a:lnTo>
                  <a:lnTo>
                    <a:pt x="3829" y="609625"/>
                  </a:lnTo>
                  <a:lnTo>
                    <a:pt x="3829" y="445399"/>
                  </a:lnTo>
                  <a:lnTo>
                    <a:pt x="3829" y="609625"/>
                  </a:lnTo>
                  <a:lnTo>
                    <a:pt x="5110" y="3062626"/>
                  </a:lnTo>
                  <a:lnTo>
                    <a:pt x="6391" y="3012704"/>
                  </a:lnTo>
                  <a:lnTo>
                    <a:pt x="6391" y="3161157"/>
                  </a:lnTo>
                  <a:lnTo>
                    <a:pt x="6391" y="2964082"/>
                  </a:lnTo>
                  <a:lnTo>
                    <a:pt x="6391" y="3211093"/>
                  </a:lnTo>
                  <a:lnTo>
                    <a:pt x="6391" y="3012704"/>
                  </a:lnTo>
                  <a:lnTo>
                    <a:pt x="6391" y="3211093"/>
                  </a:lnTo>
                  <a:lnTo>
                    <a:pt x="6391" y="395463"/>
                  </a:lnTo>
                  <a:lnTo>
                    <a:pt x="6391" y="3161157"/>
                  </a:lnTo>
                  <a:lnTo>
                    <a:pt x="6391" y="296932"/>
                  </a:lnTo>
                  <a:lnTo>
                    <a:pt x="6391" y="3259701"/>
                  </a:lnTo>
                  <a:lnTo>
                    <a:pt x="6391" y="246997"/>
                  </a:lnTo>
                  <a:lnTo>
                    <a:pt x="6391" y="3211093"/>
                  </a:lnTo>
                  <a:lnTo>
                    <a:pt x="6391" y="296932"/>
                  </a:lnTo>
                  <a:lnTo>
                    <a:pt x="6391" y="3211093"/>
                  </a:lnTo>
                  <a:lnTo>
                    <a:pt x="6391" y="445399"/>
                  </a:lnTo>
                  <a:lnTo>
                    <a:pt x="6391" y="3112549"/>
                  </a:lnTo>
                  <a:lnTo>
                    <a:pt x="6391" y="559703"/>
                  </a:lnTo>
                  <a:lnTo>
                    <a:pt x="6391" y="2964082"/>
                  </a:lnTo>
                  <a:lnTo>
                    <a:pt x="7672" y="559703"/>
                  </a:lnTo>
                  <a:lnTo>
                    <a:pt x="7672" y="609625"/>
                  </a:lnTo>
                  <a:lnTo>
                    <a:pt x="7672" y="395463"/>
                  </a:lnTo>
                  <a:lnTo>
                    <a:pt x="7672" y="511095"/>
                  </a:lnTo>
                  <a:lnTo>
                    <a:pt x="8952" y="445399"/>
                  </a:lnTo>
                  <a:lnTo>
                    <a:pt x="8952" y="395463"/>
                  </a:lnTo>
                  <a:lnTo>
                    <a:pt x="8952" y="559703"/>
                  </a:lnTo>
                  <a:lnTo>
                    <a:pt x="10233" y="445399"/>
                  </a:lnTo>
                  <a:lnTo>
                    <a:pt x="10233" y="609625"/>
                  </a:lnTo>
                  <a:lnTo>
                    <a:pt x="10233" y="99845"/>
                  </a:lnTo>
                  <a:lnTo>
                    <a:pt x="10233" y="346855"/>
                  </a:lnTo>
                  <a:lnTo>
                    <a:pt x="10233" y="0"/>
                  </a:lnTo>
                </a:path>
              </a:pathLst>
            </a:custGeom>
            <a:ln w="12802">
              <a:solidFill>
                <a:srgbClr val="7FCCFF"/>
              </a:solidFill>
            </a:ln>
          </p:spPr>
          <p:txBody>
            <a:bodyPr wrap="square" lIns="0" tIns="0" rIns="0" bIns="0" rtlCol="0"/>
            <a:lstStyle/>
            <a:p>
              <a:endParaRPr/>
            </a:p>
          </p:txBody>
        </p:sp>
        <p:sp>
          <p:nvSpPr>
            <p:cNvPr id="137" name="object 136"/>
            <p:cNvSpPr/>
            <p:nvPr/>
          </p:nvSpPr>
          <p:spPr>
            <a:xfrm>
              <a:off x="1917130" y="1978115"/>
              <a:ext cx="58305" cy="3007658"/>
            </a:xfrm>
            <a:custGeom>
              <a:avLst/>
              <a:gdLst/>
              <a:ahLst/>
              <a:cxnLst/>
              <a:rect l="l" t="t" r="r" b="b"/>
              <a:pathLst>
                <a:path w="64135" h="3408679">
                  <a:moveTo>
                    <a:pt x="0" y="197087"/>
                  </a:moveTo>
                  <a:lnTo>
                    <a:pt x="0" y="98543"/>
                  </a:lnTo>
                  <a:lnTo>
                    <a:pt x="0" y="395476"/>
                  </a:lnTo>
                  <a:lnTo>
                    <a:pt x="0" y="0"/>
                  </a:lnTo>
                  <a:lnTo>
                    <a:pt x="0" y="3209791"/>
                  </a:lnTo>
                  <a:lnTo>
                    <a:pt x="0" y="0"/>
                  </a:lnTo>
                  <a:lnTo>
                    <a:pt x="0" y="444084"/>
                  </a:lnTo>
                  <a:lnTo>
                    <a:pt x="1280" y="3259714"/>
                  </a:lnTo>
                  <a:lnTo>
                    <a:pt x="1280" y="49935"/>
                  </a:lnTo>
                  <a:lnTo>
                    <a:pt x="1280" y="3209791"/>
                  </a:lnTo>
                  <a:lnTo>
                    <a:pt x="1280" y="247010"/>
                  </a:lnTo>
                  <a:lnTo>
                    <a:pt x="1280" y="3209791"/>
                  </a:lnTo>
                  <a:lnTo>
                    <a:pt x="1280" y="494020"/>
                  </a:lnTo>
                  <a:lnTo>
                    <a:pt x="1280" y="806713"/>
                  </a:lnTo>
                  <a:lnTo>
                    <a:pt x="1280" y="708182"/>
                  </a:lnTo>
                  <a:lnTo>
                    <a:pt x="1280" y="806713"/>
                  </a:lnTo>
                  <a:lnTo>
                    <a:pt x="2561" y="806713"/>
                  </a:lnTo>
                  <a:lnTo>
                    <a:pt x="2561" y="708182"/>
                  </a:lnTo>
                  <a:lnTo>
                    <a:pt x="2561" y="756790"/>
                  </a:lnTo>
                  <a:lnTo>
                    <a:pt x="58890" y="756790"/>
                  </a:lnTo>
                  <a:lnTo>
                    <a:pt x="58890" y="592551"/>
                  </a:lnTo>
                  <a:lnTo>
                    <a:pt x="58890" y="3161170"/>
                  </a:lnTo>
                  <a:lnTo>
                    <a:pt x="58890" y="444084"/>
                  </a:lnTo>
                  <a:lnTo>
                    <a:pt x="58890" y="3259714"/>
                  </a:lnTo>
                  <a:lnTo>
                    <a:pt x="58890" y="247010"/>
                  </a:lnTo>
                  <a:lnTo>
                    <a:pt x="58890" y="3309636"/>
                  </a:lnTo>
                  <a:lnTo>
                    <a:pt x="58890" y="98543"/>
                  </a:lnTo>
                  <a:lnTo>
                    <a:pt x="58890" y="3309636"/>
                  </a:lnTo>
                  <a:lnTo>
                    <a:pt x="58890" y="197087"/>
                  </a:lnTo>
                  <a:lnTo>
                    <a:pt x="58890" y="3358245"/>
                  </a:lnTo>
                  <a:lnTo>
                    <a:pt x="58890" y="148466"/>
                  </a:lnTo>
                  <a:lnTo>
                    <a:pt x="58890" y="3209791"/>
                  </a:lnTo>
                  <a:lnTo>
                    <a:pt x="60171" y="708182"/>
                  </a:lnTo>
                  <a:lnTo>
                    <a:pt x="60171" y="543942"/>
                  </a:lnTo>
                  <a:lnTo>
                    <a:pt x="60171" y="3161170"/>
                  </a:lnTo>
                  <a:lnTo>
                    <a:pt x="60171" y="708182"/>
                  </a:lnTo>
                  <a:lnTo>
                    <a:pt x="60171" y="806713"/>
                  </a:lnTo>
                  <a:lnTo>
                    <a:pt x="60171" y="642486"/>
                  </a:lnTo>
                  <a:lnTo>
                    <a:pt x="61452" y="756790"/>
                  </a:lnTo>
                  <a:lnTo>
                    <a:pt x="61452" y="543942"/>
                  </a:lnTo>
                  <a:lnTo>
                    <a:pt x="61452" y="708182"/>
                  </a:lnTo>
                  <a:lnTo>
                    <a:pt x="61452" y="543942"/>
                  </a:lnTo>
                  <a:lnTo>
                    <a:pt x="61452" y="708182"/>
                  </a:lnTo>
                  <a:lnTo>
                    <a:pt x="61452" y="543942"/>
                  </a:lnTo>
                  <a:lnTo>
                    <a:pt x="61452" y="756790"/>
                  </a:lnTo>
                  <a:lnTo>
                    <a:pt x="61452" y="592551"/>
                  </a:lnTo>
                  <a:lnTo>
                    <a:pt x="61452" y="756790"/>
                  </a:lnTo>
                  <a:lnTo>
                    <a:pt x="61452" y="592551"/>
                  </a:lnTo>
                  <a:lnTo>
                    <a:pt x="61452" y="806713"/>
                  </a:lnTo>
                  <a:lnTo>
                    <a:pt x="61452" y="708182"/>
                  </a:lnTo>
                  <a:lnTo>
                    <a:pt x="62732" y="756790"/>
                  </a:lnTo>
                  <a:lnTo>
                    <a:pt x="62732" y="708182"/>
                  </a:lnTo>
                  <a:lnTo>
                    <a:pt x="62732" y="3209791"/>
                  </a:lnTo>
                  <a:lnTo>
                    <a:pt x="62732" y="543942"/>
                  </a:lnTo>
                  <a:lnTo>
                    <a:pt x="62732" y="3408180"/>
                  </a:lnTo>
                  <a:lnTo>
                    <a:pt x="62732" y="3358245"/>
                  </a:lnTo>
                  <a:lnTo>
                    <a:pt x="64013" y="3161170"/>
                  </a:lnTo>
                  <a:lnTo>
                    <a:pt x="64013" y="345553"/>
                  </a:lnTo>
                </a:path>
              </a:pathLst>
            </a:custGeom>
            <a:ln w="12802">
              <a:solidFill>
                <a:srgbClr val="7FCCFF"/>
              </a:solidFill>
            </a:ln>
          </p:spPr>
          <p:txBody>
            <a:bodyPr wrap="square" lIns="0" tIns="0" rIns="0" bIns="0" rtlCol="0"/>
            <a:lstStyle/>
            <a:p>
              <a:endParaRPr/>
            </a:p>
          </p:txBody>
        </p:sp>
        <p:sp>
          <p:nvSpPr>
            <p:cNvPr id="138" name="object 137"/>
            <p:cNvSpPr/>
            <p:nvPr/>
          </p:nvSpPr>
          <p:spPr>
            <a:xfrm>
              <a:off x="1975326" y="2152014"/>
              <a:ext cx="8659" cy="3094504"/>
            </a:xfrm>
            <a:custGeom>
              <a:avLst/>
              <a:gdLst/>
              <a:ahLst/>
              <a:cxnLst/>
              <a:rect l="l" t="t" r="r" b="b"/>
              <a:pathLst>
                <a:path w="9525" h="3507104">
                  <a:moveTo>
                    <a:pt x="0" y="148466"/>
                  </a:moveTo>
                  <a:lnTo>
                    <a:pt x="0" y="3359559"/>
                  </a:lnTo>
                  <a:lnTo>
                    <a:pt x="0" y="0"/>
                  </a:lnTo>
                  <a:lnTo>
                    <a:pt x="0" y="3359559"/>
                  </a:lnTo>
                  <a:lnTo>
                    <a:pt x="0" y="49922"/>
                  </a:lnTo>
                  <a:lnTo>
                    <a:pt x="0" y="3359559"/>
                  </a:lnTo>
                  <a:lnTo>
                    <a:pt x="0" y="346855"/>
                  </a:lnTo>
                  <a:lnTo>
                    <a:pt x="0" y="3309636"/>
                  </a:lnTo>
                  <a:lnTo>
                    <a:pt x="0" y="559703"/>
                  </a:lnTo>
                  <a:lnTo>
                    <a:pt x="0" y="3062626"/>
                  </a:lnTo>
                  <a:lnTo>
                    <a:pt x="1280" y="2964082"/>
                  </a:lnTo>
                  <a:lnTo>
                    <a:pt x="1280" y="3062626"/>
                  </a:lnTo>
                  <a:lnTo>
                    <a:pt x="1280" y="2964082"/>
                  </a:lnTo>
                  <a:lnTo>
                    <a:pt x="1280" y="3062626"/>
                  </a:lnTo>
                  <a:lnTo>
                    <a:pt x="3842" y="445399"/>
                  </a:lnTo>
                  <a:lnTo>
                    <a:pt x="3842" y="3161157"/>
                  </a:lnTo>
                  <a:lnTo>
                    <a:pt x="3842" y="346855"/>
                  </a:lnTo>
                  <a:lnTo>
                    <a:pt x="3842" y="3359559"/>
                  </a:lnTo>
                  <a:lnTo>
                    <a:pt x="3842" y="3012704"/>
                  </a:lnTo>
                  <a:lnTo>
                    <a:pt x="3842" y="3062626"/>
                  </a:lnTo>
                  <a:lnTo>
                    <a:pt x="3842" y="246997"/>
                  </a:lnTo>
                  <a:lnTo>
                    <a:pt x="3842" y="3458103"/>
                  </a:lnTo>
                  <a:lnTo>
                    <a:pt x="3842" y="2964082"/>
                  </a:lnTo>
                  <a:lnTo>
                    <a:pt x="3842" y="3211093"/>
                  </a:lnTo>
                  <a:lnTo>
                    <a:pt x="3842" y="296932"/>
                  </a:lnTo>
                  <a:lnTo>
                    <a:pt x="3842" y="3506711"/>
                  </a:lnTo>
                  <a:lnTo>
                    <a:pt x="3842" y="2964082"/>
                  </a:lnTo>
                  <a:lnTo>
                    <a:pt x="3842" y="3161157"/>
                  </a:lnTo>
                  <a:lnTo>
                    <a:pt x="3842" y="296932"/>
                  </a:lnTo>
                  <a:lnTo>
                    <a:pt x="3842" y="3309636"/>
                  </a:lnTo>
                  <a:lnTo>
                    <a:pt x="3842" y="559703"/>
                  </a:lnTo>
                  <a:lnTo>
                    <a:pt x="3842" y="3062626"/>
                  </a:lnTo>
                  <a:lnTo>
                    <a:pt x="3842" y="445399"/>
                  </a:lnTo>
                  <a:lnTo>
                    <a:pt x="3842" y="3062626"/>
                  </a:lnTo>
                  <a:lnTo>
                    <a:pt x="3842" y="511095"/>
                  </a:lnTo>
                  <a:lnTo>
                    <a:pt x="3842" y="2964082"/>
                  </a:lnTo>
                  <a:lnTo>
                    <a:pt x="5123" y="609625"/>
                  </a:lnTo>
                  <a:lnTo>
                    <a:pt x="6403" y="2964082"/>
                  </a:lnTo>
                  <a:lnTo>
                    <a:pt x="7684" y="559703"/>
                  </a:lnTo>
                  <a:lnTo>
                    <a:pt x="7684" y="3112549"/>
                  </a:lnTo>
                  <a:lnTo>
                    <a:pt x="7684" y="246997"/>
                  </a:lnTo>
                  <a:lnTo>
                    <a:pt x="7684" y="3012704"/>
                  </a:lnTo>
                  <a:lnTo>
                    <a:pt x="7684" y="49922"/>
                  </a:lnTo>
                  <a:lnTo>
                    <a:pt x="7684" y="3012704"/>
                  </a:lnTo>
                  <a:lnTo>
                    <a:pt x="8965" y="609625"/>
                  </a:lnTo>
                  <a:lnTo>
                    <a:pt x="8965" y="395463"/>
                  </a:lnTo>
                  <a:lnTo>
                    <a:pt x="8965" y="559703"/>
                  </a:lnTo>
                  <a:lnTo>
                    <a:pt x="8965" y="246997"/>
                  </a:lnTo>
                  <a:lnTo>
                    <a:pt x="8965" y="3012704"/>
                  </a:lnTo>
                  <a:lnTo>
                    <a:pt x="8965" y="296932"/>
                  </a:lnTo>
                  <a:lnTo>
                    <a:pt x="8965" y="3012704"/>
                  </a:lnTo>
                  <a:lnTo>
                    <a:pt x="8965" y="445399"/>
                  </a:lnTo>
                  <a:lnTo>
                    <a:pt x="8965" y="559703"/>
                  </a:lnTo>
                </a:path>
              </a:pathLst>
            </a:custGeom>
            <a:ln w="12802">
              <a:solidFill>
                <a:srgbClr val="7FCCFF"/>
              </a:solidFill>
            </a:ln>
          </p:spPr>
          <p:txBody>
            <a:bodyPr wrap="square" lIns="0" tIns="0" rIns="0" bIns="0" rtlCol="0"/>
            <a:lstStyle/>
            <a:p>
              <a:endParaRPr/>
            </a:p>
          </p:txBody>
        </p:sp>
        <p:sp>
          <p:nvSpPr>
            <p:cNvPr id="139" name="object 138"/>
            <p:cNvSpPr/>
            <p:nvPr/>
          </p:nvSpPr>
          <p:spPr>
            <a:xfrm>
              <a:off x="1983476" y="2240113"/>
              <a:ext cx="9814" cy="2745441"/>
            </a:xfrm>
            <a:custGeom>
              <a:avLst/>
              <a:gdLst/>
              <a:ahLst/>
              <a:cxnLst/>
              <a:rect l="l" t="t" r="r" b="b"/>
              <a:pathLst>
                <a:path w="10794" h="3111500">
                  <a:moveTo>
                    <a:pt x="0" y="459857"/>
                  </a:moveTo>
                  <a:lnTo>
                    <a:pt x="0" y="2864237"/>
                  </a:lnTo>
                  <a:lnTo>
                    <a:pt x="0" y="247010"/>
                  </a:lnTo>
                  <a:lnTo>
                    <a:pt x="0" y="3012704"/>
                  </a:lnTo>
                  <a:lnTo>
                    <a:pt x="0" y="411249"/>
                  </a:lnTo>
                  <a:lnTo>
                    <a:pt x="0" y="2912858"/>
                  </a:lnTo>
                  <a:lnTo>
                    <a:pt x="0" y="295618"/>
                  </a:lnTo>
                  <a:lnTo>
                    <a:pt x="0" y="509780"/>
                  </a:lnTo>
                  <a:lnTo>
                    <a:pt x="0" y="459857"/>
                  </a:lnTo>
                  <a:lnTo>
                    <a:pt x="1280" y="2912858"/>
                  </a:lnTo>
                  <a:lnTo>
                    <a:pt x="2548" y="459857"/>
                  </a:lnTo>
                  <a:lnTo>
                    <a:pt x="2548" y="509780"/>
                  </a:lnTo>
                  <a:lnTo>
                    <a:pt x="2548" y="411249"/>
                  </a:lnTo>
                  <a:lnTo>
                    <a:pt x="2548" y="459857"/>
                  </a:lnTo>
                  <a:lnTo>
                    <a:pt x="2548" y="411249"/>
                  </a:lnTo>
                  <a:lnTo>
                    <a:pt x="2548" y="2864237"/>
                  </a:lnTo>
                  <a:lnTo>
                    <a:pt x="3842" y="2864237"/>
                  </a:lnTo>
                  <a:lnTo>
                    <a:pt x="3842" y="509780"/>
                  </a:lnTo>
                  <a:lnTo>
                    <a:pt x="3842" y="2912858"/>
                  </a:lnTo>
                  <a:lnTo>
                    <a:pt x="3842" y="509780"/>
                  </a:lnTo>
                  <a:lnTo>
                    <a:pt x="3842" y="3012704"/>
                  </a:lnTo>
                  <a:lnTo>
                    <a:pt x="3842" y="459857"/>
                  </a:lnTo>
                  <a:lnTo>
                    <a:pt x="3842" y="2912858"/>
                  </a:lnTo>
                  <a:lnTo>
                    <a:pt x="3842" y="2864237"/>
                  </a:lnTo>
                  <a:lnTo>
                    <a:pt x="3842" y="3012704"/>
                  </a:lnTo>
                  <a:lnTo>
                    <a:pt x="3842" y="345553"/>
                  </a:lnTo>
                  <a:lnTo>
                    <a:pt x="3842" y="3061312"/>
                  </a:lnTo>
                  <a:lnTo>
                    <a:pt x="3842" y="247010"/>
                  </a:lnTo>
                  <a:lnTo>
                    <a:pt x="3842" y="3111247"/>
                  </a:lnTo>
                  <a:lnTo>
                    <a:pt x="3842" y="197087"/>
                  </a:lnTo>
                  <a:lnTo>
                    <a:pt x="3842" y="2962781"/>
                  </a:lnTo>
                  <a:lnTo>
                    <a:pt x="3842" y="147151"/>
                  </a:lnTo>
                  <a:lnTo>
                    <a:pt x="3842" y="345553"/>
                  </a:lnTo>
                  <a:lnTo>
                    <a:pt x="3842" y="197087"/>
                  </a:lnTo>
                  <a:lnTo>
                    <a:pt x="3842" y="411249"/>
                  </a:lnTo>
                  <a:lnTo>
                    <a:pt x="5123" y="411249"/>
                  </a:lnTo>
                  <a:lnTo>
                    <a:pt x="6391" y="509780"/>
                  </a:lnTo>
                  <a:lnTo>
                    <a:pt x="6391" y="295618"/>
                  </a:lnTo>
                  <a:lnTo>
                    <a:pt x="6391" y="411249"/>
                  </a:lnTo>
                  <a:lnTo>
                    <a:pt x="6391" y="295618"/>
                  </a:lnTo>
                  <a:lnTo>
                    <a:pt x="6391" y="459857"/>
                  </a:lnTo>
                  <a:lnTo>
                    <a:pt x="6391" y="295618"/>
                  </a:lnTo>
                  <a:lnTo>
                    <a:pt x="6391" y="345553"/>
                  </a:lnTo>
                  <a:lnTo>
                    <a:pt x="6391" y="197087"/>
                  </a:lnTo>
                  <a:lnTo>
                    <a:pt x="6391" y="411249"/>
                  </a:lnTo>
                  <a:lnTo>
                    <a:pt x="6391" y="295618"/>
                  </a:lnTo>
                  <a:lnTo>
                    <a:pt x="6391" y="509780"/>
                  </a:lnTo>
                  <a:lnTo>
                    <a:pt x="7672" y="2864237"/>
                  </a:lnTo>
                  <a:lnTo>
                    <a:pt x="7672" y="295618"/>
                  </a:lnTo>
                  <a:lnTo>
                    <a:pt x="7672" y="411249"/>
                  </a:lnTo>
                  <a:lnTo>
                    <a:pt x="7672" y="295618"/>
                  </a:lnTo>
                  <a:lnTo>
                    <a:pt x="7672" y="459857"/>
                  </a:lnTo>
                  <a:lnTo>
                    <a:pt x="7672" y="295618"/>
                  </a:lnTo>
                  <a:lnTo>
                    <a:pt x="7672" y="509780"/>
                  </a:lnTo>
                  <a:lnTo>
                    <a:pt x="7672" y="247010"/>
                  </a:lnTo>
                  <a:lnTo>
                    <a:pt x="7672" y="2912858"/>
                  </a:lnTo>
                  <a:lnTo>
                    <a:pt x="8952" y="247010"/>
                  </a:lnTo>
                  <a:lnTo>
                    <a:pt x="8952" y="98543"/>
                  </a:lnTo>
                  <a:lnTo>
                    <a:pt x="8952" y="2962781"/>
                  </a:lnTo>
                  <a:lnTo>
                    <a:pt x="8952" y="247010"/>
                  </a:lnTo>
                  <a:lnTo>
                    <a:pt x="8952" y="2962781"/>
                  </a:lnTo>
                  <a:lnTo>
                    <a:pt x="8952" y="197087"/>
                  </a:lnTo>
                  <a:lnTo>
                    <a:pt x="8952" y="459857"/>
                  </a:lnTo>
                  <a:lnTo>
                    <a:pt x="8952" y="411249"/>
                  </a:lnTo>
                  <a:lnTo>
                    <a:pt x="8952" y="2864237"/>
                  </a:lnTo>
                  <a:lnTo>
                    <a:pt x="10233" y="411249"/>
                  </a:lnTo>
                  <a:lnTo>
                    <a:pt x="10233" y="247010"/>
                  </a:lnTo>
                  <a:lnTo>
                    <a:pt x="10233" y="345553"/>
                  </a:lnTo>
                  <a:lnTo>
                    <a:pt x="10233" y="147151"/>
                  </a:lnTo>
                  <a:lnTo>
                    <a:pt x="10233" y="345553"/>
                  </a:lnTo>
                  <a:lnTo>
                    <a:pt x="10233" y="0"/>
                  </a:lnTo>
                  <a:lnTo>
                    <a:pt x="10233" y="48621"/>
                  </a:lnTo>
                </a:path>
              </a:pathLst>
            </a:custGeom>
            <a:ln w="12802">
              <a:solidFill>
                <a:srgbClr val="7FCCFF"/>
              </a:solidFill>
            </a:ln>
          </p:spPr>
          <p:txBody>
            <a:bodyPr wrap="square" lIns="0" tIns="0" rIns="0" bIns="0" rtlCol="0"/>
            <a:lstStyle/>
            <a:p>
              <a:endParaRPr/>
            </a:p>
          </p:txBody>
        </p:sp>
        <p:sp>
          <p:nvSpPr>
            <p:cNvPr id="140" name="object 139"/>
            <p:cNvSpPr/>
            <p:nvPr/>
          </p:nvSpPr>
          <p:spPr>
            <a:xfrm>
              <a:off x="1992778" y="2283016"/>
              <a:ext cx="7505" cy="2789704"/>
            </a:xfrm>
            <a:custGeom>
              <a:avLst/>
              <a:gdLst/>
              <a:ahLst/>
              <a:cxnLst/>
              <a:rect l="l" t="t" r="r" b="b"/>
              <a:pathLst>
                <a:path w="8255" h="3161665">
                  <a:moveTo>
                    <a:pt x="0" y="0"/>
                  </a:moveTo>
                  <a:lnTo>
                    <a:pt x="0" y="296932"/>
                  </a:lnTo>
                  <a:lnTo>
                    <a:pt x="1280" y="362628"/>
                  </a:lnTo>
                  <a:lnTo>
                    <a:pt x="1280" y="148466"/>
                  </a:lnTo>
                  <a:lnTo>
                    <a:pt x="1280" y="2914160"/>
                  </a:lnTo>
                  <a:lnTo>
                    <a:pt x="1280" y="98530"/>
                  </a:lnTo>
                  <a:lnTo>
                    <a:pt x="1280" y="246997"/>
                  </a:lnTo>
                  <a:lnTo>
                    <a:pt x="1280" y="198389"/>
                  </a:lnTo>
                  <a:lnTo>
                    <a:pt x="1280" y="2964082"/>
                  </a:lnTo>
                  <a:lnTo>
                    <a:pt x="1280" y="411236"/>
                  </a:lnTo>
                  <a:lnTo>
                    <a:pt x="1280" y="2864237"/>
                  </a:lnTo>
                  <a:lnTo>
                    <a:pt x="2561" y="461159"/>
                  </a:lnTo>
                  <a:lnTo>
                    <a:pt x="2561" y="2864237"/>
                  </a:lnTo>
                  <a:lnTo>
                    <a:pt x="2561" y="246997"/>
                  </a:lnTo>
                  <a:lnTo>
                    <a:pt x="2561" y="461159"/>
                  </a:lnTo>
                  <a:lnTo>
                    <a:pt x="2561" y="49922"/>
                  </a:lnTo>
                  <a:lnTo>
                    <a:pt x="2561" y="296932"/>
                  </a:lnTo>
                  <a:lnTo>
                    <a:pt x="2561" y="246997"/>
                  </a:lnTo>
                  <a:lnTo>
                    <a:pt x="2561" y="2864237"/>
                  </a:lnTo>
                  <a:lnTo>
                    <a:pt x="2561" y="246997"/>
                  </a:lnTo>
                  <a:lnTo>
                    <a:pt x="2561" y="461159"/>
                  </a:lnTo>
                  <a:lnTo>
                    <a:pt x="2561" y="362628"/>
                  </a:lnTo>
                  <a:lnTo>
                    <a:pt x="2561" y="411236"/>
                  </a:lnTo>
                  <a:lnTo>
                    <a:pt x="3842" y="461159"/>
                  </a:lnTo>
                  <a:lnTo>
                    <a:pt x="3842" y="246997"/>
                  </a:lnTo>
                  <a:lnTo>
                    <a:pt x="3842" y="461159"/>
                  </a:lnTo>
                  <a:lnTo>
                    <a:pt x="3842" y="0"/>
                  </a:lnTo>
                  <a:lnTo>
                    <a:pt x="3842" y="461159"/>
                  </a:lnTo>
                  <a:lnTo>
                    <a:pt x="3842" y="411236"/>
                  </a:lnTo>
                  <a:lnTo>
                    <a:pt x="3842" y="461159"/>
                  </a:lnTo>
                  <a:lnTo>
                    <a:pt x="3842" y="362628"/>
                  </a:lnTo>
                  <a:lnTo>
                    <a:pt x="5123" y="461159"/>
                  </a:lnTo>
                  <a:lnTo>
                    <a:pt x="5123" y="296932"/>
                  </a:lnTo>
                  <a:lnTo>
                    <a:pt x="5123" y="411236"/>
                  </a:lnTo>
                  <a:lnTo>
                    <a:pt x="5123" y="198389"/>
                  </a:lnTo>
                  <a:lnTo>
                    <a:pt x="5123" y="2864237"/>
                  </a:lnTo>
                  <a:lnTo>
                    <a:pt x="5123" y="148466"/>
                  </a:lnTo>
                  <a:lnTo>
                    <a:pt x="5123" y="3062626"/>
                  </a:lnTo>
                  <a:lnTo>
                    <a:pt x="5123" y="198389"/>
                  </a:lnTo>
                  <a:lnTo>
                    <a:pt x="5123" y="3161170"/>
                  </a:lnTo>
                  <a:lnTo>
                    <a:pt x="5123" y="198389"/>
                  </a:lnTo>
                  <a:lnTo>
                    <a:pt x="5123" y="3111234"/>
                  </a:lnTo>
                  <a:lnTo>
                    <a:pt x="5123" y="246997"/>
                  </a:lnTo>
                  <a:lnTo>
                    <a:pt x="5123" y="3111234"/>
                  </a:lnTo>
                  <a:lnTo>
                    <a:pt x="5123" y="296932"/>
                  </a:lnTo>
                  <a:lnTo>
                    <a:pt x="5123" y="2964082"/>
                  </a:lnTo>
                  <a:lnTo>
                    <a:pt x="5123" y="2815616"/>
                  </a:lnTo>
                  <a:lnTo>
                    <a:pt x="6403" y="461159"/>
                  </a:lnTo>
                  <a:lnTo>
                    <a:pt x="6403" y="2815616"/>
                  </a:lnTo>
                  <a:lnTo>
                    <a:pt x="6403" y="362628"/>
                  </a:lnTo>
                  <a:lnTo>
                    <a:pt x="6403" y="461159"/>
                  </a:lnTo>
                  <a:lnTo>
                    <a:pt x="6403" y="362628"/>
                  </a:lnTo>
                  <a:lnTo>
                    <a:pt x="6403" y="461159"/>
                  </a:lnTo>
                  <a:lnTo>
                    <a:pt x="6403" y="148466"/>
                  </a:lnTo>
                  <a:lnTo>
                    <a:pt x="6403" y="362628"/>
                  </a:lnTo>
                  <a:lnTo>
                    <a:pt x="6403" y="246997"/>
                  </a:lnTo>
                  <a:lnTo>
                    <a:pt x="6403" y="461159"/>
                  </a:lnTo>
                  <a:lnTo>
                    <a:pt x="7684" y="411236"/>
                  </a:lnTo>
                  <a:lnTo>
                    <a:pt x="7684" y="148466"/>
                  </a:lnTo>
                  <a:lnTo>
                    <a:pt x="7684" y="198389"/>
                  </a:lnTo>
                  <a:lnTo>
                    <a:pt x="7684" y="98530"/>
                  </a:lnTo>
                  <a:lnTo>
                    <a:pt x="7684" y="411236"/>
                  </a:lnTo>
                </a:path>
              </a:pathLst>
            </a:custGeom>
            <a:ln w="12802">
              <a:solidFill>
                <a:srgbClr val="7FCCFF"/>
              </a:solidFill>
            </a:ln>
          </p:spPr>
          <p:txBody>
            <a:bodyPr wrap="square" lIns="0" tIns="0" rIns="0" bIns="0" rtlCol="0"/>
            <a:lstStyle/>
            <a:p>
              <a:endParaRPr/>
            </a:p>
          </p:txBody>
        </p:sp>
        <p:sp>
          <p:nvSpPr>
            <p:cNvPr id="141" name="object 140"/>
            <p:cNvSpPr/>
            <p:nvPr/>
          </p:nvSpPr>
          <p:spPr>
            <a:xfrm>
              <a:off x="1999766" y="2152015"/>
              <a:ext cx="9814" cy="3007658"/>
            </a:xfrm>
            <a:custGeom>
              <a:avLst/>
              <a:gdLst/>
              <a:ahLst/>
              <a:cxnLst/>
              <a:rect l="l" t="t" r="r" b="b"/>
              <a:pathLst>
                <a:path w="10794" h="3408679">
                  <a:moveTo>
                    <a:pt x="0" y="559703"/>
                  </a:moveTo>
                  <a:lnTo>
                    <a:pt x="1280" y="511095"/>
                  </a:lnTo>
                  <a:lnTo>
                    <a:pt x="1280" y="3012704"/>
                  </a:lnTo>
                  <a:lnTo>
                    <a:pt x="1280" y="445399"/>
                  </a:lnTo>
                  <a:lnTo>
                    <a:pt x="1280" y="3211093"/>
                  </a:lnTo>
                  <a:lnTo>
                    <a:pt x="1280" y="198389"/>
                  </a:lnTo>
                  <a:lnTo>
                    <a:pt x="1280" y="3259701"/>
                  </a:lnTo>
                  <a:lnTo>
                    <a:pt x="1280" y="2964082"/>
                  </a:lnTo>
                  <a:lnTo>
                    <a:pt x="1280" y="3012704"/>
                  </a:lnTo>
                  <a:lnTo>
                    <a:pt x="1280" y="198389"/>
                  </a:lnTo>
                  <a:lnTo>
                    <a:pt x="1280" y="3112549"/>
                  </a:lnTo>
                  <a:lnTo>
                    <a:pt x="2561" y="3408167"/>
                  </a:lnTo>
                  <a:lnTo>
                    <a:pt x="2561" y="2964082"/>
                  </a:lnTo>
                  <a:lnTo>
                    <a:pt x="2561" y="3112549"/>
                  </a:lnTo>
                  <a:lnTo>
                    <a:pt x="2561" y="346855"/>
                  </a:lnTo>
                  <a:lnTo>
                    <a:pt x="2561" y="3259701"/>
                  </a:lnTo>
                  <a:lnTo>
                    <a:pt x="2561" y="148466"/>
                  </a:lnTo>
                  <a:lnTo>
                    <a:pt x="2561" y="3161157"/>
                  </a:lnTo>
                  <a:lnTo>
                    <a:pt x="2561" y="559703"/>
                  </a:lnTo>
                  <a:lnTo>
                    <a:pt x="2561" y="3211093"/>
                  </a:lnTo>
                  <a:lnTo>
                    <a:pt x="2561" y="2964082"/>
                  </a:lnTo>
                  <a:lnTo>
                    <a:pt x="2561" y="3012704"/>
                  </a:lnTo>
                  <a:lnTo>
                    <a:pt x="3842" y="609625"/>
                  </a:lnTo>
                  <a:lnTo>
                    <a:pt x="3842" y="511095"/>
                  </a:lnTo>
                  <a:lnTo>
                    <a:pt x="3842" y="3012704"/>
                  </a:lnTo>
                  <a:lnTo>
                    <a:pt x="6403" y="511095"/>
                  </a:lnTo>
                  <a:lnTo>
                    <a:pt x="6403" y="3012704"/>
                  </a:lnTo>
                  <a:lnTo>
                    <a:pt x="6403" y="296932"/>
                  </a:lnTo>
                  <a:lnTo>
                    <a:pt x="6403" y="3161157"/>
                  </a:lnTo>
                  <a:lnTo>
                    <a:pt x="6403" y="0"/>
                  </a:lnTo>
                  <a:lnTo>
                    <a:pt x="6403" y="3211093"/>
                  </a:lnTo>
                  <a:lnTo>
                    <a:pt x="6403" y="609625"/>
                  </a:lnTo>
                  <a:lnTo>
                    <a:pt x="6403" y="2964082"/>
                  </a:lnTo>
                  <a:lnTo>
                    <a:pt x="6403" y="0"/>
                  </a:lnTo>
                  <a:lnTo>
                    <a:pt x="6403" y="3259701"/>
                  </a:lnTo>
                  <a:lnTo>
                    <a:pt x="6403" y="559703"/>
                  </a:lnTo>
                  <a:lnTo>
                    <a:pt x="6403" y="3062626"/>
                  </a:lnTo>
                  <a:lnTo>
                    <a:pt x="6403" y="148466"/>
                  </a:lnTo>
                  <a:lnTo>
                    <a:pt x="6403" y="3211093"/>
                  </a:lnTo>
                  <a:lnTo>
                    <a:pt x="6403" y="445399"/>
                  </a:lnTo>
                  <a:lnTo>
                    <a:pt x="6403" y="3112549"/>
                  </a:lnTo>
                  <a:lnTo>
                    <a:pt x="6403" y="445399"/>
                  </a:lnTo>
                  <a:lnTo>
                    <a:pt x="6403" y="3161157"/>
                  </a:lnTo>
                  <a:lnTo>
                    <a:pt x="6403" y="559703"/>
                  </a:lnTo>
                  <a:lnTo>
                    <a:pt x="6403" y="3062626"/>
                  </a:lnTo>
                  <a:lnTo>
                    <a:pt x="6403" y="445399"/>
                  </a:lnTo>
                  <a:lnTo>
                    <a:pt x="6403" y="609625"/>
                  </a:lnTo>
                  <a:lnTo>
                    <a:pt x="8965" y="2964082"/>
                  </a:lnTo>
                  <a:lnTo>
                    <a:pt x="8965" y="3012704"/>
                  </a:lnTo>
                  <a:lnTo>
                    <a:pt x="10246" y="609625"/>
                  </a:lnTo>
                  <a:lnTo>
                    <a:pt x="10246" y="3112549"/>
                  </a:lnTo>
                  <a:lnTo>
                    <a:pt x="10246" y="296932"/>
                  </a:lnTo>
                  <a:lnTo>
                    <a:pt x="10246" y="3161157"/>
                  </a:lnTo>
                  <a:lnTo>
                    <a:pt x="10246" y="2964082"/>
                  </a:lnTo>
                  <a:lnTo>
                    <a:pt x="10246" y="3062626"/>
                  </a:lnTo>
                  <a:lnTo>
                    <a:pt x="10246" y="609625"/>
                  </a:lnTo>
                </a:path>
              </a:pathLst>
            </a:custGeom>
            <a:ln w="12802">
              <a:solidFill>
                <a:srgbClr val="7FCCFF"/>
              </a:solidFill>
            </a:ln>
          </p:spPr>
          <p:txBody>
            <a:bodyPr wrap="square" lIns="0" tIns="0" rIns="0" bIns="0" rtlCol="0"/>
            <a:lstStyle/>
            <a:p>
              <a:endParaRPr/>
            </a:p>
          </p:txBody>
        </p:sp>
        <p:sp>
          <p:nvSpPr>
            <p:cNvPr id="142" name="object 141"/>
            <p:cNvSpPr/>
            <p:nvPr/>
          </p:nvSpPr>
          <p:spPr>
            <a:xfrm>
              <a:off x="2009079" y="2414014"/>
              <a:ext cx="7505" cy="2702859"/>
            </a:xfrm>
            <a:custGeom>
              <a:avLst/>
              <a:gdLst/>
              <a:ahLst/>
              <a:cxnLst/>
              <a:rect l="l" t="t" r="r" b="b"/>
              <a:pathLst>
                <a:path w="8255" h="3063240">
                  <a:moveTo>
                    <a:pt x="0" y="312693"/>
                  </a:moveTo>
                  <a:lnTo>
                    <a:pt x="0" y="98530"/>
                  </a:lnTo>
                  <a:lnTo>
                    <a:pt x="0" y="3062626"/>
                  </a:lnTo>
                  <a:lnTo>
                    <a:pt x="0" y="312693"/>
                  </a:lnTo>
                  <a:lnTo>
                    <a:pt x="0" y="2914160"/>
                  </a:lnTo>
                  <a:lnTo>
                    <a:pt x="0" y="148466"/>
                  </a:lnTo>
                  <a:lnTo>
                    <a:pt x="0" y="2864224"/>
                  </a:lnTo>
                  <a:lnTo>
                    <a:pt x="0" y="148466"/>
                  </a:lnTo>
                  <a:lnTo>
                    <a:pt x="0" y="2962768"/>
                  </a:lnTo>
                  <a:lnTo>
                    <a:pt x="0" y="2667150"/>
                  </a:lnTo>
                  <a:lnTo>
                    <a:pt x="1280" y="2815616"/>
                  </a:lnTo>
                  <a:lnTo>
                    <a:pt x="1280" y="2914160"/>
                  </a:lnTo>
                  <a:lnTo>
                    <a:pt x="1280" y="98530"/>
                  </a:lnTo>
                  <a:lnTo>
                    <a:pt x="1280" y="3012704"/>
                  </a:lnTo>
                  <a:lnTo>
                    <a:pt x="1280" y="2715771"/>
                  </a:lnTo>
                  <a:lnTo>
                    <a:pt x="1280" y="2815616"/>
                  </a:lnTo>
                  <a:lnTo>
                    <a:pt x="1280" y="214162"/>
                  </a:lnTo>
                  <a:lnTo>
                    <a:pt x="1280" y="3062626"/>
                  </a:lnTo>
                  <a:lnTo>
                    <a:pt x="1280" y="312693"/>
                  </a:lnTo>
                  <a:lnTo>
                    <a:pt x="1280" y="2815616"/>
                  </a:lnTo>
                  <a:lnTo>
                    <a:pt x="1280" y="2667150"/>
                  </a:lnTo>
                  <a:lnTo>
                    <a:pt x="2561" y="2715771"/>
                  </a:lnTo>
                  <a:lnTo>
                    <a:pt x="2561" y="2667150"/>
                  </a:lnTo>
                  <a:lnTo>
                    <a:pt x="2561" y="2765693"/>
                  </a:lnTo>
                  <a:lnTo>
                    <a:pt x="2561" y="2667150"/>
                  </a:lnTo>
                  <a:lnTo>
                    <a:pt x="2561" y="2715771"/>
                  </a:lnTo>
                  <a:lnTo>
                    <a:pt x="2561" y="2667150"/>
                  </a:lnTo>
                  <a:lnTo>
                    <a:pt x="2561" y="2765693"/>
                  </a:lnTo>
                  <a:lnTo>
                    <a:pt x="2561" y="2667150"/>
                  </a:lnTo>
                  <a:lnTo>
                    <a:pt x="2561" y="2765693"/>
                  </a:lnTo>
                  <a:lnTo>
                    <a:pt x="2561" y="2715771"/>
                  </a:lnTo>
                  <a:lnTo>
                    <a:pt x="3842" y="2667150"/>
                  </a:lnTo>
                  <a:lnTo>
                    <a:pt x="3842" y="2765693"/>
                  </a:lnTo>
                  <a:lnTo>
                    <a:pt x="3842" y="2667150"/>
                  </a:lnTo>
                  <a:lnTo>
                    <a:pt x="3842" y="2914160"/>
                  </a:lnTo>
                  <a:lnTo>
                    <a:pt x="3842" y="2667150"/>
                  </a:lnTo>
                  <a:lnTo>
                    <a:pt x="3842" y="3012704"/>
                  </a:lnTo>
                  <a:lnTo>
                    <a:pt x="3842" y="2715771"/>
                  </a:lnTo>
                  <a:lnTo>
                    <a:pt x="5110" y="2667150"/>
                  </a:lnTo>
                  <a:lnTo>
                    <a:pt x="5110" y="2962768"/>
                  </a:lnTo>
                  <a:lnTo>
                    <a:pt x="5110" y="2765693"/>
                  </a:lnTo>
                  <a:lnTo>
                    <a:pt x="5110" y="2864224"/>
                  </a:lnTo>
                  <a:lnTo>
                    <a:pt x="5110" y="98530"/>
                  </a:lnTo>
                  <a:lnTo>
                    <a:pt x="5110" y="2864224"/>
                  </a:lnTo>
                  <a:lnTo>
                    <a:pt x="5110" y="2667150"/>
                  </a:lnTo>
                  <a:lnTo>
                    <a:pt x="5110" y="2715771"/>
                  </a:lnTo>
                  <a:lnTo>
                    <a:pt x="5110" y="0"/>
                  </a:lnTo>
                  <a:lnTo>
                    <a:pt x="5110" y="3062626"/>
                  </a:lnTo>
                  <a:lnTo>
                    <a:pt x="5110" y="49922"/>
                  </a:lnTo>
                  <a:lnTo>
                    <a:pt x="5110" y="3062626"/>
                  </a:lnTo>
                  <a:lnTo>
                    <a:pt x="5110" y="148466"/>
                  </a:lnTo>
                  <a:lnTo>
                    <a:pt x="5110" y="3012704"/>
                  </a:lnTo>
                  <a:lnTo>
                    <a:pt x="5110" y="2715771"/>
                  </a:lnTo>
                  <a:lnTo>
                    <a:pt x="5110" y="3012704"/>
                  </a:lnTo>
                  <a:lnTo>
                    <a:pt x="5110" y="2667150"/>
                  </a:lnTo>
                  <a:lnTo>
                    <a:pt x="5110" y="2715771"/>
                  </a:lnTo>
                  <a:lnTo>
                    <a:pt x="5110" y="2667150"/>
                  </a:lnTo>
                  <a:lnTo>
                    <a:pt x="6403" y="2667150"/>
                  </a:lnTo>
                  <a:lnTo>
                    <a:pt x="7684" y="312693"/>
                  </a:lnTo>
                  <a:lnTo>
                    <a:pt x="7684" y="214162"/>
                  </a:lnTo>
                  <a:lnTo>
                    <a:pt x="7684" y="312693"/>
                  </a:lnTo>
                  <a:lnTo>
                    <a:pt x="7684" y="148466"/>
                  </a:lnTo>
                  <a:lnTo>
                    <a:pt x="7684" y="312693"/>
                  </a:lnTo>
                </a:path>
              </a:pathLst>
            </a:custGeom>
            <a:ln w="12802">
              <a:solidFill>
                <a:srgbClr val="7FCCFF"/>
              </a:solidFill>
            </a:ln>
          </p:spPr>
          <p:txBody>
            <a:bodyPr wrap="square" lIns="0" tIns="0" rIns="0" bIns="0" rtlCol="0"/>
            <a:lstStyle/>
            <a:p>
              <a:endParaRPr/>
            </a:p>
          </p:txBody>
        </p:sp>
        <p:sp>
          <p:nvSpPr>
            <p:cNvPr id="143" name="object 142"/>
            <p:cNvSpPr/>
            <p:nvPr/>
          </p:nvSpPr>
          <p:spPr>
            <a:xfrm>
              <a:off x="2016067" y="2369953"/>
              <a:ext cx="8659" cy="2702859"/>
            </a:xfrm>
            <a:custGeom>
              <a:avLst/>
              <a:gdLst/>
              <a:ahLst/>
              <a:cxnLst/>
              <a:rect l="l" t="t" r="r" b="b"/>
              <a:pathLst>
                <a:path w="9525" h="3063240">
                  <a:moveTo>
                    <a:pt x="0" y="362628"/>
                  </a:moveTo>
                  <a:lnTo>
                    <a:pt x="0" y="312705"/>
                  </a:lnTo>
                  <a:lnTo>
                    <a:pt x="0" y="2815629"/>
                  </a:lnTo>
                  <a:lnTo>
                    <a:pt x="0" y="2717085"/>
                  </a:lnTo>
                  <a:lnTo>
                    <a:pt x="0" y="2865552"/>
                  </a:lnTo>
                  <a:lnTo>
                    <a:pt x="0" y="2765706"/>
                  </a:lnTo>
                  <a:lnTo>
                    <a:pt x="1268" y="2815629"/>
                  </a:lnTo>
                  <a:lnTo>
                    <a:pt x="1268" y="2717085"/>
                  </a:lnTo>
                  <a:lnTo>
                    <a:pt x="1268" y="2765706"/>
                  </a:lnTo>
                  <a:lnTo>
                    <a:pt x="1268" y="2717085"/>
                  </a:lnTo>
                  <a:lnTo>
                    <a:pt x="1268" y="2765706"/>
                  </a:lnTo>
                  <a:lnTo>
                    <a:pt x="1268" y="312705"/>
                  </a:lnTo>
                  <a:lnTo>
                    <a:pt x="1268" y="2717085"/>
                  </a:lnTo>
                  <a:lnTo>
                    <a:pt x="1268" y="198401"/>
                  </a:lnTo>
                  <a:lnTo>
                    <a:pt x="1268" y="2914160"/>
                  </a:lnTo>
                  <a:lnTo>
                    <a:pt x="1268" y="148466"/>
                  </a:lnTo>
                  <a:lnTo>
                    <a:pt x="1268" y="3062639"/>
                  </a:lnTo>
                  <a:lnTo>
                    <a:pt x="1268" y="49935"/>
                  </a:lnTo>
                  <a:lnTo>
                    <a:pt x="1268" y="2964095"/>
                  </a:lnTo>
                  <a:lnTo>
                    <a:pt x="2548" y="2914160"/>
                  </a:lnTo>
                  <a:lnTo>
                    <a:pt x="2548" y="148466"/>
                  </a:lnTo>
                  <a:lnTo>
                    <a:pt x="2548" y="2964095"/>
                  </a:lnTo>
                  <a:lnTo>
                    <a:pt x="2548" y="148466"/>
                  </a:lnTo>
                  <a:lnTo>
                    <a:pt x="2548" y="2765706"/>
                  </a:lnTo>
                  <a:lnTo>
                    <a:pt x="2548" y="264097"/>
                  </a:lnTo>
                  <a:lnTo>
                    <a:pt x="3829" y="362628"/>
                  </a:lnTo>
                  <a:lnTo>
                    <a:pt x="3829" y="312705"/>
                  </a:lnTo>
                  <a:lnTo>
                    <a:pt x="3829" y="2865552"/>
                  </a:lnTo>
                  <a:lnTo>
                    <a:pt x="3829" y="198401"/>
                  </a:lnTo>
                  <a:lnTo>
                    <a:pt x="3829" y="2765706"/>
                  </a:lnTo>
                  <a:lnTo>
                    <a:pt x="3829" y="264097"/>
                  </a:lnTo>
                  <a:lnTo>
                    <a:pt x="5110" y="2717085"/>
                  </a:lnTo>
                  <a:lnTo>
                    <a:pt x="5110" y="2964095"/>
                  </a:lnTo>
                  <a:lnTo>
                    <a:pt x="5110" y="312705"/>
                  </a:lnTo>
                  <a:lnTo>
                    <a:pt x="5110" y="2865552"/>
                  </a:lnTo>
                  <a:lnTo>
                    <a:pt x="5110" y="362628"/>
                  </a:lnTo>
                  <a:lnTo>
                    <a:pt x="5110" y="2964095"/>
                  </a:lnTo>
                  <a:lnTo>
                    <a:pt x="5110" y="2765706"/>
                  </a:lnTo>
                  <a:lnTo>
                    <a:pt x="6391" y="2717085"/>
                  </a:lnTo>
                  <a:lnTo>
                    <a:pt x="6391" y="264097"/>
                  </a:lnTo>
                  <a:lnTo>
                    <a:pt x="6391" y="362628"/>
                  </a:lnTo>
                  <a:lnTo>
                    <a:pt x="6391" y="49935"/>
                  </a:lnTo>
                  <a:lnTo>
                    <a:pt x="6391" y="2765706"/>
                  </a:lnTo>
                  <a:lnTo>
                    <a:pt x="6391" y="49935"/>
                  </a:lnTo>
                  <a:lnTo>
                    <a:pt x="6391" y="2765706"/>
                  </a:lnTo>
                  <a:lnTo>
                    <a:pt x="6391" y="0"/>
                  </a:lnTo>
                  <a:lnTo>
                    <a:pt x="6391" y="198401"/>
                  </a:lnTo>
                  <a:lnTo>
                    <a:pt x="6391" y="148466"/>
                  </a:lnTo>
                  <a:lnTo>
                    <a:pt x="6391" y="312705"/>
                  </a:lnTo>
                  <a:lnTo>
                    <a:pt x="8952" y="264097"/>
                  </a:lnTo>
                  <a:lnTo>
                    <a:pt x="8952" y="362628"/>
                  </a:lnTo>
                  <a:lnTo>
                    <a:pt x="8952" y="264097"/>
                  </a:lnTo>
                  <a:lnTo>
                    <a:pt x="8952" y="2964095"/>
                  </a:lnTo>
                  <a:lnTo>
                    <a:pt x="8952" y="198401"/>
                  </a:lnTo>
                  <a:lnTo>
                    <a:pt x="8952" y="2964095"/>
                  </a:lnTo>
                  <a:lnTo>
                    <a:pt x="8952" y="49935"/>
                  </a:lnTo>
                  <a:lnTo>
                    <a:pt x="8952" y="2914160"/>
                  </a:lnTo>
                  <a:lnTo>
                    <a:pt x="8952" y="148466"/>
                  </a:lnTo>
                  <a:lnTo>
                    <a:pt x="8952" y="2964095"/>
                  </a:lnTo>
                </a:path>
              </a:pathLst>
            </a:custGeom>
            <a:ln w="12802">
              <a:solidFill>
                <a:srgbClr val="7FCCFF"/>
              </a:solidFill>
            </a:ln>
          </p:spPr>
          <p:txBody>
            <a:bodyPr wrap="square" lIns="0" tIns="0" rIns="0" bIns="0" rtlCol="0"/>
            <a:lstStyle/>
            <a:p>
              <a:endParaRPr/>
            </a:p>
          </p:txBody>
        </p:sp>
        <p:sp>
          <p:nvSpPr>
            <p:cNvPr id="144" name="object 143"/>
            <p:cNvSpPr/>
            <p:nvPr/>
          </p:nvSpPr>
          <p:spPr>
            <a:xfrm>
              <a:off x="2024205" y="2283016"/>
              <a:ext cx="12123" cy="2789704"/>
            </a:xfrm>
            <a:custGeom>
              <a:avLst/>
              <a:gdLst/>
              <a:ahLst/>
              <a:cxnLst/>
              <a:rect l="l" t="t" r="r" b="b"/>
              <a:pathLst>
                <a:path w="13335" h="3161665">
                  <a:moveTo>
                    <a:pt x="0" y="3062626"/>
                  </a:moveTo>
                  <a:lnTo>
                    <a:pt x="0" y="3111234"/>
                  </a:lnTo>
                  <a:lnTo>
                    <a:pt x="0" y="198389"/>
                  </a:lnTo>
                  <a:lnTo>
                    <a:pt x="0" y="2914160"/>
                  </a:lnTo>
                  <a:lnTo>
                    <a:pt x="0" y="2815616"/>
                  </a:lnTo>
                  <a:lnTo>
                    <a:pt x="1280" y="411236"/>
                  </a:lnTo>
                  <a:lnTo>
                    <a:pt x="1280" y="362628"/>
                  </a:lnTo>
                  <a:lnTo>
                    <a:pt x="1280" y="461159"/>
                  </a:lnTo>
                  <a:lnTo>
                    <a:pt x="1280" y="198389"/>
                  </a:lnTo>
                  <a:lnTo>
                    <a:pt x="1280" y="461159"/>
                  </a:lnTo>
                  <a:lnTo>
                    <a:pt x="1280" y="198389"/>
                  </a:lnTo>
                  <a:lnTo>
                    <a:pt x="1280" y="411236"/>
                  </a:lnTo>
                  <a:lnTo>
                    <a:pt x="1280" y="246997"/>
                  </a:lnTo>
                  <a:lnTo>
                    <a:pt x="1280" y="2815616"/>
                  </a:lnTo>
                  <a:lnTo>
                    <a:pt x="1280" y="296932"/>
                  </a:lnTo>
                  <a:lnTo>
                    <a:pt x="2561" y="461159"/>
                  </a:lnTo>
                  <a:lnTo>
                    <a:pt x="2561" y="2914160"/>
                  </a:lnTo>
                  <a:lnTo>
                    <a:pt x="2561" y="2815616"/>
                  </a:lnTo>
                  <a:lnTo>
                    <a:pt x="3842" y="411236"/>
                  </a:lnTo>
                  <a:lnTo>
                    <a:pt x="3842" y="2815616"/>
                  </a:lnTo>
                  <a:lnTo>
                    <a:pt x="3842" y="362628"/>
                  </a:lnTo>
                  <a:lnTo>
                    <a:pt x="3842" y="3111234"/>
                  </a:lnTo>
                  <a:lnTo>
                    <a:pt x="3842" y="148466"/>
                  </a:lnTo>
                  <a:lnTo>
                    <a:pt x="3842" y="3012691"/>
                  </a:lnTo>
                  <a:lnTo>
                    <a:pt x="3842" y="2815616"/>
                  </a:lnTo>
                  <a:lnTo>
                    <a:pt x="3842" y="2914160"/>
                  </a:lnTo>
                  <a:lnTo>
                    <a:pt x="3842" y="49922"/>
                  </a:lnTo>
                  <a:lnTo>
                    <a:pt x="3842" y="3161170"/>
                  </a:lnTo>
                  <a:lnTo>
                    <a:pt x="3842" y="2864237"/>
                  </a:lnTo>
                  <a:lnTo>
                    <a:pt x="3842" y="3012691"/>
                  </a:lnTo>
                  <a:lnTo>
                    <a:pt x="5123" y="362628"/>
                  </a:lnTo>
                  <a:lnTo>
                    <a:pt x="5123" y="198389"/>
                  </a:lnTo>
                  <a:lnTo>
                    <a:pt x="5123" y="3161170"/>
                  </a:lnTo>
                  <a:lnTo>
                    <a:pt x="5123" y="2964082"/>
                  </a:lnTo>
                  <a:lnTo>
                    <a:pt x="5123" y="3161170"/>
                  </a:lnTo>
                  <a:lnTo>
                    <a:pt x="5123" y="2864237"/>
                  </a:lnTo>
                  <a:lnTo>
                    <a:pt x="6403" y="2815616"/>
                  </a:lnTo>
                  <a:lnTo>
                    <a:pt x="6403" y="2914160"/>
                  </a:lnTo>
                  <a:lnTo>
                    <a:pt x="6403" y="2815616"/>
                  </a:lnTo>
                  <a:lnTo>
                    <a:pt x="6403" y="2864237"/>
                  </a:lnTo>
                  <a:lnTo>
                    <a:pt x="6403" y="2815616"/>
                  </a:lnTo>
                  <a:lnTo>
                    <a:pt x="7684" y="362628"/>
                  </a:lnTo>
                  <a:lnTo>
                    <a:pt x="7684" y="411236"/>
                  </a:lnTo>
                  <a:lnTo>
                    <a:pt x="8965" y="2864237"/>
                  </a:lnTo>
                  <a:lnTo>
                    <a:pt x="8965" y="362628"/>
                  </a:lnTo>
                  <a:lnTo>
                    <a:pt x="8965" y="3062626"/>
                  </a:lnTo>
                  <a:lnTo>
                    <a:pt x="8965" y="0"/>
                  </a:lnTo>
                  <a:lnTo>
                    <a:pt x="8965" y="2964082"/>
                  </a:lnTo>
                  <a:lnTo>
                    <a:pt x="8965" y="411236"/>
                  </a:lnTo>
                  <a:lnTo>
                    <a:pt x="8965" y="2864237"/>
                  </a:lnTo>
                  <a:lnTo>
                    <a:pt x="8965" y="98530"/>
                  </a:lnTo>
                  <a:lnTo>
                    <a:pt x="8965" y="3012691"/>
                  </a:lnTo>
                  <a:lnTo>
                    <a:pt x="8965" y="148466"/>
                  </a:lnTo>
                  <a:lnTo>
                    <a:pt x="8965" y="2914160"/>
                  </a:lnTo>
                  <a:lnTo>
                    <a:pt x="8965" y="246997"/>
                  </a:lnTo>
                  <a:lnTo>
                    <a:pt x="8965" y="2864237"/>
                  </a:lnTo>
                  <a:lnTo>
                    <a:pt x="8965" y="49922"/>
                  </a:lnTo>
                  <a:lnTo>
                    <a:pt x="8965" y="2914160"/>
                  </a:lnTo>
                  <a:lnTo>
                    <a:pt x="8965" y="246997"/>
                  </a:lnTo>
                  <a:lnTo>
                    <a:pt x="8965" y="2914160"/>
                  </a:lnTo>
                  <a:lnTo>
                    <a:pt x="8965" y="246997"/>
                  </a:lnTo>
                  <a:lnTo>
                    <a:pt x="8965" y="2815616"/>
                  </a:lnTo>
                  <a:lnTo>
                    <a:pt x="12807" y="2815616"/>
                  </a:lnTo>
                  <a:lnTo>
                    <a:pt x="12807" y="3012691"/>
                  </a:lnTo>
                </a:path>
              </a:pathLst>
            </a:custGeom>
            <a:ln w="12802">
              <a:solidFill>
                <a:srgbClr val="7FCCFF"/>
              </a:solidFill>
            </a:ln>
          </p:spPr>
          <p:txBody>
            <a:bodyPr wrap="square" lIns="0" tIns="0" rIns="0" bIns="0" rtlCol="0"/>
            <a:lstStyle/>
            <a:p>
              <a:endParaRPr/>
            </a:p>
          </p:txBody>
        </p:sp>
        <p:sp>
          <p:nvSpPr>
            <p:cNvPr id="145" name="object 144"/>
            <p:cNvSpPr/>
            <p:nvPr/>
          </p:nvSpPr>
          <p:spPr>
            <a:xfrm>
              <a:off x="2035848" y="2196064"/>
              <a:ext cx="7505" cy="2876550"/>
            </a:xfrm>
            <a:custGeom>
              <a:avLst/>
              <a:gdLst/>
              <a:ahLst/>
              <a:cxnLst/>
              <a:rect l="l" t="t" r="r" b="b"/>
              <a:pathLst>
                <a:path w="8255" h="3260090">
                  <a:moveTo>
                    <a:pt x="0" y="3111234"/>
                  </a:moveTo>
                  <a:lnTo>
                    <a:pt x="0" y="559703"/>
                  </a:lnTo>
                  <a:lnTo>
                    <a:pt x="0" y="3161170"/>
                  </a:lnTo>
                  <a:lnTo>
                    <a:pt x="0" y="559703"/>
                  </a:lnTo>
                  <a:lnTo>
                    <a:pt x="0" y="2914160"/>
                  </a:lnTo>
                  <a:lnTo>
                    <a:pt x="0" y="395476"/>
                  </a:lnTo>
                  <a:lnTo>
                    <a:pt x="0" y="3012704"/>
                  </a:lnTo>
                  <a:lnTo>
                    <a:pt x="0" y="197074"/>
                  </a:lnTo>
                  <a:lnTo>
                    <a:pt x="0" y="2914160"/>
                  </a:lnTo>
                  <a:lnTo>
                    <a:pt x="0" y="509780"/>
                  </a:lnTo>
                  <a:lnTo>
                    <a:pt x="0" y="2914160"/>
                  </a:lnTo>
                  <a:lnTo>
                    <a:pt x="0" y="98543"/>
                  </a:lnTo>
                  <a:lnTo>
                    <a:pt x="0" y="3111234"/>
                  </a:lnTo>
                  <a:lnTo>
                    <a:pt x="0" y="98543"/>
                  </a:lnTo>
                  <a:lnTo>
                    <a:pt x="0" y="461172"/>
                  </a:lnTo>
                  <a:lnTo>
                    <a:pt x="1280" y="3062626"/>
                  </a:lnTo>
                  <a:lnTo>
                    <a:pt x="1280" y="49922"/>
                  </a:lnTo>
                  <a:lnTo>
                    <a:pt x="1280" y="2914160"/>
                  </a:lnTo>
                  <a:lnTo>
                    <a:pt x="1280" y="148466"/>
                  </a:lnTo>
                  <a:lnTo>
                    <a:pt x="1280" y="559703"/>
                  </a:lnTo>
                  <a:lnTo>
                    <a:pt x="1280" y="461172"/>
                  </a:lnTo>
                  <a:lnTo>
                    <a:pt x="1280" y="509780"/>
                  </a:lnTo>
                  <a:lnTo>
                    <a:pt x="2548" y="559703"/>
                  </a:lnTo>
                  <a:lnTo>
                    <a:pt x="2548" y="509780"/>
                  </a:lnTo>
                  <a:lnTo>
                    <a:pt x="3842" y="559703"/>
                  </a:lnTo>
                  <a:lnTo>
                    <a:pt x="3842" y="461172"/>
                  </a:lnTo>
                  <a:lnTo>
                    <a:pt x="3842" y="3062626"/>
                  </a:lnTo>
                  <a:lnTo>
                    <a:pt x="3842" y="2914160"/>
                  </a:lnTo>
                  <a:lnTo>
                    <a:pt x="3842" y="3111234"/>
                  </a:lnTo>
                  <a:lnTo>
                    <a:pt x="3842" y="2914160"/>
                  </a:lnTo>
                  <a:lnTo>
                    <a:pt x="3842" y="3161170"/>
                  </a:lnTo>
                  <a:lnTo>
                    <a:pt x="3842" y="2914160"/>
                  </a:lnTo>
                  <a:lnTo>
                    <a:pt x="3842" y="3062626"/>
                  </a:lnTo>
                  <a:lnTo>
                    <a:pt x="3842" y="2962781"/>
                  </a:lnTo>
                  <a:lnTo>
                    <a:pt x="5123" y="2962781"/>
                  </a:lnTo>
                  <a:lnTo>
                    <a:pt x="5123" y="3209778"/>
                  </a:lnTo>
                  <a:lnTo>
                    <a:pt x="5123" y="559703"/>
                  </a:lnTo>
                  <a:lnTo>
                    <a:pt x="5123" y="3161170"/>
                  </a:lnTo>
                  <a:lnTo>
                    <a:pt x="5123" y="2962781"/>
                  </a:lnTo>
                  <a:lnTo>
                    <a:pt x="5123" y="3062626"/>
                  </a:lnTo>
                  <a:lnTo>
                    <a:pt x="5123" y="296932"/>
                  </a:lnTo>
                  <a:lnTo>
                    <a:pt x="5123" y="3259714"/>
                  </a:lnTo>
                  <a:lnTo>
                    <a:pt x="5123" y="98543"/>
                  </a:lnTo>
                  <a:lnTo>
                    <a:pt x="5123" y="3111234"/>
                  </a:lnTo>
                  <a:lnTo>
                    <a:pt x="5123" y="0"/>
                  </a:lnTo>
                  <a:lnTo>
                    <a:pt x="5123" y="3062626"/>
                  </a:lnTo>
                  <a:lnTo>
                    <a:pt x="5123" y="49922"/>
                  </a:lnTo>
                  <a:lnTo>
                    <a:pt x="5123" y="3062626"/>
                  </a:lnTo>
                  <a:lnTo>
                    <a:pt x="5123" y="345540"/>
                  </a:lnTo>
                  <a:lnTo>
                    <a:pt x="5123" y="3062626"/>
                  </a:lnTo>
                  <a:lnTo>
                    <a:pt x="5123" y="2914160"/>
                  </a:lnTo>
                  <a:lnTo>
                    <a:pt x="5123" y="2962781"/>
                  </a:lnTo>
                  <a:lnTo>
                    <a:pt x="6391" y="559703"/>
                  </a:lnTo>
                  <a:lnTo>
                    <a:pt x="6391" y="509780"/>
                  </a:lnTo>
                  <a:lnTo>
                    <a:pt x="7684" y="461172"/>
                  </a:lnTo>
                  <a:lnTo>
                    <a:pt x="7684" y="509780"/>
                  </a:lnTo>
                  <a:lnTo>
                    <a:pt x="7684" y="345540"/>
                  </a:lnTo>
                  <a:lnTo>
                    <a:pt x="7684" y="509780"/>
                  </a:lnTo>
                  <a:lnTo>
                    <a:pt x="7684" y="461172"/>
                  </a:lnTo>
                </a:path>
              </a:pathLst>
            </a:custGeom>
            <a:ln w="12802">
              <a:solidFill>
                <a:srgbClr val="7FCCFF"/>
              </a:solidFill>
            </a:ln>
          </p:spPr>
          <p:txBody>
            <a:bodyPr wrap="square" lIns="0" tIns="0" rIns="0" bIns="0" rtlCol="0"/>
            <a:lstStyle/>
            <a:p>
              <a:endParaRPr/>
            </a:p>
          </p:txBody>
        </p:sp>
        <p:sp>
          <p:nvSpPr>
            <p:cNvPr id="146" name="object 145"/>
            <p:cNvSpPr/>
            <p:nvPr/>
          </p:nvSpPr>
          <p:spPr>
            <a:xfrm>
              <a:off x="2042835" y="1978115"/>
              <a:ext cx="8659" cy="3138207"/>
            </a:xfrm>
            <a:custGeom>
              <a:avLst/>
              <a:gdLst/>
              <a:ahLst/>
              <a:cxnLst/>
              <a:rect l="l" t="t" r="r" b="b"/>
              <a:pathLst>
                <a:path w="9525" h="3556635">
                  <a:moveTo>
                    <a:pt x="0" y="708182"/>
                  </a:moveTo>
                  <a:lnTo>
                    <a:pt x="0" y="806713"/>
                  </a:lnTo>
                  <a:lnTo>
                    <a:pt x="1268" y="756790"/>
                  </a:lnTo>
                  <a:lnTo>
                    <a:pt x="1268" y="345553"/>
                  </a:lnTo>
                  <a:lnTo>
                    <a:pt x="1268" y="756790"/>
                  </a:lnTo>
                  <a:lnTo>
                    <a:pt x="1268" y="49935"/>
                  </a:lnTo>
                  <a:lnTo>
                    <a:pt x="1268" y="592551"/>
                  </a:lnTo>
                  <a:lnTo>
                    <a:pt x="1268" y="0"/>
                  </a:lnTo>
                  <a:lnTo>
                    <a:pt x="1268" y="3161170"/>
                  </a:lnTo>
                  <a:lnTo>
                    <a:pt x="1268" y="148466"/>
                  </a:lnTo>
                  <a:lnTo>
                    <a:pt x="1268" y="3161170"/>
                  </a:lnTo>
                  <a:lnTo>
                    <a:pt x="2548" y="642486"/>
                  </a:lnTo>
                  <a:lnTo>
                    <a:pt x="2548" y="197087"/>
                  </a:lnTo>
                  <a:lnTo>
                    <a:pt x="2548" y="806713"/>
                  </a:lnTo>
                  <a:lnTo>
                    <a:pt x="2548" y="494020"/>
                  </a:lnTo>
                  <a:lnTo>
                    <a:pt x="2548" y="3161170"/>
                  </a:lnTo>
                  <a:lnTo>
                    <a:pt x="3829" y="3161170"/>
                  </a:lnTo>
                  <a:lnTo>
                    <a:pt x="3829" y="806713"/>
                  </a:lnTo>
                  <a:lnTo>
                    <a:pt x="3829" y="3259714"/>
                  </a:lnTo>
                  <a:lnTo>
                    <a:pt x="3829" y="806713"/>
                  </a:lnTo>
                  <a:lnTo>
                    <a:pt x="3829" y="3309636"/>
                  </a:lnTo>
                  <a:lnTo>
                    <a:pt x="3829" y="756790"/>
                  </a:lnTo>
                  <a:lnTo>
                    <a:pt x="3829" y="3259714"/>
                  </a:lnTo>
                  <a:lnTo>
                    <a:pt x="3829" y="592551"/>
                  </a:lnTo>
                  <a:lnTo>
                    <a:pt x="3829" y="756790"/>
                  </a:lnTo>
                  <a:lnTo>
                    <a:pt x="5110" y="494020"/>
                  </a:lnTo>
                  <a:lnTo>
                    <a:pt x="5110" y="148466"/>
                  </a:lnTo>
                  <a:lnTo>
                    <a:pt x="5110" y="543942"/>
                  </a:lnTo>
                  <a:lnTo>
                    <a:pt x="5110" y="345553"/>
                  </a:lnTo>
                  <a:lnTo>
                    <a:pt x="5110" y="708182"/>
                  </a:lnTo>
                  <a:lnTo>
                    <a:pt x="5110" y="543942"/>
                  </a:lnTo>
                  <a:lnTo>
                    <a:pt x="5110" y="806713"/>
                  </a:lnTo>
                  <a:lnTo>
                    <a:pt x="5110" y="708182"/>
                  </a:lnTo>
                  <a:lnTo>
                    <a:pt x="5110" y="806713"/>
                  </a:lnTo>
                  <a:lnTo>
                    <a:pt x="5110" y="756790"/>
                  </a:lnTo>
                  <a:lnTo>
                    <a:pt x="6391" y="3209791"/>
                  </a:lnTo>
                  <a:lnTo>
                    <a:pt x="6391" y="3358245"/>
                  </a:lnTo>
                  <a:lnTo>
                    <a:pt x="6391" y="708182"/>
                  </a:lnTo>
                  <a:lnTo>
                    <a:pt x="6391" y="3506724"/>
                  </a:lnTo>
                  <a:lnTo>
                    <a:pt x="6391" y="708182"/>
                  </a:lnTo>
                  <a:lnTo>
                    <a:pt x="6391" y="3556646"/>
                  </a:lnTo>
                  <a:lnTo>
                    <a:pt x="6391" y="642486"/>
                  </a:lnTo>
                  <a:lnTo>
                    <a:pt x="6391" y="3408180"/>
                  </a:lnTo>
                  <a:lnTo>
                    <a:pt x="6391" y="756790"/>
                  </a:lnTo>
                  <a:lnTo>
                    <a:pt x="6391" y="3358245"/>
                  </a:lnTo>
                  <a:lnTo>
                    <a:pt x="6391" y="756790"/>
                  </a:lnTo>
                  <a:lnTo>
                    <a:pt x="6391" y="3209791"/>
                  </a:lnTo>
                  <a:lnTo>
                    <a:pt x="7672" y="806713"/>
                  </a:lnTo>
                  <a:lnTo>
                    <a:pt x="8952" y="756790"/>
                  </a:lnTo>
                  <a:lnTo>
                    <a:pt x="8952" y="708182"/>
                  </a:lnTo>
                  <a:lnTo>
                    <a:pt x="8952" y="3209791"/>
                  </a:lnTo>
                  <a:lnTo>
                    <a:pt x="8952" y="592551"/>
                  </a:lnTo>
                  <a:lnTo>
                    <a:pt x="8952" y="3358245"/>
                  </a:lnTo>
                  <a:lnTo>
                    <a:pt x="8952" y="708182"/>
                  </a:lnTo>
                  <a:lnTo>
                    <a:pt x="8952" y="3506724"/>
                  </a:lnTo>
                  <a:lnTo>
                    <a:pt x="8952" y="708182"/>
                  </a:lnTo>
                </a:path>
              </a:pathLst>
            </a:custGeom>
            <a:ln w="12802">
              <a:solidFill>
                <a:srgbClr val="7FCCFF"/>
              </a:solidFill>
            </a:ln>
          </p:spPr>
          <p:txBody>
            <a:bodyPr wrap="square" lIns="0" tIns="0" rIns="0" bIns="0" rtlCol="0"/>
            <a:lstStyle/>
            <a:p>
              <a:endParaRPr/>
            </a:p>
          </p:txBody>
        </p:sp>
        <p:sp>
          <p:nvSpPr>
            <p:cNvPr id="147" name="object 146"/>
            <p:cNvSpPr/>
            <p:nvPr/>
          </p:nvSpPr>
          <p:spPr>
            <a:xfrm>
              <a:off x="2050974" y="2500953"/>
              <a:ext cx="7505" cy="2702859"/>
            </a:xfrm>
            <a:custGeom>
              <a:avLst/>
              <a:gdLst/>
              <a:ahLst/>
              <a:cxnLst/>
              <a:rect l="l" t="t" r="r" b="b"/>
              <a:pathLst>
                <a:path w="8255" h="3063240">
                  <a:moveTo>
                    <a:pt x="0" y="115631"/>
                  </a:moveTo>
                  <a:lnTo>
                    <a:pt x="0" y="2914173"/>
                  </a:lnTo>
                  <a:lnTo>
                    <a:pt x="0" y="164239"/>
                  </a:lnTo>
                  <a:lnTo>
                    <a:pt x="0" y="2815629"/>
                  </a:lnTo>
                  <a:lnTo>
                    <a:pt x="0" y="2617240"/>
                  </a:lnTo>
                  <a:lnTo>
                    <a:pt x="0" y="2717085"/>
                  </a:lnTo>
                  <a:lnTo>
                    <a:pt x="0" y="2568619"/>
                  </a:lnTo>
                  <a:lnTo>
                    <a:pt x="1280" y="214162"/>
                  </a:lnTo>
                  <a:lnTo>
                    <a:pt x="1280" y="115631"/>
                  </a:lnTo>
                  <a:lnTo>
                    <a:pt x="1280" y="2568619"/>
                  </a:lnTo>
                  <a:lnTo>
                    <a:pt x="1280" y="0"/>
                  </a:lnTo>
                  <a:lnTo>
                    <a:pt x="1280" y="2617240"/>
                  </a:lnTo>
                  <a:lnTo>
                    <a:pt x="1280" y="0"/>
                  </a:lnTo>
                  <a:lnTo>
                    <a:pt x="1280" y="2667163"/>
                  </a:lnTo>
                  <a:lnTo>
                    <a:pt x="1280" y="115631"/>
                  </a:lnTo>
                  <a:lnTo>
                    <a:pt x="1280" y="2864237"/>
                  </a:lnTo>
                  <a:lnTo>
                    <a:pt x="1280" y="2568619"/>
                  </a:lnTo>
                  <a:lnTo>
                    <a:pt x="1280" y="2765693"/>
                  </a:lnTo>
                  <a:lnTo>
                    <a:pt x="2561" y="2617240"/>
                  </a:lnTo>
                  <a:lnTo>
                    <a:pt x="2561" y="2568619"/>
                  </a:lnTo>
                  <a:lnTo>
                    <a:pt x="2561" y="2864237"/>
                  </a:lnTo>
                  <a:lnTo>
                    <a:pt x="2561" y="2568619"/>
                  </a:lnTo>
                  <a:lnTo>
                    <a:pt x="2561" y="2765693"/>
                  </a:lnTo>
                  <a:lnTo>
                    <a:pt x="2561" y="2568619"/>
                  </a:lnTo>
                  <a:lnTo>
                    <a:pt x="2561" y="2667163"/>
                  </a:lnTo>
                  <a:lnTo>
                    <a:pt x="2561" y="2617240"/>
                  </a:lnTo>
                  <a:lnTo>
                    <a:pt x="3842" y="2667163"/>
                  </a:lnTo>
                  <a:lnTo>
                    <a:pt x="3842" y="115631"/>
                  </a:lnTo>
                  <a:lnTo>
                    <a:pt x="3842" y="2815629"/>
                  </a:lnTo>
                  <a:lnTo>
                    <a:pt x="3842" y="115631"/>
                  </a:lnTo>
                  <a:lnTo>
                    <a:pt x="3842" y="2964095"/>
                  </a:lnTo>
                  <a:lnTo>
                    <a:pt x="3842" y="2667163"/>
                  </a:lnTo>
                  <a:lnTo>
                    <a:pt x="3842" y="2717085"/>
                  </a:lnTo>
                  <a:lnTo>
                    <a:pt x="3842" y="115631"/>
                  </a:lnTo>
                  <a:lnTo>
                    <a:pt x="3842" y="3012704"/>
                  </a:lnTo>
                  <a:lnTo>
                    <a:pt x="3842" y="2815629"/>
                  </a:lnTo>
                  <a:lnTo>
                    <a:pt x="3842" y="2964095"/>
                  </a:lnTo>
                  <a:lnTo>
                    <a:pt x="3842" y="2617240"/>
                  </a:lnTo>
                  <a:lnTo>
                    <a:pt x="3842" y="3062639"/>
                  </a:lnTo>
                  <a:lnTo>
                    <a:pt x="3842" y="2667163"/>
                  </a:lnTo>
                  <a:lnTo>
                    <a:pt x="3842" y="2717085"/>
                  </a:lnTo>
                  <a:lnTo>
                    <a:pt x="3842" y="214162"/>
                  </a:lnTo>
                  <a:lnTo>
                    <a:pt x="3842" y="2815629"/>
                  </a:lnTo>
                  <a:lnTo>
                    <a:pt x="3842" y="2765693"/>
                  </a:lnTo>
                  <a:lnTo>
                    <a:pt x="5123" y="2667163"/>
                  </a:lnTo>
                  <a:lnTo>
                    <a:pt x="5123" y="2717085"/>
                  </a:lnTo>
                  <a:lnTo>
                    <a:pt x="5123" y="2568619"/>
                  </a:lnTo>
                  <a:lnTo>
                    <a:pt x="5123" y="2717085"/>
                  </a:lnTo>
                  <a:lnTo>
                    <a:pt x="5123" y="2568619"/>
                  </a:lnTo>
                  <a:lnTo>
                    <a:pt x="5123" y="2617240"/>
                  </a:lnTo>
                  <a:lnTo>
                    <a:pt x="6403" y="2568619"/>
                  </a:lnTo>
                  <a:lnTo>
                    <a:pt x="6403" y="2717085"/>
                  </a:lnTo>
                  <a:lnTo>
                    <a:pt x="6403" y="2667163"/>
                  </a:lnTo>
                  <a:lnTo>
                    <a:pt x="6403" y="2815629"/>
                  </a:lnTo>
                  <a:lnTo>
                    <a:pt x="6403" y="2568619"/>
                  </a:lnTo>
                  <a:lnTo>
                    <a:pt x="6403" y="2717085"/>
                  </a:lnTo>
                  <a:lnTo>
                    <a:pt x="6403" y="2568619"/>
                  </a:lnTo>
                  <a:lnTo>
                    <a:pt x="6403" y="2717085"/>
                  </a:lnTo>
                  <a:lnTo>
                    <a:pt x="6403" y="2617240"/>
                  </a:lnTo>
                  <a:lnTo>
                    <a:pt x="6403" y="2667163"/>
                  </a:lnTo>
                  <a:lnTo>
                    <a:pt x="6403" y="2568619"/>
                  </a:lnTo>
                  <a:lnTo>
                    <a:pt x="6403" y="2617240"/>
                  </a:lnTo>
                  <a:lnTo>
                    <a:pt x="6403" y="2568619"/>
                  </a:lnTo>
                  <a:lnTo>
                    <a:pt x="6403" y="2617240"/>
                  </a:lnTo>
                  <a:lnTo>
                    <a:pt x="6403" y="2568619"/>
                  </a:lnTo>
                  <a:lnTo>
                    <a:pt x="7684" y="2568619"/>
                  </a:lnTo>
                  <a:lnTo>
                    <a:pt x="7684" y="2815629"/>
                  </a:lnTo>
                </a:path>
              </a:pathLst>
            </a:custGeom>
            <a:ln w="12802">
              <a:solidFill>
                <a:srgbClr val="7FCCFF"/>
              </a:solidFill>
            </a:ln>
          </p:spPr>
          <p:txBody>
            <a:bodyPr wrap="square" lIns="0" tIns="0" rIns="0" bIns="0" rtlCol="0"/>
            <a:lstStyle/>
            <a:p>
              <a:endParaRPr/>
            </a:p>
          </p:txBody>
        </p:sp>
        <p:sp>
          <p:nvSpPr>
            <p:cNvPr id="148" name="object 147"/>
            <p:cNvSpPr/>
            <p:nvPr/>
          </p:nvSpPr>
          <p:spPr>
            <a:xfrm>
              <a:off x="2057958" y="2369955"/>
              <a:ext cx="9814" cy="2789704"/>
            </a:xfrm>
            <a:custGeom>
              <a:avLst/>
              <a:gdLst/>
              <a:ahLst/>
              <a:cxnLst/>
              <a:rect l="l" t="t" r="r" b="b"/>
              <a:pathLst>
                <a:path w="10794" h="3161665">
                  <a:moveTo>
                    <a:pt x="0" y="2964095"/>
                  </a:moveTo>
                  <a:lnTo>
                    <a:pt x="0" y="2765706"/>
                  </a:lnTo>
                  <a:lnTo>
                    <a:pt x="0" y="2815629"/>
                  </a:lnTo>
                  <a:lnTo>
                    <a:pt x="0" y="2765706"/>
                  </a:lnTo>
                  <a:lnTo>
                    <a:pt x="0" y="3161170"/>
                  </a:lnTo>
                  <a:lnTo>
                    <a:pt x="0" y="2717085"/>
                  </a:lnTo>
                  <a:lnTo>
                    <a:pt x="1280" y="2964095"/>
                  </a:lnTo>
                  <a:lnTo>
                    <a:pt x="1280" y="2865552"/>
                  </a:lnTo>
                  <a:lnTo>
                    <a:pt x="1280" y="3161170"/>
                  </a:lnTo>
                  <a:lnTo>
                    <a:pt x="1280" y="2815629"/>
                  </a:lnTo>
                  <a:lnTo>
                    <a:pt x="1280" y="2964095"/>
                  </a:lnTo>
                  <a:lnTo>
                    <a:pt x="1280" y="362628"/>
                  </a:lnTo>
                  <a:lnTo>
                    <a:pt x="1280" y="3161170"/>
                  </a:lnTo>
                  <a:lnTo>
                    <a:pt x="1280" y="2765706"/>
                  </a:lnTo>
                  <a:lnTo>
                    <a:pt x="1280" y="3161170"/>
                  </a:lnTo>
                  <a:lnTo>
                    <a:pt x="1280" y="2964095"/>
                  </a:lnTo>
                  <a:lnTo>
                    <a:pt x="1280" y="3161170"/>
                  </a:lnTo>
                  <a:lnTo>
                    <a:pt x="1280" y="2717085"/>
                  </a:lnTo>
                  <a:lnTo>
                    <a:pt x="1280" y="3161170"/>
                  </a:lnTo>
                  <a:lnTo>
                    <a:pt x="1280" y="2865552"/>
                  </a:lnTo>
                  <a:lnTo>
                    <a:pt x="1280" y="2964095"/>
                  </a:lnTo>
                  <a:lnTo>
                    <a:pt x="1280" y="362628"/>
                  </a:lnTo>
                  <a:lnTo>
                    <a:pt x="1280" y="3112562"/>
                  </a:lnTo>
                  <a:lnTo>
                    <a:pt x="1280" y="362628"/>
                  </a:lnTo>
                  <a:lnTo>
                    <a:pt x="1280" y="2914160"/>
                  </a:lnTo>
                  <a:lnTo>
                    <a:pt x="1280" y="2717085"/>
                  </a:lnTo>
                  <a:lnTo>
                    <a:pt x="1280" y="2815629"/>
                  </a:lnTo>
                  <a:lnTo>
                    <a:pt x="5123" y="2717085"/>
                  </a:lnTo>
                  <a:lnTo>
                    <a:pt x="5123" y="2815629"/>
                  </a:lnTo>
                  <a:lnTo>
                    <a:pt x="5123" y="2717085"/>
                  </a:lnTo>
                  <a:lnTo>
                    <a:pt x="5123" y="2815629"/>
                  </a:lnTo>
                  <a:lnTo>
                    <a:pt x="5123" y="2717085"/>
                  </a:lnTo>
                  <a:lnTo>
                    <a:pt x="5123" y="3062639"/>
                  </a:lnTo>
                  <a:lnTo>
                    <a:pt x="5123" y="2765706"/>
                  </a:lnTo>
                  <a:lnTo>
                    <a:pt x="5123" y="2964095"/>
                  </a:lnTo>
                  <a:lnTo>
                    <a:pt x="5123" y="2865552"/>
                  </a:lnTo>
                  <a:lnTo>
                    <a:pt x="5123" y="3062639"/>
                  </a:lnTo>
                  <a:lnTo>
                    <a:pt x="5123" y="2964095"/>
                  </a:lnTo>
                  <a:lnTo>
                    <a:pt x="5123" y="3161170"/>
                  </a:lnTo>
                  <a:lnTo>
                    <a:pt x="5123" y="2914160"/>
                  </a:lnTo>
                  <a:lnTo>
                    <a:pt x="5123" y="3062639"/>
                  </a:lnTo>
                  <a:lnTo>
                    <a:pt x="5123" y="264097"/>
                  </a:lnTo>
                  <a:lnTo>
                    <a:pt x="5123" y="3161170"/>
                  </a:lnTo>
                  <a:lnTo>
                    <a:pt x="5123" y="0"/>
                  </a:lnTo>
                  <a:lnTo>
                    <a:pt x="5123" y="3062639"/>
                  </a:lnTo>
                  <a:lnTo>
                    <a:pt x="5123" y="0"/>
                  </a:lnTo>
                  <a:lnTo>
                    <a:pt x="5123" y="3012704"/>
                  </a:lnTo>
                  <a:lnTo>
                    <a:pt x="5123" y="2765706"/>
                  </a:lnTo>
                  <a:lnTo>
                    <a:pt x="6403" y="312705"/>
                  </a:lnTo>
                  <a:lnTo>
                    <a:pt x="6403" y="198401"/>
                  </a:lnTo>
                  <a:lnTo>
                    <a:pt x="6403" y="2964095"/>
                  </a:lnTo>
                  <a:lnTo>
                    <a:pt x="6403" y="198401"/>
                  </a:lnTo>
                  <a:lnTo>
                    <a:pt x="7684" y="2717085"/>
                  </a:lnTo>
                  <a:lnTo>
                    <a:pt x="7684" y="2815629"/>
                  </a:lnTo>
                  <a:lnTo>
                    <a:pt x="7684" y="2765706"/>
                  </a:lnTo>
                  <a:lnTo>
                    <a:pt x="7684" y="2865552"/>
                  </a:lnTo>
                  <a:lnTo>
                    <a:pt x="7684" y="2717085"/>
                  </a:lnTo>
                  <a:lnTo>
                    <a:pt x="8952" y="2815629"/>
                  </a:lnTo>
                  <a:lnTo>
                    <a:pt x="8952" y="2717085"/>
                  </a:lnTo>
                  <a:lnTo>
                    <a:pt x="8952" y="2765706"/>
                  </a:lnTo>
                  <a:lnTo>
                    <a:pt x="8952" y="312705"/>
                  </a:lnTo>
                  <a:lnTo>
                    <a:pt x="8952" y="2815629"/>
                  </a:lnTo>
                  <a:lnTo>
                    <a:pt x="8952" y="362628"/>
                  </a:lnTo>
                  <a:lnTo>
                    <a:pt x="10246" y="148466"/>
                  </a:lnTo>
                  <a:lnTo>
                    <a:pt x="10246" y="3012704"/>
                  </a:lnTo>
                  <a:lnTo>
                    <a:pt x="10246" y="2765706"/>
                  </a:lnTo>
                </a:path>
              </a:pathLst>
            </a:custGeom>
            <a:ln w="12802">
              <a:solidFill>
                <a:srgbClr val="7FCCFF"/>
              </a:solidFill>
            </a:ln>
          </p:spPr>
          <p:txBody>
            <a:bodyPr wrap="square" lIns="0" tIns="0" rIns="0" bIns="0" rtlCol="0"/>
            <a:lstStyle/>
            <a:p>
              <a:endParaRPr/>
            </a:p>
          </p:txBody>
        </p:sp>
        <p:sp>
          <p:nvSpPr>
            <p:cNvPr id="149" name="object 148"/>
            <p:cNvSpPr/>
            <p:nvPr/>
          </p:nvSpPr>
          <p:spPr>
            <a:xfrm>
              <a:off x="2067274" y="2109114"/>
              <a:ext cx="8659" cy="3094504"/>
            </a:xfrm>
            <a:custGeom>
              <a:avLst/>
              <a:gdLst/>
              <a:ahLst/>
              <a:cxnLst/>
              <a:rect l="l" t="t" r="r" b="b"/>
              <a:pathLst>
                <a:path w="9525" h="3507104">
                  <a:moveTo>
                    <a:pt x="0" y="3061325"/>
                  </a:moveTo>
                  <a:lnTo>
                    <a:pt x="0" y="295618"/>
                  </a:lnTo>
                  <a:lnTo>
                    <a:pt x="0" y="3456788"/>
                  </a:lnTo>
                  <a:lnTo>
                    <a:pt x="0" y="295618"/>
                  </a:lnTo>
                  <a:lnTo>
                    <a:pt x="0" y="3506724"/>
                  </a:lnTo>
                  <a:lnTo>
                    <a:pt x="0" y="395476"/>
                  </a:lnTo>
                  <a:lnTo>
                    <a:pt x="0" y="3506724"/>
                  </a:lnTo>
                  <a:lnTo>
                    <a:pt x="0" y="494020"/>
                  </a:lnTo>
                  <a:lnTo>
                    <a:pt x="0" y="3308322"/>
                  </a:lnTo>
                  <a:lnTo>
                    <a:pt x="0" y="658246"/>
                  </a:lnTo>
                  <a:lnTo>
                    <a:pt x="0" y="3209778"/>
                  </a:lnTo>
                  <a:lnTo>
                    <a:pt x="0" y="3161170"/>
                  </a:lnTo>
                  <a:lnTo>
                    <a:pt x="1280" y="3061325"/>
                  </a:lnTo>
                  <a:lnTo>
                    <a:pt x="1280" y="3161170"/>
                  </a:lnTo>
                  <a:lnTo>
                    <a:pt x="1280" y="3012704"/>
                  </a:lnTo>
                  <a:lnTo>
                    <a:pt x="2548" y="3111247"/>
                  </a:lnTo>
                  <a:lnTo>
                    <a:pt x="2548" y="559716"/>
                  </a:lnTo>
                  <a:lnTo>
                    <a:pt x="2548" y="658246"/>
                  </a:lnTo>
                  <a:lnTo>
                    <a:pt x="2548" y="559716"/>
                  </a:lnTo>
                  <a:lnTo>
                    <a:pt x="3829" y="608324"/>
                  </a:lnTo>
                  <a:lnTo>
                    <a:pt x="3829" y="444084"/>
                  </a:lnTo>
                  <a:lnTo>
                    <a:pt x="3829" y="608324"/>
                  </a:lnTo>
                  <a:lnTo>
                    <a:pt x="3829" y="98543"/>
                  </a:lnTo>
                  <a:lnTo>
                    <a:pt x="3829" y="3012704"/>
                  </a:lnTo>
                  <a:lnTo>
                    <a:pt x="3829" y="0"/>
                  </a:lnTo>
                  <a:lnTo>
                    <a:pt x="3829" y="3161170"/>
                  </a:lnTo>
                  <a:lnTo>
                    <a:pt x="3829" y="48621"/>
                  </a:lnTo>
                  <a:lnTo>
                    <a:pt x="3829" y="3209778"/>
                  </a:lnTo>
                  <a:lnTo>
                    <a:pt x="3829" y="148466"/>
                  </a:lnTo>
                  <a:lnTo>
                    <a:pt x="3829" y="3161170"/>
                  </a:lnTo>
                  <a:lnTo>
                    <a:pt x="3829" y="197087"/>
                  </a:lnTo>
                  <a:lnTo>
                    <a:pt x="3829" y="3061325"/>
                  </a:lnTo>
                  <a:lnTo>
                    <a:pt x="5110" y="608324"/>
                  </a:lnTo>
                  <a:lnTo>
                    <a:pt x="5110" y="444084"/>
                  </a:lnTo>
                  <a:lnTo>
                    <a:pt x="5110" y="658246"/>
                  </a:lnTo>
                  <a:lnTo>
                    <a:pt x="6391" y="658246"/>
                  </a:lnTo>
                  <a:lnTo>
                    <a:pt x="6391" y="395476"/>
                  </a:lnTo>
                  <a:lnTo>
                    <a:pt x="6391" y="608324"/>
                  </a:lnTo>
                  <a:lnTo>
                    <a:pt x="6391" y="559716"/>
                  </a:lnTo>
                  <a:lnTo>
                    <a:pt x="6391" y="658246"/>
                  </a:lnTo>
                  <a:lnTo>
                    <a:pt x="6391" y="444084"/>
                  </a:lnTo>
                  <a:lnTo>
                    <a:pt x="6391" y="559716"/>
                  </a:lnTo>
                  <a:lnTo>
                    <a:pt x="6391" y="345553"/>
                  </a:lnTo>
                  <a:lnTo>
                    <a:pt x="6391" y="608324"/>
                  </a:lnTo>
                  <a:lnTo>
                    <a:pt x="6391" y="395476"/>
                  </a:lnTo>
                  <a:lnTo>
                    <a:pt x="6391" y="658246"/>
                  </a:lnTo>
                  <a:lnTo>
                    <a:pt x="6391" y="444084"/>
                  </a:lnTo>
                  <a:lnTo>
                    <a:pt x="6391" y="559716"/>
                  </a:lnTo>
                  <a:lnTo>
                    <a:pt x="7672" y="658246"/>
                  </a:lnTo>
                  <a:lnTo>
                    <a:pt x="7672" y="559716"/>
                  </a:lnTo>
                  <a:lnTo>
                    <a:pt x="7672" y="3061325"/>
                  </a:lnTo>
                  <a:lnTo>
                    <a:pt x="7672" y="494020"/>
                  </a:lnTo>
                  <a:lnTo>
                    <a:pt x="7672" y="3161170"/>
                  </a:lnTo>
                  <a:lnTo>
                    <a:pt x="8952" y="345553"/>
                  </a:lnTo>
                  <a:lnTo>
                    <a:pt x="8952" y="3259714"/>
                  </a:lnTo>
                  <a:lnTo>
                    <a:pt x="8952" y="247010"/>
                  </a:lnTo>
                  <a:lnTo>
                    <a:pt x="8952" y="3209778"/>
                  </a:lnTo>
                </a:path>
              </a:pathLst>
            </a:custGeom>
            <a:ln w="12802">
              <a:solidFill>
                <a:srgbClr val="7FCCFF"/>
              </a:solidFill>
            </a:ln>
          </p:spPr>
          <p:txBody>
            <a:bodyPr wrap="square" lIns="0" tIns="0" rIns="0" bIns="0" rtlCol="0"/>
            <a:lstStyle/>
            <a:p>
              <a:endParaRPr/>
            </a:p>
          </p:txBody>
        </p:sp>
        <p:sp>
          <p:nvSpPr>
            <p:cNvPr id="150" name="object 149"/>
            <p:cNvSpPr/>
            <p:nvPr/>
          </p:nvSpPr>
          <p:spPr>
            <a:xfrm>
              <a:off x="2075412" y="2065064"/>
              <a:ext cx="10968" cy="2920812"/>
            </a:xfrm>
            <a:custGeom>
              <a:avLst/>
              <a:gdLst/>
              <a:ahLst/>
              <a:cxnLst/>
              <a:rect l="l" t="t" r="r" b="b"/>
              <a:pathLst>
                <a:path w="12064" h="3310254">
                  <a:moveTo>
                    <a:pt x="0" y="3259701"/>
                  </a:moveTo>
                  <a:lnTo>
                    <a:pt x="0" y="345540"/>
                  </a:lnTo>
                  <a:lnTo>
                    <a:pt x="0" y="3309636"/>
                  </a:lnTo>
                  <a:lnTo>
                    <a:pt x="0" y="345540"/>
                  </a:lnTo>
                  <a:lnTo>
                    <a:pt x="0" y="3062626"/>
                  </a:lnTo>
                  <a:lnTo>
                    <a:pt x="0" y="609638"/>
                  </a:lnTo>
                  <a:lnTo>
                    <a:pt x="0" y="658246"/>
                  </a:lnTo>
                  <a:lnTo>
                    <a:pt x="1280" y="3161170"/>
                  </a:lnTo>
                  <a:lnTo>
                    <a:pt x="1280" y="609638"/>
                  </a:lnTo>
                  <a:lnTo>
                    <a:pt x="1280" y="3161170"/>
                  </a:lnTo>
                  <a:lnTo>
                    <a:pt x="2561" y="658246"/>
                  </a:lnTo>
                  <a:lnTo>
                    <a:pt x="2561" y="609638"/>
                  </a:lnTo>
                  <a:lnTo>
                    <a:pt x="2561" y="3161170"/>
                  </a:lnTo>
                  <a:lnTo>
                    <a:pt x="2561" y="445399"/>
                  </a:lnTo>
                  <a:lnTo>
                    <a:pt x="2561" y="3161170"/>
                  </a:lnTo>
                  <a:lnTo>
                    <a:pt x="2561" y="445399"/>
                  </a:lnTo>
                  <a:lnTo>
                    <a:pt x="2561" y="609638"/>
                  </a:lnTo>
                  <a:lnTo>
                    <a:pt x="2561" y="543942"/>
                  </a:lnTo>
                  <a:lnTo>
                    <a:pt x="2561" y="708169"/>
                  </a:lnTo>
                  <a:lnTo>
                    <a:pt x="2561" y="658246"/>
                  </a:lnTo>
                  <a:lnTo>
                    <a:pt x="3842" y="708169"/>
                  </a:lnTo>
                  <a:lnTo>
                    <a:pt x="3842" y="494007"/>
                  </a:lnTo>
                  <a:lnTo>
                    <a:pt x="3842" y="708169"/>
                  </a:lnTo>
                  <a:lnTo>
                    <a:pt x="3842" y="494007"/>
                  </a:lnTo>
                  <a:lnTo>
                    <a:pt x="3842" y="609638"/>
                  </a:lnTo>
                  <a:lnTo>
                    <a:pt x="3842" y="345540"/>
                  </a:lnTo>
                  <a:lnTo>
                    <a:pt x="3842" y="609638"/>
                  </a:lnTo>
                  <a:lnTo>
                    <a:pt x="3842" y="49922"/>
                  </a:lnTo>
                  <a:lnTo>
                    <a:pt x="3842" y="609638"/>
                  </a:lnTo>
                  <a:lnTo>
                    <a:pt x="3842" y="0"/>
                  </a:lnTo>
                  <a:lnTo>
                    <a:pt x="3842" y="708169"/>
                  </a:lnTo>
                  <a:lnTo>
                    <a:pt x="3842" y="247010"/>
                  </a:lnTo>
                  <a:lnTo>
                    <a:pt x="3842" y="708169"/>
                  </a:lnTo>
                  <a:lnTo>
                    <a:pt x="6403" y="658246"/>
                  </a:lnTo>
                  <a:lnTo>
                    <a:pt x="6403" y="3062626"/>
                  </a:lnTo>
                  <a:lnTo>
                    <a:pt x="6403" y="658246"/>
                  </a:lnTo>
                  <a:lnTo>
                    <a:pt x="6403" y="3211093"/>
                  </a:lnTo>
                  <a:lnTo>
                    <a:pt x="6403" y="658246"/>
                  </a:lnTo>
                  <a:lnTo>
                    <a:pt x="6403" y="3259701"/>
                  </a:lnTo>
                  <a:lnTo>
                    <a:pt x="6403" y="3062626"/>
                  </a:lnTo>
                  <a:lnTo>
                    <a:pt x="6403" y="3111247"/>
                  </a:lnTo>
                  <a:lnTo>
                    <a:pt x="6403" y="708169"/>
                  </a:lnTo>
                  <a:lnTo>
                    <a:pt x="6403" y="3309636"/>
                  </a:lnTo>
                  <a:lnTo>
                    <a:pt x="6403" y="3111247"/>
                  </a:lnTo>
                  <a:lnTo>
                    <a:pt x="6403" y="3161170"/>
                  </a:lnTo>
                  <a:lnTo>
                    <a:pt x="6403" y="658246"/>
                  </a:lnTo>
                  <a:lnTo>
                    <a:pt x="6403" y="3111247"/>
                  </a:lnTo>
                  <a:lnTo>
                    <a:pt x="6403" y="3062626"/>
                  </a:lnTo>
                  <a:lnTo>
                    <a:pt x="7684" y="609638"/>
                  </a:lnTo>
                  <a:lnTo>
                    <a:pt x="7684" y="658246"/>
                  </a:lnTo>
                  <a:lnTo>
                    <a:pt x="7684" y="609638"/>
                  </a:lnTo>
                  <a:lnTo>
                    <a:pt x="7684" y="708169"/>
                  </a:lnTo>
                  <a:lnTo>
                    <a:pt x="7684" y="658246"/>
                  </a:lnTo>
                  <a:lnTo>
                    <a:pt x="7684" y="708169"/>
                  </a:lnTo>
                  <a:lnTo>
                    <a:pt x="7684" y="658246"/>
                  </a:lnTo>
                  <a:lnTo>
                    <a:pt x="7684" y="708169"/>
                  </a:lnTo>
                  <a:lnTo>
                    <a:pt x="7684" y="494007"/>
                  </a:lnTo>
                  <a:lnTo>
                    <a:pt x="7684" y="658246"/>
                  </a:lnTo>
                  <a:lnTo>
                    <a:pt x="10246" y="3111247"/>
                  </a:lnTo>
                  <a:lnTo>
                    <a:pt x="10246" y="3062626"/>
                  </a:lnTo>
                  <a:lnTo>
                    <a:pt x="10246" y="3161170"/>
                  </a:lnTo>
                  <a:lnTo>
                    <a:pt x="11526" y="609638"/>
                  </a:lnTo>
                  <a:lnTo>
                    <a:pt x="11526" y="3111247"/>
                  </a:lnTo>
                  <a:lnTo>
                    <a:pt x="11526" y="296932"/>
                  </a:lnTo>
                  <a:lnTo>
                    <a:pt x="11526" y="3062626"/>
                  </a:lnTo>
                  <a:lnTo>
                    <a:pt x="11526" y="345540"/>
                  </a:lnTo>
                  <a:lnTo>
                    <a:pt x="11526" y="3111247"/>
                  </a:lnTo>
                  <a:lnTo>
                    <a:pt x="11526" y="395476"/>
                  </a:lnTo>
                </a:path>
              </a:pathLst>
            </a:custGeom>
            <a:ln w="12802">
              <a:solidFill>
                <a:srgbClr val="7FCCFF"/>
              </a:solidFill>
            </a:ln>
          </p:spPr>
          <p:txBody>
            <a:bodyPr wrap="square" lIns="0" tIns="0" rIns="0" bIns="0" rtlCol="0"/>
            <a:lstStyle/>
            <a:p>
              <a:endParaRPr/>
            </a:p>
          </p:txBody>
        </p:sp>
        <p:sp>
          <p:nvSpPr>
            <p:cNvPr id="151" name="object 150"/>
            <p:cNvSpPr/>
            <p:nvPr/>
          </p:nvSpPr>
          <p:spPr>
            <a:xfrm>
              <a:off x="2085892" y="2327065"/>
              <a:ext cx="8659" cy="2832287"/>
            </a:xfrm>
            <a:custGeom>
              <a:avLst/>
              <a:gdLst/>
              <a:ahLst/>
              <a:cxnLst/>
              <a:rect l="l" t="t" r="r" b="b"/>
              <a:pathLst>
                <a:path w="9525" h="3209925">
                  <a:moveTo>
                    <a:pt x="0" y="98543"/>
                  </a:moveTo>
                  <a:lnTo>
                    <a:pt x="0" y="2765693"/>
                  </a:lnTo>
                  <a:lnTo>
                    <a:pt x="0" y="0"/>
                  </a:lnTo>
                  <a:lnTo>
                    <a:pt x="0" y="361314"/>
                  </a:lnTo>
                  <a:lnTo>
                    <a:pt x="0" y="148466"/>
                  </a:lnTo>
                  <a:lnTo>
                    <a:pt x="0" y="411236"/>
                  </a:lnTo>
                  <a:lnTo>
                    <a:pt x="1280" y="411236"/>
                  </a:lnTo>
                  <a:lnTo>
                    <a:pt x="1280" y="247010"/>
                  </a:lnTo>
                  <a:lnTo>
                    <a:pt x="1280" y="361314"/>
                  </a:lnTo>
                  <a:lnTo>
                    <a:pt x="1280" y="197074"/>
                  </a:lnTo>
                  <a:lnTo>
                    <a:pt x="1280" y="411236"/>
                  </a:lnTo>
                  <a:lnTo>
                    <a:pt x="1280" y="197074"/>
                  </a:lnTo>
                  <a:lnTo>
                    <a:pt x="1280" y="312705"/>
                  </a:lnTo>
                  <a:lnTo>
                    <a:pt x="3842" y="2814315"/>
                  </a:lnTo>
                  <a:lnTo>
                    <a:pt x="3842" y="312705"/>
                  </a:lnTo>
                  <a:lnTo>
                    <a:pt x="3842" y="2864237"/>
                  </a:lnTo>
                  <a:lnTo>
                    <a:pt x="3842" y="197074"/>
                  </a:lnTo>
                  <a:lnTo>
                    <a:pt x="3842" y="2962768"/>
                  </a:lnTo>
                  <a:lnTo>
                    <a:pt x="3842" y="98543"/>
                  </a:lnTo>
                  <a:lnTo>
                    <a:pt x="3842" y="3111247"/>
                  </a:lnTo>
                  <a:lnTo>
                    <a:pt x="3842" y="148466"/>
                  </a:lnTo>
                  <a:lnTo>
                    <a:pt x="3842" y="3161170"/>
                  </a:lnTo>
                  <a:lnTo>
                    <a:pt x="3842" y="148466"/>
                  </a:lnTo>
                  <a:lnTo>
                    <a:pt x="3842" y="3061312"/>
                  </a:lnTo>
                  <a:lnTo>
                    <a:pt x="3842" y="197074"/>
                  </a:lnTo>
                  <a:lnTo>
                    <a:pt x="3842" y="312705"/>
                  </a:lnTo>
                  <a:lnTo>
                    <a:pt x="5110" y="2814315"/>
                  </a:lnTo>
                  <a:lnTo>
                    <a:pt x="5110" y="411236"/>
                  </a:lnTo>
                  <a:lnTo>
                    <a:pt x="5110" y="2765693"/>
                  </a:lnTo>
                  <a:lnTo>
                    <a:pt x="5110" y="361314"/>
                  </a:lnTo>
                  <a:lnTo>
                    <a:pt x="6403" y="411236"/>
                  </a:lnTo>
                  <a:lnTo>
                    <a:pt x="6403" y="361314"/>
                  </a:lnTo>
                  <a:lnTo>
                    <a:pt x="6403" y="411236"/>
                  </a:lnTo>
                  <a:lnTo>
                    <a:pt x="6403" y="247010"/>
                  </a:lnTo>
                  <a:lnTo>
                    <a:pt x="6403" y="312705"/>
                  </a:lnTo>
                  <a:lnTo>
                    <a:pt x="6403" y="98543"/>
                  </a:lnTo>
                  <a:lnTo>
                    <a:pt x="6403" y="361314"/>
                  </a:lnTo>
                  <a:lnTo>
                    <a:pt x="6403" y="312705"/>
                  </a:lnTo>
                  <a:lnTo>
                    <a:pt x="6403" y="361314"/>
                  </a:lnTo>
                  <a:lnTo>
                    <a:pt x="7684" y="411236"/>
                  </a:lnTo>
                  <a:lnTo>
                    <a:pt x="7684" y="312705"/>
                  </a:lnTo>
                  <a:lnTo>
                    <a:pt x="7684" y="2864237"/>
                  </a:lnTo>
                  <a:lnTo>
                    <a:pt x="7684" y="148466"/>
                  </a:lnTo>
                  <a:lnTo>
                    <a:pt x="7684" y="3111247"/>
                  </a:lnTo>
                  <a:lnTo>
                    <a:pt x="7684" y="3012704"/>
                  </a:lnTo>
                  <a:lnTo>
                    <a:pt x="8952" y="2765693"/>
                  </a:lnTo>
                  <a:lnTo>
                    <a:pt x="8952" y="98543"/>
                  </a:lnTo>
                  <a:lnTo>
                    <a:pt x="8952" y="3209778"/>
                  </a:lnTo>
                  <a:lnTo>
                    <a:pt x="8952" y="98543"/>
                  </a:lnTo>
                  <a:lnTo>
                    <a:pt x="8952" y="3161170"/>
                  </a:lnTo>
                  <a:lnTo>
                    <a:pt x="8952" y="48608"/>
                  </a:lnTo>
                  <a:lnTo>
                    <a:pt x="8952" y="3061312"/>
                  </a:lnTo>
                  <a:lnTo>
                    <a:pt x="8952" y="247010"/>
                  </a:lnTo>
                  <a:lnTo>
                    <a:pt x="8952" y="2962768"/>
                  </a:lnTo>
                  <a:lnTo>
                    <a:pt x="8952" y="361314"/>
                  </a:lnTo>
                </a:path>
              </a:pathLst>
            </a:custGeom>
            <a:ln w="12802">
              <a:solidFill>
                <a:srgbClr val="7FCCFF"/>
              </a:solidFill>
            </a:ln>
          </p:spPr>
          <p:txBody>
            <a:bodyPr wrap="square" lIns="0" tIns="0" rIns="0" bIns="0" rtlCol="0"/>
            <a:lstStyle/>
            <a:p>
              <a:endParaRPr/>
            </a:p>
          </p:txBody>
        </p:sp>
        <p:sp>
          <p:nvSpPr>
            <p:cNvPr id="152" name="object 151"/>
            <p:cNvSpPr/>
            <p:nvPr/>
          </p:nvSpPr>
          <p:spPr>
            <a:xfrm>
              <a:off x="2094030" y="2240113"/>
              <a:ext cx="9814" cy="2919132"/>
            </a:xfrm>
            <a:custGeom>
              <a:avLst/>
              <a:gdLst/>
              <a:ahLst/>
              <a:cxnLst/>
              <a:rect l="l" t="t" r="r" b="b"/>
              <a:pathLst>
                <a:path w="10794" h="3308350">
                  <a:moveTo>
                    <a:pt x="0" y="459857"/>
                  </a:moveTo>
                  <a:lnTo>
                    <a:pt x="0" y="2912858"/>
                  </a:lnTo>
                  <a:lnTo>
                    <a:pt x="1293" y="459857"/>
                  </a:lnTo>
                  <a:lnTo>
                    <a:pt x="1293" y="509780"/>
                  </a:lnTo>
                  <a:lnTo>
                    <a:pt x="1293" y="411249"/>
                  </a:lnTo>
                  <a:lnTo>
                    <a:pt x="1293" y="509780"/>
                  </a:lnTo>
                  <a:lnTo>
                    <a:pt x="1293" y="247010"/>
                  </a:lnTo>
                  <a:lnTo>
                    <a:pt x="1293" y="509780"/>
                  </a:lnTo>
                  <a:lnTo>
                    <a:pt x="1293" y="247010"/>
                  </a:lnTo>
                  <a:lnTo>
                    <a:pt x="1293" y="345553"/>
                  </a:lnTo>
                  <a:lnTo>
                    <a:pt x="2574" y="459857"/>
                  </a:lnTo>
                  <a:lnTo>
                    <a:pt x="2574" y="411249"/>
                  </a:lnTo>
                  <a:lnTo>
                    <a:pt x="2574" y="509780"/>
                  </a:lnTo>
                  <a:lnTo>
                    <a:pt x="3842" y="345553"/>
                  </a:lnTo>
                  <a:lnTo>
                    <a:pt x="3842" y="3012704"/>
                  </a:lnTo>
                  <a:lnTo>
                    <a:pt x="3842" y="147151"/>
                  </a:lnTo>
                  <a:lnTo>
                    <a:pt x="3842" y="3111247"/>
                  </a:lnTo>
                  <a:lnTo>
                    <a:pt x="3842" y="0"/>
                  </a:lnTo>
                  <a:lnTo>
                    <a:pt x="3842" y="3159856"/>
                  </a:lnTo>
                  <a:lnTo>
                    <a:pt x="3842" y="48621"/>
                  </a:lnTo>
                  <a:lnTo>
                    <a:pt x="3842" y="3259714"/>
                  </a:lnTo>
                  <a:lnTo>
                    <a:pt x="3842" y="147151"/>
                  </a:lnTo>
                  <a:lnTo>
                    <a:pt x="3842" y="3159856"/>
                  </a:lnTo>
                  <a:lnTo>
                    <a:pt x="3842" y="295618"/>
                  </a:lnTo>
                  <a:lnTo>
                    <a:pt x="3842" y="3012704"/>
                  </a:lnTo>
                  <a:lnTo>
                    <a:pt x="5123" y="2912858"/>
                  </a:lnTo>
                  <a:lnTo>
                    <a:pt x="6403" y="2864237"/>
                  </a:lnTo>
                  <a:lnTo>
                    <a:pt x="6403" y="2962781"/>
                  </a:lnTo>
                  <a:lnTo>
                    <a:pt x="6403" y="2864237"/>
                  </a:lnTo>
                  <a:lnTo>
                    <a:pt x="6403" y="2912858"/>
                  </a:lnTo>
                  <a:lnTo>
                    <a:pt x="6403" y="459857"/>
                  </a:lnTo>
                  <a:lnTo>
                    <a:pt x="6403" y="2912858"/>
                  </a:lnTo>
                  <a:lnTo>
                    <a:pt x="6403" y="509780"/>
                  </a:lnTo>
                  <a:lnTo>
                    <a:pt x="6403" y="2912858"/>
                  </a:lnTo>
                  <a:lnTo>
                    <a:pt x="6403" y="509780"/>
                  </a:lnTo>
                  <a:lnTo>
                    <a:pt x="7684" y="509780"/>
                  </a:lnTo>
                  <a:lnTo>
                    <a:pt x="7684" y="295618"/>
                  </a:lnTo>
                  <a:lnTo>
                    <a:pt x="7684" y="411249"/>
                  </a:lnTo>
                  <a:lnTo>
                    <a:pt x="7684" y="197087"/>
                  </a:lnTo>
                  <a:lnTo>
                    <a:pt x="7684" y="2912858"/>
                  </a:lnTo>
                  <a:lnTo>
                    <a:pt x="7684" y="197087"/>
                  </a:lnTo>
                  <a:lnTo>
                    <a:pt x="7684" y="3209791"/>
                  </a:lnTo>
                  <a:lnTo>
                    <a:pt x="7684" y="197087"/>
                  </a:lnTo>
                  <a:lnTo>
                    <a:pt x="7684" y="3308322"/>
                  </a:lnTo>
                  <a:lnTo>
                    <a:pt x="8965" y="3061312"/>
                  </a:lnTo>
                  <a:lnTo>
                    <a:pt x="8965" y="197087"/>
                  </a:lnTo>
                  <a:lnTo>
                    <a:pt x="8965" y="3209791"/>
                  </a:lnTo>
                  <a:lnTo>
                    <a:pt x="8965" y="295618"/>
                  </a:lnTo>
                  <a:lnTo>
                    <a:pt x="8965" y="3159856"/>
                  </a:lnTo>
                  <a:lnTo>
                    <a:pt x="8965" y="509780"/>
                  </a:lnTo>
                  <a:lnTo>
                    <a:pt x="8965" y="2962781"/>
                  </a:lnTo>
                  <a:lnTo>
                    <a:pt x="8965" y="2864237"/>
                  </a:lnTo>
                  <a:lnTo>
                    <a:pt x="10246" y="2864237"/>
                  </a:lnTo>
                  <a:lnTo>
                    <a:pt x="10246" y="459857"/>
                  </a:lnTo>
                  <a:lnTo>
                    <a:pt x="10246" y="2912858"/>
                  </a:lnTo>
                  <a:lnTo>
                    <a:pt x="10246" y="509780"/>
                  </a:lnTo>
                </a:path>
              </a:pathLst>
            </a:custGeom>
            <a:ln w="12802">
              <a:solidFill>
                <a:srgbClr val="7FCCFF"/>
              </a:solidFill>
            </a:ln>
          </p:spPr>
          <p:txBody>
            <a:bodyPr wrap="square" lIns="0" tIns="0" rIns="0" bIns="0" rtlCol="0"/>
            <a:lstStyle/>
            <a:p>
              <a:endParaRPr/>
            </a:p>
          </p:txBody>
        </p:sp>
        <p:sp>
          <p:nvSpPr>
            <p:cNvPr id="153" name="object 152"/>
            <p:cNvSpPr/>
            <p:nvPr/>
          </p:nvSpPr>
          <p:spPr>
            <a:xfrm>
              <a:off x="2103346" y="2500954"/>
              <a:ext cx="9814" cy="2527487"/>
            </a:xfrm>
            <a:custGeom>
              <a:avLst/>
              <a:gdLst/>
              <a:ahLst/>
              <a:cxnLst/>
              <a:rect l="l" t="t" r="r" b="b"/>
              <a:pathLst>
                <a:path w="10794" h="2864485">
                  <a:moveTo>
                    <a:pt x="0" y="214162"/>
                  </a:moveTo>
                  <a:lnTo>
                    <a:pt x="0" y="2717085"/>
                  </a:lnTo>
                  <a:lnTo>
                    <a:pt x="0" y="115631"/>
                  </a:lnTo>
                  <a:lnTo>
                    <a:pt x="1280" y="2617240"/>
                  </a:lnTo>
                  <a:lnTo>
                    <a:pt x="1280" y="2568619"/>
                  </a:lnTo>
                  <a:lnTo>
                    <a:pt x="1280" y="2717085"/>
                  </a:lnTo>
                  <a:lnTo>
                    <a:pt x="1280" y="2568619"/>
                  </a:lnTo>
                  <a:lnTo>
                    <a:pt x="1280" y="2617240"/>
                  </a:lnTo>
                  <a:lnTo>
                    <a:pt x="1280" y="2568619"/>
                  </a:lnTo>
                  <a:lnTo>
                    <a:pt x="1280" y="2667163"/>
                  </a:lnTo>
                  <a:lnTo>
                    <a:pt x="1280" y="2568619"/>
                  </a:lnTo>
                  <a:lnTo>
                    <a:pt x="1280" y="2617240"/>
                  </a:lnTo>
                  <a:lnTo>
                    <a:pt x="1280" y="2568619"/>
                  </a:lnTo>
                  <a:lnTo>
                    <a:pt x="1280" y="2717085"/>
                  </a:lnTo>
                  <a:lnTo>
                    <a:pt x="1280" y="2568619"/>
                  </a:lnTo>
                  <a:lnTo>
                    <a:pt x="2561" y="164239"/>
                  </a:lnTo>
                  <a:lnTo>
                    <a:pt x="2561" y="0"/>
                  </a:lnTo>
                  <a:lnTo>
                    <a:pt x="2561" y="2617240"/>
                  </a:lnTo>
                  <a:lnTo>
                    <a:pt x="2561" y="49935"/>
                  </a:lnTo>
                  <a:lnTo>
                    <a:pt x="2561" y="2864237"/>
                  </a:lnTo>
                  <a:lnTo>
                    <a:pt x="2561" y="0"/>
                  </a:lnTo>
                  <a:lnTo>
                    <a:pt x="2561" y="2815629"/>
                  </a:lnTo>
                  <a:lnTo>
                    <a:pt x="2561" y="115631"/>
                  </a:lnTo>
                  <a:lnTo>
                    <a:pt x="2561" y="2815629"/>
                  </a:lnTo>
                  <a:lnTo>
                    <a:pt x="2561" y="2568619"/>
                  </a:lnTo>
                  <a:lnTo>
                    <a:pt x="2561" y="2717085"/>
                  </a:lnTo>
                  <a:lnTo>
                    <a:pt x="2561" y="2617240"/>
                  </a:lnTo>
                  <a:lnTo>
                    <a:pt x="5123" y="214162"/>
                  </a:lnTo>
                  <a:lnTo>
                    <a:pt x="5123" y="2617240"/>
                  </a:lnTo>
                  <a:lnTo>
                    <a:pt x="5123" y="115631"/>
                  </a:lnTo>
                  <a:lnTo>
                    <a:pt x="5123" y="2617240"/>
                  </a:lnTo>
                  <a:lnTo>
                    <a:pt x="5123" y="2568619"/>
                  </a:lnTo>
                  <a:lnTo>
                    <a:pt x="5123" y="2815629"/>
                  </a:lnTo>
                  <a:lnTo>
                    <a:pt x="5123" y="2568619"/>
                  </a:lnTo>
                  <a:lnTo>
                    <a:pt x="5123" y="2717085"/>
                  </a:lnTo>
                  <a:lnTo>
                    <a:pt x="5123" y="2568619"/>
                  </a:lnTo>
                  <a:lnTo>
                    <a:pt x="5123" y="2617240"/>
                  </a:lnTo>
                  <a:lnTo>
                    <a:pt x="5123" y="214162"/>
                  </a:lnTo>
                  <a:lnTo>
                    <a:pt x="6403" y="2568619"/>
                  </a:lnTo>
                  <a:lnTo>
                    <a:pt x="6403" y="2667163"/>
                  </a:lnTo>
                  <a:lnTo>
                    <a:pt x="6403" y="2568619"/>
                  </a:lnTo>
                  <a:lnTo>
                    <a:pt x="6403" y="2765693"/>
                  </a:lnTo>
                  <a:lnTo>
                    <a:pt x="6403" y="2568619"/>
                  </a:lnTo>
                  <a:lnTo>
                    <a:pt x="6403" y="2617240"/>
                  </a:lnTo>
                  <a:lnTo>
                    <a:pt x="7684" y="2667163"/>
                  </a:lnTo>
                  <a:lnTo>
                    <a:pt x="7684" y="2568619"/>
                  </a:lnTo>
                  <a:lnTo>
                    <a:pt x="7684" y="2617240"/>
                  </a:lnTo>
                  <a:lnTo>
                    <a:pt x="7684" y="2568619"/>
                  </a:lnTo>
                  <a:lnTo>
                    <a:pt x="7684" y="2717085"/>
                  </a:lnTo>
                  <a:lnTo>
                    <a:pt x="7684" y="2568619"/>
                  </a:lnTo>
                  <a:lnTo>
                    <a:pt x="7684" y="2617240"/>
                  </a:lnTo>
                  <a:lnTo>
                    <a:pt x="8965" y="2568619"/>
                  </a:lnTo>
                  <a:lnTo>
                    <a:pt x="8965" y="2717085"/>
                  </a:lnTo>
                  <a:lnTo>
                    <a:pt x="8965" y="2617240"/>
                  </a:lnTo>
                  <a:lnTo>
                    <a:pt x="8965" y="2717085"/>
                  </a:lnTo>
                  <a:lnTo>
                    <a:pt x="8965" y="2667163"/>
                  </a:lnTo>
                  <a:lnTo>
                    <a:pt x="8965" y="2815629"/>
                  </a:lnTo>
                  <a:lnTo>
                    <a:pt x="8965" y="2617240"/>
                  </a:lnTo>
                  <a:lnTo>
                    <a:pt x="8965" y="2815629"/>
                  </a:lnTo>
                  <a:lnTo>
                    <a:pt x="8965" y="2717085"/>
                  </a:lnTo>
                  <a:lnTo>
                    <a:pt x="8965" y="2864237"/>
                  </a:lnTo>
                  <a:lnTo>
                    <a:pt x="8965" y="2667163"/>
                  </a:lnTo>
                  <a:lnTo>
                    <a:pt x="10246" y="2568619"/>
                  </a:lnTo>
                  <a:lnTo>
                    <a:pt x="10246" y="2667163"/>
                  </a:lnTo>
                  <a:lnTo>
                    <a:pt x="10246" y="115631"/>
                  </a:lnTo>
                  <a:lnTo>
                    <a:pt x="10246" y="2864237"/>
                  </a:lnTo>
                  <a:lnTo>
                    <a:pt x="10246" y="2568619"/>
                  </a:lnTo>
                  <a:lnTo>
                    <a:pt x="10246" y="2617240"/>
                  </a:lnTo>
                  <a:lnTo>
                    <a:pt x="10246" y="164239"/>
                  </a:lnTo>
                  <a:lnTo>
                    <a:pt x="10246" y="2815629"/>
                  </a:lnTo>
                  <a:lnTo>
                    <a:pt x="10246" y="115631"/>
                  </a:lnTo>
                  <a:lnTo>
                    <a:pt x="10246" y="2617240"/>
                  </a:lnTo>
                </a:path>
              </a:pathLst>
            </a:custGeom>
            <a:ln w="12802">
              <a:solidFill>
                <a:srgbClr val="7FCCFF"/>
              </a:solidFill>
            </a:ln>
          </p:spPr>
          <p:txBody>
            <a:bodyPr wrap="square" lIns="0" tIns="0" rIns="0" bIns="0" rtlCol="0"/>
            <a:lstStyle/>
            <a:p>
              <a:endParaRPr/>
            </a:p>
          </p:txBody>
        </p:sp>
        <p:sp>
          <p:nvSpPr>
            <p:cNvPr id="154" name="object 153"/>
            <p:cNvSpPr/>
            <p:nvPr/>
          </p:nvSpPr>
          <p:spPr>
            <a:xfrm>
              <a:off x="2112659" y="2152015"/>
              <a:ext cx="9814" cy="2920812"/>
            </a:xfrm>
            <a:custGeom>
              <a:avLst/>
              <a:gdLst/>
              <a:ahLst/>
              <a:cxnLst/>
              <a:rect l="l" t="t" r="r" b="b"/>
              <a:pathLst>
                <a:path w="10794" h="3310254">
                  <a:moveTo>
                    <a:pt x="0" y="3012704"/>
                  </a:moveTo>
                  <a:lnTo>
                    <a:pt x="0" y="609625"/>
                  </a:lnTo>
                  <a:lnTo>
                    <a:pt x="1280" y="2964082"/>
                  </a:lnTo>
                  <a:lnTo>
                    <a:pt x="1280" y="3012704"/>
                  </a:lnTo>
                  <a:lnTo>
                    <a:pt x="1280" y="2964082"/>
                  </a:lnTo>
                  <a:lnTo>
                    <a:pt x="2561" y="2964082"/>
                  </a:lnTo>
                  <a:lnTo>
                    <a:pt x="2561" y="3012704"/>
                  </a:lnTo>
                  <a:lnTo>
                    <a:pt x="3842" y="3012704"/>
                  </a:lnTo>
                  <a:lnTo>
                    <a:pt x="3842" y="2964082"/>
                  </a:lnTo>
                  <a:lnTo>
                    <a:pt x="3842" y="3112549"/>
                  </a:lnTo>
                  <a:lnTo>
                    <a:pt x="3842" y="2964082"/>
                  </a:lnTo>
                  <a:lnTo>
                    <a:pt x="3842" y="3112549"/>
                  </a:lnTo>
                  <a:lnTo>
                    <a:pt x="3842" y="2964082"/>
                  </a:lnTo>
                  <a:lnTo>
                    <a:pt x="3842" y="3062626"/>
                  </a:lnTo>
                  <a:lnTo>
                    <a:pt x="3842" y="559703"/>
                  </a:lnTo>
                  <a:lnTo>
                    <a:pt x="3842" y="3211093"/>
                  </a:lnTo>
                  <a:lnTo>
                    <a:pt x="3842" y="395463"/>
                  </a:lnTo>
                  <a:lnTo>
                    <a:pt x="3842" y="3309636"/>
                  </a:lnTo>
                  <a:lnTo>
                    <a:pt x="3842" y="246997"/>
                  </a:lnTo>
                  <a:lnTo>
                    <a:pt x="3842" y="3309636"/>
                  </a:lnTo>
                  <a:lnTo>
                    <a:pt x="3842" y="296932"/>
                  </a:lnTo>
                  <a:lnTo>
                    <a:pt x="3842" y="3309636"/>
                  </a:lnTo>
                  <a:lnTo>
                    <a:pt x="3842" y="296932"/>
                  </a:lnTo>
                  <a:lnTo>
                    <a:pt x="3842" y="3012704"/>
                  </a:lnTo>
                  <a:lnTo>
                    <a:pt x="3842" y="395463"/>
                  </a:lnTo>
                  <a:lnTo>
                    <a:pt x="3842" y="3012704"/>
                  </a:lnTo>
                  <a:lnTo>
                    <a:pt x="5123" y="3012704"/>
                  </a:lnTo>
                  <a:lnTo>
                    <a:pt x="5123" y="3161157"/>
                  </a:lnTo>
                  <a:lnTo>
                    <a:pt x="5123" y="3112549"/>
                  </a:lnTo>
                  <a:lnTo>
                    <a:pt x="6391" y="2964082"/>
                  </a:lnTo>
                  <a:lnTo>
                    <a:pt x="6391" y="3309636"/>
                  </a:lnTo>
                  <a:lnTo>
                    <a:pt x="6391" y="2964082"/>
                  </a:lnTo>
                  <a:lnTo>
                    <a:pt x="6391" y="3259701"/>
                  </a:lnTo>
                  <a:lnTo>
                    <a:pt x="6391" y="3012704"/>
                  </a:lnTo>
                  <a:lnTo>
                    <a:pt x="6391" y="3112549"/>
                  </a:lnTo>
                  <a:lnTo>
                    <a:pt x="6391" y="2964082"/>
                  </a:lnTo>
                  <a:lnTo>
                    <a:pt x="6391" y="3012704"/>
                  </a:lnTo>
                  <a:lnTo>
                    <a:pt x="7684" y="445399"/>
                  </a:lnTo>
                  <a:lnTo>
                    <a:pt x="7684" y="2964082"/>
                  </a:lnTo>
                  <a:lnTo>
                    <a:pt x="7684" y="296932"/>
                  </a:lnTo>
                  <a:lnTo>
                    <a:pt x="7684" y="3112549"/>
                  </a:lnTo>
                  <a:lnTo>
                    <a:pt x="7684" y="99845"/>
                  </a:lnTo>
                  <a:lnTo>
                    <a:pt x="7684" y="3309636"/>
                  </a:lnTo>
                  <a:lnTo>
                    <a:pt x="7684" y="0"/>
                  </a:lnTo>
                  <a:lnTo>
                    <a:pt x="7684" y="296932"/>
                  </a:lnTo>
                  <a:lnTo>
                    <a:pt x="8965" y="3259701"/>
                  </a:lnTo>
                  <a:lnTo>
                    <a:pt x="8965" y="148466"/>
                  </a:lnTo>
                  <a:lnTo>
                    <a:pt x="8965" y="3309636"/>
                  </a:lnTo>
                  <a:lnTo>
                    <a:pt x="8965" y="148466"/>
                  </a:lnTo>
                  <a:lnTo>
                    <a:pt x="8965" y="3161157"/>
                  </a:lnTo>
                  <a:lnTo>
                    <a:pt x="8965" y="445399"/>
                  </a:lnTo>
                  <a:lnTo>
                    <a:pt x="8965" y="3112549"/>
                  </a:lnTo>
                  <a:lnTo>
                    <a:pt x="8965" y="2964082"/>
                  </a:lnTo>
                  <a:lnTo>
                    <a:pt x="8965" y="3062626"/>
                  </a:lnTo>
                  <a:lnTo>
                    <a:pt x="8965" y="2964082"/>
                  </a:lnTo>
                  <a:lnTo>
                    <a:pt x="10233" y="3012704"/>
                  </a:lnTo>
                </a:path>
              </a:pathLst>
            </a:custGeom>
            <a:ln w="12802">
              <a:solidFill>
                <a:srgbClr val="7FCCFF"/>
              </a:solidFill>
            </a:ln>
          </p:spPr>
          <p:txBody>
            <a:bodyPr wrap="square" lIns="0" tIns="0" rIns="0" bIns="0" rtlCol="0"/>
            <a:lstStyle/>
            <a:p>
              <a:endParaRPr/>
            </a:p>
          </p:txBody>
        </p:sp>
        <p:sp>
          <p:nvSpPr>
            <p:cNvPr id="155" name="object 154"/>
            <p:cNvSpPr/>
            <p:nvPr/>
          </p:nvSpPr>
          <p:spPr>
            <a:xfrm>
              <a:off x="2121964" y="2196064"/>
              <a:ext cx="8659" cy="3050241"/>
            </a:xfrm>
            <a:custGeom>
              <a:avLst/>
              <a:gdLst/>
              <a:ahLst/>
              <a:cxnLst/>
              <a:rect l="l" t="t" r="r" b="b"/>
              <a:pathLst>
                <a:path w="9525" h="3456940">
                  <a:moveTo>
                    <a:pt x="0" y="2962781"/>
                  </a:moveTo>
                  <a:lnTo>
                    <a:pt x="0" y="3012704"/>
                  </a:lnTo>
                  <a:lnTo>
                    <a:pt x="0" y="2914160"/>
                  </a:lnTo>
                  <a:lnTo>
                    <a:pt x="0" y="2962781"/>
                  </a:lnTo>
                  <a:lnTo>
                    <a:pt x="0" y="559703"/>
                  </a:lnTo>
                  <a:lnTo>
                    <a:pt x="0" y="2962781"/>
                  </a:lnTo>
                  <a:lnTo>
                    <a:pt x="1280" y="2914160"/>
                  </a:lnTo>
                  <a:lnTo>
                    <a:pt x="1280" y="2962781"/>
                  </a:lnTo>
                  <a:lnTo>
                    <a:pt x="2561" y="559703"/>
                  </a:lnTo>
                  <a:lnTo>
                    <a:pt x="2561" y="3062626"/>
                  </a:lnTo>
                  <a:lnTo>
                    <a:pt x="2561" y="345540"/>
                  </a:lnTo>
                  <a:lnTo>
                    <a:pt x="2561" y="3209778"/>
                  </a:lnTo>
                  <a:lnTo>
                    <a:pt x="2561" y="296932"/>
                  </a:lnTo>
                  <a:lnTo>
                    <a:pt x="2561" y="3408180"/>
                  </a:lnTo>
                  <a:lnTo>
                    <a:pt x="2561" y="2962781"/>
                  </a:lnTo>
                  <a:lnTo>
                    <a:pt x="2561" y="3111234"/>
                  </a:lnTo>
                  <a:lnTo>
                    <a:pt x="2561" y="296932"/>
                  </a:lnTo>
                  <a:lnTo>
                    <a:pt x="2561" y="3456788"/>
                  </a:lnTo>
                  <a:lnTo>
                    <a:pt x="2561" y="3012704"/>
                  </a:lnTo>
                  <a:lnTo>
                    <a:pt x="2561" y="3111234"/>
                  </a:lnTo>
                  <a:lnTo>
                    <a:pt x="2561" y="296932"/>
                  </a:lnTo>
                  <a:lnTo>
                    <a:pt x="2561" y="3456788"/>
                  </a:lnTo>
                  <a:lnTo>
                    <a:pt x="2561" y="2962781"/>
                  </a:lnTo>
                  <a:lnTo>
                    <a:pt x="2561" y="3161170"/>
                  </a:lnTo>
                  <a:lnTo>
                    <a:pt x="2561" y="461172"/>
                  </a:lnTo>
                  <a:lnTo>
                    <a:pt x="2561" y="3358245"/>
                  </a:lnTo>
                  <a:lnTo>
                    <a:pt x="2561" y="2962781"/>
                  </a:lnTo>
                  <a:lnTo>
                    <a:pt x="2561" y="3012704"/>
                  </a:lnTo>
                  <a:lnTo>
                    <a:pt x="2561" y="559703"/>
                  </a:lnTo>
                  <a:lnTo>
                    <a:pt x="2561" y="3209778"/>
                  </a:lnTo>
                  <a:lnTo>
                    <a:pt x="2561" y="2962781"/>
                  </a:lnTo>
                  <a:lnTo>
                    <a:pt x="2561" y="3012704"/>
                  </a:lnTo>
                  <a:lnTo>
                    <a:pt x="2561" y="2962781"/>
                  </a:lnTo>
                  <a:lnTo>
                    <a:pt x="5123" y="2962781"/>
                  </a:lnTo>
                  <a:lnTo>
                    <a:pt x="5123" y="3012704"/>
                  </a:lnTo>
                  <a:lnTo>
                    <a:pt x="5123" y="2914160"/>
                  </a:lnTo>
                  <a:lnTo>
                    <a:pt x="5123" y="3062626"/>
                  </a:lnTo>
                  <a:lnTo>
                    <a:pt x="5123" y="509780"/>
                  </a:lnTo>
                  <a:lnTo>
                    <a:pt x="5123" y="2914160"/>
                  </a:lnTo>
                  <a:lnTo>
                    <a:pt x="5123" y="148466"/>
                  </a:lnTo>
                  <a:lnTo>
                    <a:pt x="5123" y="461172"/>
                  </a:lnTo>
                  <a:lnTo>
                    <a:pt x="5123" y="247010"/>
                  </a:lnTo>
                  <a:lnTo>
                    <a:pt x="5123" y="345540"/>
                  </a:lnTo>
                  <a:lnTo>
                    <a:pt x="6403" y="2962781"/>
                  </a:lnTo>
                  <a:lnTo>
                    <a:pt x="6403" y="345540"/>
                  </a:lnTo>
                  <a:lnTo>
                    <a:pt x="6403" y="3062626"/>
                  </a:lnTo>
                  <a:lnTo>
                    <a:pt x="6403" y="197074"/>
                  </a:lnTo>
                  <a:lnTo>
                    <a:pt x="6403" y="3209778"/>
                  </a:lnTo>
                  <a:lnTo>
                    <a:pt x="6403" y="0"/>
                  </a:lnTo>
                  <a:lnTo>
                    <a:pt x="6403" y="3111234"/>
                  </a:lnTo>
                  <a:lnTo>
                    <a:pt x="6403" y="2914160"/>
                  </a:lnTo>
                  <a:lnTo>
                    <a:pt x="7684" y="345540"/>
                  </a:lnTo>
                  <a:lnTo>
                    <a:pt x="7684" y="148466"/>
                  </a:lnTo>
                  <a:lnTo>
                    <a:pt x="7684" y="3161170"/>
                  </a:lnTo>
                  <a:lnTo>
                    <a:pt x="7684" y="247010"/>
                  </a:lnTo>
                  <a:lnTo>
                    <a:pt x="7684" y="2962781"/>
                  </a:lnTo>
                  <a:lnTo>
                    <a:pt x="7684" y="559703"/>
                  </a:lnTo>
                  <a:lnTo>
                    <a:pt x="7684" y="2962781"/>
                  </a:lnTo>
                  <a:lnTo>
                    <a:pt x="7684" y="559703"/>
                  </a:lnTo>
                  <a:lnTo>
                    <a:pt x="8965" y="559703"/>
                  </a:lnTo>
                  <a:lnTo>
                    <a:pt x="8965" y="509780"/>
                  </a:lnTo>
                </a:path>
              </a:pathLst>
            </a:custGeom>
            <a:ln w="12802">
              <a:solidFill>
                <a:srgbClr val="7FCCFF"/>
              </a:solidFill>
            </a:ln>
          </p:spPr>
          <p:txBody>
            <a:bodyPr wrap="square" lIns="0" tIns="0" rIns="0" bIns="0" rtlCol="0"/>
            <a:lstStyle/>
            <a:p>
              <a:endParaRPr/>
            </a:p>
          </p:txBody>
        </p:sp>
        <p:sp>
          <p:nvSpPr>
            <p:cNvPr id="156" name="object 155"/>
            <p:cNvSpPr/>
            <p:nvPr/>
          </p:nvSpPr>
          <p:spPr>
            <a:xfrm>
              <a:off x="2130114" y="2196064"/>
              <a:ext cx="13276" cy="2876550"/>
            </a:xfrm>
            <a:custGeom>
              <a:avLst/>
              <a:gdLst/>
              <a:ahLst/>
              <a:cxnLst/>
              <a:rect l="l" t="t" r="r" b="b"/>
              <a:pathLst>
                <a:path w="14605" h="3260090">
                  <a:moveTo>
                    <a:pt x="0" y="509780"/>
                  </a:moveTo>
                  <a:lnTo>
                    <a:pt x="0" y="509780"/>
                  </a:lnTo>
                  <a:lnTo>
                    <a:pt x="0" y="2914160"/>
                  </a:lnTo>
                  <a:lnTo>
                    <a:pt x="0" y="559703"/>
                  </a:lnTo>
                  <a:lnTo>
                    <a:pt x="0" y="2962781"/>
                  </a:lnTo>
                  <a:lnTo>
                    <a:pt x="0" y="2914160"/>
                  </a:lnTo>
                  <a:lnTo>
                    <a:pt x="0" y="3012704"/>
                  </a:lnTo>
                  <a:lnTo>
                    <a:pt x="1280" y="2914160"/>
                  </a:lnTo>
                  <a:lnTo>
                    <a:pt x="1280" y="509780"/>
                  </a:lnTo>
                  <a:lnTo>
                    <a:pt x="1280" y="559703"/>
                  </a:lnTo>
                  <a:lnTo>
                    <a:pt x="1280" y="509780"/>
                  </a:lnTo>
                  <a:lnTo>
                    <a:pt x="1280" y="559703"/>
                  </a:lnTo>
                  <a:lnTo>
                    <a:pt x="2561" y="461172"/>
                  </a:lnTo>
                  <a:lnTo>
                    <a:pt x="2561" y="3062626"/>
                  </a:lnTo>
                  <a:lnTo>
                    <a:pt x="2561" y="2962781"/>
                  </a:lnTo>
                  <a:lnTo>
                    <a:pt x="2561" y="3012704"/>
                  </a:lnTo>
                  <a:lnTo>
                    <a:pt x="2561" y="509780"/>
                  </a:lnTo>
                  <a:lnTo>
                    <a:pt x="2561" y="3259714"/>
                  </a:lnTo>
                  <a:lnTo>
                    <a:pt x="2561" y="559703"/>
                  </a:lnTo>
                  <a:lnTo>
                    <a:pt x="2561" y="3259714"/>
                  </a:lnTo>
                  <a:lnTo>
                    <a:pt x="2561" y="3111234"/>
                  </a:lnTo>
                  <a:lnTo>
                    <a:pt x="2561" y="3161170"/>
                  </a:lnTo>
                  <a:lnTo>
                    <a:pt x="2561" y="3062626"/>
                  </a:lnTo>
                  <a:lnTo>
                    <a:pt x="2561" y="3209778"/>
                  </a:lnTo>
                  <a:lnTo>
                    <a:pt x="2561" y="3012704"/>
                  </a:lnTo>
                  <a:lnTo>
                    <a:pt x="2561" y="3062626"/>
                  </a:lnTo>
                  <a:lnTo>
                    <a:pt x="2561" y="2914160"/>
                  </a:lnTo>
                  <a:lnTo>
                    <a:pt x="2561" y="3012704"/>
                  </a:lnTo>
                  <a:lnTo>
                    <a:pt x="2561" y="559703"/>
                  </a:lnTo>
                  <a:lnTo>
                    <a:pt x="5123" y="2914160"/>
                  </a:lnTo>
                  <a:lnTo>
                    <a:pt x="5123" y="2962781"/>
                  </a:lnTo>
                  <a:lnTo>
                    <a:pt x="5123" y="2914160"/>
                  </a:lnTo>
                  <a:lnTo>
                    <a:pt x="5123" y="3012704"/>
                  </a:lnTo>
                  <a:lnTo>
                    <a:pt x="5123" y="509780"/>
                  </a:lnTo>
                  <a:lnTo>
                    <a:pt x="5123" y="2914160"/>
                  </a:lnTo>
                  <a:lnTo>
                    <a:pt x="6403" y="559703"/>
                  </a:lnTo>
                  <a:lnTo>
                    <a:pt x="6403" y="461172"/>
                  </a:lnTo>
                  <a:lnTo>
                    <a:pt x="6403" y="2962781"/>
                  </a:lnTo>
                  <a:lnTo>
                    <a:pt x="6403" y="2914160"/>
                  </a:lnTo>
                  <a:lnTo>
                    <a:pt x="6403" y="2962781"/>
                  </a:lnTo>
                  <a:lnTo>
                    <a:pt x="6403" y="509780"/>
                  </a:lnTo>
                  <a:lnTo>
                    <a:pt x="7684" y="559703"/>
                  </a:lnTo>
                  <a:lnTo>
                    <a:pt x="7684" y="296932"/>
                  </a:lnTo>
                  <a:lnTo>
                    <a:pt x="7684" y="559703"/>
                  </a:lnTo>
                  <a:lnTo>
                    <a:pt x="7684" y="395476"/>
                  </a:lnTo>
                  <a:lnTo>
                    <a:pt x="7684" y="559703"/>
                  </a:lnTo>
                  <a:lnTo>
                    <a:pt x="8965" y="509780"/>
                  </a:lnTo>
                  <a:lnTo>
                    <a:pt x="8965" y="345540"/>
                  </a:lnTo>
                  <a:lnTo>
                    <a:pt x="8965" y="395476"/>
                  </a:lnTo>
                  <a:lnTo>
                    <a:pt x="8965" y="247010"/>
                  </a:lnTo>
                  <a:lnTo>
                    <a:pt x="8965" y="509780"/>
                  </a:lnTo>
                  <a:lnTo>
                    <a:pt x="8965" y="0"/>
                  </a:lnTo>
                  <a:lnTo>
                    <a:pt x="8965" y="197074"/>
                  </a:lnTo>
                  <a:lnTo>
                    <a:pt x="10246" y="461172"/>
                  </a:lnTo>
                  <a:lnTo>
                    <a:pt x="10246" y="98543"/>
                  </a:lnTo>
                  <a:lnTo>
                    <a:pt x="10246" y="461172"/>
                  </a:lnTo>
                  <a:lnTo>
                    <a:pt x="10246" y="197074"/>
                  </a:lnTo>
                  <a:lnTo>
                    <a:pt x="10246" y="559703"/>
                  </a:lnTo>
                  <a:lnTo>
                    <a:pt x="10246" y="296932"/>
                  </a:lnTo>
                  <a:lnTo>
                    <a:pt x="10246" y="559703"/>
                  </a:lnTo>
                  <a:lnTo>
                    <a:pt x="11526" y="2914160"/>
                  </a:lnTo>
                  <a:lnTo>
                    <a:pt x="11526" y="461172"/>
                  </a:lnTo>
                  <a:lnTo>
                    <a:pt x="11526" y="509780"/>
                  </a:lnTo>
                  <a:lnTo>
                    <a:pt x="11526" y="345540"/>
                  </a:lnTo>
                  <a:lnTo>
                    <a:pt x="11526" y="559703"/>
                  </a:lnTo>
                  <a:lnTo>
                    <a:pt x="11526" y="461172"/>
                  </a:lnTo>
                  <a:lnTo>
                    <a:pt x="11526" y="559703"/>
                  </a:lnTo>
                  <a:lnTo>
                    <a:pt x="11526" y="395476"/>
                  </a:lnTo>
                  <a:lnTo>
                    <a:pt x="11526" y="559703"/>
                  </a:lnTo>
                  <a:lnTo>
                    <a:pt x="14088" y="461172"/>
                  </a:lnTo>
                  <a:lnTo>
                    <a:pt x="14088" y="2914160"/>
                  </a:lnTo>
                  <a:lnTo>
                    <a:pt x="14088" y="247010"/>
                  </a:lnTo>
                  <a:lnTo>
                    <a:pt x="14088" y="2914160"/>
                  </a:lnTo>
                  <a:lnTo>
                    <a:pt x="14088" y="98543"/>
                  </a:lnTo>
                  <a:lnTo>
                    <a:pt x="14088" y="2914160"/>
                  </a:lnTo>
                  <a:lnTo>
                    <a:pt x="14088" y="247010"/>
                  </a:lnTo>
                </a:path>
              </a:pathLst>
            </a:custGeom>
            <a:ln w="12802">
              <a:solidFill>
                <a:srgbClr val="7FCCFF"/>
              </a:solidFill>
            </a:ln>
          </p:spPr>
          <p:txBody>
            <a:bodyPr wrap="square" lIns="0" tIns="0" rIns="0" bIns="0" rtlCol="0"/>
            <a:lstStyle/>
            <a:p>
              <a:endParaRPr/>
            </a:p>
          </p:txBody>
        </p:sp>
        <p:sp>
          <p:nvSpPr>
            <p:cNvPr id="157" name="object 156"/>
            <p:cNvSpPr/>
            <p:nvPr/>
          </p:nvSpPr>
          <p:spPr>
            <a:xfrm>
              <a:off x="2142922" y="2152015"/>
              <a:ext cx="8659" cy="3051362"/>
            </a:xfrm>
            <a:custGeom>
              <a:avLst/>
              <a:gdLst/>
              <a:ahLst/>
              <a:cxnLst/>
              <a:rect l="l" t="t" r="r" b="b"/>
              <a:pathLst>
                <a:path w="9525" h="3458210">
                  <a:moveTo>
                    <a:pt x="0" y="296932"/>
                  </a:moveTo>
                  <a:lnTo>
                    <a:pt x="0" y="0"/>
                  </a:lnTo>
                  <a:lnTo>
                    <a:pt x="0" y="2964082"/>
                  </a:lnTo>
                  <a:lnTo>
                    <a:pt x="0" y="0"/>
                  </a:lnTo>
                  <a:lnTo>
                    <a:pt x="0" y="3012704"/>
                  </a:lnTo>
                  <a:lnTo>
                    <a:pt x="0" y="246997"/>
                  </a:lnTo>
                  <a:lnTo>
                    <a:pt x="0" y="3012704"/>
                  </a:lnTo>
                  <a:lnTo>
                    <a:pt x="0" y="445399"/>
                  </a:lnTo>
                  <a:lnTo>
                    <a:pt x="0" y="609625"/>
                  </a:lnTo>
                  <a:lnTo>
                    <a:pt x="1280" y="609625"/>
                  </a:lnTo>
                  <a:lnTo>
                    <a:pt x="1280" y="511095"/>
                  </a:lnTo>
                  <a:lnTo>
                    <a:pt x="1280" y="609625"/>
                  </a:lnTo>
                  <a:lnTo>
                    <a:pt x="2561" y="609625"/>
                  </a:lnTo>
                  <a:lnTo>
                    <a:pt x="2561" y="559703"/>
                  </a:lnTo>
                  <a:lnTo>
                    <a:pt x="3829" y="609625"/>
                  </a:lnTo>
                  <a:lnTo>
                    <a:pt x="3829" y="198389"/>
                  </a:lnTo>
                  <a:lnTo>
                    <a:pt x="3829" y="511095"/>
                  </a:lnTo>
                  <a:lnTo>
                    <a:pt x="3829" y="148466"/>
                  </a:lnTo>
                  <a:lnTo>
                    <a:pt x="3829" y="3062626"/>
                  </a:lnTo>
                  <a:lnTo>
                    <a:pt x="3829" y="99845"/>
                  </a:lnTo>
                  <a:lnTo>
                    <a:pt x="3829" y="3161157"/>
                  </a:lnTo>
                  <a:lnTo>
                    <a:pt x="3829" y="0"/>
                  </a:lnTo>
                  <a:lnTo>
                    <a:pt x="3829" y="3211093"/>
                  </a:lnTo>
                  <a:lnTo>
                    <a:pt x="3829" y="3062626"/>
                  </a:lnTo>
                  <a:lnTo>
                    <a:pt x="5123" y="609625"/>
                  </a:lnTo>
                  <a:lnTo>
                    <a:pt x="5123" y="0"/>
                  </a:lnTo>
                  <a:lnTo>
                    <a:pt x="5123" y="3161157"/>
                  </a:lnTo>
                  <a:lnTo>
                    <a:pt x="5123" y="148466"/>
                  </a:lnTo>
                  <a:lnTo>
                    <a:pt x="5123" y="3062626"/>
                  </a:lnTo>
                  <a:lnTo>
                    <a:pt x="5123" y="511095"/>
                  </a:lnTo>
                  <a:lnTo>
                    <a:pt x="5123" y="3062626"/>
                  </a:lnTo>
                  <a:lnTo>
                    <a:pt x="5123" y="559703"/>
                  </a:lnTo>
                  <a:lnTo>
                    <a:pt x="6403" y="609625"/>
                  </a:lnTo>
                  <a:lnTo>
                    <a:pt x="6403" y="395463"/>
                  </a:lnTo>
                  <a:lnTo>
                    <a:pt x="6403" y="559703"/>
                  </a:lnTo>
                  <a:lnTo>
                    <a:pt x="6403" y="346855"/>
                  </a:lnTo>
                  <a:lnTo>
                    <a:pt x="6403" y="445399"/>
                  </a:lnTo>
                  <a:lnTo>
                    <a:pt x="6403" y="395463"/>
                  </a:lnTo>
                  <a:lnTo>
                    <a:pt x="6403" y="609625"/>
                  </a:lnTo>
                  <a:lnTo>
                    <a:pt x="6403" y="445399"/>
                  </a:lnTo>
                  <a:lnTo>
                    <a:pt x="6403" y="559703"/>
                  </a:lnTo>
                  <a:lnTo>
                    <a:pt x="7672" y="511095"/>
                  </a:lnTo>
                  <a:lnTo>
                    <a:pt x="7672" y="559703"/>
                  </a:lnTo>
                  <a:lnTo>
                    <a:pt x="7672" y="246997"/>
                  </a:lnTo>
                  <a:lnTo>
                    <a:pt x="7672" y="296932"/>
                  </a:lnTo>
                  <a:lnTo>
                    <a:pt x="8952" y="296932"/>
                  </a:lnTo>
                  <a:lnTo>
                    <a:pt x="8952" y="99845"/>
                  </a:lnTo>
                  <a:lnTo>
                    <a:pt x="8952" y="3211093"/>
                  </a:lnTo>
                  <a:lnTo>
                    <a:pt x="8952" y="148466"/>
                  </a:lnTo>
                  <a:lnTo>
                    <a:pt x="8952" y="3408167"/>
                  </a:lnTo>
                  <a:lnTo>
                    <a:pt x="8952" y="198389"/>
                  </a:lnTo>
                  <a:lnTo>
                    <a:pt x="8952" y="3458103"/>
                  </a:lnTo>
                  <a:lnTo>
                    <a:pt x="8952" y="3161157"/>
                  </a:lnTo>
                  <a:lnTo>
                    <a:pt x="8952" y="3211093"/>
                  </a:lnTo>
                  <a:lnTo>
                    <a:pt x="8952" y="3161157"/>
                  </a:lnTo>
                </a:path>
              </a:pathLst>
            </a:custGeom>
            <a:ln w="12802">
              <a:solidFill>
                <a:srgbClr val="7FCCFF"/>
              </a:solidFill>
            </a:ln>
          </p:spPr>
          <p:txBody>
            <a:bodyPr wrap="square" lIns="0" tIns="0" rIns="0" bIns="0" rtlCol="0"/>
            <a:lstStyle/>
            <a:p>
              <a:endParaRPr/>
            </a:p>
          </p:txBody>
        </p:sp>
        <p:sp>
          <p:nvSpPr>
            <p:cNvPr id="158" name="object 157"/>
            <p:cNvSpPr/>
            <p:nvPr/>
          </p:nvSpPr>
          <p:spPr>
            <a:xfrm>
              <a:off x="2151062" y="2327064"/>
              <a:ext cx="8659" cy="2919132"/>
            </a:xfrm>
            <a:custGeom>
              <a:avLst/>
              <a:gdLst/>
              <a:ahLst/>
              <a:cxnLst/>
              <a:rect l="l" t="t" r="r" b="b"/>
              <a:pathLst>
                <a:path w="9525" h="3308350">
                  <a:moveTo>
                    <a:pt x="0" y="2962768"/>
                  </a:moveTo>
                  <a:lnTo>
                    <a:pt x="0" y="98543"/>
                  </a:lnTo>
                  <a:lnTo>
                    <a:pt x="0" y="3061312"/>
                  </a:lnTo>
                  <a:lnTo>
                    <a:pt x="0" y="312705"/>
                  </a:lnTo>
                  <a:lnTo>
                    <a:pt x="0" y="3012704"/>
                  </a:lnTo>
                  <a:lnTo>
                    <a:pt x="0" y="2814315"/>
                  </a:lnTo>
                  <a:lnTo>
                    <a:pt x="0" y="2914160"/>
                  </a:lnTo>
                  <a:lnTo>
                    <a:pt x="1280" y="411236"/>
                  </a:lnTo>
                  <a:lnTo>
                    <a:pt x="2561" y="361314"/>
                  </a:lnTo>
                  <a:lnTo>
                    <a:pt x="2561" y="411236"/>
                  </a:lnTo>
                  <a:lnTo>
                    <a:pt x="2561" y="312705"/>
                  </a:lnTo>
                  <a:lnTo>
                    <a:pt x="2561" y="411236"/>
                  </a:lnTo>
                  <a:lnTo>
                    <a:pt x="2561" y="361314"/>
                  </a:lnTo>
                  <a:lnTo>
                    <a:pt x="2561" y="411236"/>
                  </a:lnTo>
                  <a:lnTo>
                    <a:pt x="3842" y="312705"/>
                  </a:lnTo>
                  <a:lnTo>
                    <a:pt x="3842" y="411236"/>
                  </a:lnTo>
                  <a:lnTo>
                    <a:pt x="3842" y="148466"/>
                  </a:lnTo>
                  <a:lnTo>
                    <a:pt x="3842" y="2814315"/>
                  </a:lnTo>
                  <a:lnTo>
                    <a:pt x="3842" y="0"/>
                  </a:lnTo>
                  <a:lnTo>
                    <a:pt x="3842" y="3061312"/>
                  </a:lnTo>
                  <a:lnTo>
                    <a:pt x="3842" y="2765693"/>
                  </a:lnTo>
                  <a:lnTo>
                    <a:pt x="3842" y="2864237"/>
                  </a:lnTo>
                  <a:lnTo>
                    <a:pt x="3842" y="48608"/>
                  </a:lnTo>
                  <a:lnTo>
                    <a:pt x="3842" y="3161170"/>
                  </a:lnTo>
                  <a:lnTo>
                    <a:pt x="3842" y="2814315"/>
                  </a:lnTo>
                  <a:lnTo>
                    <a:pt x="3842" y="3061312"/>
                  </a:lnTo>
                  <a:lnTo>
                    <a:pt x="3842" y="197074"/>
                  </a:lnTo>
                  <a:lnTo>
                    <a:pt x="3842" y="3308322"/>
                  </a:lnTo>
                  <a:lnTo>
                    <a:pt x="3842" y="2765693"/>
                  </a:lnTo>
                  <a:lnTo>
                    <a:pt x="3842" y="3061312"/>
                  </a:lnTo>
                  <a:lnTo>
                    <a:pt x="3842" y="411236"/>
                  </a:lnTo>
                  <a:lnTo>
                    <a:pt x="3842" y="3161170"/>
                  </a:lnTo>
                  <a:lnTo>
                    <a:pt x="3842" y="2914160"/>
                  </a:lnTo>
                  <a:lnTo>
                    <a:pt x="5123" y="2814315"/>
                  </a:lnTo>
                  <a:lnTo>
                    <a:pt x="5123" y="2962768"/>
                  </a:lnTo>
                  <a:lnTo>
                    <a:pt x="5123" y="2814315"/>
                  </a:lnTo>
                  <a:lnTo>
                    <a:pt x="5123" y="3012704"/>
                  </a:lnTo>
                  <a:lnTo>
                    <a:pt x="5123" y="2765693"/>
                  </a:lnTo>
                  <a:lnTo>
                    <a:pt x="5123" y="2814315"/>
                  </a:lnTo>
                  <a:lnTo>
                    <a:pt x="6403" y="2765693"/>
                  </a:lnTo>
                  <a:lnTo>
                    <a:pt x="6403" y="2864237"/>
                  </a:lnTo>
                  <a:lnTo>
                    <a:pt x="6403" y="2765693"/>
                  </a:lnTo>
                  <a:lnTo>
                    <a:pt x="6403" y="2814315"/>
                  </a:lnTo>
                  <a:lnTo>
                    <a:pt x="6403" y="2765693"/>
                  </a:lnTo>
                  <a:lnTo>
                    <a:pt x="7684" y="411236"/>
                  </a:lnTo>
                  <a:lnTo>
                    <a:pt x="7684" y="247010"/>
                  </a:lnTo>
                  <a:lnTo>
                    <a:pt x="7684" y="2765693"/>
                  </a:lnTo>
                  <a:lnTo>
                    <a:pt x="8965" y="247010"/>
                  </a:lnTo>
                  <a:lnTo>
                    <a:pt x="8965" y="197074"/>
                  </a:lnTo>
                  <a:lnTo>
                    <a:pt x="8965" y="3012704"/>
                  </a:lnTo>
                  <a:lnTo>
                    <a:pt x="8965" y="197074"/>
                  </a:lnTo>
                  <a:lnTo>
                    <a:pt x="8965" y="3012704"/>
                  </a:lnTo>
                  <a:lnTo>
                    <a:pt x="8965" y="2814315"/>
                  </a:lnTo>
                  <a:lnTo>
                    <a:pt x="8965" y="2864237"/>
                  </a:lnTo>
                  <a:lnTo>
                    <a:pt x="8965" y="312705"/>
                  </a:lnTo>
                  <a:lnTo>
                    <a:pt x="8965" y="2914160"/>
                  </a:lnTo>
                  <a:lnTo>
                    <a:pt x="8965" y="411236"/>
                  </a:lnTo>
                  <a:lnTo>
                    <a:pt x="8965" y="2962768"/>
                  </a:lnTo>
                  <a:lnTo>
                    <a:pt x="8965" y="2814315"/>
                  </a:lnTo>
                  <a:lnTo>
                    <a:pt x="8965" y="2962768"/>
                  </a:lnTo>
                  <a:lnTo>
                    <a:pt x="8965" y="2814315"/>
                  </a:lnTo>
                  <a:lnTo>
                    <a:pt x="8965" y="2914160"/>
                  </a:lnTo>
                  <a:lnTo>
                    <a:pt x="8965" y="247010"/>
                  </a:lnTo>
                  <a:lnTo>
                    <a:pt x="8965" y="361314"/>
                  </a:lnTo>
                  <a:lnTo>
                    <a:pt x="8965" y="98543"/>
                  </a:lnTo>
                  <a:lnTo>
                    <a:pt x="8965" y="312705"/>
                  </a:lnTo>
                </a:path>
              </a:pathLst>
            </a:custGeom>
            <a:ln w="12802">
              <a:solidFill>
                <a:srgbClr val="7FCCFF"/>
              </a:solidFill>
            </a:ln>
          </p:spPr>
          <p:txBody>
            <a:bodyPr wrap="square" lIns="0" tIns="0" rIns="0" bIns="0" rtlCol="0"/>
            <a:lstStyle/>
            <a:p>
              <a:endParaRPr/>
            </a:p>
          </p:txBody>
        </p:sp>
        <p:sp>
          <p:nvSpPr>
            <p:cNvPr id="159" name="object 158"/>
            <p:cNvSpPr/>
            <p:nvPr/>
          </p:nvSpPr>
          <p:spPr>
            <a:xfrm>
              <a:off x="2159211" y="2152015"/>
              <a:ext cx="10968" cy="2920812"/>
            </a:xfrm>
            <a:custGeom>
              <a:avLst/>
              <a:gdLst/>
              <a:ahLst/>
              <a:cxnLst/>
              <a:rect l="l" t="t" r="r" b="b"/>
              <a:pathLst>
                <a:path w="12064" h="3310254">
                  <a:moveTo>
                    <a:pt x="0" y="511095"/>
                  </a:moveTo>
                  <a:lnTo>
                    <a:pt x="0" y="559703"/>
                  </a:lnTo>
                  <a:lnTo>
                    <a:pt x="0" y="445399"/>
                  </a:lnTo>
                  <a:lnTo>
                    <a:pt x="1280" y="609625"/>
                  </a:lnTo>
                  <a:lnTo>
                    <a:pt x="2561" y="2964082"/>
                  </a:lnTo>
                  <a:lnTo>
                    <a:pt x="2561" y="3062626"/>
                  </a:lnTo>
                  <a:lnTo>
                    <a:pt x="2561" y="609625"/>
                  </a:lnTo>
                  <a:lnTo>
                    <a:pt x="2561" y="2964082"/>
                  </a:lnTo>
                  <a:lnTo>
                    <a:pt x="3842" y="2964082"/>
                  </a:lnTo>
                  <a:lnTo>
                    <a:pt x="3842" y="3211093"/>
                  </a:lnTo>
                  <a:lnTo>
                    <a:pt x="3842" y="3012704"/>
                  </a:lnTo>
                  <a:lnTo>
                    <a:pt x="3842" y="3062626"/>
                  </a:lnTo>
                  <a:lnTo>
                    <a:pt x="3842" y="2964082"/>
                  </a:lnTo>
                  <a:lnTo>
                    <a:pt x="3842" y="3211093"/>
                  </a:lnTo>
                  <a:lnTo>
                    <a:pt x="3842" y="2964082"/>
                  </a:lnTo>
                  <a:lnTo>
                    <a:pt x="3842" y="3161157"/>
                  </a:lnTo>
                  <a:lnTo>
                    <a:pt x="3842" y="3012704"/>
                  </a:lnTo>
                  <a:lnTo>
                    <a:pt x="3842" y="3211093"/>
                  </a:lnTo>
                  <a:lnTo>
                    <a:pt x="3842" y="3112549"/>
                  </a:lnTo>
                  <a:lnTo>
                    <a:pt x="3842" y="3259701"/>
                  </a:lnTo>
                  <a:lnTo>
                    <a:pt x="3842" y="3062626"/>
                  </a:lnTo>
                  <a:lnTo>
                    <a:pt x="3842" y="3211093"/>
                  </a:lnTo>
                  <a:lnTo>
                    <a:pt x="3842" y="3012704"/>
                  </a:lnTo>
                  <a:lnTo>
                    <a:pt x="3842" y="3309636"/>
                  </a:lnTo>
                  <a:lnTo>
                    <a:pt x="3842" y="559703"/>
                  </a:lnTo>
                  <a:lnTo>
                    <a:pt x="3842" y="3062626"/>
                  </a:lnTo>
                  <a:lnTo>
                    <a:pt x="5123" y="559703"/>
                  </a:lnTo>
                  <a:lnTo>
                    <a:pt x="5123" y="3112549"/>
                  </a:lnTo>
                  <a:lnTo>
                    <a:pt x="5123" y="3062626"/>
                  </a:lnTo>
                  <a:lnTo>
                    <a:pt x="6403" y="2964082"/>
                  </a:lnTo>
                  <a:lnTo>
                    <a:pt x="6403" y="3012704"/>
                  </a:lnTo>
                  <a:lnTo>
                    <a:pt x="6403" y="2964082"/>
                  </a:lnTo>
                  <a:lnTo>
                    <a:pt x="6403" y="3161157"/>
                  </a:lnTo>
                  <a:lnTo>
                    <a:pt x="6403" y="559703"/>
                  </a:lnTo>
                  <a:lnTo>
                    <a:pt x="6403" y="3112549"/>
                  </a:lnTo>
                  <a:lnTo>
                    <a:pt x="6403" y="346855"/>
                  </a:lnTo>
                  <a:lnTo>
                    <a:pt x="6403" y="3161157"/>
                  </a:lnTo>
                  <a:lnTo>
                    <a:pt x="6403" y="511095"/>
                  </a:lnTo>
                  <a:lnTo>
                    <a:pt x="6403" y="3112549"/>
                  </a:lnTo>
                  <a:lnTo>
                    <a:pt x="7684" y="511095"/>
                  </a:lnTo>
                  <a:lnTo>
                    <a:pt x="7684" y="395463"/>
                  </a:lnTo>
                  <a:lnTo>
                    <a:pt x="7684" y="609625"/>
                  </a:lnTo>
                  <a:lnTo>
                    <a:pt x="7684" y="511095"/>
                  </a:lnTo>
                  <a:lnTo>
                    <a:pt x="7684" y="609625"/>
                  </a:lnTo>
                  <a:lnTo>
                    <a:pt x="7684" y="445399"/>
                  </a:lnTo>
                  <a:lnTo>
                    <a:pt x="7684" y="609625"/>
                  </a:lnTo>
                  <a:lnTo>
                    <a:pt x="7684" y="346855"/>
                  </a:lnTo>
                  <a:lnTo>
                    <a:pt x="7684" y="609625"/>
                  </a:lnTo>
                  <a:lnTo>
                    <a:pt x="8965" y="559703"/>
                  </a:lnTo>
                  <a:lnTo>
                    <a:pt x="8965" y="346855"/>
                  </a:lnTo>
                  <a:lnTo>
                    <a:pt x="8965" y="609625"/>
                  </a:lnTo>
                  <a:lnTo>
                    <a:pt x="8965" y="511095"/>
                  </a:lnTo>
                  <a:lnTo>
                    <a:pt x="8965" y="3062626"/>
                  </a:lnTo>
                  <a:lnTo>
                    <a:pt x="8965" y="559703"/>
                  </a:lnTo>
                  <a:lnTo>
                    <a:pt x="8965" y="3161157"/>
                  </a:lnTo>
                  <a:lnTo>
                    <a:pt x="8965" y="609625"/>
                  </a:lnTo>
                  <a:lnTo>
                    <a:pt x="8965" y="3112549"/>
                  </a:lnTo>
                  <a:lnTo>
                    <a:pt x="8965" y="2964082"/>
                  </a:lnTo>
                  <a:lnTo>
                    <a:pt x="10246" y="559703"/>
                  </a:lnTo>
                  <a:lnTo>
                    <a:pt x="10246" y="445399"/>
                  </a:lnTo>
                  <a:lnTo>
                    <a:pt x="10246" y="559703"/>
                  </a:lnTo>
                  <a:lnTo>
                    <a:pt x="10246" y="346855"/>
                  </a:lnTo>
                  <a:lnTo>
                    <a:pt x="10246" y="511095"/>
                  </a:lnTo>
                  <a:lnTo>
                    <a:pt x="11526" y="511095"/>
                  </a:lnTo>
                  <a:lnTo>
                    <a:pt x="11526" y="246997"/>
                  </a:lnTo>
                  <a:lnTo>
                    <a:pt x="11526" y="559703"/>
                  </a:lnTo>
                  <a:lnTo>
                    <a:pt x="11526" y="148466"/>
                  </a:lnTo>
                  <a:lnTo>
                    <a:pt x="11526" y="2964082"/>
                  </a:lnTo>
                  <a:lnTo>
                    <a:pt x="11526" y="0"/>
                  </a:lnTo>
                  <a:lnTo>
                    <a:pt x="11526" y="2964082"/>
                  </a:lnTo>
                  <a:lnTo>
                    <a:pt x="11526" y="49922"/>
                  </a:lnTo>
                </a:path>
              </a:pathLst>
            </a:custGeom>
            <a:ln w="12802">
              <a:solidFill>
                <a:srgbClr val="7FCCFF"/>
              </a:solidFill>
            </a:ln>
          </p:spPr>
          <p:txBody>
            <a:bodyPr wrap="square" lIns="0" tIns="0" rIns="0" bIns="0" rtlCol="0"/>
            <a:lstStyle/>
            <a:p>
              <a:endParaRPr/>
            </a:p>
          </p:txBody>
        </p:sp>
        <p:sp>
          <p:nvSpPr>
            <p:cNvPr id="160" name="object 159"/>
            <p:cNvSpPr/>
            <p:nvPr/>
          </p:nvSpPr>
          <p:spPr>
            <a:xfrm>
              <a:off x="2169689" y="2022176"/>
              <a:ext cx="9814" cy="2963396"/>
            </a:xfrm>
            <a:custGeom>
              <a:avLst/>
              <a:gdLst/>
              <a:ahLst/>
              <a:cxnLst/>
              <a:rect l="l" t="t" r="r" b="b"/>
              <a:pathLst>
                <a:path w="10794" h="3358515">
                  <a:moveTo>
                    <a:pt x="0" y="197074"/>
                  </a:moveTo>
                  <a:lnTo>
                    <a:pt x="0" y="3111234"/>
                  </a:lnTo>
                  <a:lnTo>
                    <a:pt x="0" y="246997"/>
                  </a:lnTo>
                  <a:lnTo>
                    <a:pt x="0" y="658246"/>
                  </a:lnTo>
                  <a:lnTo>
                    <a:pt x="0" y="444084"/>
                  </a:lnTo>
                  <a:lnTo>
                    <a:pt x="0" y="3111234"/>
                  </a:lnTo>
                  <a:lnTo>
                    <a:pt x="1268" y="756777"/>
                  </a:lnTo>
                  <a:lnTo>
                    <a:pt x="1268" y="542615"/>
                  </a:lnTo>
                  <a:lnTo>
                    <a:pt x="1268" y="658246"/>
                  </a:lnTo>
                  <a:lnTo>
                    <a:pt x="1268" y="494007"/>
                  </a:lnTo>
                  <a:lnTo>
                    <a:pt x="1268" y="658246"/>
                  </a:lnTo>
                  <a:lnTo>
                    <a:pt x="2561" y="756777"/>
                  </a:lnTo>
                  <a:lnTo>
                    <a:pt x="2561" y="444084"/>
                  </a:lnTo>
                  <a:lnTo>
                    <a:pt x="2561" y="756777"/>
                  </a:lnTo>
                  <a:lnTo>
                    <a:pt x="2561" y="592551"/>
                  </a:lnTo>
                  <a:lnTo>
                    <a:pt x="2561" y="756777"/>
                  </a:lnTo>
                  <a:lnTo>
                    <a:pt x="3842" y="658246"/>
                  </a:lnTo>
                  <a:lnTo>
                    <a:pt x="3842" y="756777"/>
                  </a:lnTo>
                  <a:lnTo>
                    <a:pt x="3842" y="542615"/>
                  </a:lnTo>
                  <a:lnTo>
                    <a:pt x="3842" y="3259701"/>
                  </a:lnTo>
                  <a:lnTo>
                    <a:pt x="3842" y="197074"/>
                  </a:lnTo>
                  <a:lnTo>
                    <a:pt x="3842" y="3111234"/>
                  </a:lnTo>
                  <a:lnTo>
                    <a:pt x="3842" y="147151"/>
                  </a:lnTo>
                  <a:lnTo>
                    <a:pt x="3842" y="3308309"/>
                  </a:lnTo>
                  <a:lnTo>
                    <a:pt x="3842" y="147151"/>
                  </a:lnTo>
                  <a:lnTo>
                    <a:pt x="3842" y="3259701"/>
                  </a:lnTo>
                  <a:lnTo>
                    <a:pt x="3842" y="147151"/>
                  </a:lnTo>
                  <a:lnTo>
                    <a:pt x="3842" y="3209778"/>
                  </a:lnTo>
                  <a:lnTo>
                    <a:pt x="5110" y="592551"/>
                  </a:lnTo>
                  <a:lnTo>
                    <a:pt x="5110" y="394149"/>
                  </a:lnTo>
                  <a:lnTo>
                    <a:pt x="5110" y="3111234"/>
                  </a:lnTo>
                  <a:lnTo>
                    <a:pt x="5110" y="756777"/>
                  </a:lnTo>
                  <a:lnTo>
                    <a:pt x="6403" y="756777"/>
                  </a:lnTo>
                  <a:lnTo>
                    <a:pt x="6403" y="706855"/>
                  </a:lnTo>
                  <a:lnTo>
                    <a:pt x="6403" y="756777"/>
                  </a:lnTo>
                  <a:lnTo>
                    <a:pt x="6403" y="658246"/>
                  </a:lnTo>
                  <a:lnTo>
                    <a:pt x="7684" y="756777"/>
                  </a:lnTo>
                  <a:lnTo>
                    <a:pt x="7684" y="542615"/>
                  </a:lnTo>
                  <a:lnTo>
                    <a:pt x="7684" y="658246"/>
                  </a:lnTo>
                  <a:lnTo>
                    <a:pt x="7684" y="98530"/>
                  </a:lnTo>
                  <a:lnTo>
                    <a:pt x="7684" y="706855"/>
                  </a:lnTo>
                  <a:lnTo>
                    <a:pt x="8952" y="444084"/>
                  </a:lnTo>
                  <a:lnTo>
                    <a:pt x="8952" y="0"/>
                  </a:lnTo>
                  <a:lnTo>
                    <a:pt x="8952" y="3111234"/>
                  </a:lnTo>
                  <a:lnTo>
                    <a:pt x="8952" y="98530"/>
                  </a:lnTo>
                  <a:lnTo>
                    <a:pt x="8952" y="3308309"/>
                  </a:lnTo>
                  <a:lnTo>
                    <a:pt x="8952" y="147151"/>
                  </a:lnTo>
                  <a:lnTo>
                    <a:pt x="8952" y="3358245"/>
                  </a:lnTo>
                  <a:lnTo>
                    <a:pt x="8952" y="3111234"/>
                  </a:lnTo>
                  <a:lnTo>
                    <a:pt x="8952" y="3159856"/>
                  </a:lnTo>
                  <a:lnTo>
                    <a:pt x="8952" y="394149"/>
                  </a:lnTo>
                  <a:lnTo>
                    <a:pt x="8952" y="3358245"/>
                  </a:lnTo>
                  <a:lnTo>
                    <a:pt x="8952" y="3111234"/>
                  </a:lnTo>
                  <a:lnTo>
                    <a:pt x="8952" y="3159856"/>
                  </a:lnTo>
                  <a:lnTo>
                    <a:pt x="8952" y="706855"/>
                  </a:lnTo>
                  <a:lnTo>
                    <a:pt x="8952" y="3209778"/>
                  </a:lnTo>
                  <a:lnTo>
                    <a:pt x="8952" y="3159856"/>
                  </a:lnTo>
                  <a:lnTo>
                    <a:pt x="10233" y="706855"/>
                  </a:lnTo>
                </a:path>
              </a:pathLst>
            </a:custGeom>
            <a:ln w="12802">
              <a:solidFill>
                <a:srgbClr val="7FCCFF"/>
              </a:solidFill>
            </a:ln>
          </p:spPr>
          <p:txBody>
            <a:bodyPr wrap="square" lIns="0" tIns="0" rIns="0" bIns="0" rtlCol="0"/>
            <a:lstStyle/>
            <a:p>
              <a:endParaRPr/>
            </a:p>
          </p:txBody>
        </p:sp>
        <p:sp>
          <p:nvSpPr>
            <p:cNvPr id="161" name="object 160"/>
            <p:cNvSpPr/>
            <p:nvPr/>
          </p:nvSpPr>
          <p:spPr>
            <a:xfrm>
              <a:off x="2178993" y="2283016"/>
              <a:ext cx="10968" cy="2833407"/>
            </a:xfrm>
            <a:custGeom>
              <a:avLst/>
              <a:gdLst/>
              <a:ahLst/>
              <a:cxnLst/>
              <a:rect l="l" t="t" r="r" b="b"/>
              <a:pathLst>
                <a:path w="12064" h="3211195">
                  <a:moveTo>
                    <a:pt x="0" y="411236"/>
                  </a:moveTo>
                  <a:lnTo>
                    <a:pt x="0" y="296932"/>
                  </a:lnTo>
                  <a:lnTo>
                    <a:pt x="1280" y="461159"/>
                  </a:lnTo>
                  <a:lnTo>
                    <a:pt x="1280" y="362628"/>
                  </a:lnTo>
                  <a:lnTo>
                    <a:pt x="2561" y="461159"/>
                  </a:lnTo>
                  <a:lnTo>
                    <a:pt x="2561" y="246997"/>
                  </a:lnTo>
                  <a:lnTo>
                    <a:pt x="2561" y="2964082"/>
                  </a:lnTo>
                  <a:lnTo>
                    <a:pt x="2561" y="98530"/>
                  </a:lnTo>
                  <a:lnTo>
                    <a:pt x="2561" y="3111234"/>
                  </a:lnTo>
                  <a:lnTo>
                    <a:pt x="2561" y="2864237"/>
                  </a:lnTo>
                  <a:lnTo>
                    <a:pt x="2561" y="2964082"/>
                  </a:lnTo>
                  <a:lnTo>
                    <a:pt x="2561" y="148466"/>
                  </a:lnTo>
                  <a:lnTo>
                    <a:pt x="2561" y="3161170"/>
                  </a:lnTo>
                  <a:lnTo>
                    <a:pt x="2561" y="2864237"/>
                  </a:lnTo>
                  <a:lnTo>
                    <a:pt x="2561" y="3062626"/>
                  </a:lnTo>
                  <a:lnTo>
                    <a:pt x="2561" y="296932"/>
                  </a:lnTo>
                  <a:lnTo>
                    <a:pt x="2561" y="3211093"/>
                  </a:lnTo>
                  <a:lnTo>
                    <a:pt x="2561" y="3062626"/>
                  </a:lnTo>
                  <a:lnTo>
                    <a:pt x="2561" y="3111234"/>
                  </a:lnTo>
                  <a:lnTo>
                    <a:pt x="2561" y="2815616"/>
                  </a:lnTo>
                  <a:lnTo>
                    <a:pt x="2561" y="3161170"/>
                  </a:lnTo>
                  <a:lnTo>
                    <a:pt x="2561" y="3012691"/>
                  </a:lnTo>
                  <a:lnTo>
                    <a:pt x="2561" y="3062626"/>
                  </a:lnTo>
                  <a:lnTo>
                    <a:pt x="2561" y="2815616"/>
                  </a:lnTo>
                  <a:lnTo>
                    <a:pt x="3842" y="3012691"/>
                  </a:lnTo>
                  <a:lnTo>
                    <a:pt x="3842" y="3062626"/>
                  </a:lnTo>
                  <a:lnTo>
                    <a:pt x="3842" y="2864237"/>
                  </a:lnTo>
                  <a:lnTo>
                    <a:pt x="3842" y="2914160"/>
                  </a:lnTo>
                  <a:lnTo>
                    <a:pt x="3842" y="2815616"/>
                  </a:lnTo>
                  <a:lnTo>
                    <a:pt x="5123" y="461159"/>
                  </a:lnTo>
                  <a:lnTo>
                    <a:pt x="5123" y="362628"/>
                  </a:lnTo>
                  <a:lnTo>
                    <a:pt x="5123" y="411236"/>
                  </a:lnTo>
                  <a:lnTo>
                    <a:pt x="5123" y="362628"/>
                  </a:lnTo>
                  <a:lnTo>
                    <a:pt x="5123" y="461159"/>
                  </a:lnTo>
                  <a:lnTo>
                    <a:pt x="5123" y="296932"/>
                  </a:lnTo>
                  <a:lnTo>
                    <a:pt x="5123" y="461159"/>
                  </a:lnTo>
                  <a:lnTo>
                    <a:pt x="6403" y="461159"/>
                  </a:lnTo>
                  <a:lnTo>
                    <a:pt x="6403" y="2815616"/>
                  </a:lnTo>
                  <a:lnTo>
                    <a:pt x="6403" y="411236"/>
                  </a:lnTo>
                  <a:lnTo>
                    <a:pt x="6403" y="3012691"/>
                  </a:lnTo>
                  <a:lnTo>
                    <a:pt x="6403" y="411236"/>
                  </a:lnTo>
                  <a:lnTo>
                    <a:pt x="6403" y="3062626"/>
                  </a:lnTo>
                  <a:lnTo>
                    <a:pt x="6403" y="2964082"/>
                  </a:lnTo>
                  <a:lnTo>
                    <a:pt x="7684" y="2914160"/>
                  </a:lnTo>
                  <a:lnTo>
                    <a:pt x="7684" y="2964082"/>
                  </a:lnTo>
                  <a:lnTo>
                    <a:pt x="7684" y="362628"/>
                  </a:lnTo>
                  <a:lnTo>
                    <a:pt x="7684" y="2964082"/>
                  </a:lnTo>
                  <a:lnTo>
                    <a:pt x="7684" y="296932"/>
                  </a:lnTo>
                  <a:lnTo>
                    <a:pt x="7684" y="2964082"/>
                  </a:lnTo>
                  <a:lnTo>
                    <a:pt x="7684" y="362628"/>
                  </a:lnTo>
                  <a:lnTo>
                    <a:pt x="7684" y="3062626"/>
                  </a:lnTo>
                  <a:lnTo>
                    <a:pt x="7684" y="296932"/>
                  </a:lnTo>
                  <a:lnTo>
                    <a:pt x="7684" y="3012691"/>
                  </a:lnTo>
                  <a:lnTo>
                    <a:pt x="7684" y="411236"/>
                  </a:lnTo>
                  <a:lnTo>
                    <a:pt x="7684" y="2864237"/>
                  </a:lnTo>
                  <a:lnTo>
                    <a:pt x="7684" y="461159"/>
                  </a:lnTo>
                  <a:lnTo>
                    <a:pt x="8965" y="461159"/>
                  </a:lnTo>
                  <a:lnTo>
                    <a:pt x="8965" y="411236"/>
                  </a:lnTo>
                  <a:lnTo>
                    <a:pt x="10246" y="411236"/>
                  </a:lnTo>
                  <a:lnTo>
                    <a:pt x="10246" y="296932"/>
                  </a:lnTo>
                  <a:lnTo>
                    <a:pt x="10246" y="461159"/>
                  </a:lnTo>
                  <a:lnTo>
                    <a:pt x="11526" y="2815616"/>
                  </a:lnTo>
                  <a:lnTo>
                    <a:pt x="11526" y="148466"/>
                  </a:lnTo>
                  <a:lnTo>
                    <a:pt x="11526" y="198389"/>
                  </a:lnTo>
                  <a:lnTo>
                    <a:pt x="11526" y="0"/>
                  </a:lnTo>
                  <a:lnTo>
                    <a:pt x="11526" y="461159"/>
                  </a:lnTo>
                  <a:lnTo>
                    <a:pt x="11526" y="49922"/>
                  </a:lnTo>
                  <a:lnTo>
                    <a:pt x="11526" y="2864237"/>
                  </a:lnTo>
                  <a:lnTo>
                    <a:pt x="11526" y="461159"/>
                  </a:lnTo>
                </a:path>
              </a:pathLst>
            </a:custGeom>
            <a:ln w="12802">
              <a:solidFill>
                <a:srgbClr val="7FCCFF"/>
              </a:solidFill>
            </a:ln>
          </p:spPr>
          <p:txBody>
            <a:bodyPr wrap="square" lIns="0" tIns="0" rIns="0" bIns="0" rtlCol="0"/>
            <a:lstStyle/>
            <a:p>
              <a:endParaRPr/>
            </a:p>
          </p:txBody>
        </p:sp>
        <p:sp>
          <p:nvSpPr>
            <p:cNvPr id="162" name="object 161"/>
            <p:cNvSpPr/>
            <p:nvPr/>
          </p:nvSpPr>
          <p:spPr>
            <a:xfrm>
              <a:off x="2189472" y="1935224"/>
              <a:ext cx="10968" cy="2963396"/>
            </a:xfrm>
            <a:custGeom>
              <a:avLst/>
              <a:gdLst/>
              <a:ahLst/>
              <a:cxnLst/>
              <a:rect l="l" t="t" r="r" b="b"/>
              <a:pathLst>
                <a:path w="12064" h="3358515">
                  <a:moveTo>
                    <a:pt x="0" y="855321"/>
                  </a:moveTo>
                  <a:lnTo>
                    <a:pt x="0" y="542628"/>
                  </a:lnTo>
                  <a:lnTo>
                    <a:pt x="0" y="3358245"/>
                  </a:lnTo>
                  <a:lnTo>
                    <a:pt x="0" y="691094"/>
                  </a:lnTo>
                  <a:lnTo>
                    <a:pt x="0" y="3308322"/>
                  </a:lnTo>
                  <a:lnTo>
                    <a:pt x="2561" y="855321"/>
                  </a:lnTo>
                  <a:lnTo>
                    <a:pt x="2561" y="492692"/>
                  </a:lnTo>
                  <a:lnTo>
                    <a:pt x="2561" y="855321"/>
                  </a:lnTo>
                  <a:lnTo>
                    <a:pt x="2561" y="394162"/>
                  </a:lnTo>
                  <a:lnTo>
                    <a:pt x="2561" y="805398"/>
                  </a:lnTo>
                  <a:lnTo>
                    <a:pt x="2561" y="492692"/>
                  </a:lnTo>
                  <a:lnTo>
                    <a:pt x="2561" y="805398"/>
                  </a:lnTo>
                  <a:lnTo>
                    <a:pt x="2561" y="542628"/>
                  </a:lnTo>
                  <a:lnTo>
                    <a:pt x="2561" y="805398"/>
                  </a:lnTo>
                  <a:lnTo>
                    <a:pt x="2561" y="592551"/>
                  </a:lnTo>
                  <a:lnTo>
                    <a:pt x="2561" y="641159"/>
                  </a:lnTo>
                  <a:lnTo>
                    <a:pt x="3842" y="855321"/>
                  </a:lnTo>
                  <a:lnTo>
                    <a:pt x="3842" y="756790"/>
                  </a:lnTo>
                  <a:lnTo>
                    <a:pt x="3842" y="855321"/>
                  </a:lnTo>
                  <a:lnTo>
                    <a:pt x="3842" y="641159"/>
                  </a:lnTo>
                  <a:lnTo>
                    <a:pt x="3842" y="855321"/>
                  </a:lnTo>
                  <a:lnTo>
                    <a:pt x="5123" y="756790"/>
                  </a:lnTo>
                  <a:lnTo>
                    <a:pt x="5123" y="394162"/>
                  </a:lnTo>
                  <a:lnTo>
                    <a:pt x="5123" y="756790"/>
                  </a:lnTo>
                  <a:lnTo>
                    <a:pt x="5123" y="492692"/>
                  </a:lnTo>
                  <a:lnTo>
                    <a:pt x="5123" y="3209778"/>
                  </a:lnTo>
                  <a:lnTo>
                    <a:pt x="5123" y="444084"/>
                  </a:lnTo>
                  <a:lnTo>
                    <a:pt x="5123" y="641159"/>
                  </a:lnTo>
                  <a:lnTo>
                    <a:pt x="5123" y="542628"/>
                  </a:lnTo>
                  <a:lnTo>
                    <a:pt x="5123" y="855321"/>
                  </a:lnTo>
                  <a:lnTo>
                    <a:pt x="5123" y="641159"/>
                  </a:lnTo>
                  <a:lnTo>
                    <a:pt x="5123" y="855321"/>
                  </a:lnTo>
                  <a:lnTo>
                    <a:pt x="6403" y="805398"/>
                  </a:lnTo>
                  <a:lnTo>
                    <a:pt x="6403" y="542628"/>
                  </a:lnTo>
                  <a:lnTo>
                    <a:pt x="6403" y="855321"/>
                  </a:lnTo>
                  <a:lnTo>
                    <a:pt x="6403" y="345540"/>
                  </a:lnTo>
                  <a:lnTo>
                    <a:pt x="6403" y="492692"/>
                  </a:lnTo>
                  <a:lnTo>
                    <a:pt x="7684" y="394162"/>
                  </a:lnTo>
                  <a:lnTo>
                    <a:pt x="7684" y="48608"/>
                  </a:lnTo>
                  <a:lnTo>
                    <a:pt x="7684" y="756790"/>
                  </a:lnTo>
                  <a:lnTo>
                    <a:pt x="7684" y="0"/>
                  </a:lnTo>
                  <a:lnTo>
                    <a:pt x="7684" y="492692"/>
                  </a:lnTo>
                  <a:lnTo>
                    <a:pt x="7684" y="295618"/>
                  </a:lnTo>
                  <a:lnTo>
                    <a:pt x="7684" y="855321"/>
                  </a:lnTo>
                  <a:lnTo>
                    <a:pt x="7684" y="295618"/>
                  </a:lnTo>
                  <a:lnTo>
                    <a:pt x="7684" y="855321"/>
                  </a:lnTo>
                  <a:lnTo>
                    <a:pt x="7684" y="756790"/>
                  </a:lnTo>
                  <a:lnTo>
                    <a:pt x="7684" y="855321"/>
                  </a:lnTo>
                  <a:lnTo>
                    <a:pt x="8965" y="855321"/>
                  </a:lnTo>
                  <a:lnTo>
                    <a:pt x="8965" y="805398"/>
                  </a:lnTo>
                  <a:lnTo>
                    <a:pt x="8965" y="855321"/>
                  </a:lnTo>
                  <a:lnTo>
                    <a:pt x="8965" y="592551"/>
                  </a:lnTo>
                  <a:lnTo>
                    <a:pt x="8965" y="691094"/>
                  </a:lnTo>
                  <a:lnTo>
                    <a:pt x="8965" y="492692"/>
                  </a:lnTo>
                  <a:lnTo>
                    <a:pt x="8965" y="641159"/>
                  </a:lnTo>
                  <a:lnTo>
                    <a:pt x="8965" y="592551"/>
                  </a:lnTo>
                  <a:lnTo>
                    <a:pt x="8965" y="805398"/>
                  </a:lnTo>
                  <a:lnTo>
                    <a:pt x="8965" y="756790"/>
                  </a:lnTo>
                  <a:lnTo>
                    <a:pt x="8965" y="855321"/>
                  </a:lnTo>
                  <a:lnTo>
                    <a:pt x="8965" y="756790"/>
                  </a:lnTo>
                  <a:lnTo>
                    <a:pt x="11526" y="855321"/>
                  </a:lnTo>
                  <a:lnTo>
                    <a:pt x="11526" y="592551"/>
                  </a:lnTo>
                  <a:lnTo>
                    <a:pt x="11526" y="805398"/>
                  </a:lnTo>
                  <a:lnTo>
                    <a:pt x="11526" y="444084"/>
                  </a:lnTo>
                  <a:lnTo>
                    <a:pt x="11526" y="3209778"/>
                  </a:lnTo>
                  <a:lnTo>
                    <a:pt x="11526" y="345540"/>
                  </a:lnTo>
                  <a:lnTo>
                    <a:pt x="11526" y="3358245"/>
                  </a:lnTo>
                  <a:lnTo>
                    <a:pt x="11526" y="3258399"/>
                  </a:lnTo>
                </a:path>
              </a:pathLst>
            </a:custGeom>
            <a:ln w="12802">
              <a:solidFill>
                <a:srgbClr val="7FCCFF"/>
              </a:solidFill>
            </a:ln>
          </p:spPr>
          <p:txBody>
            <a:bodyPr wrap="square" lIns="0" tIns="0" rIns="0" bIns="0" rtlCol="0"/>
            <a:lstStyle/>
            <a:p>
              <a:endParaRPr/>
            </a:p>
          </p:txBody>
        </p:sp>
        <p:sp>
          <p:nvSpPr>
            <p:cNvPr id="163" name="object 162"/>
            <p:cNvSpPr/>
            <p:nvPr/>
          </p:nvSpPr>
          <p:spPr>
            <a:xfrm>
              <a:off x="2199952" y="2240113"/>
              <a:ext cx="8659" cy="2876550"/>
            </a:xfrm>
            <a:custGeom>
              <a:avLst/>
              <a:gdLst/>
              <a:ahLst/>
              <a:cxnLst/>
              <a:rect l="l" t="t" r="r" b="b"/>
              <a:pathLst>
                <a:path w="9525" h="3260090">
                  <a:moveTo>
                    <a:pt x="0" y="2912858"/>
                  </a:moveTo>
                  <a:lnTo>
                    <a:pt x="0" y="0"/>
                  </a:lnTo>
                  <a:lnTo>
                    <a:pt x="0" y="3159856"/>
                  </a:lnTo>
                  <a:lnTo>
                    <a:pt x="0" y="98543"/>
                  </a:lnTo>
                  <a:lnTo>
                    <a:pt x="0" y="3111247"/>
                  </a:lnTo>
                  <a:lnTo>
                    <a:pt x="0" y="197087"/>
                  </a:lnTo>
                  <a:lnTo>
                    <a:pt x="0" y="3061312"/>
                  </a:lnTo>
                  <a:lnTo>
                    <a:pt x="0" y="3012704"/>
                  </a:lnTo>
                  <a:lnTo>
                    <a:pt x="1280" y="2962781"/>
                  </a:lnTo>
                  <a:lnTo>
                    <a:pt x="1280" y="295618"/>
                  </a:lnTo>
                  <a:lnTo>
                    <a:pt x="1280" y="411249"/>
                  </a:lnTo>
                  <a:lnTo>
                    <a:pt x="2548" y="411249"/>
                  </a:lnTo>
                  <a:lnTo>
                    <a:pt x="2548" y="345553"/>
                  </a:lnTo>
                  <a:lnTo>
                    <a:pt x="2548" y="459857"/>
                  </a:lnTo>
                  <a:lnTo>
                    <a:pt x="2548" y="197087"/>
                  </a:lnTo>
                  <a:lnTo>
                    <a:pt x="2548" y="2912858"/>
                  </a:lnTo>
                  <a:lnTo>
                    <a:pt x="2548" y="509780"/>
                  </a:lnTo>
                  <a:lnTo>
                    <a:pt x="3829" y="2864237"/>
                  </a:lnTo>
                  <a:lnTo>
                    <a:pt x="3829" y="345553"/>
                  </a:lnTo>
                  <a:lnTo>
                    <a:pt x="3829" y="2864237"/>
                  </a:lnTo>
                  <a:lnTo>
                    <a:pt x="3829" y="147151"/>
                  </a:lnTo>
                  <a:lnTo>
                    <a:pt x="3829" y="3061312"/>
                  </a:lnTo>
                  <a:lnTo>
                    <a:pt x="3829" y="2864237"/>
                  </a:lnTo>
                  <a:lnTo>
                    <a:pt x="3829" y="2912858"/>
                  </a:lnTo>
                  <a:lnTo>
                    <a:pt x="3829" y="48621"/>
                  </a:lnTo>
                  <a:lnTo>
                    <a:pt x="3829" y="147151"/>
                  </a:lnTo>
                  <a:lnTo>
                    <a:pt x="5110" y="3111247"/>
                  </a:lnTo>
                  <a:lnTo>
                    <a:pt x="5110" y="3209791"/>
                  </a:lnTo>
                  <a:lnTo>
                    <a:pt x="5110" y="2962781"/>
                  </a:lnTo>
                  <a:lnTo>
                    <a:pt x="5110" y="3012704"/>
                  </a:lnTo>
                  <a:lnTo>
                    <a:pt x="5110" y="98543"/>
                  </a:lnTo>
                  <a:lnTo>
                    <a:pt x="5110" y="3259714"/>
                  </a:lnTo>
                  <a:lnTo>
                    <a:pt x="5110" y="2912858"/>
                  </a:lnTo>
                  <a:lnTo>
                    <a:pt x="5110" y="3012704"/>
                  </a:lnTo>
                  <a:lnTo>
                    <a:pt x="5110" y="197087"/>
                  </a:lnTo>
                  <a:lnTo>
                    <a:pt x="5110" y="3259714"/>
                  </a:lnTo>
                  <a:lnTo>
                    <a:pt x="5110" y="509780"/>
                  </a:lnTo>
                  <a:lnTo>
                    <a:pt x="5110" y="3209791"/>
                  </a:lnTo>
                  <a:lnTo>
                    <a:pt x="5110" y="2864237"/>
                  </a:lnTo>
                  <a:lnTo>
                    <a:pt x="5110" y="3012704"/>
                  </a:lnTo>
                  <a:lnTo>
                    <a:pt x="5110" y="2912858"/>
                  </a:lnTo>
                  <a:lnTo>
                    <a:pt x="5110" y="3012704"/>
                  </a:lnTo>
                  <a:lnTo>
                    <a:pt x="5110" y="2912858"/>
                  </a:lnTo>
                  <a:lnTo>
                    <a:pt x="5110" y="2962781"/>
                  </a:lnTo>
                  <a:lnTo>
                    <a:pt x="5110" y="2864237"/>
                  </a:lnTo>
                  <a:lnTo>
                    <a:pt x="6391" y="2864237"/>
                  </a:lnTo>
                  <a:lnTo>
                    <a:pt x="6391" y="2962781"/>
                  </a:lnTo>
                  <a:lnTo>
                    <a:pt x="6391" y="2864237"/>
                  </a:lnTo>
                  <a:lnTo>
                    <a:pt x="6391" y="3012704"/>
                  </a:lnTo>
                  <a:lnTo>
                    <a:pt x="6391" y="2912858"/>
                  </a:lnTo>
                  <a:lnTo>
                    <a:pt x="6391" y="3061312"/>
                  </a:lnTo>
                  <a:lnTo>
                    <a:pt x="6391" y="2912858"/>
                  </a:lnTo>
                  <a:lnTo>
                    <a:pt x="6391" y="2962781"/>
                  </a:lnTo>
                  <a:lnTo>
                    <a:pt x="6391" y="2864237"/>
                  </a:lnTo>
                  <a:lnTo>
                    <a:pt x="6391" y="2962781"/>
                  </a:lnTo>
                  <a:lnTo>
                    <a:pt x="6391" y="2864237"/>
                  </a:lnTo>
                  <a:lnTo>
                    <a:pt x="7672" y="2912858"/>
                  </a:lnTo>
                  <a:lnTo>
                    <a:pt x="7672" y="2864237"/>
                  </a:lnTo>
                  <a:lnTo>
                    <a:pt x="8952" y="2864237"/>
                  </a:lnTo>
                  <a:lnTo>
                    <a:pt x="8952" y="411249"/>
                  </a:lnTo>
                  <a:lnTo>
                    <a:pt x="8952" y="3012704"/>
                  </a:lnTo>
                  <a:lnTo>
                    <a:pt x="8952" y="295618"/>
                  </a:lnTo>
                  <a:lnTo>
                    <a:pt x="8952" y="3159856"/>
                  </a:lnTo>
                  <a:lnTo>
                    <a:pt x="8952" y="345553"/>
                  </a:lnTo>
                </a:path>
              </a:pathLst>
            </a:custGeom>
            <a:ln w="12802">
              <a:solidFill>
                <a:srgbClr val="7FCCFF"/>
              </a:solidFill>
            </a:ln>
          </p:spPr>
          <p:txBody>
            <a:bodyPr wrap="square" lIns="0" tIns="0" rIns="0" bIns="0" rtlCol="0"/>
            <a:lstStyle/>
            <a:p>
              <a:endParaRPr/>
            </a:p>
          </p:txBody>
        </p:sp>
        <p:sp>
          <p:nvSpPr>
            <p:cNvPr id="164" name="object 163"/>
            <p:cNvSpPr/>
            <p:nvPr/>
          </p:nvSpPr>
          <p:spPr>
            <a:xfrm>
              <a:off x="2208092" y="2369955"/>
              <a:ext cx="8659" cy="2789704"/>
            </a:xfrm>
            <a:custGeom>
              <a:avLst/>
              <a:gdLst/>
              <a:ahLst/>
              <a:cxnLst/>
              <a:rect l="l" t="t" r="r" b="b"/>
              <a:pathLst>
                <a:path w="9525" h="3161665">
                  <a:moveTo>
                    <a:pt x="0" y="198401"/>
                  </a:moveTo>
                  <a:lnTo>
                    <a:pt x="0" y="99858"/>
                  </a:lnTo>
                  <a:lnTo>
                    <a:pt x="0" y="3161170"/>
                  </a:lnTo>
                  <a:lnTo>
                    <a:pt x="0" y="2865552"/>
                  </a:lnTo>
                  <a:lnTo>
                    <a:pt x="0" y="3062639"/>
                  </a:lnTo>
                  <a:lnTo>
                    <a:pt x="0" y="264097"/>
                  </a:lnTo>
                  <a:lnTo>
                    <a:pt x="0" y="3161170"/>
                  </a:lnTo>
                  <a:lnTo>
                    <a:pt x="0" y="362628"/>
                  </a:lnTo>
                  <a:lnTo>
                    <a:pt x="0" y="2964095"/>
                  </a:lnTo>
                  <a:lnTo>
                    <a:pt x="0" y="362628"/>
                  </a:lnTo>
                  <a:lnTo>
                    <a:pt x="0" y="3012704"/>
                  </a:lnTo>
                  <a:lnTo>
                    <a:pt x="0" y="264097"/>
                  </a:lnTo>
                  <a:lnTo>
                    <a:pt x="0" y="3012704"/>
                  </a:lnTo>
                  <a:lnTo>
                    <a:pt x="0" y="264097"/>
                  </a:lnTo>
                  <a:lnTo>
                    <a:pt x="0" y="2765706"/>
                  </a:lnTo>
                  <a:lnTo>
                    <a:pt x="0" y="312705"/>
                  </a:lnTo>
                  <a:lnTo>
                    <a:pt x="2561" y="2717085"/>
                  </a:lnTo>
                  <a:lnTo>
                    <a:pt x="3842" y="2765706"/>
                  </a:lnTo>
                  <a:lnTo>
                    <a:pt x="3842" y="362628"/>
                  </a:lnTo>
                  <a:lnTo>
                    <a:pt x="3842" y="2865552"/>
                  </a:lnTo>
                  <a:lnTo>
                    <a:pt x="3842" y="198401"/>
                  </a:lnTo>
                  <a:lnTo>
                    <a:pt x="3842" y="2914160"/>
                  </a:lnTo>
                  <a:lnTo>
                    <a:pt x="3842" y="362628"/>
                  </a:lnTo>
                  <a:lnTo>
                    <a:pt x="3842" y="2914160"/>
                  </a:lnTo>
                  <a:lnTo>
                    <a:pt x="3842" y="2717085"/>
                  </a:lnTo>
                  <a:lnTo>
                    <a:pt x="3842" y="3062639"/>
                  </a:lnTo>
                  <a:lnTo>
                    <a:pt x="3842" y="198401"/>
                  </a:lnTo>
                  <a:lnTo>
                    <a:pt x="3842" y="3012704"/>
                  </a:lnTo>
                  <a:lnTo>
                    <a:pt x="3842" y="2914160"/>
                  </a:lnTo>
                  <a:lnTo>
                    <a:pt x="5123" y="2717085"/>
                  </a:lnTo>
                  <a:lnTo>
                    <a:pt x="5123" y="3012704"/>
                  </a:lnTo>
                  <a:lnTo>
                    <a:pt x="5123" y="99858"/>
                  </a:lnTo>
                  <a:lnTo>
                    <a:pt x="5123" y="3062639"/>
                  </a:lnTo>
                  <a:lnTo>
                    <a:pt x="5123" y="0"/>
                  </a:lnTo>
                  <a:lnTo>
                    <a:pt x="5123" y="2914160"/>
                  </a:lnTo>
                  <a:lnTo>
                    <a:pt x="5123" y="0"/>
                  </a:lnTo>
                  <a:lnTo>
                    <a:pt x="5123" y="2765706"/>
                  </a:lnTo>
                  <a:lnTo>
                    <a:pt x="5123" y="198401"/>
                  </a:lnTo>
                  <a:lnTo>
                    <a:pt x="5123" y="2717085"/>
                  </a:lnTo>
                  <a:lnTo>
                    <a:pt x="6403" y="2717085"/>
                  </a:lnTo>
                  <a:lnTo>
                    <a:pt x="7684" y="312705"/>
                  </a:lnTo>
                  <a:lnTo>
                    <a:pt x="7684" y="2815629"/>
                  </a:lnTo>
                  <a:lnTo>
                    <a:pt x="8965" y="2865552"/>
                  </a:lnTo>
                  <a:lnTo>
                    <a:pt x="8965" y="2765706"/>
                  </a:lnTo>
                  <a:lnTo>
                    <a:pt x="8965" y="3012704"/>
                  </a:lnTo>
                  <a:lnTo>
                    <a:pt x="8965" y="2914160"/>
                  </a:lnTo>
                  <a:lnTo>
                    <a:pt x="8965" y="3112562"/>
                  </a:lnTo>
                  <a:lnTo>
                    <a:pt x="8965" y="2914160"/>
                  </a:lnTo>
                  <a:lnTo>
                    <a:pt x="8965" y="3062639"/>
                  </a:lnTo>
                  <a:lnTo>
                    <a:pt x="8965" y="312705"/>
                  </a:lnTo>
                  <a:lnTo>
                    <a:pt x="8965" y="3112562"/>
                  </a:lnTo>
                  <a:lnTo>
                    <a:pt x="8965" y="2717085"/>
                  </a:lnTo>
                  <a:lnTo>
                    <a:pt x="8965" y="2865552"/>
                  </a:lnTo>
                  <a:lnTo>
                    <a:pt x="8965" y="148466"/>
                  </a:lnTo>
                  <a:lnTo>
                    <a:pt x="8965" y="3161170"/>
                  </a:lnTo>
                  <a:lnTo>
                    <a:pt x="8965" y="49935"/>
                  </a:lnTo>
                  <a:lnTo>
                    <a:pt x="8965" y="2964095"/>
                  </a:lnTo>
                </a:path>
              </a:pathLst>
            </a:custGeom>
            <a:ln w="12802">
              <a:solidFill>
                <a:srgbClr val="7FCCFF"/>
              </a:solidFill>
            </a:ln>
          </p:spPr>
          <p:txBody>
            <a:bodyPr wrap="square" lIns="0" tIns="0" rIns="0" bIns="0" rtlCol="0"/>
            <a:lstStyle/>
            <a:p>
              <a:endParaRPr/>
            </a:p>
          </p:txBody>
        </p:sp>
        <p:sp>
          <p:nvSpPr>
            <p:cNvPr id="165" name="object 164"/>
            <p:cNvSpPr/>
            <p:nvPr/>
          </p:nvSpPr>
          <p:spPr>
            <a:xfrm>
              <a:off x="2216242" y="2283016"/>
              <a:ext cx="8659" cy="2789704"/>
            </a:xfrm>
            <a:custGeom>
              <a:avLst/>
              <a:gdLst/>
              <a:ahLst/>
              <a:cxnLst/>
              <a:rect l="l" t="t" r="r" b="b"/>
              <a:pathLst>
                <a:path w="9525" h="3161665">
                  <a:moveTo>
                    <a:pt x="0" y="3062626"/>
                  </a:moveTo>
                  <a:lnTo>
                    <a:pt x="0" y="148466"/>
                  </a:lnTo>
                  <a:lnTo>
                    <a:pt x="0" y="2964082"/>
                  </a:lnTo>
                  <a:lnTo>
                    <a:pt x="0" y="296932"/>
                  </a:lnTo>
                  <a:lnTo>
                    <a:pt x="1280" y="461159"/>
                  </a:lnTo>
                  <a:lnTo>
                    <a:pt x="1280" y="246997"/>
                  </a:lnTo>
                  <a:lnTo>
                    <a:pt x="1280" y="296932"/>
                  </a:lnTo>
                  <a:lnTo>
                    <a:pt x="2561" y="461159"/>
                  </a:lnTo>
                  <a:lnTo>
                    <a:pt x="2561" y="246997"/>
                  </a:lnTo>
                  <a:lnTo>
                    <a:pt x="2561" y="411236"/>
                  </a:lnTo>
                  <a:lnTo>
                    <a:pt x="2561" y="148466"/>
                  </a:lnTo>
                  <a:lnTo>
                    <a:pt x="2561" y="296932"/>
                  </a:lnTo>
                  <a:lnTo>
                    <a:pt x="2561" y="148466"/>
                  </a:lnTo>
                  <a:lnTo>
                    <a:pt x="2561" y="296932"/>
                  </a:lnTo>
                  <a:lnTo>
                    <a:pt x="2561" y="246997"/>
                  </a:lnTo>
                  <a:lnTo>
                    <a:pt x="2561" y="461159"/>
                  </a:lnTo>
                  <a:lnTo>
                    <a:pt x="2561" y="362628"/>
                  </a:lnTo>
                  <a:lnTo>
                    <a:pt x="3842" y="461159"/>
                  </a:lnTo>
                  <a:lnTo>
                    <a:pt x="3842" y="246997"/>
                  </a:lnTo>
                  <a:lnTo>
                    <a:pt x="3842" y="461159"/>
                  </a:lnTo>
                  <a:lnTo>
                    <a:pt x="3842" y="148466"/>
                  </a:lnTo>
                  <a:lnTo>
                    <a:pt x="3842" y="296932"/>
                  </a:lnTo>
                  <a:lnTo>
                    <a:pt x="3842" y="49922"/>
                  </a:lnTo>
                  <a:lnTo>
                    <a:pt x="3842" y="2914160"/>
                  </a:lnTo>
                  <a:lnTo>
                    <a:pt x="3842" y="49922"/>
                  </a:lnTo>
                  <a:lnTo>
                    <a:pt x="3842" y="198389"/>
                  </a:lnTo>
                  <a:lnTo>
                    <a:pt x="5123" y="2914160"/>
                  </a:lnTo>
                  <a:lnTo>
                    <a:pt x="5123" y="2964082"/>
                  </a:lnTo>
                  <a:lnTo>
                    <a:pt x="5123" y="0"/>
                  </a:lnTo>
                  <a:lnTo>
                    <a:pt x="5123" y="2864237"/>
                  </a:lnTo>
                  <a:lnTo>
                    <a:pt x="5123" y="98530"/>
                  </a:lnTo>
                  <a:lnTo>
                    <a:pt x="5123" y="2815616"/>
                  </a:lnTo>
                  <a:lnTo>
                    <a:pt x="5123" y="246997"/>
                  </a:lnTo>
                  <a:lnTo>
                    <a:pt x="5123" y="411236"/>
                  </a:lnTo>
                  <a:lnTo>
                    <a:pt x="5123" y="246997"/>
                  </a:lnTo>
                  <a:lnTo>
                    <a:pt x="5123" y="461159"/>
                  </a:lnTo>
                  <a:lnTo>
                    <a:pt x="6403" y="362628"/>
                  </a:lnTo>
                  <a:lnTo>
                    <a:pt x="6403" y="198389"/>
                  </a:lnTo>
                  <a:lnTo>
                    <a:pt x="6403" y="411236"/>
                  </a:lnTo>
                  <a:lnTo>
                    <a:pt x="6403" y="246997"/>
                  </a:lnTo>
                  <a:lnTo>
                    <a:pt x="6403" y="411236"/>
                  </a:lnTo>
                  <a:lnTo>
                    <a:pt x="6403" y="98530"/>
                  </a:lnTo>
                  <a:lnTo>
                    <a:pt x="6403" y="362628"/>
                  </a:lnTo>
                  <a:lnTo>
                    <a:pt x="6403" y="98530"/>
                  </a:lnTo>
                  <a:lnTo>
                    <a:pt x="6403" y="2864237"/>
                  </a:lnTo>
                  <a:lnTo>
                    <a:pt x="6403" y="296932"/>
                  </a:lnTo>
                  <a:lnTo>
                    <a:pt x="7684" y="148466"/>
                  </a:lnTo>
                  <a:lnTo>
                    <a:pt x="7684" y="2964082"/>
                  </a:lnTo>
                  <a:lnTo>
                    <a:pt x="7684" y="49922"/>
                  </a:lnTo>
                  <a:lnTo>
                    <a:pt x="7684" y="2864237"/>
                  </a:lnTo>
                  <a:lnTo>
                    <a:pt x="7684" y="198389"/>
                  </a:lnTo>
                  <a:lnTo>
                    <a:pt x="7684" y="2964082"/>
                  </a:lnTo>
                  <a:lnTo>
                    <a:pt x="7684" y="461159"/>
                  </a:lnTo>
                  <a:lnTo>
                    <a:pt x="7684" y="3062626"/>
                  </a:lnTo>
                  <a:lnTo>
                    <a:pt x="7684" y="2815616"/>
                  </a:lnTo>
                  <a:lnTo>
                    <a:pt x="7684" y="3161170"/>
                  </a:lnTo>
                  <a:lnTo>
                    <a:pt x="7684" y="2815616"/>
                  </a:lnTo>
                  <a:lnTo>
                    <a:pt x="7684" y="3062626"/>
                  </a:lnTo>
                  <a:lnTo>
                    <a:pt x="7684" y="2864237"/>
                  </a:lnTo>
                  <a:lnTo>
                    <a:pt x="7684" y="2964082"/>
                  </a:lnTo>
                  <a:lnTo>
                    <a:pt x="7684" y="2864237"/>
                  </a:lnTo>
                  <a:lnTo>
                    <a:pt x="8965" y="2864237"/>
                  </a:lnTo>
                  <a:lnTo>
                    <a:pt x="8965" y="2964082"/>
                  </a:lnTo>
                  <a:lnTo>
                    <a:pt x="8965" y="461159"/>
                  </a:lnTo>
                  <a:lnTo>
                    <a:pt x="8965" y="3012691"/>
                  </a:lnTo>
                  <a:lnTo>
                    <a:pt x="8965" y="362628"/>
                  </a:lnTo>
                  <a:lnTo>
                    <a:pt x="8965" y="2964082"/>
                  </a:lnTo>
                </a:path>
              </a:pathLst>
            </a:custGeom>
            <a:ln w="12802">
              <a:solidFill>
                <a:srgbClr val="7FCCFF"/>
              </a:solidFill>
            </a:ln>
          </p:spPr>
          <p:txBody>
            <a:bodyPr wrap="square" lIns="0" tIns="0" rIns="0" bIns="0" rtlCol="0"/>
            <a:lstStyle/>
            <a:p>
              <a:endParaRPr/>
            </a:p>
          </p:txBody>
        </p:sp>
        <p:sp>
          <p:nvSpPr>
            <p:cNvPr id="166" name="object 165"/>
            <p:cNvSpPr/>
            <p:nvPr/>
          </p:nvSpPr>
          <p:spPr>
            <a:xfrm>
              <a:off x="2224391" y="2283016"/>
              <a:ext cx="10968" cy="2833407"/>
            </a:xfrm>
            <a:custGeom>
              <a:avLst/>
              <a:gdLst/>
              <a:ahLst/>
              <a:cxnLst/>
              <a:rect l="l" t="t" r="r" b="b"/>
              <a:pathLst>
                <a:path w="12064" h="3211195">
                  <a:moveTo>
                    <a:pt x="0" y="2964082"/>
                  </a:moveTo>
                  <a:lnTo>
                    <a:pt x="0" y="362628"/>
                  </a:lnTo>
                  <a:lnTo>
                    <a:pt x="0" y="3062626"/>
                  </a:lnTo>
                  <a:lnTo>
                    <a:pt x="0" y="362628"/>
                  </a:lnTo>
                  <a:lnTo>
                    <a:pt x="0" y="3012691"/>
                  </a:lnTo>
                  <a:lnTo>
                    <a:pt x="0" y="411236"/>
                  </a:lnTo>
                  <a:lnTo>
                    <a:pt x="0" y="2914160"/>
                  </a:lnTo>
                  <a:lnTo>
                    <a:pt x="0" y="2864237"/>
                  </a:lnTo>
                  <a:lnTo>
                    <a:pt x="2548" y="2864237"/>
                  </a:lnTo>
                  <a:lnTo>
                    <a:pt x="2548" y="362628"/>
                  </a:lnTo>
                  <a:lnTo>
                    <a:pt x="2548" y="2914160"/>
                  </a:lnTo>
                  <a:lnTo>
                    <a:pt x="2548" y="98530"/>
                  </a:lnTo>
                  <a:lnTo>
                    <a:pt x="2548" y="2914160"/>
                  </a:lnTo>
                  <a:lnTo>
                    <a:pt x="2548" y="49922"/>
                  </a:lnTo>
                  <a:lnTo>
                    <a:pt x="2548" y="2964082"/>
                  </a:lnTo>
                  <a:lnTo>
                    <a:pt x="2548" y="0"/>
                  </a:lnTo>
                  <a:lnTo>
                    <a:pt x="2548" y="2964082"/>
                  </a:lnTo>
                  <a:lnTo>
                    <a:pt x="2548" y="98530"/>
                  </a:lnTo>
                  <a:lnTo>
                    <a:pt x="2548" y="2914160"/>
                  </a:lnTo>
                  <a:lnTo>
                    <a:pt x="2548" y="198389"/>
                  </a:lnTo>
                  <a:lnTo>
                    <a:pt x="2548" y="461159"/>
                  </a:lnTo>
                  <a:lnTo>
                    <a:pt x="2548" y="411236"/>
                  </a:lnTo>
                  <a:lnTo>
                    <a:pt x="2548" y="461159"/>
                  </a:lnTo>
                  <a:lnTo>
                    <a:pt x="3842" y="2864237"/>
                  </a:lnTo>
                  <a:lnTo>
                    <a:pt x="3842" y="2964082"/>
                  </a:lnTo>
                  <a:lnTo>
                    <a:pt x="3842" y="2815616"/>
                  </a:lnTo>
                  <a:lnTo>
                    <a:pt x="3842" y="2964082"/>
                  </a:lnTo>
                  <a:lnTo>
                    <a:pt x="3842" y="2914160"/>
                  </a:lnTo>
                  <a:lnTo>
                    <a:pt x="5123" y="411236"/>
                  </a:lnTo>
                  <a:lnTo>
                    <a:pt x="5123" y="2964082"/>
                  </a:lnTo>
                  <a:lnTo>
                    <a:pt x="5123" y="2864237"/>
                  </a:lnTo>
                  <a:lnTo>
                    <a:pt x="5123" y="3012691"/>
                  </a:lnTo>
                  <a:lnTo>
                    <a:pt x="5123" y="2864237"/>
                  </a:lnTo>
                  <a:lnTo>
                    <a:pt x="5123" y="2914160"/>
                  </a:lnTo>
                  <a:lnTo>
                    <a:pt x="5123" y="2815616"/>
                  </a:lnTo>
                  <a:lnTo>
                    <a:pt x="6391" y="411236"/>
                  </a:lnTo>
                  <a:lnTo>
                    <a:pt x="6391" y="2964082"/>
                  </a:lnTo>
                  <a:lnTo>
                    <a:pt x="6391" y="246997"/>
                  </a:lnTo>
                  <a:lnTo>
                    <a:pt x="6391" y="3062626"/>
                  </a:lnTo>
                  <a:lnTo>
                    <a:pt x="6391" y="2815616"/>
                  </a:lnTo>
                  <a:lnTo>
                    <a:pt x="6391" y="2914160"/>
                  </a:lnTo>
                  <a:lnTo>
                    <a:pt x="6391" y="246997"/>
                  </a:lnTo>
                  <a:lnTo>
                    <a:pt x="6391" y="3211093"/>
                  </a:lnTo>
                  <a:lnTo>
                    <a:pt x="6391" y="2914160"/>
                  </a:lnTo>
                  <a:lnTo>
                    <a:pt x="7672" y="3062626"/>
                  </a:lnTo>
                  <a:lnTo>
                    <a:pt x="7672" y="296932"/>
                  </a:lnTo>
                  <a:lnTo>
                    <a:pt x="7672" y="3211093"/>
                  </a:lnTo>
                  <a:lnTo>
                    <a:pt x="7672" y="2864237"/>
                  </a:lnTo>
                  <a:lnTo>
                    <a:pt x="7672" y="3062626"/>
                  </a:lnTo>
                  <a:lnTo>
                    <a:pt x="7672" y="2864237"/>
                  </a:lnTo>
                  <a:lnTo>
                    <a:pt x="7672" y="3211093"/>
                  </a:lnTo>
                  <a:lnTo>
                    <a:pt x="7672" y="2864237"/>
                  </a:lnTo>
                  <a:lnTo>
                    <a:pt x="7672" y="3062626"/>
                  </a:lnTo>
                  <a:lnTo>
                    <a:pt x="7672" y="2864237"/>
                  </a:lnTo>
                  <a:lnTo>
                    <a:pt x="7672" y="2964082"/>
                  </a:lnTo>
                  <a:lnTo>
                    <a:pt x="7672" y="2815616"/>
                  </a:lnTo>
                  <a:lnTo>
                    <a:pt x="7672" y="2864237"/>
                  </a:lnTo>
                  <a:lnTo>
                    <a:pt x="8952" y="2914160"/>
                  </a:lnTo>
                  <a:lnTo>
                    <a:pt x="8952" y="2815616"/>
                  </a:lnTo>
                  <a:lnTo>
                    <a:pt x="11514" y="2815616"/>
                  </a:lnTo>
                  <a:lnTo>
                    <a:pt x="11514" y="362628"/>
                  </a:lnTo>
                </a:path>
              </a:pathLst>
            </a:custGeom>
            <a:ln w="12802">
              <a:solidFill>
                <a:srgbClr val="7FCCFF"/>
              </a:solidFill>
            </a:ln>
          </p:spPr>
          <p:txBody>
            <a:bodyPr wrap="square" lIns="0" tIns="0" rIns="0" bIns="0" rtlCol="0"/>
            <a:lstStyle/>
            <a:p>
              <a:endParaRPr/>
            </a:p>
          </p:txBody>
        </p:sp>
        <p:sp>
          <p:nvSpPr>
            <p:cNvPr id="167" name="object 166"/>
            <p:cNvSpPr/>
            <p:nvPr/>
          </p:nvSpPr>
          <p:spPr>
            <a:xfrm>
              <a:off x="2234860" y="1978115"/>
              <a:ext cx="8659" cy="3007658"/>
            </a:xfrm>
            <a:custGeom>
              <a:avLst/>
              <a:gdLst/>
              <a:ahLst/>
              <a:cxnLst/>
              <a:rect l="l" t="t" r="r" b="b"/>
              <a:pathLst>
                <a:path w="9525" h="3408679">
                  <a:moveTo>
                    <a:pt x="0" y="708182"/>
                  </a:moveTo>
                  <a:lnTo>
                    <a:pt x="0" y="708182"/>
                  </a:lnTo>
                  <a:lnTo>
                    <a:pt x="0" y="3259714"/>
                  </a:lnTo>
                  <a:lnTo>
                    <a:pt x="0" y="543942"/>
                  </a:lnTo>
                  <a:lnTo>
                    <a:pt x="0" y="3358245"/>
                  </a:lnTo>
                  <a:lnTo>
                    <a:pt x="0" y="806713"/>
                  </a:lnTo>
                  <a:lnTo>
                    <a:pt x="0" y="3309636"/>
                  </a:lnTo>
                  <a:lnTo>
                    <a:pt x="0" y="543942"/>
                  </a:lnTo>
                  <a:lnTo>
                    <a:pt x="0" y="3358245"/>
                  </a:lnTo>
                  <a:lnTo>
                    <a:pt x="0" y="642486"/>
                  </a:lnTo>
                  <a:lnTo>
                    <a:pt x="0" y="3358245"/>
                  </a:lnTo>
                  <a:lnTo>
                    <a:pt x="0" y="642486"/>
                  </a:lnTo>
                  <a:lnTo>
                    <a:pt x="0" y="3358245"/>
                  </a:lnTo>
                  <a:lnTo>
                    <a:pt x="0" y="494020"/>
                  </a:lnTo>
                  <a:lnTo>
                    <a:pt x="0" y="3408180"/>
                  </a:lnTo>
                  <a:lnTo>
                    <a:pt x="0" y="3259714"/>
                  </a:lnTo>
                  <a:lnTo>
                    <a:pt x="0" y="3309636"/>
                  </a:lnTo>
                  <a:lnTo>
                    <a:pt x="0" y="543942"/>
                  </a:lnTo>
                  <a:lnTo>
                    <a:pt x="0" y="3408180"/>
                  </a:lnTo>
                  <a:lnTo>
                    <a:pt x="0" y="543942"/>
                  </a:lnTo>
                  <a:lnTo>
                    <a:pt x="0" y="3209791"/>
                  </a:lnTo>
                  <a:lnTo>
                    <a:pt x="0" y="708182"/>
                  </a:lnTo>
                  <a:lnTo>
                    <a:pt x="1280" y="806713"/>
                  </a:lnTo>
                  <a:lnTo>
                    <a:pt x="2561" y="806713"/>
                  </a:lnTo>
                  <a:lnTo>
                    <a:pt x="2561" y="708182"/>
                  </a:lnTo>
                  <a:lnTo>
                    <a:pt x="2561" y="806713"/>
                  </a:lnTo>
                  <a:lnTo>
                    <a:pt x="2561" y="756790"/>
                  </a:lnTo>
                  <a:lnTo>
                    <a:pt x="2561" y="806713"/>
                  </a:lnTo>
                  <a:lnTo>
                    <a:pt x="3842" y="756790"/>
                  </a:lnTo>
                  <a:lnTo>
                    <a:pt x="3842" y="642486"/>
                  </a:lnTo>
                  <a:lnTo>
                    <a:pt x="3842" y="756790"/>
                  </a:lnTo>
                  <a:lnTo>
                    <a:pt x="3842" y="592551"/>
                  </a:lnTo>
                  <a:lnTo>
                    <a:pt x="3842" y="806713"/>
                  </a:lnTo>
                  <a:lnTo>
                    <a:pt x="3842" y="345553"/>
                  </a:lnTo>
                  <a:lnTo>
                    <a:pt x="3842" y="806713"/>
                  </a:lnTo>
                  <a:lnTo>
                    <a:pt x="3842" y="197087"/>
                  </a:lnTo>
                  <a:lnTo>
                    <a:pt x="3842" y="806713"/>
                  </a:lnTo>
                  <a:lnTo>
                    <a:pt x="3842" y="0"/>
                  </a:lnTo>
                  <a:lnTo>
                    <a:pt x="5123" y="247010"/>
                  </a:lnTo>
                  <a:lnTo>
                    <a:pt x="5123" y="3161170"/>
                  </a:lnTo>
                  <a:lnTo>
                    <a:pt x="5123" y="98543"/>
                  </a:lnTo>
                  <a:lnTo>
                    <a:pt x="5123" y="3309636"/>
                  </a:lnTo>
                  <a:lnTo>
                    <a:pt x="5123" y="494020"/>
                  </a:lnTo>
                  <a:lnTo>
                    <a:pt x="5123" y="3259714"/>
                  </a:lnTo>
                  <a:lnTo>
                    <a:pt x="5123" y="592551"/>
                  </a:lnTo>
                  <a:lnTo>
                    <a:pt x="5123" y="642486"/>
                  </a:lnTo>
                  <a:lnTo>
                    <a:pt x="6403" y="708182"/>
                  </a:lnTo>
                  <a:lnTo>
                    <a:pt x="6403" y="806713"/>
                  </a:lnTo>
                  <a:lnTo>
                    <a:pt x="6403" y="708182"/>
                  </a:lnTo>
                  <a:lnTo>
                    <a:pt x="6403" y="806713"/>
                  </a:lnTo>
                  <a:lnTo>
                    <a:pt x="6403" y="708182"/>
                  </a:lnTo>
                  <a:lnTo>
                    <a:pt x="6403" y="806713"/>
                  </a:lnTo>
                  <a:lnTo>
                    <a:pt x="7684" y="806713"/>
                  </a:lnTo>
                  <a:lnTo>
                    <a:pt x="7684" y="708182"/>
                  </a:lnTo>
                  <a:lnTo>
                    <a:pt x="7684" y="3161170"/>
                  </a:lnTo>
                  <a:lnTo>
                    <a:pt x="8965" y="806713"/>
                  </a:lnTo>
                  <a:lnTo>
                    <a:pt x="8965" y="642486"/>
                  </a:lnTo>
                  <a:lnTo>
                    <a:pt x="8965" y="3161170"/>
                  </a:lnTo>
                  <a:lnTo>
                    <a:pt x="8965" y="444084"/>
                  </a:lnTo>
                  <a:lnTo>
                    <a:pt x="8965" y="3309636"/>
                  </a:lnTo>
                  <a:lnTo>
                    <a:pt x="8965" y="494020"/>
                  </a:lnTo>
                </a:path>
              </a:pathLst>
            </a:custGeom>
            <a:ln w="12802">
              <a:solidFill>
                <a:srgbClr val="7FCCFF"/>
              </a:solidFill>
            </a:ln>
          </p:spPr>
          <p:txBody>
            <a:bodyPr wrap="square" lIns="0" tIns="0" rIns="0" bIns="0" rtlCol="0"/>
            <a:lstStyle/>
            <a:p>
              <a:endParaRPr/>
            </a:p>
          </p:txBody>
        </p:sp>
        <p:sp>
          <p:nvSpPr>
            <p:cNvPr id="168" name="object 167"/>
            <p:cNvSpPr/>
            <p:nvPr/>
          </p:nvSpPr>
          <p:spPr>
            <a:xfrm>
              <a:off x="2243008" y="2327064"/>
              <a:ext cx="7505" cy="2701178"/>
            </a:xfrm>
            <a:custGeom>
              <a:avLst/>
              <a:gdLst/>
              <a:ahLst/>
              <a:cxnLst/>
              <a:rect l="l" t="t" r="r" b="b"/>
              <a:pathLst>
                <a:path w="8255" h="3061335">
                  <a:moveTo>
                    <a:pt x="0" y="98543"/>
                  </a:moveTo>
                  <a:lnTo>
                    <a:pt x="0" y="48608"/>
                  </a:lnTo>
                  <a:lnTo>
                    <a:pt x="0" y="3061312"/>
                  </a:lnTo>
                  <a:lnTo>
                    <a:pt x="0" y="0"/>
                  </a:lnTo>
                  <a:lnTo>
                    <a:pt x="0" y="3012704"/>
                  </a:lnTo>
                  <a:lnTo>
                    <a:pt x="0" y="98543"/>
                  </a:lnTo>
                  <a:lnTo>
                    <a:pt x="0" y="3061312"/>
                  </a:lnTo>
                  <a:lnTo>
                    <a:pt x="0" y="197074"/>
                  </a:lnTo>
                  <a:lnTo>
                    <a:pt x="0" y="2914160"/>
                  </a:lnTo>
                  <a:lnTo>
                    <a:pt x="0" y="361314"/>
                  </a:lnTo>
                  <a:lnTo>
                    <a:pt x="0" y="2814315"/>
                  </a:lnTo>
                  <a:lnTo>
                    <a:pt x="0" y="2765693"/>
                  </a:lnTo>
                  <a:lnTo>
                    <a:pt x="0" y="2864237"/>
                  </a:lnTo>
                  <a:lnTo>
                    <a:pt x="2561" y="411236"/>
                  </a:lnTo>
                  <a:lnTo>
                    <a:pt x="2561" y="247010"/>
                  </a:lnTo>
                  <a:lnTo>
                    <a:pt x="2561" y="411236"/>
                  </a:lnTo>
                  <a:lnTo>
                    <a:pt x="2561" y="197074"/>
                  </a:lnTo>
                  <a:lnTo>
                    <a:pt x="2561" y="411236"/>
                  </a:lnTo>
                  <a:lnTo>
                    <a:pt x="3842" y="361314"/>
                  </a:lnTo>
                  <a:lnTo>
                    <a:pt x="3842" y="197074"/>
                  </a:lnTo>
                  <a:lnTo>
                    <a:pt x="3842" y="411236"/>
                  </a:lnTo>
                  <a:lnTo>
                    <a:pt x="3842" y="98543"/>
                  </a:lnTo>
                  <a:lnTo>
                    <a:pt x="3842" y="2914160"/>
                  </a:lnTo>
                  <a:lnTo>
                    <a:pt x="3842" y="48608"/>
                  </a:lnTo>
                  <a:lnTo>
                    <a:pt x="3842" y="2914160"/>
                  </a:lnTo>
                  <a:lnTo>
                    <a:pt x="3842" y="48608"/>
                  </a:lnTo>
                  <a:lnTo>
                    <a:pt x="3842" y="2962768"/>
                  </a:lnTo>
                  <a:lnTo>
                    <a:pt x="3842" y="2864237"/>
                  </a:lnTo>
                  <a:lnTo>
                    <a:pt x="5123" y="247010"/>
                  </a:lnTo>
                  <a:lnTo>
                    <a:pt x="5123" y="0"/>
                  </a:lnTo>
                  <a:lnTo>
                    <a:pt x="5123" y="2914160"/>
                  </a:lnTo>
                  <a:lnTo>
                    <a:pt x="5123" y="48608"/>
                  </a:lnTo>
                  <a:lnTo>
                    <a:pt x="5123" y="2814315"/>
                  </a:lnTo>
                  <a:lnTo>
                    <a:pt x="5123" y="361314"/>
                  </a:lnTo>
                  <a:lnTo>
                    <a:pt x="5123" y="2765693"/>
                  </a:lnTo>
                  <a:lnTo>
                    <a:pt x="5123" y="148466"/>
                  </a:lnTo>
                  <a:lnTo>
                    <a:pt x="5123" y="197074"/>
                  </a:lnTo>
                  <a:lnTo>
                    <a:pt x="6403" y="312705"/>
                  </a:lnTo>
                  <a:lnTo>
                    <a:pt x="6403" y="361314"/>
                  </a:lnTo>
                  <a:lnTo>
                    <a:pt x="6403" y="48608"/>
                  </a:lnTo>
                  <a:lnTo>
                    <a:pt x="6403" y="197074"/>
                  </a:lnTo>
                  <a:lnTo>
                    <a:pt x="6403" y="98543"/>
                  </a:lnTo>
                  <a:lnTo>
                    <a:pt x="6403" y="2765693"/>
                  </a:lnTo>
                  <a:lnTo>
                    <a:pt x="6403" y="148466"/>
                  </a:lnTo>
                  <a:lnTo>
                    <a:pt x="6403" y="2914160"/>
                  </a:lnTo>
                  <a:lnTo>
                    <a:pt x="6403" y="2814315"/>
                  </a:lnTo>
                  <a:lnTo>
                    <a:pt x="7684" y="312705"/>
                  </a:lnTo>
                  <a:lnTo>
                    <a:pt x="7684" y="2962768"/>
                  </a:lnTo>
                  <a:lnTo>
                    <a:pt x="7684" y="411236"/>
                  </a:lnTo>
                  <a:lnTo>
                    <a:pt x="7684" y="2914160"/>
                  </a:lnTo>
                  <a:lnTo>
                    <a:pt x="7684" y="2765693"/>
                  </a:lnTo>
                  <a:lnTo>
                    <a:pt x="7684" y="2962768"/>
                  </a:lnTo>
                  <a:lnTo>
                    <a:pt x="7684" y="2814315"/>
                  </a:lnTo>
                  <a:lnTo>
                    <a:pt x="7684" y="2914160"/>
                  </a:lnTo>
                  <a:lnTo>
                    <a:pt x="7684" y="2765693"/>
                  </a:lnTo>
                  <a:lnTo>
                    <a:pt x="7684" y="2814315"/>
                  </a:lnTo>
                </a:path>
              </a:pathLst>
            </a:custGeom>
            <a:ln w="12802">
              <a:solidFill>
                <a:srgbClr val="7FCCFF"/>
              </a:solidFill>
            </a:ln>
          </p:spPr>
          <p:txBody>
            <a:bodyPr wrap="square" lIns="0" tIns="0" rIns="0" bIns="0" rtlCol="0"/>
            <a:lstStyle/>
            <a:p>
              <a:endParaRPr/>
            </a:p>
          </p:txBody>
        </p:sp>
        <p:sp>
          <p:nvSpPr>
            <p:cNvPr id="169" name="object 168"/>
            <p:cNvSpPr/>
            <p:nvPr/>
          </p:nvSpPr>
          <p:spPr>
            <a:xfrm>
              <a:off x="2249996" y="2369953"/>
              <a:ext cx="7505" cy="2876550"/>
            </a:xfrm>
            <a:custGeom>
              <a:avLst/>
              <a:gdLst/>
              <a:ahLst/>
              <a:cxnLst/>
              <a:rect l="l" t="t" r="r" b="b"/>
              <a:pathLst>
                <a:path w="8255" h="3260090">
                  <a:moveTo>
                    <a:pt x="0" y="2765706"/>
                  </a:moveTo>
                  <a:lnTo>
                    <a:pt x="0" y="362628"/>
                  </a:lnTo>
                  <a:lnTo>
                    <a:pt x="1268" y="99858"/>
                  </a:lnTo>
                  <a:lnTo>
                    <a:pt x="1268" y="2765706"/>
                  </a:lnTo>
                  <a:lnTo>
                    <a:pt x="1268" y="148466"/>
                  </a:lnTo>
                  <a:lnTo>
                    <a:pt x="1268" y="2914160"/>
                  </a:lnTo>
                  <a:lnTo>
                    <a:pt x="1268" y="0"/>
                  </a:lnTo>
                  <a:lnTo>
                    <a:pt x="1268" y="2815629"/>
                  </a:lnTo>
                  <a:lnTo>
                    <a:pt x="1268" y="264097"/>
                  </a:lnTo>
                  <a:lnTo>
                    <a:pt x="1268" y="3012704"/>
                  </a:lnTo>
                  <a:lnTo>
                    <a:pt x="1268" y="362628"/>
                  </a:lnTo>
                  <a:lnTo>
                    <a:pt x="1268" y="2914160"/>
                  </a:lnTo>
                  <a:lnTo>
                    <a:pt x="1268" y="2765706"/>
                  </a:lnTo>
                  <a:lnTo>
                    <a:pt x="1268" y="2815629"/>
                  </a:lnTo>
                  <a:lnTo>
                    <a:pt x="1268" y="2717085"/>
                  </a:lnTo>
                  <a:lnTo>
                    <a:pt x="3842" y="362628"/>
                  </a:lnTo>
                  <a:lnTo>
                    <a:pt x="3842" y="2765706"/>
                  </a:lnTo>
                  <a:lnTo>
                    <a:pt x="3842" y="198401"/>
                  </a:lnTo>
                  <a:lnTo>
                    <a:pt x="3842" y="2865552"/>
                  </a:lnTo>
                  <a:lnTo>
                    <a:pt x="3842" y="99858"/>
                  </a:lnTo>
                  <a:lnTo>
                    <a:pt x="3842" y="2914160"/>
                  </a:lnTo>
                  <a:lnTo>
                    <a:pt x="3842" y="2717085"/>
                  </a:lnTo>
                  <a:lnTo>
                    <a:pt x="3842" y="2815629"/>
                  </a:lnTo>
                  <a:lnTo>
                    <a:pt x="3842" y="264097"/>
                  </a:lnTo>
                  <a:lnTo>
                    <a:pt x="3842" y="3112562"/>
                  </a:lnTo>
                  <a:lnTo>
                    <a:pt x="3842" y="264097"/>
                  </a:lnTo>
                  <a:lnTo>
                    <a:pt x="3842" y="3012704"/>
                  </a:lnTo>
                  <a:lnTo>
                    <a:pt x="3842" y="2765706"/>
                  </a:lnTo>
                  <a:lnTo>
                    <a:pt x="3842" y="2964095"/>
                  </a:lnTo>
                  <a:lnTo>
                    <a:pt x="3842" y="362628"/>
                  </a:lnTo>
                  <a:lnTo>
                    <a:pt x="5110" y="362628"/>
                  </a:lnTo>
                  <a:lnTo>
                    <a:pt x="5110" y="312705"/>
                  </a:lnTo>
                  <a:lnTo>
                    <a:pt x="5110" y="362628"/>
                  </a:lnTo>
                  <a:lnTo>
                    <a:pt x="5110" y="148466"/>
                  </a:lnTo>
                  <a:lnTo>
                    <a:pt x="5110" y="312705"/>
                  </a:lnTo>
                  <a:lnTo>
                    <a:pt x="5110" y="49935"/>
                  </a:lnTo>
                  <a:lnTo>
                    <a:pt x="5110" y="312705"/>
                  </a:lnTo>
                  <a:lnTo>
                    <a:pt x="5110" y="99858"/>
                  </a:lnTo>
                  <a:lnTo>
                    <a:pt x="5110" y="198401"/>
                  </a:lnTo>
                  <a:lnTo>
                    <a:pt x="5110" y="49935"/>
                  </a:lnTo>
                  <a:lnTo>
                    <a:pt x="5110" y="198401"/>
                  </a:lnTo>
                  <a:lnTo>
                    <a:pt x="5110" y="148466"/>
                  </a:lnTo>
                  <a:lnTo>
                    <a:pt x="6403" y="264097"/>
                  </a:lnTo>
                  <a:lnTo>
                    <a:pt x="6403" y="362628"/>
                  </a:lnTo>
                  <a:lnTo>
                    <a:pt x="7684" y="2865552"/>
                  </a:lnTo>
                  <a:lnTo>
                    <a:pt x="7684" y="3012704"/>
                  </a:lnTo>
                  <a:lnTo>
                    <a:pt x="7684" y="2815629"/>
                  </a:lnTo>
                  <a:lnTo>
                    <a:pt x="7684" y="2865552"/>
                  </a:lnTo>
                  <a:lnTo>
                    <a:pt x="7684" y="2717085"/>
                  </a:lnTo>
                  <a:lnTo>
                    <a:pt x="7684" y="3211105"/>
                  </a:lnTo>
                  <a:lnTo>
                    <a:pt x="7684" y="2717085"/>
                  </a:lnTo>
                  <a:lnTo>
                    <a:pt x="7684" y="3012704"/>
                  </a:lnTo>
                  <a:lnTo>
                    <a:pt x="7684" y="2765706"/>
                  </a:lnTo>
                  <a:lnTo>
                    <a:pt x="7684" y="3259714"/>
                  </a:lnTo>
                  <a:lnTo>
                    <a:pt x="7684" y="2815629"/>
                  </a:lnTo>
                  <a:lnTo>
                    <a:pt x="7684" y="3062639"/>
                  </a:lnTo>
                  <a:lnTo>
                    <a:pt x="7684" y="2717085"/>
                  </a:lnTo>
                  <a:lnTo>
                    <a:pt x="7684" y="3211105"/>
                  </a:lnTo>
                  <a:lnTo>
                    <a:pt x="7684" y="2815629"/>
                  </a:lnTo>
                  <a:lnTo>
                    <a:pt x="7684" y="3062639"/>
                  </a:lnTo>
                  <a:lnTo>
                    <a:pt x="7684" y="2765706"/>
                  </a:lnTo>
                </a:path>
              </a:pathLst>
            </a:custGeom>
            <a:ln w="12802">
              <a:solidFill>
                <a:srgbClr val="7FCCFF"/>
              </a:solidFill>
            </a:ln>
          </p:spPr>
          <p:txBody>
            <a:bodyPr wrap="square" lIns="0" tIns="0" rIns="0" bIns="0" rtlCol="0"/>
            <a:lstStyle/>
            <a:p>
              <a:endParaRPr/>
            </a:p>
          </p:txBody>
        </p:sp>
        <p:sp>
          <p:nvSpPr>
            <p:cNvPr id="170" name="object 169"/>
            <p:cNvSpPr/>
            <p:nvPr/>
          </p:nvSpPr>
          <p:spPr>
            <a:xfrm>
              <a:off x="2256981" y="2240113"/>
              <a:ext cx="9814" cy="2919132"/>
            </a:xfrm>
            <a:custGeom>
              <a:avLst/>
              <a:gdLst/>
              <a:ahLst/>
              <a:cxnLst/>
              <a:rect l="l" t="t" r="r" b="b"/>
              <a:pathLst>
                <a:path w="10794" h="3308350">
                  <a:moveTo>
                    <a:pt x="0" y="2912858"/>
                  </a:moveTo>
                  <a:lnTo>
                    <a:pt x="0" y="3308322"/>
                  </a:lnTo>
                  <a:lnTo>
                    <a:pt x="0" y="3111247"/>
                  </a:lnTo>
                  <a:lnTo>
                    <a:pt x="1268" y="3012704"/>
                  </a:lnTo>
                  <a:lnTo>
                    <a:pt x="1268" y="3209791"/>
                  </a:lnTo>
                  <a:lnTo>
                    <a:pt x="1268" y="2864237"/>
                  </a:lnTo>
                  <a:lnTo>
                    <a:pt x="1268" y="3111247"/>
                  </a:lnTo>
                  <a:lnTo>
                    <a:pt x="1268" y="2912858"/>
                  </a:lnTo>
                  <a:lnTo>
                    <a:pt x="1268" y="3061312"/>
                  </a:lnTo>
                  <a:lnTo>
                    <a:pt x="1268" y="2912858"/>
                  </a:lnTo>
                  <a:lnTo>
                    <a:pt x="2548" y="2864237"/>
                  </a:lnTo>
                  <a:lnTo>
                    <a:pt x="2548" y="2912858"/>
                  </a:lnTo>
                  <a:lnTo>
                    <a:pt x="2548" y="2864237"/>
                  </a:lnTo>
                  <a:lnTo>
                    <a:pt x="3829" y="2864237"/>
                  </a:lnTo>
                  <a:lnTo>
                    <a:pt x="3829" y="3111247"/>
                  </a:lnTo>
                  <a:lnTo>
                    <a:pt x="3829" y="2864237"/>
                  </a:lnTo>
                  <a:lnTo>
                    <a:pt x="5110" y="2962781"/>
                  </a:lnTo>
                  <a:lnTo>
                    <a:pt x="5110" y="3209791"/>
                  </a:lnTo>
                  <a:lnTo>
                    <a:pt x="5110" y="2864237"/>
                  </a:lnTo>
                  <a:lnTo>
                    <a:pt x="5110" y="3111247"/>
                  </a:lnTo>
                  <a:lnTo>
                    <a:pt x="5110" y="3061312"/>
                  </a:lnTo>
                  <a:lnTo>
                    <a:pt x="5110" y="3259714"/>
                  </a:lnTo>
                  <a:lnTo>
                    <a:pt x="5110" y="509780"/>
                  </a:lnTo>
                  <a:lnTo>
                    <a:pt x="5110" y="3209791"/>
                  </a:lnTo>
                  <a:lnTo>
                    <a:pt x="5110" y="3111247"/>
                  </a:lnTo>
                  <a:lnTo>
                    <a:pt x="5110" y="3159856"/>
                  </a:lnTo>
                  <a:lnTo>
                    <a:pt x="5110" y="247010"/>
                  </a:lnTo>
                  <a:lnTo>
                    <a:pt x="5110" y="3209791"/>
                  </a:lnTo>
                  <a:lnTo>
                    <a:pt x="5110" y="2962781"/>
                  </a:lnTo>
                  <a:lnTo>
                    <a:pt x="5110" y="3159856"/>
                  </a:lnTo>
                  <a:lnTo>
                    <a:pt x="5110" y="345553"/>
                  </a:lnTo>
                  <a:lnTo>
                    <a:pt x="5110" y="3308322"/>
                  </a:lnTo>
                  <a:lnTo>
                    <a:pt x="5110" y="2912858"/>
                  </a:lnTo>
                  <a:lnTo>
                    <a:pt x="5110" y="3061312"/>
                  </a:lnTo>
                  <a:lnTo>
                    <a:pt x="5110" y="411249"/>
                  </a:lnTo>
                  <a:lnTo>
                    <a:pt x="5110" y="3111247"/>
                  </a:lnTo>
                  <a:lnTo>
                    <a:pt x="5110" y="459857"/>
                  </a:lnTo>
                  <a:lnTo>
                    <a:pt x="5110" y="3061312"/>
                  </a:lnTo>
                  <a:lnTo>
                    <a:pt x="5110" y="2864237"/>
                  </a:lnTo>
                  <a:lnTo>
                    <a:pt x="7672" y="2864237"/>
                  </a:lnTo>
                  <a:lnTo>
                    <a:pt x="7672" y="459857"/>
                  </a:lnTo>
                  <a:lnTo>
                    <a:pt x="7672" y="509780"/>
                  </a:lnTo>
                  <a:lnTo>
                    <a:pt x="8952" y="2912858"/>
                  </a:lnTo>
                  <a:lnTo>
                    <a:pt x="8952" y="48621"/>
                  </a:lnTo>
                  <a:lnTo>
                    <a:pt x="8952" y="2912858"/>
                  </a:lnTo>
                  <a:lnTo>
                    <a:pt x="8952" y="98543"/>
                  </a:lnTo>
                  <a:lnTo>
                    <a:pt x="8952" y="3111247"/>
                  </a:lnTo>
                  <a:lnTo>
                    <a:pt x="8952" y="0"/>
                  </a:lnTo>
                  <a:lnTo>
                    <a:pt x="8952" y="3159856"/>
                  </a:lnTo>
                  <a:lnTo>
                    <a:pt x="8952" y="0"/>
                  </a:lnTo>
                  <a:lnTo>
                    <a:pt x="8952" y="3209791"/>
                  </a:lnTo>
                  <a:lnTo>
                    <a:pt x="8952" y="3061312"/>
                  </a:lnTo>
                  <a:lnTo>
                    <a:pt x="10233" y="247010"/>
                  </a:lnTo>
                  <a:lnTo>
                    <a:pt x="10233" y="48621"/>
                  </a:lnTo>
                  <a:lnTo>
                    <a:pt x="10233" y="3159856"/>
                  </a:lnTo>
                  <a:lnTo>
                    <a:pt x="10233" y="295618"/>
                  </a:lnTo>
                  <a:lnTo>
                    <a:pt x="10233" y="411249"/>
                  </a:lnTo>
                </a:path>
              </a:pathLst>
            </a:custGeom>
            <a:ln w="12802">
              <a:solidFill>
                <a:srgbClr val="7FCCFF"/>
              </a:solidFill>
            </a:ln>
          </p:spPr>
          <p:txBody>
            <a:bodyPr wrap="square" lIns="0" tIns="0" rIns="0" bIns="0" rtlCol="0"/>
            <a:lstStyle/>
            <a:p>
              <a:endParaRPr/>
            </a:p>
          </p:txBody>
        </p:sp>
        <p:sp>
          <p:nvSpPr>
            <p:cNvPr id="171" name="object 170"/>
            <p:cNvSpPr/>
            <p:nvPr/>
          </p:nvSpPr>
          <p:spPr>
            <a:xfrm>
              <a:off x="2266285" y="2369955"/>
              <a:ext cx="8659" cy="2833407"/>
            </a:xfrm>
            <a:custGeom>
              <a:avLst/>
              <a:gdLst/>
              <a:ahLst/>
              <a:cxnLst/>
              <a:rect l="l" t="t" r="r" b="b"/>
              <a:pathLst>
                <a:path w="9525" h="3211195">
                  <a:moveTo>
                    <a:pt x="0" y="264097"/>
                  </a:moveTo>
                  <a:lnTo>
                    <a:pt x="0" y="2865552"/>
                  </a:lnTo>
                  <a:lnTo>
                    <a:pt x="0" y="198401"/>
                  </a:lnTo>
                  <a:lnTo>
                    <a:pt x="0" y="312705"/>
                  </a:lnTo>
                  <a:lnTo>
                    <a:pt x="1280" y="362628"/>
                  </a:lnTo>
                  <a:lnTo>
                    <a:pt x="1280" y="148466"/>
                  </a:lnTo>
                  <a:lnTo>
                    <a:pt x="1280" y="362628"/>
                  </a:lnTo>
                  <a:lnTo>
                    <a:pt x="1280" y="148466"/>
                  </a:lnTo>
                  <a:lnTo>
                    <a:pt x="1280" y="362628"/>
                  </a:lnTo>
                  <a:lnTo>
                    <a:pt x="2561" y="362628"/>
                  </a:lnTo>
                  <a:lnTo>
                    <a:pt x="2561" y="2717085"/>
                  </a:lnTo>
                  <a:lnTo>
                    <a:pt x="2561" y="362628"/>
                  </a:lnTo>
                  <a:lnTo>
                    <a:pt x="2561" y="2717085"/>
                  </a:lnTo>
                  <a:lnTo>
                    <a:pt x="3842" y="148466"/>
                  </a:lnTo>
                  <a:lnTo>
                    <a:pt x="3842" y="99858"/>
                  </a:lnTo>
                  <a:lnTo>
                    <a:pt x="3842" y="2865552"/>
                  </a:lnTo>
                  <a:lnTo>
                    <a:pt x="3842" y="2717085"/>
                  </a:lnTo>
                  <a:lnTo>
                    <a:pt x="3842" y="2865552"/>
                  </a:lnTo>
                  <a:lnTo>
                    <a:pt x="3842" y="99858"/>
                  </a:lnTo>
                  <a:lnTo>
                    <a:pt x="3842" y="3112562"/>
                  </a:lnTo>
                  <a:lnTo>
                    <a:pt x="3842" y="2815629"/>
                  </a:lnTo>
                  <a:lnTo>
                    <a:pt x="3842" y="2865552"/>
                  </a:lnTo>
                  <a:lnTo>
                    <a:pt x="3842" y="0"/>
                  </a:lnTo>
                  <a:lnTo>
                    <a:pt x="3842" y="3112562"/>
                  </a:lnTo>
                  <a:lnTo>
                    <a:pt x="3842" y="2765706"/>
                  </a:lnTo>
                  <a:lnTo>
                    <a:pt x="3842" y="2865552"/>
                  </a:lnTo>
                  <a:lnTo>
                    <a:pt x="3842" y="0"/>
                  </a:lnTo>
                  <a:lnTo>
                    <a:pt x="3842" y="3211105"/>
                  </a:lnTo>
                  <a:lnTo>
                    <a:pt x="3842" y="0"/>
                  </a:lnTo>
                  <a:lnTo>
                    <a:pt x="3842" y="2964095"/>
                  </a:lnTo>
                  <a:lnTo>
                    <a:pt x="3842" y="99858"/>
                  </a:lnTo>
                  <a:lnTo>
                    <a:pt x="3842" y="2815629"/>
                  </a:lnTo>
                  <a:lnTo>
                    <a:pt x="3842" y="148466"/>
                  </a:lnTo>
                  <a:lnTo>
                    <a:pt x="5123" y="362628"/>
                  </a:lnTo>
                  <a:lnTo>
                    <a:pt x="6403" y="264097"/>
                  </a:lnTo>
                  <a:lnTo>
                    <a:pt x="6403" y="2964095"/>
                  </a:lnTo>
                  <a:lnTo>
                    <a:pt x="6403" y="2865552"/>
                  </a:lnTo>
                  <a:lnTo>
                    <a:pt x="6403" y="2964095"/>
                  </a:lnTo>
                  <a:lnTo>
                    <a:pt x="6403" y="2765706"/>
                  </a:lnTo>
                  <a:lnTo>
                    <a:pt x="6403" y="2865552"/>
                  </a:lnTo>
                  <a:lnTo>
                    <a:pt x="6403" y="2765706"/>
                  </a:lnTo>
                  <a:lnTo>
                    <a:pt x="6403" y="2865552"/>
                  </a:lnTo>
                  <a:lnTo>
                    <a:pt x="6403" y="2717085"/>
                  </a:lnTo>
                  <a:lnTo>
                    <a:pt x="7684" y="312705"/>
                  </a:lnTo>
                  <a:lnTo>
                    <a:pt x="7684" y="362628"/>
                  </a:lnTo>
                  <a:lnTo>
                    <a:pt x="7684" y="148466"/>
                  </a:lnTo>
                  <a:lnTo>
                    <a:pt x="7684" y="2865552"/>
                  </a:lnTo>
                  <a:lnTo>
                    <a:pt x="7684" y="0"/>
                  </a:lnTo>
                  <a:lnTo>
                    <a:pt x="7684" y="3062639"/>
                  </a:lnTo>
                  <a:lnTo>
                    <a:pt x="7684" y="0"/>
                  </a:lnTo>
                  <a:lnTo>
                    <a:pt x="7684" y="3112562"/>
                  </a:lnTo>
                  <a:lnTo>
                    <a:pt x="7684" y="0"/>
                  </a:lnTo>
                  <a:lnTo>
                    <a:pt x="7684" y="3112562"/>
                  </a:lnTo>
                  <a:lnTo>
                    <a:pt x="7684" y="148466"/>
                  </a:lnTo>
                  <a:lnTo>
                    <a:pt x="7684" y="3112562"/>
                  </a:lnTo>
                  <a:lnTo>
                    <a:pt x="7684" y="2717085"/>
                  </a:lnTo>
                  <a:lnTo>
                    <a:pt x="8965" y="2717085"/>
                  </a:lnTo>
                </a:path>
              </a:pathLst>
            </a:custGeom>
            <a:ln w="12802">
              <a:solidFill>
                <a:srgbClr val="7FCCFF"/>
              </a:solidFill>
            </a:ln>
          </p:spPr>
          <p:txBody>
            <a:bodyPr wrap="square" lIns="0" tIns="0" rIns="0" bIns="0" rtlCol="0"/>
            <a:lstStyle/>
            <a:p>
              <a:endParaRPr/>
            </a:p>
          </p:txBody>
        </p:sp>
        <p:sp>
          <p:nvSpPr>
            <p:cNvPr id="172" name="object 171"/>
            <p:cNvSpPr/>
            <p:nvPr/>
          </p:nvSpPr>
          <p:spPr>
            <a:xfrm>
              <a:off x="2274436" y="2152015"/>
              <a:ext cx="8659" cy="2876550"/>
            </a:xfrm>
            <a:custGeom>
              <a:avLst/>
              <a:gdLst/>
              <a:ahLst/>
              <a:cxnLst/>
              <a:rect l="l" t="t" r="r" b="b"/>
              <a:pathLst>
                <a:path w="9525" h="3260090">
                  <a:moveTo>
                    <a:pt x="0" y="2964082"/>
                  </a:moveTo>
                  <a:lnTo>
                    <a:pt x="0" y="559703"/>
                  </a:lnTo>
                  <a:lnTo>
                    <a:pt x="0" y="3259701"/>
                  </a:lnTo>
                  <a:lnTo>
                    <a:pt x="0" y="3012704"/>
                  </a:lnTo>
                  <a:lnTo>
                    <a:pt x="0" y="3062626"/>
                  </a:lnTo>
                  <a:lnTo>
                    <a:pt x="0" y="2964082"/>
                  </a:lnTo>
                  <a:lnTo>
                    <a:pt x="1280" y="609625"/>
                  </a:lnTo>
                  <a:lnTo>
                    <a:pt x="1280" y="3211093"/>
                  </a:lnTo>
                  <a:lnTo>
                    <a:pt x="1280" y="559703"/>
                  </a:lnTo>
                  <a:lnTo>
                    <a:pt x="1280" y="3211093"/>
                  </a:lnTo>
                  <a:lnTo>
                    <a:pt x="1280" y="609625"/>
                  </a:lnTo>
                  <a:lnTo>
                    <a:pt x="1280" y="3259701"/>
                  </a:lnTo>
                  <a:lnTo>
                    <a:pt x="1280" y="609625"/>
                  </a:lnTo>
                  <a:lnTo>
                    <a:pt x="2561" y="2964082"/>
                  </a:lnTo>
                  <a:lnTo>
                    <a:pt x="2561" y="3062626"/>
                  </a:lnTo>
                  <a:lnTo>
                    <a:pt x="2561" y="2964082"/>
                  </a:lnTo>
                  <a:lnTo>
                    <a:pt x="2561" y="3112549"/>
                  </a:lnTo>
                  <a:lnTo>
                    <a:pt x="2561" y="559703"/>
                  </a:lnTo>
                  <a:lnTo>
                    <a:pt x="2561" y="609625"/>
                  </a:lnTo>
                  <a:lnTo>
                    <a:pt x="2561" y="346855"/>
                  </a:lnTo>
                  <a:lnTo>
                    <a:pt x="2561" y="511095"/>
                  </a:lnTo>
                  <a:lnTo>
                    <a:pt x="2561" y="99845"/>
                  </a:lnTo>
                  <a:lnTo>
                    <a:pt x="2561" y="609625"/>
                  </a:lnTo>
                  <a:lnTo>
                    <a:pt x="3842" y="511095"/>
                  </a:lnTo>
                  <a:lnTo>
                    <a:pt x="3842" y="0"/>
                  </a:lnTo>
                  <a:lnTo>
                    <a:pt x="3842" y="609625"/>
                  </a:lnTo>
                  <a:lnTo>
                    <a:pt x="3842" y="0"/>
                  </a:lnTo>
                  <a:lnTo>
                    <a:pt x="3842" y="609625"/>
                  </a:lnTo>
                  <a:lnTo>
                    <a:pt x="3842" y="246997"/>
                  </a:lnTo>
                  <a:lnTo>
                    <a:pt x="3842" y="3112549"/>
                  </a:lnTo>
                  <a:lnTo>
                    <a:pt x="3842" y="511095"/>
                  </a:lnTo>
                  <a:lnTo>
                    <a:pt x="3842" y="3259701"/>
                  </a:lnTo>
                  <a:lnTo>
                    <a:pt x="3842" y="511095"/>
                  </a:lnTo>
                  <a:lnTo>
                    <a:pt x="3842" y="3012704"/>
                  </a:lnTo>
                  <a:lnTo>
                    <a:pt x="3842" y="2964082"/>
                  </a:lnTo>
                  <a:lnTo>
                    <a:pt x="5110" y="609625"/>
                  </a:lnTo>
                  <a:lnTo>
                    <a:pt x="5110" y="3062626"/>
                  </a:lnTo>
                  <a:lnTo>
                    <a:pt x="6403" y="609625"/>
                  </a:lnTo>
                  <a:lnTo>
                    <a:pt x="6403" y="395463"/>
                  </a:lnTo>
                  <a:lnTo>
                    <a:pt x="6403" y="3062626"/>
                  </a:lnTo>
                  <a:lnTo>
                    <a:pt x="6403" y="395463"/>
                  </a:lnTo>
                  <a:lnTo>
                    <a:pt x="6403" y="3161157"/>
                  </a:lnTo>
                  <a:lnTo>
                    <a:pt x="6403" y="511095"/>
                  </a:lnTo>
                  <a:lnTo>
                    <a:pt x="6403" y="3211093"/>
                  </a:lnTo>
                  <a:lnTo>
                    <a:pt x="6403" y="2964082"/>
                  </a:lnTo>
                  <a:lnTo>
                    <a:pt x="6403" y="3062626"/>
                  </a:lnTo>
                  <a:lnTo>
                    <a:pt x="6403" y="2964082"/>
                  </a:lnTo>
                  <a:lnTo>
                    <a:pt x="6403" y="3259701"/>
                  </a:lnTo>
                  <a:lnTo>
                    <a:pt x="6403" y="2964082"/>
                  </a:lnTo>
                  <a:lnTo>
                    <a:pt x="6403" y="3161157"/>
                  </a:lnTo>
                  <a:lnTo>
                    <a:pt x="6403" y="2964082"/>
                  </a:lnTo>
                  <a:lnTo>
                    <a:pt x="6403" y="3259701"/>
                  </a:lnTo>
                  <a:lnTo>
                    <a:pt x="6403" y="2964082"/>
                  </a:lnTo>
                  <a:lnTo>
                    <a:pt x="7684" y="511095"/>
                  </a:lnTo>
                  <a:lnTo>
                    <a:pt x="7684" y="395463"/>
                  </a:lnTo>
                  <a:lnTo>
                    <a:pt x="7684" y="609625"/>
                  </a:lnTo>
                  <a:lnTo>
                    <a:pt x="7684" y="296932"/>
                  </a:lnTo>
                  <a:lnTo>
                    <a:pt x="7684" y="511095"/>
                  </a:lnTo>
                  <a:lnTo>
                    <a:pt x="7684" y="148466"/>
                  </a:lnTo>
                  <a:lnTo>
                    <a:pt x="7684" y="559703"/>
                  </a:lnTo>
                  <a:lnTo>
                    <a:pt x="7684" y="346855"/>
                  </a:lnTo>
                  <a:lnTo>
                    <a:pt x="7684" y="511095"/>
                  </a:lnTo>
                  <a:lnTo>
                    <a:pt x="7684" y="395463"/>
                  </a:lnTo>
                  <a:lnTo>
                    <a:pt x="7684" y="609625"/>
                  </a:lnTo>
                  <a:lnTo>
                    <a:pt x="8952" y="2964082"/>
                  </a:lnTo>
                </a:path>
              </a:pathLst>
            </a:custGeom>
            <a:ln w="12802">
              <a:solidFill>
                <a:srgbClr val="7FCCFF"/>
              </a:solidFill>
            </a:ln>
          </p:spPr>
          <p:txBody>
            <a:bodyPr wrap="square" lIns="0" tIns="0" rIns="0" bIns="0" rtlCol="0"/>
            <a:lstStyle/>
            <a:p>
              <a:endParaRPr/>
            </a:p>
          </p:txBody>
        </p:sp>
        <p:sp>
          <p:nvSpPr>
            <p:cNvPr id="173" name="object 172"/>
            <p:cNvSpPr/>
            <p:nvPr/>
          </p:nvSpPr>
          <p:spPr>
            <a:xfrm>
              <a:off x="2282575" y="1978115"/>
              <a:ext cx="9814" cy="3138207"/>
            </a:xfrm>
            <a:custGeom>
              <a:avLst/>
              <a:gdLst/>
              <a:ahLst/>
              <a:cxnLst/>
              <a:rect l="l" t="t" r="r" b="b"/>
              <a:pathLst>
                <a:path w="10794" h="3556635">
                  <a:moveTo>
                    <a:pt x="0" y="3161170"/>
                  </a:moveTo>
                  <a:lnTo>
                    <a:pt x="0" y="3209791"/>
                  </a:lnTo>
                  <a:lnTo>
                    <a:pt x="1280" y="3161170"/>
                  </a:lnTo>
                  <a:lnTo>
                    <a:pt x="1280" y="3309636"/>
                  </a:lnTo>
                  <a:lnTo>
                    <a:pt x="1280" y="3161170"/>
                  </a:lnTo>
                  <a:lnTo>
                    <a:pt x="1280" y="3456788"/>
                  </a:lnTo>
                  <a:lnTo>
                    <a:pt x="1280" y="3209791"/>
                  </a:lnTo>
                  <a:lnTo>
                    <a:pt x="1280" y="3506724"/>
                  </a:lnTo>
                  <a:lnTo>
                    <a:pt x="1280" y="3161170"/>
                  </a:lnTo>
                  <a:lnTo>
                    <a:pt x="1280" y="3358245"/>
                  </a:lnTo>
                  <a:lnTo>
                    <a:pt x="1280" y="3259714"/>
                  </a:lnTo>
                  <a:lnTo>
                    <a:pt x="1280" y="3506724"/>
                  </a:lnTo>
                  <a:lnTo>
                    <a:pt x="1280" y="3259714"/>
                  </a:lnTo>
                  <a:lnTo>
                    <a:pt x="1280" y="3506724"/>
                  </a:lnTo>
                  <a:lnTo>
                    <a:pt x="1280" y="3309636"/>
                  </a:lnTo>
                  <a:lnTo>
                    <a:pt x="1280" y="3556646"/>
                  </a:lnTo>
                  <a:lnTo>
                    <a:pt x="1280" y="3358245"/>
                  </a:lnTo>
                  <a:lnTo>
                    <a:pt x="1280" y="3506724"/>
                  </a:lnTo>
                  <a:lnTo>
                    <a:pt x="1280" y="3259714"/>
                  </a:lnTo>
                  <a:lnTo>
                    <a:pt x="1280" y="3456788"/>
                  </a:lnTo>
                  <a:lnTo>
                    <a:pt x="1280" y="756790"/>
                  </a:lnTo>
                  <a:lnTo>
                    <a:pt x="1280" y="3358245"/>
                  </a:lnTo>
                  <a:lnTo>
                    <a:pt x="2561" y="708182"/>
                  </a:lnTo>
                  <a:lnTo>
                    <a:pt x="2561" y="3161170"/>
                  </a:lnTo>
                  <a:lnTo>
                    <a:pt x="2561" y="806713"/>
                  </a:lnTo>
                  <a:lnTo>
                    <a:pt x="3842" y="806713"/>
                  </a:lnTo>
                  <a:lnTo>
                    <a:pt x="3842" y="756790"/>
                  </a:lnTo>
                  <a:lnTo>
                    <a:pt x="3842" y="806713"/>
                  </a:lnTo>
                  <a:lnTo>
                    <a:pt x="3842" y="708182"/>
                  </a:lnTo>
                  <a:lnTo>
                    <a:pt x="3842" y="806713"/>
                  </a:lnTo>
                  <a:lnTo>
                    <a:pt x="3842" y="708182"/>
                  </a:lnTo>
                  <a:lnTo>
                    <a:pt x="3842" y="806713"/>
                  </a:lnTo>
                  <a:lnTo>
                    <a:pt x="5123" y="756790"/>
                  </a:lnTo>
                  <a:lnTo>
                    <a:pt x="5123" y="708182"/>
                  </a:lnTo>
                  <a:lnTo>
                    <a:pt x="5123" y="756790"/>
                  </a:lnTo>
                  <a:lnTo>
                    <a:pt x="6403" y="3161170"/>
                  </a:lnTo>
                  <a:lnTo>
                    <a:pt x="6403" y="642486"/>
                  </a:lnTo>
                  <a:lnTo>
                    <a:pt x="6403" y="3161170"/>
                  </a:lnTo>
                  <a:lnTo>
                    <a:pt x="6403" y="708182"/>
                  </a:lnTo>
                  <a:lnTo>
                    <a:pt x="6403" y="3161170"/>
                  </a:lnTo>
                  <a:lnTo>
                    <a:pt x="6403" y="395476"/>
                  </a:lnTo>
                  <a:lnTo>
                    <a:pt x="6403" y="3209791"/>
                  </a:lnTo>
                  <a:lnTo>
                    <a:pt x="6403" y="197087"/>
                  </a:lnTo>
                  <a:lnTo>
                    <a:pt x="6403" y="3161170"/>
                  </a:lnTo>
                  <a:lnTo>
                    <a:pt x="6403" y="98543"/>
                  </a:lnTo>
                  <a:lnTo>
                    <a:pt x="6403" y="708182"/>
                  </a:lnTo>
                  <a:lnTo>
                    <a:pt x="6403" y="0"/>
                  </a:lnTo>
                  <a:lnTo>
                    <a:pt x="6403" y="642486"/>
                  </a:lnTo>
                  <a:lnTo>
                    <a:pt x="6403" y="296932"/>
                  </a:lnTo>
                  <a:lnTo>
                    <a:pt x="6403" y="708182"/>
                  </a:lnTo>
                  <a:lnTo>
                    <a:pt x="6403" y="642486"/>
                  </a:lnTo>
                  <a:lnTo>
                    <a:pt x="6403" y="806713"/>
                  </a:lnTo>
                  <a:lnTo>
                    <a:pt x="7684" y="756790"/>
                  </a:lnTo>
                  <a:lnTo>
                    <a:pt x="7684" y="806713"/>
                  </a:lnTo>
                  <a:lnTo>
                    <a:pt x="10246" y="806713"/>
                  </a:lnTo>
                  <a:lnTo>
                    <a:pt x="10246" y="395476"/>
                  </a:lnTo>
                  <a:lnTo>
                    <a:pt x="10246" y="3161170"/>
                  </a:lnTo>
                  <a:lnTo>
                    <a:pt x="10246" y="148466"/>
                  </a:lnTo>
                  <a:lnTo>
                    <a:pt x="10246" y="3309636"/>
                  </a:lnTo>
                  <a:lnTo>
                    <a:pt x="10246" y="148466"/>
                  </a:lnTo>
                  <a:lnTo>
                    <a:pt x="10246" y="3309636"/>
                  </a:lnTo>
                  <a:lnTo>
                    <a:pt x="10246" y="98543"/>
                  </a:lnTo>
                  <a:lnTo>
                    <a:pt x="10246" y="345553"/>
                  </a:lnTo>
                </a:path>
              </a:pathLst>
            </a:custGeom>
            <a:ln w="12802">
              <a:solidFill>
                <a:srgbClr val="7FCCFF"/>
              </a:solidFill>
            </a:ln>
          </p:spPr>
          <p:txBody>
            <a:bodyPr wrap="square" lIns="0" tIns="0" rIns="0" bIns="0" rtlCol="0"/>
            <a:lstStyle/>
            <a:p>
              <a:endParaRPr/>
            </a:p>
          </p:txBody>
        </p:sp>
        <p:sp>
          <p:nvSpPr>
            <p:cNvPr id="174" name="object 173"/>
            <p:cNvSpPr/>
            <p:nvPr/>
          </p:nvSpPr>
          <p:spPr>
            <a:xfrm>
              <a:off x="2291890" y="2196065"/>
              <a:ext cx="8659" cy="3007658"/>
            </a:xfrm>
            <a:custGeom>
              <a:avLst/>
              <a:gdLst/>
              <a:ahLst/>
              <a:cxnLst/>
              <a:rect l="l" t="t" r="r" b="b"/>
              <a:pathLst>
                <a:path w="9525" h="3408679">
                  <a:moveTo>
                    <a:pt x="0" y="98543"/>
                  </a:moveTo>
                  <a:lnTo>
                    <a:pt x="0" y="2962781"/>
                  </a:lnTo>
                  <a:lnTo>
                    <a:pt x="0" y="0"/>
                  </a:lnTo>
                  <a:lnTo>
                    <a:pt x="0" y="345540"/>
                  </a:lnTo>
                  <a:lnTo>
                    <a:pt x="1280" y="3012704"/>
                  </a:lnTo>
                  <a:lnTo>
                    <a:pt x="1280" y="197074"/>
                  </a:lnTo>
                  <a:lnTo>
                    <a:pt x="1280" y="461172"/>
                  </a:lnTo>
                  <a:lnTo>
                    <a:pt x="1280" y="345540"/>
                  </a:lnTo>
                  <a:lnTo>
                    <a:pt x="1280" y="559703"/>
                  </a:lnTo>
                  <a:lnTo>
                    <a:pt x="1280" y="509780"/>
                  </a:lnTo>
                  <a:lnTo>
                    <a:pt x="2561" y="559703"/>
                  </a:lnTo>
                  <a:lnTo>
                    <a:pt x="2561" y="296932"/>
                  </a:lnTo>
                  <a:lnTo>
                    <a:pt x="2561" y="509780"/>
                  </a:lnTo>
                  <a:lnTo>
                    <a:pt x="2561" y="395476"/>
                  </a:lnTo>
                  <a:lnTo>
                    <a:pt x="2561" y="461172"/>
                  </a:lnTo>
                  <a:lnTo>
                    <a:pt x="2561" y="247010"/>
                  </a:lnTo>
                  <a:lnTo>
                    <a:pt x="2561" y="559703"/>
                  </a:lnTo>
                  <a:lnTo>
                    <a:pt x="2561" y="296932"/>
                  </a:lnTo>
                  <a:lnTo>
                    <a:pt x="2561" y="559703"/>
                  </a:lnTo>
                  <a:lnTo>
                    <a:pt x="2561" y="345540"/>
                  </a:lnTo>
                  <a:lnTo>
                    <a:pt x="2561" y="559703"/>
                  </a:lnTo>
                  <a:lnTo>
                    <a:pt x="2561" y="509780"/>
                  </a:lnTo>
                  <a:lnTo>
                    <a:pt x="3842" y="461172"/>
                  </a:lnTo>
                  <a:lnTo>
                    <a:pt x="3842" y="559703"/>
                  </a:lnTo>
                  <a:lnTo>
                    <a:pt x="3842" y="395476"/>
                  </a:lnTo>
                  <a:lnTo>
                    <a:pt x="3842" y="559703"/>
                  </a:lnTo>
                  <a:lnTo>
                    <a:pt x="3842" y="509780"/>
                  </a:lnTo>
                  <a:lnTo>
                    <a:pt x="3842" y="559703"/>
                  </a:lnTo>
                  <a:lnTo>
                    <a:pt x="3842" y="296932"/>
                  </a:lnTo>
                  <a:lnTo>
                    <a:pt x="3842" y="2914160"/>
                  </a:lnTo>
                  <a:lnTo>
                    <a:pt x="3842" y="247010"/>
                  </a:lnTo>
                  <a:lnTo>
                    <a:pt x="3842" y="3209778"/>
                  </a:lnTo>
                  <a:lnTo>
                    <a:pt x="3842" y="2914160"/>
                  </a:lnTo>
                  <a:lnTo>
                    <a:pt x="5123" y="3062626"/>
                  </a:lnTo>
                  <a:lnTo>
                    <a:pt x="5123" y="247010"/>
                  </a:lnTo>
                  <a:lnTo>
                    <a:pt x="5123" y="3408180"/>
                  </a:lnTo>
                  <a:lnTo>
                    <a:pt x="5123" y="2962781"/>
                  </a:lnTo>
                  <a:lnTo>
                    <a:pt x="5123" y="3062626"/>
                  </a:lnTo>
                  <a:lnTo>
                    <a:pt x="5123" y="197074"/>
                  </a:lnTo>
                  <a:lnTo>
                    <a:pt x="5123" y="3408180"/>
                  </a:lnTo>
                  <a:lnTo>
                    <a:pt x="5123" y="2914160"/>
                  </a:lnTo>
                  <a:lnTo>
                    <a:pt x="5123" y="3062626"/>
                  </a:lnTo>
                  <a:lnTo>
                    <a:pt x="5123" y="247010"/>
                  </a:lnTo>
                  <a:lnTo>
                    <a:pt x="5123" y="3408180"/>
                  </a:lnTo>
                  <a:lnTo>
                    <a:pt x="5123" y="2914160"/>
                  </a:lnTo>
                  <a:lnTo>
                    <a:pt x="5123" y="3012704"/>
                  </a:lnTo>
                  <a:lnTo>
                    <a:pt x="5123" y="345540"/>
                  </a:lnTo>
                  <a:lnTo>
                    <a:pt x="5123" y="3259714"/>
                  </a:lnTo>
                  <a:lnTo>
                    <a:pt x="5123" y="461172"/>
                  </a:lnTo>
                  <a:lnTo>
                    <a:pt x="5123" y="3062626"/>
                  </a:lnTo>
                  <a:lnTo>
                    <a:pt x="5123" y="2914160"/>
                  </a:lnTo>
                  <a:lnTo>
                    <a:pt x="6403" y="559703"/>
                  </a:lnTo>
                  <a:lnTo>
                    <a:pt x="6403" y="509780"/>
                  </a:lnTo>
                  <a:lnTo>
                    <a:pt x="6403" y="559703"/>
                  </a:lnTo>
                  <a:lnTo>
                    <a:pt x="6403" y="345540"/>
                  </a:lnTo>
                  <a:lnTo>
                    <a:pt x="6403" y="461172"/>
                  </a:lnTo>
                  <a:lnTo>
                    <a:pt x="6403" y="345540"/>
                  </a:lnTo>
                  <a:lnTo>
                    <a:pt x="6403" y="509780"/>
                  </a:lnTo>
                  <a:lnTo>
                    <a:pt x="6403" y="461172"/>
                  </a:lnTo>
                  <a:lnTo>
                    <a:pt x="7684" y="2914160"/>
                  </a:lnTo>
                  <a:lnTo>
                    <a:pt x="7684" y="3062626"/>
                  </a:lnTo>
                  <a:lnTo>
                    <a:pt x="7684" y="2914160"/>
                  </a:lnTo>
                  <a:lnTo>
                    <a:pt x="7684" y="2962781"/>
                  </a:lnTo>
                  <a:lnTo>
                    <a:pt x="8965" y="559703"/>
                  </a:lnTo>
                  <a:lnTo>
                    <a:pt x="8965" y="395476"/>
                  </a:lnTo>
                </a:path>
              </a:pathLst>
            </a:custGeom>
            <a:ln w="12802">
              <a:solidFill>
                <a:srgbClr val="7FCCFF"/>
              </a:solidFill>
            </a:ln>
          </p:spPr>
          <p:txBody>
            <a:bodyPr wrap="square" lIns="0" tIns="0" rIns="0" bIns="0" rtlCol="0"/>
            <a:lstStyle/>
            <a:p>
              <a:endParaRPr/>
            </a:p>
          </p:txBody>
        </p:sp>
        <p:sp>
          <p:nvSpPr>
            <p:cNvPr id="175" name="object 174"/>
            <p:cNvSpPr/>
            <p:nvPr/>
          </p:nvSpPr>
          <p:spPr>
            <a:xfrm>
              <a:off x="2300040" y="2458065"/>
              <a:ext cx="5195" cy="2832287"/>
            </a:xfrm>
            <a:custGeom>
              <a:avLst/>
              <a:gdLst/>
              <a:ahLst/>
              <a:cxnLst/>
              <a:rect l="l" t="t" r="r" b="b"/>
              <a:pathLst>
                <a:path w="5714" h="3209925">
                  <a:moveTo>
                    <a:pt x="0" y="98543"/>
                  </a:moveTo>
                  <a:lnTo>
                    <a:pt x="0" y="0"/>
                  </a:lnTo>
                  <a:lnTo>
                    <a:pt x="0" y="2665848"/>
                  </a:lnTo>
                  <a:lnTo>
                    <a:pt x="0" y="48608"/>
                  </a:lnTo>
                  <a:lnTo>
                    <a:pt x="0" y="3012704"/>
                  </a:lnTo>
                  <a:lnTo>
                    <a:pt x="0" y="2665848"/>
                  </a:lnTo>
                  <a:lnTo>
                    <a:pt x="0" y="2814302"/>
                  </a:lnTo>
                  <a:lnTo>
                    <a:pt x="0" y="0"/>
                  </a:lnTo>
                  <a:lnTo>
                    <a:pt x="0" y="3159856"/>
                  </a:lnTo>
                  <a:lnTo>
                    <a:pt x="0" y="2765693"/>
                  </a:lnTo>
                  <a:lnTo>
                    <a:pt x="0" y="2912845"/>
                  </a:lnTo>
                  <a:lnTo>
                    <a:pt x="0" y="48608"/>
                  </a:lnTo>
                  <a:lnTo>
                    <a:pt x="0" y="3209778"/>
                  </a:lnTo>
                  <a:lnTo>
                    <a:pt x="0" y="2665848"/>
                  </a:lnTo>
                  <a:lnTo>
                    <a:pt x="0" y="2814302"/>
                  </a:lnTo>
                  <a:lnTo>
                    <a:pt x="0" y="0"/>
                  </a:lnTo>
                  <a:lnTo>
                    <a:pt x="0" y="3111247"/>
                  </a:lnTo>
                  <a:lnTo>
                    <a:pt x="0" y="0"/>
                  </a:lnTo>
                  <a:lnTo>
                    <a:pt x="0" y="2864237"/>
                  </a:lnTo>
                  <a:lnTo>
                    <a:pt x="0" y="2617227"/>
                  </a:lnTo>
                  <a:lnTo>
                    <a:pt x="1280" y="164239"/>
                  </a:lnTo>
                  <a:lnTo>
                    <a:pt x="1280" y="2765693"/>
                  </a:lnTo>
                  <a:lnTo>
                    <a:pt x="1280" y="2617227"/>
                  </a:lnTo>
                  <a:lnTo>
                    <a:pt x="2561" y="164239"/>
                  </a:lnTo>
                  <a:lnTo>
                    <a:pt x="2561" y="98543"/>
                  </a:lnTo>
                  <a:lnTo>
                    <a:pt x="2561" y="212847"/>
                  </a:lnTo>
                  <a:lnTo>
                    <a:pt x="2561" y="0"/>
                  </a:lnTo>
                  <a:lnTo>
                    <a:pt x="2561" y="164239"/>
                  </a:lnTo>
                  <a:lnTo>
                    <a:pt x="2561" y="48608"/>
                  </a:lnTo>
                  <a:lnTo>
                    <a:pt x="2561" y="2765693"/>
                  </a:lnTo>
                  <a:lnTo>
                    <a:pt x="2561" y="2665848"/>
                  </a:lnTo>
                  <a:lnTo>
                    <a:pt x="2561" y="2765693"/>
                  </a:lnTo>
                  <a:lnTo>
                    <a:pt x="2561" y="2665848"/>
                  </a:lnTo>
                  <a:lnTo>
                    <a:pt x="3829" y="2617227"/>
                  </a:lnTo>
                  <a:lnTo>
                    <a:pt x="3829" y="2715771"/>
                  </a:lnTo>
                  <a:lnTo>
                    <a:pt x="3829" y="98543"/>
                  </a:lnTo>
                  <a:lnTo>
                    <a:pt x="3829" y="2665848"/>
                  </a:lnTo>
                  <a:lnTo>
                    <a:pt x="3829" y="0"/>
                  </a:lnTo>
                  <a:lnTo>
                    <a:pt x="3829" y="2864237"/>
                  </a:lnTo>
                  <a:lnTo>
                    <a:pt x="3829" y="2665848"/>
                  </a:lnTo>
                  <a:lnTo>
                    <a:pt x="3829" y="2715771"/>
                  </a:lnTo>
                  <a:lnTo>
                    <a:pt x="3829" y="48608"/>
                  </a:lnTo>
                  <a:lnTo>
                    <a:pt x="3829" y="2912845"/>
                  </a:lnTo>
                  <a:lnTo>
                    <a:pt x="5123" y="3061312"/>
                  </a:lnTo>
                  <a:lnTo>
                    <a:pt x="5123" y="2765693"/>
                  </a:lnTo>
                  <a:lnTo>
                    <a:pt x="5123" y="2814302"/>
                  </a:lnTo>
                  <a:lnTo>
                    <a:pt x="5123" y="48608"/>
                  </a:lnTo>
                  <a:lnTo>
                    <a:pt x="5123" y="3111247"/>
                  </a:lnTo>
                  <a:lnTo>
                    <a:pt x="5123" y="2617227"/>
                  </a:lnTo>
                  <a:lnTo>
                    <a:pt x="5123" y="2864237"/>
                  </a:lnTo>
                  <a:lnTo>
                    <a:pt x="5123" y="262770"/>
                  </a:lnTo>
                  <a:lnTo>
                    <a:pt x="5123" y="3111247"/>
                  </a:lnTo>
                  <a:lnTo>
                    <a:pt x="5123" y="2665848"/>
                  </a:lnTo>
                  <a:lnTo>
                    <a:pt x="5123" y="2912845"/>
                  </a:lnTo>
                  <a:lnTo>
                    <a:pt x="5123" y="2864237"/>
                  </a:lnTo>
                  <a:lnTo>
                    <a:pt x="5123" y="3061312"/>
                  </a:lnTo>
                  <a:lnTo>
                    <a:pt x="5123" y="2665848"/>
                  </a:lnTo>
                  <a:lnTo>
                    <a:pt x="5123" y="2814302"/>
                  </a:lnTo>
                  <a:lnTo>
                    <a:pt x="5123" y="2715771"/>
                  </a:lnTo>
                </a:path>
              </a:pathLst>
            </a:custGeom>
            <a:ln w="12802">
              <a:solidFill>
                <a:srgbClr val="7FCCFF"/>
              </a:solidFill>
            </a:ln>
          </p:spPr>
          <p:txBody>
            <a:bodyPr wrap="square" lIns="0" tIns="0" rIns="0" bIns="0" rtlCol="0"/>
            <a:lstStyle/>
            <a:p>
              <a:endParaRPr/>
            </a:p>
          </p:txBody>
        </p:sp>
        <p:sp>
          <p:nvSpPr>
            <p:cNvPr id="176" name="object 175"/>
            <p:cNvSpPr/>
            <p:nvPr/>
          </p:nvSpPr>
          <p:spPr>
            <a:xfrm>
              <a:off x="2304697" y="2327064"/>
              <a:ext cx="9814" cy="2658596"/>
            </a:xfrm>
            <a:custGeom>
              <a:avLst/>
              <a:gdLst/>
              <a:ahLst/>
              <a:cxnLst/>
              <a:rect l="l" t="t" r="r" b="b"/>
              <a:pathLst>
                <a:path w="10794" h="3013075">
                  <a:moveTo>
                    <a:pt x="0" y="2864237"/>
                  </a:moveTo>
                  <a:lnTo>
                    <a:pt x="0" y="2765693"/>
                  </a:lnTo>
                  <a:lnTo>
                    <a:pt x="0" y="3012704"/>
                  </a:lnTo>
                  <a:lnTo>
                    <a:pt x="0" y="2765693"/>
                  </a:lnTo>
                  <a:lnTo>
                    <a:pt x="0" y="2914160"/>
                  </a:lnTo>
                  <a:lnTo>
                    <a:pt x="0" y="2765693"/>
                  </a:lnTo>
                  <a:lnTo>
                    <a:pt x="0" y="2814315"/>
                  </a:lnTo>
                  <a:lnTo>
                    <a:pt x="1280" y="312705"/>
                  </a:lnTo>
                  <a:lnTo>
                    <a:pt x="1280" y="98543"/>
                  </a:lnTo>
                  <a:lnTo>
                    <a:pt x="1280" y="148466"/>
                  </a:lnTo>
                  <a:lnTo>
                    <a:pt x="1280" y="0"/>
                  </a:lnTo>
                  <a:lnTo>
                    <a:pt x="1280" y="361314"/>
                  </a:lnTo>
                  <a:lnTo>
                    <a:pt x="1280" y="98543"/>
                  </a:lnTo>
                  <a:lnTo>
                    <a:pt x="2548" y="98543"/>
                  </a:lnTo>
                  <a:lnTo>
                    <a:pt x="2548" y="312705"/>
                  </a:lnTo>
                  <a:lnTo>
                    <a:pt x="2548" y="148466"/>
                  </a:lnTo>
                  <a:lnTo>
                    <a:pt x="2548" y="411236"/>
                  </a:lnTo>
                  <a:lnTo>
                    <a:pt x="2548" y="312705"/>
                  </a:lnTo>
                  <a:lnTo>
                    <a:pt x="2548" y="2765693"/>
                  </a:lnTo>
                  <a:lnTo>
                    <a:pt x="3842" y="411236"/>
                  </a:lnTo>
                  <a:lnTo>
                    <a:pt x="3842" y="247010"/>
                  </a:lnTo>
                  <a:lnTo>
                    <a:pt x="3842" y="2864237"/>
                  </a:lnTo>
                  <a:lnTo>
                    <a:pt x="3842" y="247010"/>
                  </a:lnTo>
                  <a:lnTo>
                    <a:pt x="3842" y="2864237"/>
                  </a:lnTo>
                  <a:lnTo>
                    <a:pt x="3842" y="247010"/>
                  </a:lnTo>
                  <a:lnTo>
                    <a:pt x="3842" y="2914160"/>
                  </a:lnTo>
                  <a:lnTo>
                    <a:pt x="3842" y="2814315"/>
                  </a:lnTo>
                  <a:lnTo>
                    <a:pt x="3842" y="3012704"/>
                  </a:lnTo>
                  <a:lnTo>
                    <a:pt x="3842" y="2765693"/>
                  </a:lnTo>
                  <a:lnTo>
                    <a:pt x="3842" y="2914160"/>
                  </a:lnTo>
                  <a:lnTo>
                    <a:pt x="3842" y="2814315"/>
                  </a:lnTo>
                  <a:lnTo>
                    <a:pt x="3842" y="2962768"/>
                  </a:lnTo>
                  <a:lnTo>
                    <a:pt x="3842" y="2814315"/>
                  </a:lnTo>
                  <a:lnTo>
                    <a:pt x="3842" y="2864237"/>
                  </a:lnTo>
                  <a:lnTo>
                    <a:pt x="3842" y="2765693"/>
                  </a:lnTo>
                  <a:lnTo>
                    <a:pt x="3842" y="2814315"/>
                  </a:lnTo>
                  <a:lnTo>
                    <a:pt x="6391" y="411236"/>
                  </a:lnTo>
                  <a:lnTo>
                    <a:pt x="6391" y="361314"/>
                  </a:lnTo>
                  <a:lnTo>
                    <a:pt x="6391" y="2864237"/>
                  </a:lnTo>
                  <a:lnTo>
                    <a:pt x="6391" y="247010"/>
                  </a:lnTo>
                  <a:lnTo>
                    <a:pt x="6391" y="2814315"/>
                  </a:lnTo>
                  <a:lnTo>
                    <a:pt x="6391" y="361314"/>
                  </a:lnTo>
                  <a:lnTo>
                    <a:pt x="6391" y="2814315"/>
                  </a:lnTo>
                  <a:lnTo>
                    <a:pt x="6391" y="361314"/>
                  </a:lnTo>
                  <a:lnTo>
                    <a:pt x="6391" y="2864237"/>
                  </a:lnTo>
                  <a:lnTo>
                    <a:pt x="6391" y="197074"/>
                  </a:lnTo>
                  <a:lnTo>
                    <a:pt x="6391" y="2814315"/>
                  </a:lnTo>
                  <a:lnTo>
                    <a:pt x="6391" y="197074"/>
                  </a:lnTo>
                  <a:lnTo>
                    <a:pt x="6391" y="2814315"/>
                  </a:lnTo>
                  <a:lnTo>
                    <a:pt x="6391" y="312705"/>
                  </a:lnTo>
                  <a:lnTo>
                    <a:pt x="6391" y="2914160"/>
                  </a:lnTo>
                  <a:lnTo>
                    <a:pt x="6391" y="2765693"/>
                  </a:lnTo>
                  <a:lnTo>
                    <a:pt x="7672" y="411236"/>
                  </a:lnTo>
                  <a:lnTo>
                    <a:pt x="7672" y="2814315"/>
                  </a:lnTo>
                  <a:lnTo>
                    <a:pt x="7672" y="2765693"/>
                  </a:lnTo>
                  <a:lnTo>
                    <a:pt x="7672" y="2864237"/>
                  </a:lnTo>
                  <a:lnTo>
                    <a:pt x="7672" y="2814315"/>
                  </a:lnTo>
                  <a:lnTo>
                    <a:pt x="8952" y="2962768"/>
                  </a:lnTo>
                  <a:lnTo>
                    <a:pt x="8952" y="2765693"/>
                  </a:lnTo>
                  <a:lnTo>
                    <a:pt x="8952" y="2914160"/>
                  </a:lnTo>
                  <a:lnTo>
                    <a:pt x="8952" y="2765693"/>
                  </a:lnTo>
                  <a:lnTo>
                    <a:pt x="8952" y="2914160"/>
                  </a:lnTo>
                  <a:lnTo>
                    <a:pt x="8952" y="2765693"/>
                  </a:lnTo>
                  <a:lnTo>
                    <a:pt x="8952" y="2864237"/>
                  </a:lnTo>
                  <a:lnTo>
                    <a:pt x="8952" y="2814315"/>
                  </a:lnTo>
                  <a:lnTo>
                    <a:pt x="8952" y="2864237"/>
                  </a:lnTo>
                  <a:lnTo>
                    <a:pt x="8952" y="2765693"/>
                  </a:lnTo>
                  <a:lnTo>
                    <a:pt x="10233" y="2814315"/>
                  </a:lnTo>
                  <a:lnTo>
                    <a:pt x="10233" y="2765693"/>
                  </a:lnTo>
                  <a:lnTo>
                    <a:pt x="10233" y="2814315"/>
                  </a:lnTo>
                  <a:lnTo>
                    <a:pt x="10233" y="361314"/>
                  </a:lnTo>
                  <a:lnTo>
                    <a:pt x="10233" y="2864237"/>
                  </a:lnTo>
                  <a:lnTo>
                    <a:pt x="10233" y="197074"/>
                  </a:lnTo>
                  <a:lnTo>
                    <a:pt x="10233" y="361314"/>
                  </a:lnTo>
                </a:path>
              </a:pathLst>
            </a:custGeom>
            <a:ln w="12802">
              <a:solidFill>
                <a:srgbClr val="7FCCFF"/>
              </a:solidFill>
            </a:ln>
          </p:spPr>
          <p:txBody>
            <a:bodyPr wrap="square" lIns="0" tIns="0" rIns="0" bIns="0" rtlCol="0"/>
            <a:lstStyle/>
            <a:p>
              <a:endParaRPr/>
            </a:p>
          </p:txBody>
        </p:sp>
        <p:sp>
          <p:nvSpPr>
            <p:cNvPr id="177" name="object 176"/>
            <p:cNvSpPr/>
            <p:nvPr/>
          </p:nvSpPr>
          <p:spPr>
            <a:xfrm>
              <a:off x="2314001" y="2152015"/>
              <a:ext cx="8659" cy="2964516"/>
            </a:xfrm>
            <a:custGeom>
              <a:avLst/>
              <a:gdLst/>
              <a:ahLst/>
              <a:cxnLst/>
              <a:rect l="l" t="t" r="r" b="b"/>
              <a:pathLst>
                <a:path w="9525" h="3359785">
                  <a:moveTo>
                    <a:pt x="0" y="559703"/>
                  </a:moveTo>
                  <a:lnTo>
                    <a:pt x="0" y="3112549"/>
                  </a:lnTo>
                  <a:lnTo>
                    <a:pt x="0" y="3062626"/>
                  </a:lnTo>
                  <a:lnTo>
                    <a:pt x="1280" y="3012704"/>
                  </a:lnTo>
                  <a:lnTo>
                    <a:pt x="1280" y="246997"/>
                  </a:lnTo>
                  <a:lnTo>
                    <a:pt x="1280" y="3211093"/>
                  </a:lnTo>
                  <a:lnTo>
                    <a:pt x="1280" y="296932"/>
                  </a:lnTo>
                  <a:lnTo>
                    <a:pt x="1280" y="3259701"/>
                  </a:lnTo>
                  <a:lnTo>
                    <a:pt x="1280" y="246997"/>
                  </a:lnTo>
                  <a:lnTo>
                    <a:pt x="1280" y="3062626"/>
                  </a:lnTo>
                  <a:lnTo>
                    <a:pt x="1280" y="346855"/>
                  </a:lnTo>
                  <a:lnTo>
                    <a:pt x="1280" y="3112549"/>
                  </a:lnTo>
                  <a:lnTo>
                    <a:pt x="1280" y="2964082"/>
                  </a:lnTo>
                  <a:lnTo>
                    <a:pt x="1280" y="3012704"/>
                  </a:lnTo>
                  <a:lnTo>
                    <a:pt x="1280" y="2964082"/>
                  </a:lnTo>
                  <a:lnTo>
                    <a:pt x="2561" y="3012704"/>
                  </a:lnTo>
                  <a:lnTo>
                    <a:pt x="2561" y="3062626"/>
                  </a:lnTo>
                  <a:lnTo>
                    <a:pt x="2561" y="2964082"/>
                  </a:lnTo>
                  <a:lnTo>
                    <a:pt x="2561" y="3012704"/>
                  </a:lnTo>
                  <a:lnTo>
                    <a:pt x="2561" y="2964082"/>
                  </a:lnTo>
                  <a:lnTo>
                    <a:pt x="2561" y="3062626"/>
                  </a:lnTo>
                  <a:lnTo>
                    <a:pt x="2561" y="2964082"/>
                  </a:lnTo>
                  <a:lnTo>
                    <a:pt x="2561" y="3012704"/>
                  </a:lnTo>
                  <a:lnTo>
                    <a:pt x="5123" y="511095"/>
                  </a:lnTo>
                  <a:lnTo>
                    <a:pt x="5123" y="3112549"/>
                  </a:lnTo>
                  <a:lnTo>
                    <a:pt x="5123" y="511095"/>
                  </a:lnTo>
                  <a:lnTo>
                    <a:pt x="5123" y="3062626"/>
                  </a:lnTo>
                  <a:lnTo>
                    <a:pt x="5123" y="99845"/>
                  </a:lnTo>
                  <a:lnTo>
                    <a:pt x="5123" y="3211093"/>
                  </a:lnTo>
                  <a:lnTo>
                    <a:pt x="5123" y="2964082"/>
                  </a:lnTo>
                  <a:lnTo>
                    <a:pt x="5123" y="3062626"/>
                  </a:lnTo>
                  <a:lnTo>
                    <a:pt x="5123" y="49922"/>
                  </a:lnTo>
                  <a:lnTo>
                    <a:pt x="5123" y="3309636"/>
                  </a:lnTo>
                  <a:lnTo>
                    <a:pt x="5123" y="0"/>
                  </a:lnTo>
                  <a:lnTo>
                    <a:pt x="5123" y="3359559"/>
                  </a:lnTo>
                  <a:lnTo>
                    <a:pt x="5123" y="99845"/>
                  </a:lnTo>
                  <a:lnTo>
                    <a:pt x="5123" y="3259701"/>
                  </a:lnTo>
                  <a:lnTo>
                    <a:pt x="5123" y="246997"/>
                  </a:lnTo>
                  <a:lnTo>
                    <a:pt x="5123" y="3211093"/>
                  </a:lnTo>
                  <a:lnTo>
                    <a:pt x="5123" y="3012704"/>
                  </a:lnTo>
                  <a:lnTo>
                    <a:pt x="6403" y="511095"/>
                  </a:lnTo>
                  <a:lnTo>
                    <a:pt x="6403" y="3161157"/>
                  </a:lnTo>
                  <a:lnTo>
                    <a:pt x="6403" y="2964082"/>
                  </a:lnTo>
                  <a:lnTo>
                    <a:pt x="6403" y="3012704"/>
                  </a:lnTo>
                  <a:lnTo>
                    <a:pt x="6403" y="2964082"/>
                  </a:lnTo>
                  <a:lnTo>
                    <a:pt x="6403" y="3062626"/>
                  </a:lnTo>
                  <a:lnTo>
                    <a:pt x="7684" y="2964082"/>
                  </a:lnTo>
                  <a:lnTo>
                    <a:pt x="7684" y="3112549"/>
                  </a:lnTo>
                  <a:lnTo>
                    <a:pt x="7684" y="3012704"/>
                  </a:lnTo>
                  <a:lnTo>
                    <a:pt x="7684" y="3112549"/>
                  </a:lnTo>
                  <a:lnTo>
                    <a:pt x="7684" y="2964082"/>
                  </a:lnTo>
                  <a:lnTo>
                    <a:pt x="8965" y="609625"/>
                  </a:lnTo>
                  <a:lnTo>
                    <a:pt x="8965" y="395463"/>
                  </a:lnTo>
                  <a:lnTo>
                    <a:pt x="8965" y="3112549"/>
                  </a:lnTo>
                  <a:lnTo>
                    <a:pt x="8965" y="49922"/>
                  </a:lnTo>
                  <a:lnTo>
                    <a:pt x="8965" y="99845"/>
                  </a:lnTo>
                </a:path>
              </a:pathLst>
            </a:custGeom>
            <a:ln w="12802">
              <a:solidFill>
                <a:srgbClr val="7FCCFF"/>
              </a:solidFill>
            </a:ln>
          </p:spPr>
          <p:txBody>
            <a:bodyPr wrap="square" lIns="0" tIns="0" rIns="0" bIns="0" rtlCol="0"/>
            <a:lstStyle/>
            <a:p>
              <a:endParaRPr/>
            </a:p>
          </p:txBody>
        </p:sp>
        <p:sp>
          <p:nvSpPr>
            <p:cNvPr id="178" name="object 177"/>
            <p:cNvSpPr/>
            <p:nvPr/>
          </p:nvSpPr>
          <p:spPr>
            <a:xfrm>
              <a:off x="2322151" y="2065066"/>
              <a:ext cx="8659" cy="3269316"/>
            </a:xfrm>
            <a:custGeom>
              <a:avLst/>
              <a:gdLst/>
              <a:ahLst/>
              <a:cxnLst/>
              <a:rect l="l" t="t" r="r" b="b"/>
              <a:pathLst>
                <a:path w="9525" h="3705225">
                  <a:moveTo>
                    <a:pt x="0" y="198389"/>
                  </a:moveTo>
                  <a:lnTo>
                    <a:pt x="0" y="3259701"/>
                  </a:lnTo>
                  <a:lnTo>
                    <a:pt x="0" y="49922"/>
                  </a:lnTo>
                  <a:lnTo>
                    <a:pt x="0" y="98543"/>
                  </a:lnTo>
                  <a:lnTo>
                    <a:pt x="1280" y="609638"/>
                  </a:lnTo>
                  <a:lnTo>
                    <a:pt x="1280" y="3309636"/>
                  </a:lnTo>
                  <a:lnTo>
                    <a:pt x="1280" y="0"/>
                  </a:lnTo>
                  <a:lnTo>
                    <a:pt x="1280" y="3309636"/>
                  </a:lnTo>
                  <a:lnTo>
                    <a:pt x="1280" y="148466"/>
                  </a:lnTo>
                  <a:lnTo>
                    <a:pt x="1280" y="3309636"/>
                  </a:lnTo>
                  <a:lnTo>
                    <a:pt x="1280" y="247010"/>
                  </a:lnTo>
                  <a:lnTo>
                    <a:pt x="1280" y="3211093"/>
                  </a:lnTo>
                  <a:lnTo>
                    <a:pt x="1280" y="543942"/>
                  </a:lnTo>
                  <a:lnTo>
                    <a:pt x="2561" y="708169"/>
                  </a:lnTo>
                  <a:lnTo>
                    <a:pt x="2561" y="658246"/>
                  </a:lnTo>
                  <a:lnTo>
                    <a:pt x="2561" y="708169"/>
                  </a:lnTo>
                  <a:lnTo>
                    <a:pt x="2561" y="609638"/>
                  </a:lnTo>
                  <a:lnTo>
                    <a:pt x="2561" y="658246"/>
                  </a:lnTo>
                  <a:lnTo>
                    <a:pt x="3842" y="708169"/>
                  </a:lnTo>
                  <a:lnTo>
                    <a:pt x="3842" y="609638"/>
                  </a:lnTo>
                  <a:lnTo>
                    <a:pt x="5123" y="3062626"/>
                  </a:lnTo>
                  <a:lnTo>
                    <a:pt x="5123" y="3161170"/>
                  </a:lnTo>
                  <a:lnTo>
                    <a:pt x="5123" y="3111247"/>
                  </a:lnTo>
                  <a:lnTo>
                    <a:pt x="5123" y="3161170"/>
                  </a:lnTo>
                  <a:lnTo>
                    <a:pt x="5123" y="708169"/>
                  </a:lnTo>
                  <a:lnTo>
                    <a:pt x="5123" y="3408180"/>
                  </a:lnTo>
                  <a:lnTo>
                    <a:pt x="5123" y="494007"/>
                  </a:lnTo>
                  <a:lnTo>
                    <a:pt x="5123" y="3506711"/>
                  </a:lnTo>
                  <a:lnTo>
                    <a:pt x="5123" y="395476"/>
                  </a:lnTo>
                  <a:lnTo>
                    <a:pt x="5123" y="3705113"/>
                  </a:lnTo>
                  <a:lnTo>
                    <a:pt x="5123" y="3062626"/>
                  </a:lnTo>
                  <a:lnTo>
                    <a:pt x="5123" y="3309636"/>
                  </a:lnTo>
                  <a:lnTo>
                    <a:pt x="5123" y="345540"/>
                  </a:lnTo>
                  <a:lnTo>
                    <a:pt x="5123" y="3655177"/>
                  </a:lnTo>
                  <a:lnTo>
                    <a:pt x="5123" y="3062626"/>
                  </a:lnTo>
                  <a:lnTo>
                    <a:pt x="5123" y="3211093"/>
                  </a:lnTo>
                  <a:lnTo>
                    <a:pt x="5123" y="395476"/>
                  </a:lnTo>
                  <a:lnTo>
                    <a:pt x="5123" y="3556646"/>
                  </a:lnTo>
                  <a:lnTo>
                    <a:pt x="5123" y="609638"/>
                  </a:lnTo>
                  <a:lnTo>
                    <a:pt x="5123" y="3408180"/>
                  </a:lnTo>
                  <a:lnTo>
                    <a:pt x="5123" y="609638"/>
                  </a:lnTo>
                  <a:lnTo>
                    <a:pt x="5123" y="3062626"/>
                  </a:lnTo>
                  <a:lnTo>
                    <a:pt x="7684" y="658246"/>
                  </a:lnTo>
                  <a:lnTo>
                    <a:pt x="7684" y="609638"/>
                  </a:lnTo>
                  <a:lnTo>
                    <a:pt x="7684" y="708169"/>
                  </a:lnTo>
                  <a:lnTo>
                    <a:pt x="7684" y="543942"/>
                  </a:lnTo>
                  <a:lnTo>
                    <a:pt x="7684" y="658246"/>
                  </a:lnTo>
                  <a:lnTo>
                    <a:pt x="7684" y="609638"/>
                  </a:lnTo>
                  <a:lnTo>
                    <a:pt x="7684" y="708169"/>
                  </a:lnTo>
                  <a:lnTo>
                    <a:pt x="8965" y="609638"/>
                  </a:lnTo>
                  <a:lnTo>
                    <a:pt x="8965" y="494007"/>
                  </a:lnTo>
                  <a:lnTo>
                    <a:pt x="8965" y="609638"/>
                  </a:lnTo>
                  <a:lnTo>
                    <a:pt x="8965" y="395476"/>
                  </a:lnTo>
                  <a:lnTo>
                    <a:pt x="8965" y="494007"/>
                  </a:lnTo>
                  <a:lnTo>
                    <a:pt x="8965" y="148466"/>
                  </a:lnTo>
                </a:path>
              </a:pathLst>
            </a:custGeom>
            <a:ln w="12802">
              <a:solidFill>
                <a:srgbClr val="7FCCFF"/>
              </a:solidFill>
            </a:ln>
          </p:spPr>
          <p:txBody>
            <a:bodyPr wrap="square" lIns="0" tIns="0" rIns="0" bIns="0" rtlCol="0"/>
            <a:lstStyle/>
            <a:p>
              <a:endParaRPr/>
            </a:p>
          </p:txBody>
        </p:sp>
        <p:sp>
          <p:nvSpPr>
            <p:cNvPr id="179" name="object 178"/>
            <p:cNvSpPr/>
            <p:nvPr/>
          </p:nvSpPr>
          <p:spPr>
            <a:xfrm>
              <a:off x="2330301" y="2065065"/>
              <a:ext cx="12123" cy="3007658"/>
            </a:xfrm>
            <a:custGeom>
              <a:avLst/>
              <a:gdLst/>
              <a:ahLst/>
              <a:cxnLst/>
              <a:rect l="l" t="t" r="r" b="b"/>
              <a:pathLst>
                <a:path w="13335" h="3408679">
                  <a:moveTo>
                    <a:pt x="0" y="148466"/>
                  </a:moveTo>
                  <a:lnTo>
                    <a:pt x="0" y="3062626"/>
                  </a:lnTo>
                  <a:lnTo>
                    <a:pt x="0" y="0"/>
                  </a:lnTo>
                  <a:lnTo>
                    <a:pt x="0" y="3211093"/>
                  </a:lnTo>
                  <a:lnTo>
                    <a:pt x="0" y="3111247"/>
                  </a:lnTo>
                  <a:lnTo>
                    <a:pt x="1268" y="543942"/>
                  </a:lnTo>
                  <a:lnTo>
                    <a:pt x="1268" y="148466"/>
                  </a:lnTo>
                  <a:lnTo>
                    <a:pt x="1268" y="3309636"/>
                  </a:lnTo>
                  <a:lnTo>
                    <a:pt x="1268" y="3111247"/>
                  </a:lnTo>
                  <a:lnTo>
                    <a:pt x="1268" y="3161170"/>
                  </a:lnTo>
                  <a:lnTo>
                    <a:pt x="1268" y="445399"/>
                  </a:lnTo>
                  <a:lnTo>
                    <a:pt x="1268" y="3408180"/>
                  </a:lnTo>
                  <a:lnTo>
                    <a:pt x="1268" y="3111247"/>
                  </a:lnTo>
                  <a:lnTo>
                    <a:pt x="1268" y="3259701"/>
                  </a:lnTo>
                  <a:lnTo>
                    <a:pt x="1268" y="3161170"/>
                  </a:lnTo>
                  <a:lnTo>
                    <a:pt x="2561" y="3111247"/>
                  </a:lnTo>
                  <a:lnTo>
                    <a:pt x="2561" y="3161170"/>
                  </a:lnTo>
                  <a:lnTo>
                    <a:pt x="2561" y="3111247"/>
                  </a:lnTo>
                  <a:lnTo>
                    <a:pt x="3842" y="3062626"/>
                  </a:lnTo>
                  <a:lnTo>
                    <a:pt x="3842" y="3111247"/>
                  </a:lnTo>
                  <a:lnTo>
                    <a:pt x="3842" y="658246"/>
                  </a:lnTo>
                  <a:lnTo>
                    <a:pt x="5110" y="609638"/>
                  </a:lnTo>
                  <a:lnTo>
                    <a:pt x="5110" y="543942"/>
                  </a:lnTo>
                  <a:lnTo>
                    <a:pt x="5110" y="609638"/>
                  </a:lnTo>
                  <a:lnTo>
                    <a:pt x="5110" y="198389"/>
                  </a:lnTo>
                  <a:lnTo>
                    <a:pt x="5110" y="708169"/>
                  </a:lnTo>
                  <a:lnTo>
                    <a:pt x="5110" y="494007"/>
                  </a:lnTo>
                  <a:lnTo>
                    <a:pt x="5110" y="543942"/>
                  </a:lnTo>
                  <a:lnTo>
                    <a:pt x="5110" y="49922"/>
                  </a:lnTo>
                  <a:lnTo>
                    <a:pt x="5110" y="543942"/>
                  </a:lnTo>
                  <a:lnTo>
                    <a:pt x="5110" y="395476"/>
                  </a:lnTo>
                  <a:lnTo>
                    <a:pt x="5110" y="543942"/>
                  </a:lnTo>
                  <a:lnTo>
                    <a:pt x="5110" y="148466"/>
                  </a:lnTo>
                  <a:lnTo>
                    <a:pt x="5110" y="658246"/>
                  </a:lnTo>
                  <a:lnTo>
                    <a:pt x="5110" y="247010"/>
                  </a:lnTo>
                  <a:lnTo>
                    <a:pt x="5110" y="494007"/>
                  </a:lnTo>
                  <a:lnTo>
                    <a:pt x="5110" y="198389"/>
                  </a:lnTo>
                  <a:lnTo>
                    <a:pt x="5110" y="658246"/>
                  </a:lnTo>
                  <a:lnTo>
                    <a:pt x="5110" y="395476"/>
                  </a:lnTo>
                  <a:lnTo>
                    <a:pt x="5110" y="708169"/>
                  </a:lnTo>
                  <a:lnTo>
                    <a:pt x="5110" y="609638"/>
                  </a:lnTo>
                  <a:lnTo>
                    <a:pt x="7684" y="543942"/>
                  </a:lnTo>
                  <a:lnTo>
                    <a:pt x="7684" y="658246"/>
                  </a:lnTo>
                  <a:lnTo>
                    <a:pt x="7684" y="543942"/>
                  </a:lnTo>
                  <a:lnTo>
                    <a:pt x="7684" y="3062626"/>
                  </a:lnTo>
                  <a:lnTo>
                    <a:pt x="7684" y="395476"/>
                  </a:lnTo>
                  <a:lnTo>
                    <a:pt x="7684" y="708169"/>
                  </a:lnTo>
                  <a:lnTo>
                    <a:pt x="7684" y="445399"/>
                  </a:lnTo>
                  <a:lnTo>
                    <a:pt x="7684" y="3062626"/>
                  </a:lnTo>
                  <a:lnTo>
                    <a:pt x="7684" y="543942"/>
                  </a:lnTo>
                  <a:lnTo>
                    <a:pt x="7684" y="3062626"/>
                  </a:lnTo>
                  <a:lnTo>
                    <a:pt x="7684" y="543942"/>
                  </a:lnTo>
                  <a:lnTo>
                    <a:pt x="7684" y="708169"/>
                  </a:lnTo>
                  <a:lnTo>
                    <a:pt x="8952" y="658246"/>
                  </a:lnTo>
                  <a:lnTo>
                    <a:pt x="8952" y="708169"/>
                  </a:lnTo>
                  <a:lnTo>
                    <a:pt x="10233" y="708169"/>
                  </a:lnTo>
                  <a:lnTo>
                    <a:pt x="10233" y="609638"/>
                  </a:lnTo>
                  <a:lnTo>
                    <a:pt x="10233" y="658246"/>
                  </a:lnTo>
                  <a:lnTo>
                    <a:pt x="11514" y="494007"/>
                  </a:lnTo>
                  <a:lnTo>
                    <a:pt x="11514" y="345540"/>
                  </a:lnTo>
                  <a:lnTo>
                    <a:pt x="11514" y="494007"/>
                  </a:lnTo>
                  <a:lnTo>
                    <a:pt x="11514" y="345540"/>
                  </a:lnTo>
                  <a:lnTo>
                    <a:pt x="11514" y="543942"/>
                  </a:lnTo>
                  <a:lnTo>
                    <a:pt x="11514" y="247010"/>
                  </a:lnTo>
                  <a:lnTo>
                    <a:pt x="11514" y="3062626"/>
                  </a:lnTo>
                  <a:lnTo>
                    <a:pt x="12795" y="494007"/>
                  </a:lnTo>
                  <a:lnTo>
                    <a:pt x="12795" y="296932"/>
                  </a:lnTo>
                  <a:lnTo>
                    <a:pt x="12795" y="3211093"/>
                  </a:lnTo>
                  <a:lnTo>
                    <a:pt x="12795" y="247010"/>
                  </a:lnTo>
                  <a:lnTo>
                    <a:pt x="12795" y="3062626"/>
                  </a:lnTo>
                </a:path>
              </a:pathLst>
            </a:custGeom>
            <a:ln w="12802">
              <a:solidFill>
                <a:srgbClr val="7FCCFF"/>
              </a:solidFill>
            </a:ln>
          </p:spPr>
          <p:txBody>
            <a:bodyPr wrap="square" lIns="0" tIns="0" rIns="0" bIns="0" rtlCol="0"/>
            <a:lstStyle/>
            <a:p>
              <a:endParaRPr/>
            </a:p>
          </p:txBody>
        </p:sp>
        <p:sp>
          <p:nvSpPr>
            <p:cNvPr id="180" name="object 179"/>
            <p:cNvSpPr/>
            <p:nvPr/>
          </p:nvSpPr>
          <p:spPr>
            <a:xfrm>
              <a:off x="2341932" y="1978113"/>
              <a:ext cx="9814" cy="3094504"/>
            </a:xfrm>
            <a:custGeom>
              <a:avLst/>
              <a:gdLst/>
              <a:ahLst/>
              <a:cxnLst/>
              <a:rect l="l" t="t" r="r" b="b"/>
              <a:pathLst>
                <a:path w="10794" h="3507104">
                  <a:moveTo>
                    <a:pt x="0" y="3161170"/>
                  </a:moveTo>
                  <a:lnTo>
                    <a:pt x="0" y="3209791"/>
                  </a:lnTo>
                  <a:lnTo>
                    <a:pt x="0" y="395476"/>
                  </a:lnTo>
                  <a:lnTo>
                    <a:pt x="0" y="3161170"/>
                  </a:lnTo>
                  <a:lnTo>
                    <a:pt x="0" y="543942"/>
                  </a:lnTo>
                  <a:lnTo>
                    <a:pt x="0" y="756790"/>
                  </a:lnTo>
                  <a:lnTo>
                    <a:pt x="0" y="543942"/>
                  </a:lnTo>
                  <a:lnTo>
                    <a:pt x="0" y="756790"/>
                  </a:lnTo>
                  <a:lnTo>
                    <a:pt x="1280" y="3161170"/>
                  </a:lnTo>
                  <a:lnTo>
                    <a:pt x="1280" y="3209791"/>
                  </a:lnTo>
                  <a:lnTo>
                    <a:pt x="1280" y="3161170"/>
                  </a:lnTo>
                  <a:lnTo>
                    <a:pt x="3842" y="708182"/>
                  </a:lnTo>
                  <a:lnTo>
                    <a:pt x="3842" y="444084"/>
                  </a:lnTo>
                  <a:lnTo>
                    <a:pt x="3842" y="3161170"/>
                  </a:lnTo>
                  <a:lnTo>
                    <a:pt x="3842" y="247010"/>
                  </a:lnTo>
                  <a:lnTo>
                    <a:pt x="3842" y="3209791"/>
                  </a:lnTo>
                  <a:lnTo>
                    <a:pt x="3842" y="197087"/>
                  </a:lnTo>
                  <a:lnTo>
                    <a:pt x="3842" y="3259714"/>
                  </a:lnTo>
                  <a:lnTo>
                    <a:pt x="3842" y="0"/>
                  </a:lnTo>
                  <a:lnTo>
                    <a:pt x="3842" y="3259714"/>
                  </a:lnTo>
                  <a:lnTo>
                    <a:pt x="3842" y="98543"/>
                  </a:lnTo>
                  <a:lnTo>
                    <a:pt x="3842" y="3209791"/>
                  </a:lnTo>
                  <a:lnTo>
                    <a:pt x="3842" y="395476"/>
                  </a:lnTo>
                  <a:lnTo>
                    <a:pt x="3842" y="3161170"/>
                  </a:lnTo>
                  <a:lnTo>
                    <a:pt x="3842" y="708182"/>
                  </a:lnTo>
                  <a:lnTo>
                    <a:pt x="3842" y="3161170"/>
                  </a:lnTo>
                  <a:lnTo>
                    <a:pt x="5123" y="756790"/>
                  </a:lnTo>
                  <a:lnTo>
                    <a:pt x="5123" y="806713"/>
                  </a:lnTo>
                  <a:lnTo>
                    <a:pt x="5123" y="708182"/>
                  </a:lnTo>
                  <a:lnTo>
                    <a:pt x="5123" y="806713"/>
                  </a:lnTo>
                  <a:lnTo>
                    <a:pt x="5123" y="708182"/>
                  </a:lnTo>
                  <a:lnTo>
                    <a:pt x="5123" y="806713"/>
                  </a:lnTo>
                  <a:lnTo>
                    <a:pt x="5123" y="642486"/>
                  </a:lnTo>
                  <a:lnTo>
                    <a:pt x="5123" y="708182"/>
                  </a:lnTo>
                  <a:lnTo>
                    <a:pt x="6403" y="806713"/>
                  </a:lnTo>
                  <a:lnTo>
                    <a:pt x="6403" y="708182"/>
                  </a:lnTo>
                  <a:lnTo>
                    <a:pt x="6403" y="806713"/>
                  </a:lnTo>
                  <a:lnTo>
                    <a:pt x="7684" y="806713"/>
                  </a:lnTo>
                  <a:lnTo>
                    <a:pt x="7684" y="3209791"/>
                  </a:lnTo>
                  <a:lnTo>
                    <a:pt x="7684" y="494020"/>
                  </a:lnTo>
                  <a:lnTo>
                    <a:pt x="7684" y="3358245"/>
                  </a:lnTo>
                  <a:lnTo>
                    <a:pt x="7684" y="296932"/>
                  </a:lnTo>
                  <a:lnTo>
                    <a:pt x="7684" y="3408180"/>
                  </a:lnTo>
                  <a:lnTo>
                    <a:pt x="7684" y="197087"/>
                  </a:lnTo>
                  <a:lnTo>
                    <a:pt x="7684" y="3506724"/>
                  </a:lnTo>
                  <a:lnTo>
                    <a:pt x="7684" y="3408180"/>
                  </a:lnTo>
                  <a:lnTo>
                    <a:pt x="8965" y="642486"/>
                  </a:lnTo>
                  <a:lnTo>
                    <a:pt x="8965" y="247010"/>
                  </a:lnTo>
                  <a:lnTo>
                    <a:pt x="8965" y="3456788"/>
                  </a:lnTo>
                  <a:lnTo>
                    <a:pt x="8965" y="345553"/>
                  </a:lnTo>
                  <a:lnTo>
                    <a:pt x="8965" y="3408180"/>
                  </a:lnTo>
                  <a:lnTo>
                    <a:pt x="8965" y="296932"/>
                  </a:lnTo>
                  <a:lnTo>
                    <a:pt x="8965" y="806713"/>
                  </a:lnTo>
                  <a:lnTo>
                    <a:pt x="8965" y="592551"/>
                  </a:lnTo>
                  <a:lnTo>
                    <a:pt x="8965" y="708182"/>
                  </a:lnTo>
                  <a:lnTo>
                    <a:pt x="10246" y="3161170"/>
                  </a:lnTo>
                  <a:lnTo>
                    <a:pt x="10246" y="3209791"/>
                  </a:lnTo>
                  <a:lnTo>
                    <a:pt x="10246" y="3161170"/>
                  </a:lnTo>
                  <a:lnTo>
                    <a:pt x="10246" y="3259714"/>
                  </a:lnTo>
                  <a:lnTo>
                    <a:pt x="10246" y="3209791"/>
                  </a:lnTo>
                </a:path>
              </a:pathLst>
            </a:custGeom>
            <a:ln w="12802">
              <a:solidFill>
                <a:srgbClr val="7FCCFF"/>
              </a:solidFill>
            </a:ln>
          </p:spPr>
          <p:txBody>
            <a:bodyPr wrap="square" lIns="0" tIns="0" rIns="0" bIns="0" rtlCol="0"/>
            <a:lstStyle/>
            <a:p>
              <a:endParaRPr/>
            </a:p>
          </p:txBody>
        </p:sp>
        <p:sp>
          <p:nvSpPr>
            <p:cNvPr id="181" name="object 180"/>
            <p:cNvSpPr/>
            <p:nvPr/>
          </p:nvSpPr>
          <p:spPr>
            <a:xfrm>
              <a:off x="2351248" y="2152015"/>
              <a:ext cx="10968" cy="2876550"/>
            </a:xfrm>
            <a:custGeom>
              <a:avLst/>
              <a:gdLst/>
              <a:ahLst/>
              <a:cxnLst/>
              <a:rect l="l" t="t" r="r" b="b"/>
              <a:pathLst>
                <a:path w="12064" h="3260090">
                  <a:moveTo>
                    <a:pt x="0" y="3012704"/>
                  </a:moveTo>
                  <a:lnTo>
                    <a:pt x="0" y="2964082"/>
                  </a:lnTo>
                  <a:lnTo>
                    <a:pt x="0" y="3012704"/>
                  </a:lnTo>
                  <a:lnTo>
                    <a:pt x="1280" y="3012704"/>
                  </a:lnTo>
                  <a:lnTo>
                    <a:pt x="1280" y="559703"/>
                  </a:lnTo>
                  <a:lnTo>
                    <a:pt x="1280" y="609625"/>
                  </a:lnTo>
                  <a:lnTo>
                    <a:pt x="2561" y="296932"/>
                  </a:lnTo>
                  <a:lnTo>
                    <a:pt x="2561" y="198389"/>
                  </a:lnTo>
                  <a:lnTo>
                    <a:pt x="2561" y="445399"/>
                  </a:lnTo>
                  <a:lnTo>
                    <a:pt x="2561" y="99845"/>
                  </a:lnTo>
                  <a:lnTo>
                    <a:pt x="2561" y="3012704"/>
                  </a:lnTo>
                  <a:lnTo>
                    <a:pt x="2561" y="99845"/>
                  </a:lnTo>
                  <a:lnTo>
                    <a:pt x="2561" y="3259701"/>
                  </a:lnTo>
                  <a:lnTo>
                    <a:pt x="2561" y="49922"/>
                  </a:lnTo>
                  <a:lnTo>
                    <a:pt x="2561" y="3259701"/>
                  </a:lnTo>
                  <a:lnTo>
                    <a:pt x="2561" y="0"/>
                  </a:lnTo>
                  <a:lnTo>
                    <a:pt x="2561" y="3211093"/>
                  </a:lnTo>
                  <a:lnTo>
                    <a:pt x="2561" y="99845"/>
                  </a:lnTo>
                  <a:lnTo>
                    <a:pt x="2561" y="3012704"/>
                  </a:lnTo>
                  <a:lnTo>
                    <a:pt x="2561" y="445399"/>
                  </a:lnTo>
                  <a:lnTo>
                    <a:pt x="2561" y="3012704"/>
                  </a:lnTo>
                  <a:lnTo>
                    <a:pt x="5123" y="3012704"/>
                  </a:lnTo>
                  <a:lnTo>
                    <a:pt x="5123" y="2964082"/>
                  </a:lnTo>
                  <a:lnTo>
                    <a:pt x="5123" y="3112549"/>
                  </a:lnTo>
                  <a:lnTo>
                    <a:pt x="5123" y="2964082"/>
                  </a:lnTo>
                  <a:lnTo>
                    <a:pt x="5123" y="3012704"/>
                  </a:lnTo>
                  <a:lnTo>
                    <a:pt x="5123" y="2964082"/>
                  </a:lnTo>
                  <a:lnTo>
                    <a:pt x="5123" y="3012704"/>
                  </a:lnTo>
                  <a:lnTo>
                    <a:pt x="5123" y="2964082"/>
                  </a:lnTo>
                  <a:lnTo>
                    <a:pt x="6403" y="3012704"/>
                  </a:lnTo>
                  <a:lnTo>
                    <a:pt x="6403" y="609625"/>
                  </a:lnTo>
                  <a:lnTo>
                    <a:pt x="6403" y="3161157"/>
                  </a:lnTo>
                  <a:lnTo>
                    <a:pt x="6403" y="445399"/>
                  </a:lnTo>
                  <a:lnTo>
                    <a:pt x="6403" y="3259701"/>
                  </a:lnTo>
                  <a:lnTo>
                    <a:pt x="6403" y="148466"/>
                  </a:lnTo>
                  <a:lnTo>
                    <a:pt x="6403" y="3211093"/>
                  </a:lnTo>
                  <a:lnTo>
                    <a:pt x="6403" y="99845"/>
                  </a:lnTo>
                  <a:lnTo>
                    <a:pt x="6403" y="3211093"/>
                  </a:lnTo>
                  <a:lnTo>
                    <a:pt x="6403" y="198389"/>
                  </a:lnTo>
                  <a:lnTo>
                    <a:pt x="6403" y="3161157"/>
                  </a:lnTo>
                  <a:lnTo>
                    <a:pt x="6403" y="3062626"/>
                  </a:lnTo>
                  <a:lnTo>
                    <a:pt x="7684" y="395463"/>
                  </a:lnTo>
                  <a:lnTo>
                    <a:pt x="7684" y="296932"/>
                  </a:lnTo>
                  <a:lnTo>
                    <a:pt x="7684" y="609625"/>
                  </a:lnTo>
                  <a:lnTo>
                    <a:pt x="8952" y="2964082"/>
                  </a:lnTo>
                  <a:lnTo>
                    <a:pt x="8952" y="3062626"/>
                  </a:lnTo>
                  <a:lnTo>
                    <a:pt x="8952" y="2964082"/>
                  </a:lnTo>
                  <a:lnTo>
                    <a:pt x="8952" y="3112549"/>
                  </a:lnTo>
                  <a:lnTo>
                    <a:pt x="8952" y="2964082"/>
                  </a:lnTo>
                  <a:lnTo>
                    <a:pt x="8952" y="3062626"/>
                  </a:lnTo>
                  <a:lnTo>
                    <a:pt x="8952" y="3012704"/>
                  </a:lnTo>
                  <a:lnTo>
                    <a:pt x="10246" y="3012704"/>
                  </a:lnTo>
                  <a:lnTo>
                    <a:pt x="10246" y="559703"/>
                  </a:lnTo>
                  <a:lnTo>
                    <a:pt x="10246" y="3012704"/>
                  </a:lnTo>
                  <a:lnTo>
                    <a:pt x="10246" y="609625"/>
                  </a:lnTo>
                  <a:lnTo>
                    <a:pt x="10246" y="3112549"/>
                  </a:lnTo>
                  <a:lnTo>
                    <a:pt x="11526" y="2964082"/>
                  </a:lnTo>
                  <a:lnTo>
                    <a:pt x="11526" y="609625"/>
                  </a:lnTo>
                </a:path>
              </a:pathLst>
            </a:custGeom>
            <a:ln w="12802">
              <a:solidFill>
                <a:srgbClr val="7FCCFF"/>
              </a:solidFill>
            </a:ln>
          </p:spPr>
          <p:txBody>
            <a:bodyPr wrap="square" lIns="0" tIns="0" rIns="0" bIns="0" rtlCol="0"/>
            <a:lstStyle/>
            <a:p>
              <a:endParaRPr/>
            </a:p>
          </p:txBody>
        </p:sp>
        <p:sp>
          <p:nvSpPr>
            <p:cNvPr id="182" name="object 181"/>
            <p:cNvSpPr/>
            <p:nvPr/>
          </p:nvSpPr>
          <p:spPr>
            <a:xfrm>
              <a:off x="2361727" y="2327065"/>
              <a:ext cx="8659" cy="2745441"/>
            </a:xfrm>
            <a:custGeom>
              <a:avLst/>
              <a:gdLst/>
              <a:ahLst/>
              <a:cxnLst/>
              <a:rect l="l" t="t" r="r" b="b"/>
              <a:pathLst>
                <a:path w="9525" h="3111500">
                  <a:moveTo>
                    <a:pt x="0" y="411236"/>
                  </a:moveTo>
                  <a:lnTo>
                    <a:pt x="0" y="411236"/>
                  </a:lnTo>
                  <a:lnTo>
                    <a:pt x="0" y="3061312"/>
                  </a:lnTo>
                  <a:lnTo>
                    <a:pt x="0" y="2765693"/>
                  </a:lnTo>
                  <a:lnTo>
                    <a:pt x="0" y="2914160"/>
                  </a:lnTo>
                  <a:lnTo>
                    <a:pt x="0" y="361314"/>
                  </a:lnTo>
                  <a:lnTo>
                    <a:pt x="0" y="3111247"/>
                  </a:lnTo>
                  <a:lnTo>
                    <a:pt x="0" y="312705"/>
                  </a:lnTo>
                  <a:lnTo>
                    <a:pt x="0" y="3012704"/>
                  </a:lnTo>
                  <a:lnTo>
                    <a:pt x="0" y="2814315"/>
                  </a:lnTo>
                  <a:lnTo>
                    <a:pt x="0" y="2962768"/>
                  </a:lnTo>
                  <a:lnTo>
                    <a:pt x="0" y="2914160"/>
                  </a:lnTo>
                  <a:lnTo>
                    <a:pt x="0" y="3012704"/>
                  </a:lnTo>
                  <a:lnTo>
                    <a:pt x="0" y="2814315"/>
                  </a:lnTo>
                  <a:lnTo>
                    <a:pt x="0" y="3061312"/>
                  </a:lnTo>
                  <a:lnTo>
                    <a:pt x="0" y="2814315"/>
                  </a:lnTo>
                  <a:lnTo>
                    <a:pt x="0" y="3012704"/>
                  </a:lnTo>
                  <a:lnTo>
                    <a:pt x="0" y="2814315"/>
                  </a:lnTo>
                  <a:lnTo>
                    <a:pt x="0" y="2914160"/>
                  </a:lnTo>
                  <a:lnTo>
                    <a:pt x="0" y="2765693"/>
                  </a:lnTo>
                  <a:lnTo>
                    <a:pt x="0" y="2814315"/>
                  </a:lnTo>
                  <a:lnTo>
                    <a:pt x="0" y="2765693"/>
                  </a:lnTo>
                  <a:lnTo>
                    <a:pt x="2548" y="2814315"/>
                  </a:lnTo>
                  <a:lnTo>
                    <a:pt x="2548" y="411236"/>
                  </a:lnTo>
                  <a:lnTo>
                    <a:pt x="2548" y="2814315"/>
                  </a:lnTo>
                  <a:lnTo>
                    <a:pt x="2548" y="411236"/>
                  </a:lnTo>
                  <a:lnTo>
                    <a:pt x="2548" y="2914160"/>
                  </a:lnTo>
                  <a:lnTo>
                    <a:pt x="2548" y="411236"/>
                  </a:lnTo>
                  <a:lnTo>
                    <a:pt x="2548" y="2962768"/>
                  </a:lnTo>
                  <a:lnTo>
                    <a:pt x="2548" y="361314"/>
                  </a:lnTo>
                  <a:lnTo>
                    <a:pt x="2548" y="2864237"/>
                  </a:lnTo>
                  <a:lnTo>
                    <a:pt x="2548" y="2765693"/>
                  </a:lnTo>
                  <a:lnTo>
                    <a:pt x="2548" y="2864237"/>
                  </a:lnTo>
                  <a:lnTo>
                    <a:pt x="2548" y="2814315"/>
                  </a:lnTo>
                  <a:lnTo>
                    <a:pt x="3829" y="2765693"/>
                  </a:lnTo>
                  <a:lnTo>
                    <a:pt x="3829" y="2814315"/>
                  </a:lnTo>
                  <a:lnTo>
                    <a:pt x="3829" y="148466"/>
                  </a:lnTo>
                  <a:lnTo>
                    <a:pt x="5110" y="411236"/>
                  </a:lnTo>
                  <a:lnTo>
                    <a:pt x="5110" y="197074"/>
                  </a:lnTo>
                  <a:lnTo>
                    <a:pt x="5110" y="361314"/>
                  </a:lnTo>
                  <a:lnTo>
                    <a:pt x="5110" y="247010"/>
                  </a:lnTo>
                  <a:lnTo>
                    <a:pt x="6391" y="2765693"/>
                  </a:lnTo>
                  <a:lnTo>
                    <a:pt x="6391" y="2814315"/>
                  </a:lnTo>
                  <a:lnTo>
                    <a:pt x="6391" y="411236"/>
                  </a:lnTo>
                  <a:lnTo>
                    <a:pt x="6391" y="2814315"/>
                  </a:lnTo>
                  <a:lnTo>
                    <a:pt x="6391" y="197074"/>
                  </a:lnTo>
                  <a:lnTo>
                    <a:pt x="6391" y="2914160"/>
                  </a:lnTo>
                  <a:lnTo>
                    <a:pt x="6391" y="98543"/>
                  </a:lnTo>
                  <a:lnTo>
                    <a:pt x="6391" y="2914160"/>
                  </a:lnTo>
                  <a:lnTo>
                    <a:pt x="6391" y="0"/>
                  </a:lnTo>
                  <a:lnTo>
                    <a:pt x="6391" y="2914160"/>
                  </a:lnTo>
                  <a:lnTo>
                    <a:pt x="6391" y="2765693"/>
                  </a:lnTo>
                  <a:lnTo>
                    <a:pt x="7672" y="411236"/>
                  </a:lnTo>
                  <a:lnTo>
                    <a:pt x="7672" y="197074"/>
                  </a:lnTo>
                  <a:lnTo>
                    <a:pt x="7672" y="3012704"/>
                  </a:lnTo>
                  <a:lnTo>
                    <a:pt x="7672" y="312705"/>
                  </a:lnTo>
                  <a:lnTo>
                    <a:pt x="7672" y="2914160"/>
                  </a:lnTo>
                  <a:lnTo>
                    <a:pt x="7672" y="411236"/>
                  </a:lnTo>
                  <a:lnTo>
                    <a:pt x="7672" y="2864237"/>
                  </a:lnTo>
                  <a:lnTo>
                    <a:pt x="7672" y="2765693"/>
                  </a:lnTo>
                  <a:lnTo>
                    <a:pt x="7672" y="2814315"/>
                  </a:lnTo>
                  <a:lnTo>
                    <a:pt x="7672" y="2765693"/>
                  </a:lnTo>
                  <a:lnTo>
                    <a:pt x="8952" y="2765693"/>
                  </a:lnTo>
                  <a:lnTo>
                    <a:pt x="8952" y="2814315"/>
                  </a:lnTo>
                  <a:lnTo>
                    <a:pt x="8952" y="312705"/>
                  </a:lnTo>
                  <a:lnTo>
                    <a:pt x="8952" y="2765693"/>
                  </a:lnTo>
                  <a:lnTo>
                    <a:pt x="8952" y="411236"/>
                  </a:lnTo>
                  <a:lnTo>
                    <a:pt x="8952" y="2765693"/>
                  </a:lnTo>
                </a:path>
              </a:pathLst>
            </a:custGeom>
            <a:ln w="12802">
              <a:solidFill>
                <a:srgbClr val="7FCCFF"/>
              </a:solidFill>
            </a:ln>
          </p:spPr>
          <p:txBody>
            <a:bodyPr wrap="square" lIns="0" tIns="0" rIns="0" bIns="0" rtlCol="0"/>
            <a:lstStyle/>
            <a:p>
              <a:endParaRPr/>
            </a:p>
          </p:txBody>
        </p:sp>
        <p:sp>
          <p:nvSpPr>
            <p:cNvPr id="183" name="object 182"/>
            <p:cNvSpPr/>
            <p:nvPr/>
          </p:nvSpPr>
          <p:spPr>
            <a:xfrm>
              <a:off x="2369865" y="1978115"/>
              <a:ext cx="10968" cy="3225613"/>
            </a:xfrm>
            <a:custGeom>
              <a:avLst/>
              <a:gdLst/>
              <a:ahLst/>
              <a:cxnLst/>
              <a:rect l="l" t="t" r="r" b="b"/>
              <a:pathLst>
                <a:path w="12064" h="3655695">
                  <a:moveTo>
                    <a:pt x="0" y="3161170"/>
                  </a:moveTo>
                  <a:lnTo>
                    <a:pt x="0" y="756790"/>
                  </a:lnTo>
                  <a:lnTo>
                    <a:pt x="0" y="3161170"/>
                  </a:lnTo>
                  <a:lnTo>
                    <a:pt x="1280" y="806713"/>
                  </a:lnTo>
                  <a:lnTo>
                    <a:pt x="2561" y="642486"/>
                  </a:lnTo>
                  <a:lnTo>
                    <a:pt x="2561" y="543942"/>
                  </a:lnTo>
                  <a:lnTo>
                    <a:pt x="2561" y="708182"/>
                  </a:lnTo>
                  <a:lnTo>
                    <a:pt x="2561" y="296932"/>
                  </a:lnTo>
                  <a:lnTo>
                    <a:pt x="2561" y="642486"/>
                  </a:lnTo>
                  <a:lnTo>
                    <a:pt x="2561" y="345553"/>
                  </a:lnTo>
                  <a:lnTo>
                    <a:pt x="2561" y="3408180"/>
                  </a:lnTo>
                  <a:lnTo>
                    <a:pt x="2561" y="49935"/>
                  </a:lnTo>
                  <a:lnTo>
                    <a:pt x="2561" y="3161170"/>
                  </a:lnTo>
                  <a:lnTo>
                    <a:pt x="2561" y="0"/>
                  </a:lnTo>
                  <a:lnTo>
                    <a:pt x="2561" y="3259714"/>
                  </a:lnTo>
                  <a:lnTo>
                    <a:pt x="2561" y="296932"/>
                  </a:lnTo>
                  <a:lnTo>
                    <a:pt x="2561" y="3259714"/>
                  </a:lnTo>
                  <a:lnTo>
                    <a:pt x="2561" y="296932"/>
                  </a:lnTo>
                  <a:lnTo>
                    <a:pt x="2561" y="708182"/>
                  </a:lnTo>
                  <a:lnTo>
                    <a:pt x="2561" y="543942"/>
                  </a:lnTo>
                  <a:lnTo>
                    <a:pt x="2561" y="756790"/>
                  </a:lnTo>
                  <a:lnTo>
                    <a:pt x="3842" y="806713"/>
                  </a:lnTo>
                  <a:lnTo>
                    <a:pt x="5123" y="806713"/>
                  </a:lnTo>
                  <a:lnTo>
                    <a:pt x="5123" y="756790"/>
                  </a:lnTo>
                  <a:lnTo>
                    <a:pt x="5123" y="806713"/>
                  </a:lnTo>
                  <a:lnTo>
                    <a:pt x="6403" y="3161170"/>
                  </a:lnTo>
                  <a:lnTo>
                    <a:pt x="6403" y="592551"/>
                  </a:lnTo>
                  <a:lnTo>
                    <a:pt x="6403" y="3259714"/>
                  </a:lnTo>
                  <a:lnTo>
                    <a:pt x="6403" y="543942"/>
                  </a:lnTo>
                  <a:lnTo>
                    <a:pt x="6403" y="3556646"/>
                  </a:lnTo>
                  <a:lnTo>
                    <a:pt x="6403" y="3209791"/>
                  </a:lnTo>
                  <a:lnTo>
                    <a:pt x="6403" y="3309636"/>
                  </a:lnTo>
                  <a:lnTo>
                    <a:pt x="6403" y="345553"/>
                  </a:lnTo>
                  <a:lnTo>
                    <a:pt x="6403" y="3605255"/>
                  </a:lnTo>
                  <a:lnTo>
                    <a:pt x="6403" y="3259714"/>
                  </a:lnTo>
                  <a:lnTo>
                    <a:pt x="6403" y="3309636"/>
                  </a:lnTo>
                  <a:lnTo>
                    <a:pt x="6403" y="296932"/>
                  </a:lnTo>
                  <a:lnTo>
                    <a:pt x="6403" y="3655190"/>
                  </a:lnTo>
                  <a:lnTo>
                    <a:pt x="6403" y="345553"/>
                  </a:lnTo>
                  <a:lnTo>
                    <a:pt x="6403" y="3209791"/>
                  </a:lnTo>
                  <a:lnTo>
                    <a:pt x="7684" y="3506724"/>
                  </a:lnTo>
                  <a:lnTo>
                    <a:pt x="7684" y="494020"/>
                  </a:lnTo>
                  <a:lnTo>
                    <a:pt x="7684" y="3506724"/>
                  </a:lnTo>
                  <a:lnTo>
                    <a:pt x="7684" y="756790"/>
                  </a:lnTo>
                  <a:lnTo>
                    <a:pt x="7684" y="3209791"/>
                  </a:lnTo>
                  <a:lnTo>
                    <a:pt x="7684" y="806713"/>
                  </a:lnTo>
                  <a:lnTo>
                    <a:pt x="8965" y="806713"/>
                  </a:lnTo>
                  <a:lnTo>
                    <a:pt x="8965" y="3209791"/>
                  </a:lnTo>
                  <a:lnTo>
                    <a:pt x="8965" y="806713"/>
                  </a:lnTo>
                  <a:lnTo>
                    <a:pt x="8965" y="3209791"/>
                  </a:lnTo>
                  <a:lnTo>
                    <a:pt x="10246" y="3161170"/>
                  </a:lnTo>
                  <a:lnTo>
                    <a:pt x="10246" y="642486"/>
                  </a:lnTo>
                  <a:lnTo>
                    <a:pt x="10246" y="3309636"/>
                  </a:lnTo>
                  <a:lnTo>
                    <a:pt x="11526" y="3161170"/>
                  </a:lnTo>
                  <a:lnTo>
                    <a:pt x="11526" y="494020"/>
                  </a:lnTo>
                  <a:lnTo>
                    <a:pt x="11526" y="3556646"/>
                  </a:lnTo>
                </a:path>
              </a:pathLst>
            </a:custGeom>
            <a:ln w="12802">
              <a:solidFill>
                <a:srgbClr val="7FCCFF"/>
              </a:solidFill>
            </a:ln>
          </p:spPr>
          <p:txBody>
            <a:bodyPr wrap="square" lIns="0" tIns="0" rIns="0" bIns="0" rtlCol="0"/>
            <a:lstStyle/>
            <a:p>
              <a:endParaRPr/>
            </a:p>
          </p:txBody>
        </p:sp>
        <p:sp>
          <p:nvSpPr>
            <p:cNvPr id="184" name="object 183"/>
            <p:cNvSpPr/>
            <p:nvPr/>
          </p:nvSpPr>
          <p:spPr>
            <a:xfrm>
              <a:off x="2380345" y="2196064"/>
              <a:ext cx="8659" cy="3050241"/>
            </a:xfrm>
            <a:custGeom>
              <a:avLst/>
              <a:gdLst/>
              <a:ahLst/>
              <a:cxnLst/>
              <a:rect l="l" t="t" r="r" b="b"/>
              <a:pathLst>
                <a:path w="9525" h="3456940">
                  <a:moveTo>
                    <a:pt x="0" y="3309636"/>
                  </a:moveTo>
                  <a:lnTo>
                    <a:pt x="0" y="3309636"/>
                  </a:lnTo>
                  <a:lnTo>
                    <a:pt x="0" y="98543"/>
                  </a:lnTo>
                  <a:lnTo>
                    <a:pt x="0" y="3358245"/>
                  </a:lnTo>
                  <a:lnTo>
                    <a:pt x="0" y="3012704"/>
                  </a:lnTo>
                  <a:lnTo>
                    <a:pt x="0" y="3062626"/>
                  </a:lnTo>
                  <a:lnTo>
                    <a:pt x="0" y="0"/>
                  </a:lnTo>
                  <a:lnTo>
                    <a:pt x="0" y="3408180"/>
                  </a:lnTo>
                  <a:lnTo>
                    <a:pt x="0" y="2962781"/>
                  </a:lnTo>
                  <a:lnTo>
                    <a:pt x="0" y="3209778"/>
                  </a:lnTo>
                  <a:lnTo>
                    <a:pt x="0" y="247010"/>
                  </a:lnTo>
                  <a:lnTo>
                    <a:pt x="0" y="3456788"/>
                  </a:lnTo>
                  <a:lnTo>
                    <a:pt x="0" y="2962781"/>
                  </a:lnTo>
                  <a:lnTo>
                    <a:pt x="0" y="3161170"/>
                  </a:lnTo>
                  <a:lnTo>
                    <a:pt x="0" y="461172"/>
                  </a:lnTo>
                  <a:lnTo>
                    <a:pt x="0" y="3259714"/>
                  </a:lnTo>
                  <a:lnTo>
                    <a:pt x="0" y="2914160"/>
                  </a:lnTo>
                  <a:lnTo>
                    <a:pt x="0" y="3111234"/>
                  </a:lnTo>
                  <a:lnTo>
                    <a:pt x="0" y="2914160"/>
                  </a:lnTo>
                  <a:lnTo>
                    <a:pt x="1280" y="3012704"/>
                  </a:lnTo>
                  <a:lnTo>
                    <a:pt x="1280" y="2914160"/>
                  </a:lnTo>
                  <a:lnTo>
                    <a:pt x="2561" y="2962781"/>
                  </a:lnTo>
                  <a:lnTo>
                    <a:pt x="2561" y="2914160"/>
                  </a:lnTo>
                  <a:lnTo>
                    <a:pt x="2561" y="2962781"/>
                  </a:lnTo>
                  <a:lnTo>
                    <a:pt x="2561" y="2914160"/>
                  </a:lnTo>
                  <a:lnTo>
                    <a:pt x="3829" y="3012704"/>
                  </a:lnTo>
                  <a:lnTo>
                    <a:pt x="3829" y="461172"/>
                  </a:lnTo>
                  <a:lnTo>
                    <a:pt x="3829" y="3062626"/>
                  </a:lnTo>
                  <a:lnTo>
                    <a:pt x="3829" y="345540"/>
                  </a:lnTo>
                  <a:lnTo>
                    <a:pt x="3829" y="3209778"/>
                  </a:lnTo>
                  <a:lnTo>
                    <a:pt x="3829" y="197074"/>
                  </a:lnTo>
                  <a:lnTo>
                    <a:pt x="3829" y="3111234"/>
                  </a:lnTo>
                  <a:lnTo>
                    <a:pt x="3829" y="509780"/>
                  </a:lnTo>
                  <a:lnTo>
                    <a:pt x="3829" y="3012704"/>
                  </a:lnTo>
                  <a:lnTo>
                    <a:pt x="3829" y="49922"/>
                  </a:lnTo>
                  <a:lnTo>
                    <a:pt x="3829" y="3062626"/>
                  </a:lnTo>
                  <a:lnTo>
                    <a:pt x="3829" y="148466"/>
                  </a:lnTo>
                  <a:lnTo>
                    <a:pt x="3829" y="345540"/>
                  </a:lnTo>
                  <a:lnTo>
                    <a:pt x="3829" y="0"/>
                  </a:lnTo>
                  <a:lnTo>
                    <a:pt x="3829" y="509780"/>
                  </a:lnTo>
                  <a:lnTo>
                    <a:pt x="3829" y="296932"/>
                  </a:lnTo>
                  <a:lnTo>
                    <a:pt x="3829" y="2962781"/>
                  </a:lnTo>
                  <a:lnTo>
                    <a:pt x="5123" y="509780"/>
                  </a:lnTo>
                  <a:lnTo>
                    <a:pt x="5123" y="3012704"/>
                  </a:lnTo>
                  <a:lnTo>
                    <a:pt x="5123" y="509780"/>
                  </a:lnTo>
                  <a:lnTo>
                    <a:pt x="6403" y="559703"/>
                  </a:lnTo>
                  <a:lnTo>
                    <a:pt x="6403" y="461172"/>
                  </a:lnTo>
                  <a:lnTo>
                    <a:pt x="7672" y="461172"/>
                  </a:lnTo>
                  <a:lnTo>
                    <a:pt x="7672" y="2962781"/>
                  </a:lnTo>
                  <a:lnTo>
                    <a:pt x="7672" y="559703"/>
                  </a:lnTo>
                  <a:lnTo>
                    <a:pt x="7672" y="3012704"/>
                  </a:lnTo>
                  <a:lnTo>
                    <a:pt x="7672" y="2914160"/>
                  </a:lnTo>
                  <a:lnTo>
                    <a:pt x="7672" y="3161170"/>
                  </a:lnTo>
                  <a:lnTo>
                    <a:pt x="7672" y="3012704"/>
                  </a:lnTo>
                  <a:lnTo>
                    <a:pt x="8965" y="2914160"/>
                  </a:lnTo>
                  <a:lnTo>
                    <a:pt x="8965" y="3062626"/>
                  </a:lnTo>
                </a:path>
              </a:pathLst>
            </a:custGeom>
            <a:ln w="12802">
              <a:solidFill>
                <a:srgbClr val="7FCCFF"/>
              </a:solidFill>
            </a:ln>
          </p:spPr>
          <p:txBody>
            <a:bodyPr wrap="square" lIns="0" tIns="0" rIns="0" bIns="0" rtlCol="0"/>
            <a:lstStyle/>
            <a:p>
              <a:endParaRPr/>
            </a:p>
          </p:txBody>
        </p:sp>
        <p:sp>
          <p:nvSpPr>
            <p:cNvPr id="185" name="object 184"/>
            <p:cNvSpPr/>
            <p:nvPr/>
          </p:nvSpPr>
          <p:spPr>
            <a:xfrm>
              <a:off x="2388495" y="2240113"/>
              <a:ext cx="8659" cy="2963396"/>
            </a:xfrm>
            <a:custGeom>
              <a:avLst/>
              <a:gdLst/>
              <a:ahLst/>
              <a:cxnLst/>
              <a:rect l="l" t="t" r="r" b="b"/>
              <a:pathLst>
                <a:path w="9525" h="3358515">
                  <a:moveTo>
                    <a:pt x="0" y="3012704"/>
                  </a:moveTo>
                  <a:lnTo>
                    <a:pt x="0" y="3012704"/>
                  </a:lnTo>
                  <a:lnTo>
                    <a:pt x="0" y="509780"/>
                  </a:lnTo>
                  <a:lnTo>
                    <a:pt x="0" y="3111247"/>
                  </a:lnTo>
                  <a:lnTo>
                    <a:pt x="0" y="509780"/>
                  </a:lnTo>
                  <a:lnTo>
                    <a:pt x="0" y="3061312"/>
                  </a:lnTo>
                  <a:lnTo>
                    <a:pt x="0" y="2912858"/>
                  </a:lnTo>
                  <a:lnTo>
                    <a:pt x="0" y="3061312"/>
                  </a:lnTo>
                  <a:lnTo>
                    <a:pt x="0" y="459857"/>
                  </a:lnTo>
                  <a:lnTo>
                    <a:pt x="0" y="3159856"/>
                  </a:lnTo>
                  <a:lnTo>
                    <a:pt x="0" y="2912858"/>
                  </a:lnTo>
                  <a:lnTo>
                    <a:pt x="0" y="3111247"/>
                  </a:lnTo>
                  <a:lnTo>
                    <a:pt x="0" y="2912858"/>
                  </a:lnTo>
                  <a:lnTo>
                    <a:pt x="0" y="3358257"/>
                  </a:lnTo>
                  <a:lnTo>
                    <a:pt x="0" y="3012704"/>
                  </a:lnTo>
                  <a:lnTo>
                    <a:pt x="0" y="3111247"/>
                  </a:lnTo>
                  <a:lnTo>
                    <a:pt x="0" y="2912858"/>
                  </a:lnTo>
                  <a:lnTo>
                    <a:pt x="0" y="3209791"/>
                  </a:lnTo>
                  <a:lnTo>
                    <a:pt x="0" y="2912858"/>
                  </a:lnTo>
                  <a:lnTo>
                    <a:pt x="0" y="2962781"/>
                  </a:lnTo>
                  <a:lnTo>
                    <a:pt x="0" y="2864237"/>
                  </a:lnTo>
                  <a:lnTo>
                    <a:pt x="0" y="3012704"/>
                  </a:lnTo>
                  <a:lnTo>
                    <a:pt x="0" y="2864237"/>
                  </a:lnTo>
                  <a:lnTo>
                    <a:pt x="1280" y="459857"/>
                  </a:lnTo>
                  <a:lnTo>
                    <a:pt x="1280" y="411249"/>
                  </a:lnTo>
                  <a:lnTo>
                    <a:pt x="2548" y="509780"/>
                  </a:lnTo>
                  <a:lnTo>
                    <a:pt x="2548" y="295618"/>
                  </a:lnTo>
                  <a:lnTo>
                    <a:pt x="2548" y="411249"/>
                  </a:lnTo>
                  <a:lnTo>
                    <a:pt x="2548" y="295618"/>
                  </a:lnTo>
                  <a:lnTo>
                    <a:pt x="2548" y="2912858"/>
                  </a:lnTo>
                  <a:lnTo>
                    <a:pt x="2548" y="459857"/>
                  </a:lnTo>
                  <a:lnTo>
                    <a:pt x="2548" y="2912858"/>
                  </a:lnTo>
                  <a:lnTo>
                    <a:pt x="2548" y="345553"/>
                  </a:lnTo>
                  <a:lnTo>
                    <a:pt x="2548" y="509780"/>
                  </a:lnTo>
                  <a:lnTo>
                    <a:pt x="3829" y="509780"/>
                  </a:lnTo>
                  <a:lnTo>
                    <a:pt x="3829" y="411249"/>
                  </a:lnTo>
                  <a:lnTo>
                    <a:pt x="3829" y="509780"/>
                  </a:lnTo>
                  <a:lnTo>
                    <a:pt x="3829" y="247010"/>
                  </a:lnTo>
                  <a:lnTo>
                    <a:pt x="3829" y="509780"/>
                  </a:lnTo>
                  <a:lnTo>
                    <a:pt x="3829" y="247010"/>
                  </a:lnTo>
                  <a:lnTo>
                    <a:pt x="3829" y="459857"/>
                  </a:lnTo>
                  <a:lnTo>
                    <a:pt x="3829" y="247010"/>
                  </a:lnTo>
                  <a:lnTo>
                    <a:pt x="3829" y="2912858"/>
                  </a:lnTo>
                  <a:lnTo>
                    <a:pt x="3829" y="295618"/>
                  </a:lnTo>
                  <a:lnTo>
                    <a:pt x="3829" y="2864237"/>
                  </a:lnTo>
                  <a:lnTo>
                    <a:pt x="3829" y="295618"/>
                  </a:lnTo>
                  <a:lnTo>
                    <a:pt x="5110" y="459857"/>
                  </a:lnTo>
                  <a:lnTo>
                    <a:pt x="5110" y="509780"/>
                  </a:lnTo>
                  <a:lnTo>
                    <a:pt x="6391" y="509780"/>
                  </a:lnTo>
                  <a:lnTo>
                    <a:pt x="6391" y="247010"/>
                  </a:lnTo>
                  <a:lnTo>
                    <a:pt x="6391" y="459857"/>
                  </a:lnTo>
                  <a:lnTo>
                    <a:pt x="6391" y="98543"/>
                  </a:lnTo>
                  <a:lnTo>
                    <a:pt x="6391" y="345553"/>
                  </a:lnTo>
                  <a:lnTo>
                    <a:pt x="6391" y="98543"/>
                  </a:lnTo>
                  <a:lnTo>
                    <a:pt x="6391" y="197087"/>
                  </a:lnTo>
                  <a:lnTo>
                    <a:pt x="6391" y="48621"/>
                  </a:lnTo>
                  <a:lnTo>
                    <a:pt x="6391" y="2864237"/>
                  </a:lnTo>
                  <a:lnTo>
                    <a:pt x="6391" y="0"/>
                  </a:lnTo>
                  <a:lnTo>
                    <a:pt x="7672" y="247010"/>
                  </a:lnTo>
                  <a:lnTo>
                    <a:pt x="7672" y="459857"/>
                  </a:lnTo>
                  <a:lnTo>
                    <a:pt x="7672" y="98543"/>
                  </a:lnTo>
                  <a:lnTo>
                    <a:pt x="7672" y="411249"/>
                  </a:lnTo>
                  <a:lnTo>
                    <a:pt x="7672" y="295618"/>
                  </a:lnTo>
                  <a:lnTo>
                    <a:pt x="7672" y="509780"/>
                  </a:lnTo>
                  <a:lnTo>
                    <a:pt x="8952" y="459857"/>
                  </a:lnTo>
                  <a:lnTo>
                    <a:pt x="8952" y="295618"/>
                  </a:lnTo>
                  <a:lnTo>
                    <a:pt x="8952" y="459857"/>
                  </a:lnTo>
                  <a:lnTo>
                    <a:pt x="8952" y="345553"/>
                  </a:lnTo>
                  <a:lnTo>
                    <a:pt x="8952" y="509780"/>
                  </a:lnTo>
                  <a:lnTo>
                    <a:pt x="8952" y="345553"/>
                  </a:lnTo>
                  <a:lnTo>
                    <a:pt x="8952" y="2864237"/>
                  </a:lnTo>
                </a:path>
              </a:pathLst>
            </a:custGeom>
            <a:ln w="12802">
              <a:solidFill>
                <a:srgbClr val="7FCCFF"/>
              </a:solidFill>
            </a:ln>
          </p:spPr>
          <p:txBody>
            <a:bodyPr wrap="square" lIns="0" tIns="0" rIns="0" bIns="0" rtlCol="0"/>
            <a:lstStyle/>
            <a:p>
              <a:endParaRPr/>
            </a:p>
          </p:txBody>
        </p:sp>
        <p:sp>
          <p:nvSpPr>
            <p:cNvPr id="186" name="object 185"/>
            <p:cNvSpPr/>
            <p:nvPr/>
          </p:nvSpPr>
          <p:spPr>
            <a:xfrm>
              <a:off x="2396634" y="2109114"/>
              <a:ext cx="7505" cy="2919132"/>
            </a:xfrm>
            <a:custGeom>
              <a:avLst/>
              <a:gdLst/>
              <a:ahLst/>
              <a:cxnLst/>
              <a:rect l="l" t="t" r="r" b="b"/>
              <a:pathLst>
                <a:path w="8255" h="3308350">
                  <a:moveTo>
                    <a:pt x="0" y="3012704"/>
                  </a:moveTo>
                  <a:lnTo>
                    <a:pt x="0" y="608324"/>
                  </a:lnTo>
                  <a:lnTo>
                    <a:pt x="0" y="3061325"/>
                  </a:lnTo>
                  <a:lnTo>
                    <a:pt x="0" y="608324"/>
                  </a:lnTo>
                  <a:lnTo>
                    <a:pt x="1280" y="658246"/>
                  </a:lnTo>
                  <a:lnTo>
                    <a:pt x="1280" y="608324"/>
                  </a:lnTo>
                  <a:lnTo>
                    <a:pt x="1280" y="658246"/>
                  </a:lnTo>
                  <a:lnTo>
                    <a:pt x="1280" y="395476"/>
                  </a:lnTo>
                  <a:lnTo>
                    <a:pt x="1280" y="3012704"/>
                  </a:lnTo>
                  <a:lnTo>
                    <a:pt x="2561" y="295618"/>
                  </a:lnTo>
                  <a:lnTo>
                    <a:pt x="2561" y="148466"/>
                  </a:lnTo>
                  <a:lnTo>
                    <a:pt x="2561" y="3111247"/>
                  </a:lnTo>
                  <a:lnTo>
                    <a:pt x="2561" y="98543"/>
                  </a:lnTo>
                  <a:lnTo>
                    <a:pt x="2561" y="3061325"/>
                  </a:lnTo>
                  <a:lnTo>
                    <a:pt x="2561" y="0"/>
                  </a:lnTo>
                  <a:lnTo>
                    <a:pt x="2561" y="3111247"/>
                  </a:lnTo>
                  <a:lnTo>
                    <a:pt x="2561" y="48621"/>
                  </a:lnTo>
                  <a:lnTo>
                    <a:pt x="2561" y="3012704"/>
                  </a:lnTo>
                  <a:lnTo>
                    <a:pt x="2561" y="197087"/>
                  </a:lnTo>
                  <a:lnTo>
                    <a:pt x="2561" y="559716"/>
                  </a:lnTo>
                  <a:lnTo>
                    <a:pt x="2561" y="345553"/>
                  </a:lnTo>
                  <a:lnTo>
                    <a:pt x="2561" y="608324"/>
                  </a:lnTo>
                  <a:lnTo>
                    <a:pt x="2561" y="444084"/>
                  </a:lnTo>
                  <a:lnTo>
                    <a:pt x="3842" y="494020"/>
                  </a:lnTo>
                  <a:lnTo>
                    <a:pt x="3842" y="608324"/>
                  </a:lnTo>
                  <a:lnTo>
                    <a:pt x="3842" y="444084"/>
                  </a:lnTo>
                  <a:lnTo>
                    <a:pt x="3842" y="608324"/>
                  </a:lnTo>
                  <a:lnTo>
                    <a:pt x="3842" y="98543"/>
                  </a:lnTo>
                  <a:lnTo>
                    <a:pt x="3842" y="559716"/>
                  </a:lnTo>
                  <a:lnTo>
                    <a:pt x="3842" y="345553"/>
                  </a:lnTo>
                  <a:lnTo>
                    <a:pt x="3842" y="658246"/>
                  </a:lnTo>
                  <a:lnTo>
                    <a:pt x="3842" y="247010"/>
                  </a:lnTo>
                  <a:lnTo>
                    <a:pt x="3842" y="395476"/>
                  </a:lnTo>
                  <a:lnTo>
                    <a:pt x="3842" y="345553"/>
                  </a:lnTo>
                  <a:lnTo>
                    <a:pt x="3842" y="559716"/>
                  </a:lnTo>
                  <a:lnTo>
                    <a:pt x="3842" y="345553"/>
                  </a:lnTo>
                  <a:lnTo>
                    <a:pt x="5123" y="658246"/>
                  </a:lnTo>
                  <a:lnTo>
                    <a:pt x="5123" y="345553"/>
                  </a:lnTo>
                  <a:lnTo>
                    <a:pt x="5123" y="658246"/>
                  </a:lnTo>
                  <a:lnTo>
                    <a:pt x="5123" y="559716"/>
                  </a:lnTo>
                  <a:lnTo>
                    <a:pt x="6403" y="608324"/>
                  </a:lnTo>
                  <a:lnTo>
                    <a:pt x="6403" y="658246"/>
                  </a:lnTo>
                  <a:lnTo>
                    <a:pt x="6403" y="494020"/>
                  </a:lnTo>
                  <a:lnTo>
                    <a:pt x="6403" y="658246"/>
                  </a:lnTo>
                  <a:lnTo>
                    <a:pt x="6403" y="345553"/>
                  </a:lnTo>
                  <a:lnTo>
                    <a:pt x="6403" y="3161170"/>
                  </a:lnTo>
                  <a:lnTo>
                    <a:pt x="6403" y="197087"/>
                  </a:lnTo>
                  <a:lnTo>
                    <a:pt x="6403" y="3259714"/>
                  </a:lnTo>
                  <a:lnTo>
                    <a:pt x="6403" y="48621"/>
                  </a:lnTo>
                  <a:lnTo>
                    <a:pt x="6403" y="3259714"/>
                  </a:lnTo>
                  <a:lnTo>
                    <a:pt x="6403" y="98543"/>
                  </a:lnTo>
                  <a:lnTo>
                    <a:pt x="6403" y="3259714"/>
                  </a:lnTo>
                  <a:lnTo>
                    <a:pt x="6403" y="197087"/>
                  </a:lnTo>
                  <a:lnTo>
                    <a:pt x="6403" y="3308322"/>
                  </a:lnTo>
                  <a:lnTo>
                    <a:pt x="6403" y="3061325"/>
                  </a:lnTo>
                  <a:lnTo>
                    <a:pt x="7684" y="444084"/>
                  </a:lnTo>
                  <a:lnTo>
                    <a:pt x="7684" y="3161170"/>
                  </a:lnTo>
                  <a:lnTo>
                    <a:pt x="7684" y="658246"/>
                  </a:lnTo>
                  <a:lnTo>
                    <a:pt x="7684" y="3061325"/>
                  </a:lnTo>
                  <a:lnTo>
                    <a:pt x="7684" y="3012704"/>
                  </a:lnTo>
                </a:path>
              </a:pathLst>
            </a:custGeom>
            <a:ln w="12802">
              <a:solidFill>
                <a:srgbClr val="7FCCFF"/>
              </a:solidFill>
            </a:ln>
          </p:spPr>
          <p:txBody>
            <a:bodyPr wrap="square" lIns="0" tIns="0" rIns="0" bIns="0" rtlCol="0"/>
            <a:lstStyle/>
            <a:p>
              <a:endParaRPr/>
            </a:p>
          </p:txBody>
        </p:sp>
        <p:sp>
          <p:nvSpPr>
            <p:cNvPr id="187" name="object 186"/>
            <p:cNvSpPr/>
            <p:nvPr/>
          </p:nvSpPr>
          <p:spPr>
            <a:xfrm>
              <a:off x="2403619" y="2196064"/>
              <a:ext cx="7505" cy="3050241"/>
            </a:xfrm>
            <a:custGeom>
              <a:avLst/>
              <a:gdLst/>
              <a:ahLst/>
              <a:cxnLst/>
              <a:rect l="l" t="t" r="r" b="b"/>
              <a:pathLst>
                <a:path w="8255" h="3456940">
                  <a:moveTo>
                    <a:pt x="0" y="2914160"/>
                  </a:moveTo>
                  <a:lnTo>
                    <a:pt x="1280" y="2914160"/>
                  </a:lnTo>
                  <a:lnTo>
                    <a:pt x="1280" y="2962781"/>
                  </a:lnTo>
                  <a:lnTo>
                    <a:pt x="1280" y="2914160"/>
                  </a:lnTo>
                  <a:lnTo>
                    <a:pt x="1280" y="3062626"/>
                  </a:lnTo>
                  <a:lnTo>
                    <a:pt x="1280" y="2962781"/>
                  </a:lnTo>
                  <a:lnTo>
                    <a:pt x="1280" y="3062626"/>
                  </a:lnTo>
                  <a:lnTo>
                    <a:pt x="1280" y="2914160"/>
                  </a:lnTo>
                  <a:lnTo>
                    <a:pt x="2561" y="509780"/>
                  </a:lnTo>
                  <a:lnTo>
                    <a:pt x="2561" y="345540"/>
                  </a:lnTo>
                  <a:lnTo>
                    <a:pt x="2561" y="2962781"/>
                  </a:lnTo>
                  <a:lnTo>
                    <a:pt x="2561" y="345540"/>
                  </a:lnTo>
                  <a:lnTo>
                    <a:pt x="2561" y="3209778"/>
                  </a:lnTo>
                  <a:lnTo>
                    <a:pt x="2561" y="2914160"/>
                  </a:lnTo>
                  <a:lnTo>
                    <a:pt x="2561" y="3062626"/>
                  </a:lnTo>
                  <a:lnTo>
                    <a:pt x="2561" y="247010"/>
                  </a:lnTo>
                  <a:lnTo>
                    <a:pt x="3842" y="3111234"/>
                  </a:lnTo>
                  <a:lnTo>
                    <a:pt x="3842" y="3358245"/>
                  </a:lnTo>
                  <a:lnTo>
                    <a:pt x="3842" y="2962781"/>
                  </a:lnTo>
                  <a:lnTo>
                    <a:pt x="3842" y="3062626"/>
                  </a:lnTo>
                  <a:lnTo>
                    <a:pt x="3842" y="0"/>
                  </a:lnTo>
                  <a:lnTo>
                    <a:pt x="3842" y="3259714"/>
                  </a:lnTo>
                  <a:lnTo>
                    <a:pt x="3842" y="559703"/>
                  </a:lnTo>
                  <a:lnTo>
                    <a:pt x="3842" y="3062626"/>
                  </a:lnTo>
                  <a:lnTo>
                    <a:pt x="3842" y="98543"/>
                  </a:lnTo>
                  <a:lnTo>
                    <a:pt x="3842" y="3209778"/>
                  </a:lnTo>
                  <a:lnTo>
                    <a:pt x="3842" y="559703"/>
                  </a:lnTo>
                  <a:lnTo>
                    <a:pt x="3842" y="2914160"/>
                  </a:lnTo>
                  <a:lnTo>
                    <a:pt x="3842" y="98543"/>
                  </a:lnTo>
                  <a:lnTo>
                    <a:pt x="3842" y="3111234"/>
                  </a:lnTo>
                  <a:lnTo>
                    <a:pt x="3842" y="509780"/>
                  </a:lnTo>
                  <a:lnTo>
                    <a:pt x="3842" y="2914160"/>
                  </a:lnTo>
                  <a:lnTo>
                    <a:pt x="3842" y="395476"/>
                  </a:lnTo>
                  <a:lnTo>
                    <a:pt x="3842" y="2962781"/>
                  </a:lnTo>
                  <a:lnTo>
                    <a:pt x="3842" y="509780"/>
                  </a:lnTo>
                  <a:lnTo>
                    <a:pt x="3842" y="559703"/>
                  </a:lnTo>
                  <a:lnTo>
                    <a:pt x="5123" y="559703"/>
                  </a:lnTo>
                  <a:lnTo>
                    <a:pt x="5123" y="461172"/>
                  </a:lnTo>
                  <a:lnTo>
                    <a:pt x="5123" y="559703"/>
                  </a:lnTo>
                  <a:lnTo>
                    <a:pt x="5123" y="461172"/>
                  </a:lnTo>
                  <a:lnTo>
                    <a:pt x="5123" y="559703"/>
                  </a:lnTo>
                  <a:lnTo>
                    <a:pt x="5123" y="461172"/>
                  </a:lnTo>
                  <a:lnTo>
                    <a:pt x="5123" y="559703"/>
                  </a:lnTo>
                  <a:lnTo>
                    <a:pt x="5123" y="461172"/>
                  </a:lnTo>
                  <a:lnTo>
                    <a:pt x="6403" y="559703"/>
                  </a:lnTo>
                  <a:lnTo>
                    <a:pt x="7684" y="2914160"/>
                  </a:lnTo>
                  <a:lnTo>
                    <a:pt x="7684" y="461172"/>
                  </a:lnTo>
                  <a:lnTo>
                    <a:pt x="7684" y="2962781"/>
                  </a:lnTo>
                  <a:lnTo>
                    <a:pt x="7684" y="296932"/>
                  </a:lnTo>
                  <a:lnTo>
                    <a:pt x="7684" y="3209778"/>
                  </a:lnTo>
                  <a:lnTo>
                    <a:pt x="7684" y="2962781"/>
                  </a:lnTo>
                  <a:lnTo>
                    <a:pt x="7684" y="3012704"/>
                  </a:lnTo>
                  <a:lnTo>
                    <a:pt x="7684" y="148466"/>
                  </a:lnTo>
                  <a:lnTo>
                    <a:pt x="7684" y="3309636"/>
                  </a:lnTo>
                  <a:lnTo>
                    <a:pt x="7684" y="3012704"/>
                  </a:lnTo>
                  <a:lnTo>
                    <a:pt x="7684" y="3209778"/>
                  </a:lnTo>
                  <a:lnTo>
                    <a:pt x="7684" y="247010"/>
                  </a:lnTo>
                  <a:lnTo>
                    <a:pt x="7684" y="3456788"/>
                  </a:lnTo>
                  <a:lnTo>
                    <a:pt x="7684" y="2962781"/>
                  </a:lnTo>
                  <a:lnTo>
                    <a:pt x="7684" y="3309636"/>
                  </a:lnTo>
                  <a:lnTo>
                    <a:pt x="7684" y="395476"/>
                  </a:lnTo>
                  <a:lnTo>
                    <a:pt x="7684" y="3408180"/>
                  </a:lnTo>
                  <a:lnTo>
                    <a:pt x="7684" y="3012704"/>
                  </a:lnTo>
                </a:path>
              </a:pathLst>
            </a:custGeom>
            <a:ln w="12802">
              <a:solidFill>
                <a:srgbClr val="7FCCFF"/>
              </a:solidFill>
            </a:ln>
          </p:spPr>
          <p:txBody>
            <a:bodyPr wrap="square" lIns="0" tIns="0" rIns="0" bIns="0" rtlCol="0"/>
            <a:lstStyle/>
            <a:p>
              <a:endParaRPr/>
            </a:p>
          </p:txBody>
        </p:sp>
        <p:sp>
          <p:nvSpPr>
            <p:cNvPr id="188" name="object 187"/>
            <p:cNvSpPr/>
            <p:nvPr/>
          </p:nvSpPr>
          <p:spPr>
            <a:xfrm>
              <a:off x="2410606" y="2369955"/>
              <a:ext cx="8659" cy="2789704"/>
            </a:xfrm>
            <a:custGeom>
              <a:avLst/>
              <a:gdLst/>
              <a:ahLst/>
              <a:cxnLst/>
              <a:rect l="l" t="t" r="r" b="b"/>
              <a:pathLst>
                <a:path w="9525" h="3161665">
                  <a:moveTo>
                    <a:pt x="0" y="2815629"/>
                  </a:moveTo>
                  <a:lnTo>
                    <a:pt x="0" y="3161170"/>
                  </a:lnTo>
                  <a:lnTo>
                    <a:pt x="0" y="2815629"/>
                  </a:lnTo>
                  <a:lnTo>
                    <a:pt x="0" y="3112562"/>
                  </a:lnTo>
                  <a:lnTo>
                    <a:pt x="0" y="2765706"/>
                  </a:lnTo>
                  <a:lnTo>
                    <a:pt x="0" y="3012704"/>
                  </a:lnTo>
                  <a:lnTo>
                    <a:pt x="0" y="2865552"/>
                  </a:lnTo>
                  <a:lnTo>
                    <a:pt x="1268" y="2865552"/>
                  </a:lnTo>
                  <a:lnTo>
                    <a:pt x="1268" y="2815629"/>
                  </a:lnTo>
                  <a:lnTo>
                    <a:pt x="2561" y="2717085"/>
                  </a:lnTo>
                  <a:lnTo>
                    <a:pt x="2561" y="2815629"/>
                  </a:lnTo>
                  <a:lnTo>
                    <a:pt x="2561" y="2717085"/>
                  </a:lnTo>
                  <a:lnTo>
                    <a:pt x="2561" y="2815629"/>
                  </a:lnTo>
                  <a:lnTo>
                    <a:pt x="2561" y="2765706"/>
                  </a:lnTo>
                  <a:lnTo>
                    <a:pt x="2561" y="2815629"/>
                  </a:lnTo>
                  <a:lnTo>
                    <a:pt x="2561" y="2765706"/>
                  </a:lnTo>
                  <a:lnTo>
                    <a:pt x="2561" y="2865552"/>
                  </a:lnTo>
                  <a:lnTo>
                    <a:pt x="2561" y="2717085"/>
                  </a:lnTo>
                  <a:lnTo>
                    <a:pt x="2561" y="2765706"/>
                  </a:lnTo>
                  <a:lnTo>
                    <a:pt x="2561" y="2717085"/>
                  </a:lnTo>
                  <a:lnTo>
                    <a:pt x="3842" y="2717085"/>
                  </a:lnTo>
                  <a:lnTo>
                    <a:pt x="3842" y="312705"/>
                  </a:lnTo>
                  <a:lnTo>
                    <a:pt x="3842" y="2815629"/>
                  </a:lnTo>
                  <a:lnTo>
                    <a:pt x="3842" y="264097"/>
                  </a:lnTo>
                  <a:lnTo>
                    <a:pt x="3842" y="2964095"/>
                  </a:lnTo>
                  <a:lnTo>
                    <a:pt x="3842" y="2815629"/>
                  </a:lnTo>
                  <a:lnTo>
                    <a:pt x="3842" y="2914160"/>
                  </a:lnTo>
                  <a:lnTo>
                    <a:pt x="3842" y="362628"/>
                  </a:lnTo>
                  <a:lnTo>
                    <a:pt x="3842" y="3161170"/>
                  </a:lnTo>
                  <a:lnTo>
                    <a:pt x="3842" y="2717085"/>
                  </a:lnTo>
                  <a:lnTo>
                    <a:pt x="3842" y="3062639"/>
                  </a:lnTo>
                  <a:lnTo>
                    <a:pt x="3842" y="2765706"/>
                  </a:lnTo>
                  <a:lnTo>
                    <a:pt x="5110" y="2964095"/>
                  </a:lnTo>
                  <a:lnTo>
                    <a:pt x="5110" y="3062639"/>
                  </a:lnTo>
                  <a:lnTo>
                    <a:pt x="5110" y="362628"/>
                  </a:lnTo>
                  <a:lnTo>
                    <a:pt x="5110" y="3062639"/>
                  </a:lnTo>
                  <a:lnTo>
                    <a:pt x="5110" y="264097"/>
                  </a:lnTo>
                  <a:lnTo>
                    <a:pt x="5110" y="3062639"/>
                  </a:lnTo>
                  <a:lnTo>
                    <a:pt x="5110" y="0"/>
                  </a:lnTo>
                  <a:lnTo>
                    <a:pt x="5110" y="2765706"/>
                  </a:lnTo>
                  <a:lnTo>
                    <a:pt x="5110" y="312705"/>
                  </a:lnTo>
                  <a:lnTo>
                    <a:pt x="5110" y="2865552"/>
                  </a:lnTo>
                  <a:lnTo>
                    <a:pt x="5110" y="2765706"/>
                  </a:lnTo>
                  <a:lnTo>
                    <a:pt x="6391" y="2717085"/>
                  </a:lnTo>
                  <a:lnTo>
                    <a:pt x="6391" y="2865552"/>
                  </a:lnTo>
                  <a:lnTo>
                    <a:pt x="6391" y="2717085"/>
                  </a:lnTo>
                  <a:lnTo>
                    <a:pt x="6391" y="2964095"/>
                  </a:lnTo>
                  <a:lnTo>
                    <a:pt x="6391" y="2717085"/>
                  </a:lnTo>
                  <a:lnTo>
                    <a:pt x="6391" y="2964095"/>
                  </a:lnTo>
                  <a:lnTo>
                    <a:pt x="6391" y="2765706"/>
                  </a:lnTo>
                  <a:lnTo>
                    <a:pt x="6391" y="3062639"/>
                  </a:lnTo>
                  <a:lnTo>
                    <a:pt x="6391" y="2717085"/>
                  </a:lnTo>
                  <a:lnTo>
                    <a:pt x="6391" y="3012704"/>
                  </a:lnTo>
                  <a:lnTo>
                    <a:pt x="6391" y="2914160"/>
                  </a:lnTo>
                  <a:lnTo>
                    <a:pt x="7672" y="3012704"/>
                  </a:lnTo>
                  <a:lnTo>
                    <a:pt x="7672" y="3062639"/>
                  </a:lnTo>
                  <a:lnTo>
                    <a:pt x="7672" y="2815629"/>
                  </a:lnTo>
                  <a:lnTo>
                    <a:pt x="7672" y="2914160"/>
                  </a:lnTo>
                  <a:lnTo>
                    <a:pt x="7672" y="2717085"/>
                  </a:lnTo>
                  <a:lnTo>
                    <a:pt x="7672" y="2815629"/>
                  </a:lnTo>
                  <a:lnTo>
                    <a:pt x="7672" y="362628"/>
                  </a:lnTo>
                  <a:lnTo>
                    <a:pt x="7672" y="2765706"/>
                  </a:lnTo>
                  <a:lnTo>
                    <a:pt x="8952" y="2765706"/>
                  </a:lnTo>
                  <a:lnTo>
                    <a:pt x="8952" y="2865552"/>
                  </a:lnTo>
                  <a:lnTo>
                    <a:pt x="8952" y="2765706"/>
                  </a:lnTo>
                  <a:lnTo>
                    <a:pt x="8952" y="2865552"/>
                  </a:lnTo>
                  <a:lnTo>
                    <a:pt x="8952" y="2765706"/>
                  </a:lnTo>
                  <a:lnTo>
                    <a:pt x="8952" y="2865552"/>
                  </a:lnTo>
                  <a:lnTo>
                    <a:pt x="8952" y="312705"/>
                  </a:lnTo>
                  <a:lnTo>
                    <a:pt x="8952" y="2914160"/>
                  </a:lnTo>
                  <a:lnTo>
                    <a:pt x="8952" y="312705"/>
                  </a:lnTo>
                </a:path>
              </a:pathLst>
            </a:custGeom>
            <a:ln w="12802">
              <a:solidFill>
                <a:srgbClr val="7FCCFF"/>
              </a:solidFill>
            </a:ln>
          </p:spPr>
          <p:txBody>
            <a:bodyPr wrap="square" lIns="0" tIns="0" rIns="0" bIns="0" rtlCol="0"/>
            <a:lstStyle/>
            <a:p>
              <a:endParaRPr/>
            </a:p>
          </p:txBody>
        </p:sp>
        <p:sp>
          <p:nvSpPr>
            <p:cNvPr id="189" name="object 188"/>
            <p:cNvSpPr/>
            <p:nvPr/>
          </p:nvSpPr>
          <p:spPr>
            <a:xfrm>
              <a:off x="2418745" y="2283016"/>
              <a:ext cx="7505" cy="2833407"/>
            </a:xfrm>
            <a:custGeom>
              <a:avLst/>
              <a:gdLst/>
              <a:ahLst/>
              <a:cxnLst/>
              <a:rect l="l" t="t" r="r" b="b"/>
              <a:pathLst>
                <a:path w="8255" h="3211195">
                  <a:moveTo>
                    <a:pt x="0" y="411236"/>
                  </a:moveTo>
                  <a:lnTo>
                    <a:pt x="0" y="296932"/>
                  </a:lnTo>
                  <a:lnTo>
                    <a:pt x="0" y="3111234"/>
                  </a:lnTo>
                  <a:lnTo>
                    <a:pt x="0" y="2815616"/>
                  </a:lnTo>
                  <a:lnTo>
                    <a:pt x="0" y="2914160"/>
                  </a:lnTo>
                  <a:lnTo>
                    <a:pt x="0" y="362628"/>
                  </a:lnTo>
                  <a:lnTo>
                    <a:pt x="0" y="3111234"/>
                  </a:lnTo>
                  <a:lnTo>
                    <a:pt x="0" y="362628"/>
                  </a:lnTo>
                  <a:lnTo>
                    <a:pt x="0" y="3062626"/>
                  </a:lnTo>
                  <a:lnTo>
                    <a:pt x="0" y="2815616"/>
                  </a:lnTo>
                  <a:lnTo>
                    <a:pt x="0" y="3062626"/>
                  </a:lnTo>
                  <a:lnTo>
                    <a:pt x="0" y="2815616"/>
                  </a:lnTo>
                  <a:lnTo>
                    <a:pt x="1280" y="2815616"/>
                  </a:lnTo>
                  <a:lnTo>
                    <a:pt x="1280" y="3012691"/>
                  </a:lnTo>
                  <a:lnTo>
                    <a:pt x="1280" y="2815616"/>
                  </a:lnTo>
                  <a:lnTo>
                    <a:pt x="1280" y="2914160"/>
                  </a:lnTo>
                  <a:lnTo>
                    <a:pt x="1280" y="2815616"/>
                  </a:lnTo>
                  <a:lnTo>
                    <a:pt x="2561" y="362628"/>
                  </a:lnTo>
                  <a:lnTo>
                    <a:pt x="2561" y="296932"/>
                  </a:lnTo>
                  <a:lnTo>
                    <a:pt x="2561" y="411236"/>
                  </a:lnTo>
                  <a:lnTo>
                    <a:pt x="2561" y="198389"/>
                  </a:lnTo>
                  <a:lnTo>
                    <a:pt x="2561" y="2864237"/>
                  </a:lnTo>
                  <a:lnTo>
                    <a:pt x="2561" y="246997"/>
                  </a:lnTo>
                  <a:lnTo>
                    <a:pt x="2561" y="2914160"/>
                  </a:lnTo>
                  <a:lnTo>
                    <a:pt x="2561" y="148466"/>
                  </a:lnTo>
                  <a:lnTo>
                    <a:pt x="2561" y="2964082"/>
                  </a:lnTo>
                  <a:lnTo>
                    <a:pt x="2561" y="49922"/>
                  </a:lnTo>
                  <a:lnTo>
                    <a:pt x="2561" y="461159"/>
                  </a:lnTo>
                  <a:lnTo>
                    <a:pt x="2561" y="0"/>
                  </a:lnTo>
                  <a:lnTo>
                    <a:pt x="2561" y="148466"/>
                  </a:lnTo>
                  <a:lnTo>
                    <a:pt x="3842" y="411236"/>
                  </a:lnTo>
                  <a:lnTo>
                    <a:pt x="3842" y="198389"/>
                  </a:lnTo>
                  <a:lnTo>
                    <a:pt x="3842" y="461159"/>
                  </a:lnTo>
                  <a:lnTo>
                    <a:pt x="3842" y="296932"/>
                  </a:lnTo>
                  <a:lnTo>
                    <a:pt x="3842" y="461159"/>
                  </a:lnTo>
                  <a:lnTo>
                    <a:pt x="3842" y="296932"/>
                  </a:lnTo>
                  <a:lnTo>
                    <a:pt x="3842" y="2815616"/>
                  </a:lnTo>
                  <a:lnTo>
                    <a:pt x="3842" y="246997"/>
                  </a:lnTo>
                  <a:lnTo>
                    <a:pt x="5123" y="2815616"/>
                  </a:lnTo>
                  <a:lnTo>
                    <a:pt x="5123" y="296932"/>
                  </a:lnTo>
                  <a:lnTo>
                    <a:pt x="5123" y="2964082"/>
                  </a:lnTo>
                  <a:lnTo>
                    <a:pt x="5123" y="246997"/>
                  </a:lnTo>
                  <a:lnTo>
                    <a:pt x="5123" y="362628"/>
                  </a:lnTo>
                  <a:lnTo>
                    <a:pt x="5123" y="246997"/>
                  </a:lnTo>
                  <a:lnTo>
                    <a:pt x="5123" y="461159"/>
                  </a:lnTo>
                  <a:lnTo>
                    <a:pt x="6403" y="411236"/>
                  </a:lnTo>
                  <a:lnTo>
                    <a:pt x="6403" y="246997"/>
                  </a:lnTo>
                  <a:lnTo>
                    <a:pt x="6403" y="362628"/>
                  </a:lnTo>
                  <a:lnTo>
                    <a:pt x="6403" y="49922"/>
                  </a:lnTo>
                  <a:lnTo>
                    <a:pt x="6403" y="2864237"/>
                  </a:lnTo>
                  <a:lnTo>
                    <a:pt x="6403" y="2815616"/>
                  </a:lnTo>
                  <a:lnTo>
                    <a:pt x="7684" y="198389"/>
                  </a:lnTo>
                  <a:lnTo>
                    <a:pt x="7684" y="148466"/>
                  </a:lnTo>
                  <a:lnTo>
                    <a:pt x="7684" y="3062626"/>
                  </a:lnTo>
                  <a:lnTo>
                    <a:pt x="7684" y="2815616"/>
                  </a:lnTo>
                  <a:lnTo>
                    <a:pt x="7684" y="2864237"/>
                  </a:lnTo>
                  <a:lnTo>
                    <a:pt x="7684" y="198389"/>
                  </a:lnTo>
                  <a:lnTo>
                    <a:pt x="7684" y="3211093"/>
                  </a:lnTo>
                  <a:lnTo>
                    <a:pt x="7684" y="246997"/>
                  </a:lnTo>
                  <a:lnTo>
                    <a:pt x="7684" y="3211093"/>
                  </a:lnTo>
                  <a:lnTo>
                    <a:pt x="7684" y="2815616"/>
                  </a:lnTo>
                  <a:lnTo>
                    <a:pt x="7684" y="2864237"/>
                  </a:lnTo>
                  <a:lnTo>
                    <a:pt x="7684" y="411236"/>
                  </a:lnTo>
                  <a:lnTo>
                    <a:pt x="7684" y="2964082"/>
                  </a:lnTo>
                </a:path>
              </a:pathLst>
            </a:custGeom>
            <a:ln w="12802">
              <a:solidFill>
                <a:srgbClr val="7FCCFF"/>
              </a:solidFill>
            </a:ln>
          </p:spPr>
          <p:txBody>
            <a:bodyPr wrap="square" lIns="0" tIns="0" rIns="0" bIns="0" rtlCol="0"/>
            <a:lstStyle/>
            <a:p>
              <a:endParaRPr/>
            </a:p>
          </p:txBody>
        </p:sp>
        <p:sp>
          <p:nvSpPr>
            <p:cNvPr id="190" name="object 189"/>
            <p:cNvSpPr/>
            <p:nvPr/>
          </p:nvSpPr>
          <p:spPr>
            <a:xfrm>
              <a:off x="2425732" y="1978115"/>
              <a:ext cx="8659" cy="3181349"/>
            </a:xfrm>
            <a:custGeom>
              <a:avLst/>
              <a:gdLst/>
              <a:ahLst/>
              <a:cxnLst/>
              <a:rect l="l" t="t" r="r" b="b"/>
              <a:pathLst>
                <a:path w="9525" h="3605529">
                  <a:moveTo>
                    <a:pt x="0" y="3309636"/>
                  </a:moveTo>
                  <a:lnTo>
                    <a:pt x="0" y="3605255"/>
                  </a:lnTo>
                  <a:lnTo>
                    <a:pt x="0" y="3209791"/>
                  </a:lnTo>
                  <a:lnTo>
                    <a:pt x="0" y="3506724"/>
                  </a:lnTo>
                  <a:lnTo>
                    <a:pt x="0" y="3358245"/>
                  </a:lnTo>
                  <a:lnTo>
                    <a:pt x="0" y="3506724"/>
                  </a:lnTo>
                  <a:lnTo>
                    <a:pt x="0" y="3161170"/>
                  </a:lnTo>
                  <a:lnTo>
                    <a:pt x="0" y="3309636"/>
                  </a:lnTo>
                  <a:lnTo>
                    <a:pt x="0" y="3209791"/>
                  </a:lnTo>
                  <a:lnTo>
                    <a:pt x="1280" y="3209791"/>
                  </a:lnTo>
                  <a:lnTo>
                    <a:pt x="1280" y="3161170"/>
                  </a:lnTo>
                  <a:lnTo>
                    <a:pt x="1280" y="3309636"/>
                  </a:lnTo>
                  <a:lnTo>
                    <a:pt x="1280" y="756790"/>
                  </a:lnTo>
                  <a:lnTo>
                    <a:pt x="1280" y="3161170"/>
                  </a:lnTo>
                  <a:lnTo>
                    <a:pt x="1280" y="708182"/>
                  </a:lnTo>
                  <a:lnTo>
                    <a:pt x="1280" y="3161170"/>
                  </a:lnTo>
                  <a:lnTo>
                    <a:pt x="1280" y="708182"/>
                  </a:lnTo>
                  <a:lnTo>
                    <a:pt x="1280" y="806713"/>
                  </a:lnTo>
                  <a:lnTo>
                    <a:pt x="1280" y="708182"/>
                  </a:lnTo>
                  <a:lnTo>
                    <a:pt x="3842" y="708182"/>
                  </a:lnTo>
                  <a:lnTo>
                    <a:pt x="3842" y="642486"/>
                  </a:lnTo>
                  <a:lnTo>
                    <a:pt x="3842" y="806713"/>
                  </a:lnTo>
                  <a:lnTo>
                    <a:pt x="3842" y="592551"/>
                  </a:lnTo>
                  <a:lnTo>
                    <a:pt x="3842" y="806713"/>
                  </a:lnTo>
                  <a:lnTo>
                    <a:pt x="3842" y="296932"/>
                  </a:lnTo>
                  <a:lnTo>
                    <a:pt x="3842" y="3161170"/>
                  </a:lnTo>
                  <a:lnTo>
                    <a:pt x="3842" y="0"/>
                  </a:lnTo>
                  <a:lnTo>
                    <a:pt x="3842" y="806713"/>
                  </a:lnTo>
                  <a:lnTo>
                    <a:pt x="3842" y="0"/>
                  </a:lnTo>
                  <a:lnTo>
                    <a:pt x="3842" y="3309636"/>
                  </a:lnTo>
                  <a:lnTo>
                    <a:pt x="3842" y="197087"/>
                  </a:lnTo>
                  <a:lnTo>
                    <a:pt x="3842" y="3309636"/>
                  </a:lnTo>
                  <a:lnTo>
                    <a:pt x="3842" y="197087"/>
                  </a:lnTo>
                  <a:lnTo>
                    <a:pt x="3842" y="3209791"/>
                  </a:lnTo>
                  <a:lnTo>
                    <a:pt x="3842" y="543942"/>
                  </a:lnTo>
                  <a:lnTo>
                    <a:pt x="5123" y="806713"/>
                  </a:lnTo>
                  <a:lnTo>
                    <a:pt x="5123" y="756790"/>
                  </a:lnTo>
                  <a:lnTo>
                    <a:pt x="5123" y="806713"/>
                  </a:lnTo>
                  <a:lnTo>
                    <a:pt x="5123" y="642486"/>
                  </a:lnTo>
                  <a:lnTo>
                    <a:pt x="5123" y="708182"/>
                  </a:lnTo>
                  <a:lnTo>
                    <a:pt x="5123" y="592551"/>
                  </a:lnTo>
                  <a:lnTo>
                    <a:pt x="5123" y="756790"/>
                  </a:lnTo>
                  <a:lnTo>
                    <a:pt x="6403" y="708182"/>
                  </a:lnTo>
                  <a:lnTo>
                    <a:pt x="6403" y="592551"/>
                  </a:lnTo>
                  <a:lnTo>
                    <a:pt x="6403" y="806713"/>
                  </a:lnTo>
                  <a:lnTo>
                    <a:pt x="6403" y="708182"/>
                  </a:lnTo>
                  <a:lnTo>
                    <a:pt x="6403" y="756790"/>
                  </a:lnTo>
                  <a:lnTo>
                    <a:pt x="6403" y="708182"/>
                  </a:lnTo>
                  <a:lnTo>
                    <a:pt x="7684" y="806713"/>
                  </a:lnTo>
                  <a:lnTo>
                    <a:pt x="7684" y="543942"/>
                  </a:lnTo>
                  <a:lnTo>
                    <a:pt x="7684" y="592551"/>
                  </a:lnTo>
                  <a:lnTo>
                    <a:pt x="7684" y="296932"/>
                  </a:lnTo>
                  <a:lnTo>
                    <a:pt x="7684" y="806713"/>
                  </a:lnTo>
                  <a:lnTo>
                    <a:pt x="7684" y="756790"/>
                  </a:lnTo>
                  <a:lnTo>
                    <a:pt x="7684" y="806713"/>
                  </a:lnTo>
                  <a:lnTo>
                    <a:pt x="7684" y="197087"/>
                  </a:lnTo>
                  <a:lnTo>
                    <a:pt x="7684" y="3309636"/>
                  </a:lnTo>
                  <a:lnTo>
                    <a:pt x="7684" y="806713"/>
                  </a:lnTo>
                  <a:lnTo>
                    <a:pt x="8965" y="3259714"/>
                  </a:lnTo>
                  <a:lnTo>
                    <a:pt x="8965" y="148466"/>
                  </a:lnTo>
                  <a:lnTo>
                    <a:pt x="8965" y="3209791"/>
                  </a:lnTo>
                  <a:lnTo>
                    <a:pt x="8965" y="494020"/>
                  </a:lnTo>
                  <a:lnTo>
                    <a:pt x="8965" y="3161170"/>
                  </a:lnTo>
                  <a:lnTo>
                    <a:pt x="8965" y="197087"/>
                  </a:lnTo>
                </a:path>
              </a:pathLst>
            </a:custGeom>
            <a:ln w="12802">
              <a:solidFill>
                <a:srgbClr val="7FCCFF"/>
              </a:solidFill>
            </a:ln>
          </p:spPr>
          <p:txBody>
            <a:bodyPr wrap="square" lIns="0" tIns="0" rIns="0" bIns="0" rtlCol="0"/>
            <a:lstStyle/>
            <a:p>
              <a:endParaRPr/>
            </a:p>
          </p:txBody>
        </p:sp>
        <p:sp>
          <p:nvSpPr>
            <p:cNvPr id="191" name="object 190"/>
            <p:cNvSpPr/>
            <p:nvPr/>
          </p:nvSpPr>
          <p:spPr>
            <a:xfrm>
              <a:off x="2433882" y="2152015"/>
              <a:ext cx="8659" cy="2964516"/>
            </a:xfrm>
            <a:custGeom>
              <a:avLst/>
              <a:gdLst/>
              <a:ahLst/>
              <a:cxnLst/>
              <a:rect l="l" t="t" r="r" b="b"/>
              <a:pathLst>
                <a:path w="9525" h="3359785">
                  <a:moveTo>
                    <a:pt x="0" y="0"/>
                  </a:moveTo>
                  <a:lnTo>
                    <a:pt x="0" y="0"/>
                  </a:lnTo>
                  <a:lnTo>
                    <a:pt x="0" y="3161157"/>
                  </a:lnTo>
                  <a:lnTo>
                    <a:pt x="0" y="346855"/>
                  </a:lnTo>
                  <a:lnTo>
                    <a:pt x="0" y="511095"/>
                  </a:lnTo>
                  <a:lnTo>
                    <a:pt x="0" y="99845"/>
                  </a:lnTo>
                  <a:lnTo>
                    <a:pt x="0" y="511095"/>
                  </a:lnTo>
                  <a:lnTo>
                    <a:pt x="0" y="198389"/>
                  </a:lnTo>
                  <a:lnTo>
                    <a:pt x="0" y="511095"/>
                  </a:lnTo>
                  <a:lnTo>
                    <a:pt x="0" y="246997"/>
                  </a:lnTo>
                  <a:lnTo>
                    <a:pt x="0" y="609625"/>
                  </a:lnTo>
                  <a:lnTo>
                    <a:pt x="0" y="99845"/>
                  </a:lnTo>
                  <a:lnTo>
                    <a:pt x="0" y="609625"/>
                  </a:lnTo>
                  <a:lnTo>
                    <a:pt x="0" y="395463"/>
                  </a:lnTo>
                  <a:lnTo>
                    <a:pt x="1280" y="2964082"/>
                  </a:lnTo>
                  <a:lnTo>
                    <a:pt x="1280" y="3112549"/>
                  </a:lnTo>
                  <a:lnTo>
                    <a:pt x="1280" y="3012704"/>
                  </a:lnTo>
                  <a:lnTo>
                    <a:pt x="1280" y="3062626"/>
                  </a:lnTo>
                  <a:lnTo>
                    <a:pt x="1280" y="2964082"/>
                  </a:lnTo>
                  <a:lnTo>
                    <a:pt x="1280" y="3112549"/>
                  </a:lnTo>
                  <a:lnTo>
                    <a:pt x="1280" y="2964082"/>
                  </a:lnTo>
                  <a:lnTo>
                    <a:pt x="1280" y="3062626"/>
                  </a:lnTo>
                  <a:lnTo>
                    <a:pt x="1280" y="2964082"/>
                  </a:lnTo>
                  <a:lnTo>
                    <a:pt x="1280" y="3012704"/>
                  </a:lnTo>
                  <a:lnTo>
                    <a:pt x="2561" y="3012704"/>
                  </a:lnTo>
                  <a:lnTo>
                    <a:pt x="3842" y="3062626"/>
                  </a:lnTo>
                  <a:lnTo>
                    <a:pt x="3842" y="246997"/>
                  </a:lnTo>
                  <a:lnTo>
                    <a:pt x="3842" y="3112549"/>
                  </a:lnTo>
                  <a:lnTo>
                    <a:pt x="3842" y="2964082"/>
                  </a:lnTo>
                  <a:lnTo>
                    <a:pt x="3842" y="3012704"/>
                  </a:lnTo>
                  <a:lnTo>
                    <a:pt x="3842" y="296932"/>
                  </a:lnTo>
                  <a:lnTo>
                    <a:pt x="3842" y="3309636"/>
                  </a:lnTo>
                  <a:lnTo>
                    <a:pt x="3842" y="609625"/>
                  </a:lnTo>
                  <a:lnTo>
                    <a:pt x="3842" y="3259701"/>
                  </a:lnTo>
                  <a:lnTo>
                    <a:pt x="3842" y="445399"/>
                  </a:lnTo>
                  <a:lnTo>
                    <a:pt x="3842" y="3259701"/>
                  </a:lnTo>
                  <a:lnTo>
                    <a:pt x="3842" y="445399"/>
                  </a:lnTo>
                  <a:lnTo>
                    <a:pt x="3842" y="3309636"/>
                  </a:lnTo>
                  <a:lnTo>
                    <a:pt x="3842" y="609625"/>
                  </a:lnTo>
                  <a:lnTo>
                    <a:pt x="3842" y="3259701"/>
                  </a:lnTo>
                  <a:lnTo>
                    <a:pt x="3842" y="445399"/>
                  </a:lnTo>
                  <a:lnTo>
                    <a:pt x="3842" y="3309636"/>
                  </a:lnTo>
                  <a:lnTo>
                    <a:pt x="3842" y="445399"/>
                  </a:lnTo>
                  <a:lnTo>
                    <a:pt x="3842" y="3112549"/>
                  </a:lnTo>
                  <a:lnTo>
                    <a:pt x="3842" y="511095"/>
                  </a:lnTo>
                  <a:lnTo>
                    <a:pt x="6391" y="3012704"/>
                  </a:lnTo>
                  <a:lnTo>
                    <a:pt x="6391" y="2964082"/>
                  </a:lnTo>
                  <a:lnTo>
                    <a:pt x="6391" y="3062626"/>
                  </a:lnTo>
                  <a:lnTo>
                    <a:pt x="7684" y="609625"/>
                  </a:lnTo>
                  <a:lnTo>
                    <a:pt x="7684" y="511095"/>
                  </a:lnTo>
                  <a:lnTo>
                    <a:pt x="7684" y="3062626"/>
                  </a:lnTo>
                  <a:lnTo>
                    <a:pt x="7684" y="2964082"/>
                  </a:lnTo>
                  <a:lnTo>
                    <a:pt x="7684" y="3211093"/>
                  </a:lnTo>
                  <a:lnTo>
                    <a:pt x="7684" y="2964082"/>
                  </a:lnTo>
                  <a:lnTo>
                    <a:pt x="7684" y="3211093"/>
                  </a:lnTo>
                  <a:lnTo>
                    <a:pt x="7684" y="3062626"/>
                  </a:lnTo>
                  <a:lnTo>
                    <a:pt x="7684" y="3309636"/>
                  </a:lnTo>
                  <a:lnTo>
                    <a:pt x="7684" y="609625"/>
                  </a:lnTo>
                  <a:lnTo>
                    <a:pt x="7684" y="3359559"/>
                  </a:lnTo>
                  <a:lnTo>
                    <a:pt x="7684" y="3112549"/>
                  </a:lnTo>
                  <a:lnTo>
                    <a:pt x="7684" y="3309636"/>
                  </a:lnTo>
                  <a:lnTo>
                    <a:pt x="7684" y="3161157"/>
                  </a:lnTo>
                  <a:lnTo>
                    <a:pt x="8965" y="559703"/>
                  </a:lnTo>
                  <a:lnTo>
                    <a:pt x="8965" y="511095"/>
                  </a:lnTo>
                </a:path>
              </a:pathLst>
            </a:custGeom>
            <a:ln w="12802">
              <a:solidFill>
                <a:srgbClr val="7FCCFF"/>
              </a:solidFill>
            </a:ln>
          </p:spPr>
          <p:txBody>
            <a:bodyPr wrap="square" lIns="0" tIns="0" rIns="0" bIns="0" rtlCol="0"/>
            <a:lstStyle/>
            <a:p>
              <a:endParaRPr/>
            </a:p>
          </p:txBody>
        </p:sp>
        <p:sp>
          <p:nvSpPr>
            <p:cNvPr id="192" name="object 191"/>
            <p:cNvSpPr/>
            <p:nvPr/>
          </p:nvSpPr>
          <p:spPr>
            <a:xfrm>
              <a:off x="2442031" y="2283014"/>
              <a:ext cx="9814" cy="2876550"/>
            </a:xfrm>
            <a:custGeom>
              <a:avLst/>
              <a:gdLst/>
              <a:ahLst/>
              <a:cxnLst/>
              <a:rect l="l" t="t" r="r" b="b"/>
              <a:pathLst>
                <a:path w="10794" h="3260090">
                  <a:moveTo>
                    <a:pt x="0" y="362628"/>
                  </a:moveTo>
                  <a:lnTo>
                    <a:pt x="0" y="362628"/>
                  </a:lnTo>
                  <a:lnTo>
                    <a:pt x="0" y="3259701"/>
                  </a:lnTo>
                  <a:lnTo>
                    <a:pt x="0" y="2964082"/>
                  </a:lnTo>
                  <a:lnTo>
                    <a:pt x="0" y="3062626"/>
                  </a:lnTo>
                  <a:lnTo>
                    <a:pt x="0" y="362628"/>
                  </a:lnTo>
                  <a:lnTo>
                    <a:pt x="0" y="3211093"/>
                  </a:lnTo>
                  <a:lnTo>
                    <a:pt x="0" y="296932"/>
                  </a:lnTo>
                  <a:lnTo>
                    <a:pt x="0" y="3012691"/>
                  </a:lnTo>
                  <a:lnTo>
                    <a:pt x="0" y="362628"/>
                  </a:lnTo>
                  <a:lnTo>
                    <a:pt x="0" y="2815616"/>
                  </a:lnTo>
                  <a:lnTo>
                    <a:pt x="1268" y="362628"/>
                  </a:lnTo>
                  <a:lnTo>
                    <a:pt x="1268" y="411236"/>
                  </a:lnTo>
                  <a:lnTo>
                    <a:pt x="1268" y="246997"/>
                  </a:lnTo>
                  <a:lnTo>
                    <a:pt x="1268" y="411236"/>
                  </a:lnTo>
                  <a:lnTo>
                    <a:pt x="2548" y="296932"/>
                  </a:lnTo>
                  <a:lnTo>
                    <a:pt x="2548" y="461159"/>
                  </a:lnTo>
                  <a:lnTo>
                    <a:pt x="3829" y="461159"/>
                  </a:lnTo>
                  <a:lnTo>
                    <a:pt x="3829" y="148466"/>
                  </a:lnTo>
                  <a:lnTo>
                    <a:pt x="3829" y="2815616"/>
                  </a:lnTo>
                  <a:lnTo>
                    <a:pt x="3829" y="49922"/>
                  </a:lnTo>
                  <a:lnTo>
                    <a:pt x="3829" y="2815616"/>
                  </a:lnTo>
                  <a:lnTo>
                    <a:pt x="3829" y="0"/>
                  </a:lnTo>
                  <a:lnTo>
                    <a:pt x="3829" y="2914160"/>
                  </a:lnTo>
                  <a:lnTo>
                    <a:pt x="3829" y="49922"/>
                  </a:lnTo>
                  <a:lnTo>
                    <a:pt x="3829" y="2864237"/>
                  </a:lnTo>
                  <a:lnTo>
                    <a:pt x="3829" y="148466"/>
                  </a:lnTo>
                  <a:lnTo>
                    <a:pt x="3829" y="2864237"/>
                  </a:lnTo>
                  <a:lnTo>
                    <a:pt x="3829" y="246997"/>
                  </a:lnTo>
                  <a:lnTo>
                    <a:pt x="3829" y="461159"/>
                  </a:lnTo>
                  <a:lnTo>
                    <a:pt x="6391" y="461159"/>
                  </a:lnTo>
                  <a:lnTo>
                    <a:pt x="6391" y="246997"/>
                  </a:lnTo>
                  <a:lnTo>
                    <a:pt x="6391" y="411236"/>
                  </a:lnTo>
                  <a:lnTo>
                    <a:pt x="6391" y="49922"/>
                  </a:lnTo>
                  <a:lnTo>
                    <a:pt x="6391" y="362628"/>
                  </a:lnTo>
                  <a:lnTo>
                    <a:pt x="6391" y="98530"/>
                  </a:lnTo>
                  <a:lnTo>
                    <a:pt x="6391" y="246997"/>
                  </a:lnTo>
                  <a:lnTo>
                    <a:pt x="6391" y="98530"/>
                  </a:lnTo>
                  <a:lnTo>
                    <a:pt x="6391" y="246997"/>
                  </a:lnTo>
                  <a:lnTo>
                    <a:pt x="6391" y="148466"/>
                  </a:lnTo>
                  <a:lnTo>
                    <a:pt x="6391" y="411236"/>
                  </a:lnTo>
                  <a:lnTo>
                    <a:pt x="6391" y="296932"/>
                  </a:lnTo>
                  <a:lnTo>
                    <a:pt x="6391" y="2815616"/>
                  </a:lnTo>
                  <a:lnTo>
                    <a:pt x="7672" y="2864237"/>
                  </a:lnTo>
                  <a:lnTo>
                    <a:pt x="7672" y="2964082"/>
                  </a:lnTo>
                  <a:lnTo>
                    <a:pt x="7672" y="2815616"/>
                  </a:lnTo>
                  <a:lnTo>
                    <a:pt x="7672" y="2914160"/>
                  </a:lnTo>
                  <a:lnTo>
                    <a:pt x="7672" y="2815616"/>
                  </a:lnTo>
                  <a:lnTo>
                    <a:pt x="7672" y="2914160"/>
                  </a:lnTo>
                  <a:lnTo>
                    <a:pt x="7672" y="296932"/>
                  </a:lnTo>
                  <a:lnTo>
                    <a:pt x="7672" y="2914160"/>
                  </a:lnTo>
                  <a:lnTo>
                    <a:pt x="7672" y="49922"/>
                  </a:lnTo>
                  <a:lnTo>
                    <a:pt x="7672" y="2815616"/>
                  </a:lnTo>
                  <a:lnTo>
                    <a:pt x="8952" y="461159"/>
                  </a:lnTo>
                  <a:lnTo>
                    <a:pt x="8952" y="98530"/>
                  </a:lnTo>
                  <a:lnTo>
                    <a:pt x="8952" y="2864237"/>
                  </a:lnTo>
                  <a:lnTo>
                    <a:pt x="8952" y="246997"/>
                  </a:lnTo>
                  <a:lnTo>
                    <a:pt x="8952" y="2914160"/>
                  </a:lnTo>
                  <a:lnTo>
                    <a:pt x="8952" y="296932"/>
                  </a:lnTo>
                  <a:lnTo>
                    <a:pt x="8952" y="461159"/>
                  </a:lnTo>
                  <a:lnTo>
                    <a:pt x="10233" y="2815616"/>
                  </a:lnTo>
                  <a:lnTo>
                    <a:pt x="10233" y="3062626"/>
                  </a:lnTo>
                  <a:lnTo>
                    <a:pt x="10233" y="2864237"/>
                  </a:lnTo>
                  <a:lnTo>
                    <a:pt x="10233" y="2914160"/>
                  </a:lnTo>
                </a:path>
              </a:pathLst>
            </a:custGeom>
            <a:ln w="12802">
              <a:solidFill>
                <a:srgbClr val="7FCCFF"/>
              </a:solidFill>
            </a:ln>
          </p:spPr>
          <p:txBody>
            <a:bodyPr wrap="square" lIns="0" tIns="0" rIns="0" bIns="0" rtlCol="0"/>
            <a:lstStyle/>
            <a:p>
              <a:endParaRPr/>
            </a:p>
          </p:txBody>
        </p:sp>
        <p:sp>
          <p:nvSpPr>
            <p:cNvPr id="193" name="object 192"/>
            <p:cNvSpPr/>
            <p:nvPr/>
          </p:nvSpPr>
          <p:spPr>
            <a:xfrm>
              <a:off x="2451334" y="2414014"/>
              <a:ext cx="6350" cy="2745441"/>
            </a:xfrm>
            <a:custGeom>
              <a:avLst/>
              <a:gdLst/>
              <a:ahLst/>
              <a:cxnLst/>
              <a:rect l="l" t="t" r="r" b="b"/>
              <a:pathLst>
                <a:path w="6985" h="3111500">
                  <a:moveTo>
                    <a:pt x="0" y="2765693"/>
                  </a:moveTo>
                  <a:lnTo>
                    <a:pt x="0" y="262770"/>
                  </a:lnTo>
                  <a:lnTo>
                    <a:pt x="0" y="3012704"/>
                  </a:lnTo>
                  <a:lnTo>
                    <a:pt x="0" y="148466"/>
                  </a:lnTo>
                  <a:lnTo>
                    <a:pt x="0" y="3012704"/>
                  </a:lnTo>
                  <a:lnTo>
                    <a:pt x="0" y="2765693"/>
                  </a:lnTo>
                  <a:lnTo>
                    <a:pt x="1280" y="2765693"/>
                  </a:lnTo>
                  <a:lnTo>
                    <a:pt x="1280" y="214162"/>
                  </a:lnTo>
                  <a:lnTo>
                    <a:pt x="1280" y="3012704"/>
                  </a:lnTo>
                  <a:lnTo>
                    <a:pt x="1280" y="312693"/>
                  </a:lnTo>
                  <a:lnTo>
                    <a:pt x="1280" y="3062626"/>
                  </a:lnTo>
                  <a:lnTo>
                    <a:pt x="1280" y="2815616"/>
                  </a:lnTo>
                  <a:lnTo>
                    <a:pt x="1280" y="2914160"/>
                  </a:lnTo>
                  <a:lnTo>
                    <a:pt x="1280" y="2715771"/>
                  </a:lnTo>
                  <a:lnTo>
                    <a:pt x="1280" y="2864224"/>
                  </a:lnTo>
                  <a:lnTo>
                    <a:pt x="1280" y="2667150"/>
                  </a:lnTo>
                  <a:lnTo>
                    <a:pt x="2561" y="2667150"/>
                  </a:lnTo>
                  <a:lnTo>
                    <a:pt x="2561" y="2765693"/>
                  </a:lnTo>
                  <a:lnTo>
                    <a:pt x="2561" y="312693"/>
                  </a:lnTo>
                  <a:lnTo>
                    <a:pt x="2561" y="2765693"/>
                  </a:lnTo>
                  <a:lnTo>
                    <a:pt x="2561" y="312693"/>
                  </a:lnTo>
                  <a:lnTo>
                    <a:pt x="2561" y="2815616"/>
                  </a:lnTo>
                  <a:lnTo>
                    <a:pt x="2561" y="2715771"/>
                  </a:lnTo>
                  <a:lnTo>
                    <a:pt x="2561" y="2864224"/>
                  </a:lnTo>
                  <a:lnTo>
                    <a:pt x="2561" y="2715771"/>
                  </a:lnTo>
                  <a:lnTo>
                    <a:pt x="2561" y="2914160"/>
                  </a:lnTo>
                  <a:lnTo>
                    <a:pt x="2561" y="2667150"/>
                  </a:lnTo>
                  <a:lnTo>
                    <a:pt x="2561" y="2815616"/>
                  </a:lnTo>
                  <a:lnTo>
                    <a:pt x="2561" y="2667150"/>
                  </a:lnTo>
                  <a:lnTo>
                    <a:pt x="2561" y="2914160"/>
                  </a:lnTo>
                  <a:lnTo>
                    <a:pt x="2561" y="2765693"/>
                  </a:lnTo>
                  <a:lnTo>
                    <a:pt x="3842" y="2715771"/>
                  </a:lnTo>
                  <a:lnTo>
                    <a:pt x="3842" y="2667150"/>
                  </a:lnTo>
                  <a:lnTo>
                    <a:pt x="5123" y="2765693"/>
                  </a:lnTo>
                  <a:lnTo>
                    <a:pt x="5123" y="98530"/>
                  </a:lnTo>
                  <a:lnTo>
                    <a:pt x="5123" y="2815616"/>
                  </a:lnTo>
                  <a:lnTo>
                    <a:pt x="5123" y="0"/>
                  </a:lnTo>
                  <a:lnTo>
                    <a:pt x="5123" y="2914160"/>
                  </a:lnTo>
                  <a:lnTo>
                    <a:pt x="5123" y="0"/>
                  </a:lnTo>
                  <a:lnTo>
                    <a:pt x="5123" y="3062626"/>
                  </a:lnTo>
                  <a:lnTo>
                    <a:pt x="5123" y="2667150"/>
                  </a:lnTo>
                  <a:lnTo>
                    <a:pt x="5123" y="2815616"/>
                  </a:lnTo>
                  <a:lnTo>
                    <a:pt x="5123" y="0"/>
                  </a:lnTo>
                  <a:lnTo>
                    <a:pt x="5123" y="3111234"/>
                  </a:lnTo>
                  <a:lnTo>
                    <a:pt x="5123" y="2715771"/>
                  </a:lnTo>
                  <a:lnTo>
                    <a:pt x="5123" y="2864224"/>
                  </a:lnTo>
                  <a:lnTo>
                    <a:pt x="5123" y="148466"/>
                  </a:lnTo>
                  <a:lnTo>
                    <a:pt x="5123" y="3012704"/>
                  </a:lnTo>
                  <a:lnTo>
                    <a:pt x="5123" y="214162"/>
                  </a:lnTo>
                  <a:lnTo>
                    <a:pt x="5123" y="2914160"/>
                  </a:lnTo>
                  <a:lnTo>
                    <a:pt x="5123" y="2667150"/>
                  </a:lnTo>
                  <a:lnTo>
                    <a:pt x="5123" y="2962768"/>
                  </a:lnTo>
                  <a:lnTo>
                    <a:pt x="5123" y="2667150"/>
                  </a:lnTo>
                  <a:lnTo>
                    <a:pt x="5123" y="2765693"/>
                  </a:lnTo>
                  <a:lnTo>
                    <a:pt x="6403" y="2667150"/>
                  </a:lnTo>
                  <a:lnTo>
                    <a:pt x="6403" y="2815616"/>
                  </a:lnTo>
                  <a:lnTo>
                    <a:pt x="6403" y="2667150"/>
                  </a:lnTo>
                  <a:lnTo>
                    <a:pt x="6403" y="2715771"/>
                  </a:lnTo>
                  <a:lnTo>
                    <a:pt x="6403" y="2667150"/>
                  </a:lnTo>
                  <a:lnTo>
                    <a:pt x="6403" y="2765693"/>
                  </a:lnTo>
                  <a:lnTo>
                    <a:pt x="6403" y="312693"/>
                  </a:lnTo>
                  <a:lnTo>
                    <a:pt x="6403" y="2765693"/>
                  </a:lnTo>
                </a:path>
              </a:pathLst>
            </a:custGeom>
            <a:ln w="12802">
              <a:solidFill>
                <a:srgbClr val="7FCCFF"/>
              </a:solidFill>
            </a:ln>
          </p:spPr>
          <p:txBody>
            <a:bodyPr wrap="square" lIns="0" tIns="0" rIns="0" bIns="0" rtlCol="0"/>
            <a:lstStyle/>
            <a:p>
              <a:endParaRPr/>
            </a:p>
          </p:txBody>
        </p:sp>
        <p:sp>
          <p:nvSpPr>
            <p:cNvPr id="194" name="object 193"/>
            <p:cNvSpPr/>
            <p:nvPr/>
          </p:nvSpPr>
          <p:spPr>
            <a:xfrm>
              <a:off x="2457157" y="2327064"/>
              <a:ext cx="7505" cy="2919132"/>
            </a:xfrm>
            <a:custGeom>
              <a:avLst/>
              <a:gdLst/>
              <a:ahLst/>
              <a:cxnLst/>
              <a:rect l="l" t="t" r="r" b="b"/>
              <a:pathLst>
                <a:path w="8255" h="3308350">
                  <a:moveTo>
                    <a:pt x="0" y="2864237"/>
                  </a:moveTo>
                  <a:lnTo>
                    <a:pt x="0" y="2814315"/>
                  </a:lnTo>
                  <a:lnTo>
                    <a:pt x="1280" y="2814315"/>
                  </a:lnTo>
                  <a:lnTo>
                    <a:pt x="1280" y="2765693"/>
                  </a:lnTo>
                  <a:lnTo>
                    <a:pt x="1280" y="3012704"/>
                  </a:lnTo>
                  <a:lnTo>
                    <a:pt x="1280" y="2864237"/>
                  </a:lnTo>
                  <a:lnTo>
                    <a:pt x="1280" y="3012704"/>
                  </a:lnTo>
                  <a:lnTo>
                    <a:pt x="1280" y="2814315"/>
                  </a:lnTo>
                  <a:lnTo>
                    <a:pt x="1280" y="3111247"/>
                  </a:lnTo>
                  <a:lnTo>
                    <a:pt x="1280" y="2814315"/>
                  </a:lnTo>
                  <a:lnTo>
                    <a:pt x="1280" y="3061312"/>
                  </a:lnTo>
                  <a:lnTo>
                    <a:pt x="1280" y="2814315"/>
                  </a:lnTo>
                  <a:lnTo>
                    <a:pt x="1280" y="3061312"/>
                  </a:lnTo>
                  <a:lnTo>
                    <a:pt x="1280" y="2765693"/>
                  </a:lnTo>
                  <a:lnTo>
                    <a:pt x="1280" y="2814315"/>
                  </a:lnTo>
                  <a:lnTo>
                    <a:pt x="2561" y="2765693"/>
                  </a:lnTo>
                  <a:lnTo>
                    <a:pt x="2561" y="411236"/>
                  </a:lnTo>
                  <a:lnTo>
                    <a:pt x="2561" y="2814315"/>
                  </a:lnTo>
                  <a:lnTo>
                    <a:pt x="2561" y="312705"/>
                  </a:lnTo>
                  <a:lnTo>
                    <a:pt x="2561" y="3111247"/>
                  </a:lnTo>
                  <a:lnTo>
                    <a:pt x="2561" y="2814315"/>
                  </a:lnTo>
                  <a:lnTo>
                    <a:pt x="2561" y="3012704"/>
                  </a:lnTo>
                  <a:lnTo>
                    <a:pt x="2561" y="247010"/>
                  </a:lnTo>
                  <a:lnTo>
                    <a:pt x="2561" y="3308322"/>
                  </a:lnTo>
                  <a:lnTo>
                    <a:pt x="2561" y="2864237"/>
                  </a:lnTo>
                  <a:lnTo>
                    <a:pt x="2561" y="3061312"/>
                  </a:lnTo>
                  <a:lnTo>
                    <a:pt x="2561" y="197074"/>
                  </a:lnTo>
                  <a:lnTo>
                    <a:pt x="2561" y="3259714"/>
                  </a:lnTo>
                  <a:lnTo>
                    <a:pt x="2561" y="2962768"/>
                  </a:lnTo>
                  <a:lnTo>
                    <a:pt x="2561" y="3161170"/>
                  </a:lnTo>
                  <a:lnTo>
                    <a:pt x="2561" y="197074"/>
                  </a:lnTo>
                  <a:lnTo>
                    <a:pt x="2561" y="3209778"/>
                  </a:lnTo>
                  <a:lnTo>
                    <a:pt x="3842" y="3209778"/>
                  </a:lnTo>
                  <a:lnTo>
                    <a:pt x="3842" y="2765693"/>
                  </a:lnTo>
                  <a:lnTo>
                    <a:pt x="3842" y="3209778"/>
                  </a:lnTo>
                  <a:lnTo>
                    <a:pt x="3842" y="2914160"/>
                  </a:lnTo>
                  <a:lnTo>
                    <a:pt x="3842" y="3259714"/>
                  </a:lnTo>
                  <a:lnTo>
                    <a:pt x="3842" y="2765693"/>
                  </a:lnTo>
                  <a:lnTo>
                    <a:pt x="3842" y="3111247"/>
                  </a:lnTo>
                  <a:lnTo>
                    <a:pt x="3842" y="2814315"/>
                  </a:lnTo>
                  <a:lnTo>
                    <a:pt x="3842" y="3061312"/>
                  </a:lnTo>
                  <a:lnTo>
                    <a:pt x="3842" y="2814315"/>
                  </a:lnTo>
                  <a:lnTo>
                    <a:pt x="3842" y="2914160"/>
                  </a:lnTo>
                  <a:lnTo>
                    <a:pt x="3842" y="2765693"/>
                  </a:lnTo>
                  <a:lnTo>
                    <a:pt x="3842" y="2814315"/>
                  </a:lnTo>
                  <a:lnTo>
                    <a:pt x="5123" y="2765693"/>
                  </a:lnTo>
                  <a:lnTo>
                    <a:pt x="5123" y="2814315"/>
                  </a:lnTo>
                  <a:lnTo>
                    <a:pt x="5123" y="2765693"/>
                  </a:lnTo>
                  <a:lnTo>
                    <a:pt x="5123" y="2914160"/>
                  </a:lnTo>
                  <a:lnTo>
                    <a:pt x="5123" y="2765693"/>
                  </a:lnTo>
                  <a:lnTo>
                    <a:pt x="5123" y="2864237"/>
                  </a:lnTo>
                  <a:lnTo>
                    <a:pt x="5123" y="2765693"/>
                  </a:lnTo>
                  <a:lnTo>
                    <a:pt x="5123" y="2864237"/>
                  </a:lnTo>
                  <a:lnTo>
                    <a:pt x="5123" y="2765693"/>
                  </a:lnTo>
                  <a:lnTo>
                    <a:pt x="5123" y="2864237"/>
                  </a:lnTo>
                  <a:lnTo>
                    <a:pt x="5123" y="2765693"/>
                  </a:lnTo>
                  <a:lnTo>
                    <a:pt x="6403" y="361314"/>
                  </a:lnTo>
                  <a:lnTo>
                    <a:pt x="7672" y="312705"/>
                  </a:lnTo>
                  <a:lnTo>
                    <a:pt x="7672" y="0"/>
                  </a:lnTo>
                  <a:lnTo>
                    <a:pt x="7672" y="411236"/>
                  </a:lnTo>
                  <a:lnTo>
                    <a:pt x="7672" y="361314"/>
                  </a:lnTo>
                  <a:lnTo>
                    <a:pt x="7672" y="2765693"/>
                  </a:lnTo>
                  <a:lnTo>
                    <a:pt x="7672" y="48608"/>
                  </a:lnTo>
                  <a:lnTo>
                    <a:pt x="7672" y="2962768"/>
                  </a:lnTo>
                  <a:lnTo>
                    <a:pt x="7672" y="312705"/>
                  </a:lnTo>
                  <a:lnTo>
                    <a:pt x="7672" y="3012704"/>
                  </a:lnTo>
                  <a:lnTo>
                    <a:pt x="7672" y="2765693"/>
                  </a:lnTo>
                </a:path>
              </a:pathLst>
            </a:custGeom>
            <a:ln w="12802">
              <a:solidFill>
                <a:srgbClr val="7FCCFF"/>
              </a:solidFill>
            </a:ln>
          </p:spPr>
          <p:txBody>
            <a:bodyPr wrap="square" lIns="0" tIns="0" rIns="0" bIns="0" rtlCol="0"/>
            <a:lstStyle/>
            <a:p>
              <a:endParaRPr/>
            </a:p>
          </p:txBody>
        </p:sp>
        <p:sp>
          <p:nvSpPr>
            <p:cNvPr id="195" name="object 194"/>
            <p:cNvSpPr/>
            <p:nvPr/>
          </p:nvSpPr>
          <p:spPr>
            <a:xfrm>
              <a:off x="2464130" y="2240113"/>
              <a:ext cx="7505" cy="2919132"/>
            </a:xfrm>
            <a:custGeom>
              <a:avLst/>
              <a:gdLst/>
              <a:ahLst/>
              <a:cxnLst/>
              <a:rect l="l" t="t" r="r" b="b"/>
              <a:pathLst>
                <a:path w="8255" h="3308350">
                  <a:moveTo>
                    <a:pt x="0" y="2864237"/>
                  </a:moveTo>
                  <a:lnTo>
                    <a:pt x="0" y="247010"/>
                  </a:lnTo>
                  <a:lnTo>
                    <a:pt x="0" y="3259714"/>
                  </a:lnTo>
                  <a:lnTo>
                    <a:pt x="0" y="411249"/>
                  </a:lnTo>
                  <a:lnTo>
                    <a:pt x="0" y="3259714"/>
                  </a:lnTo>
                  <a:lnTo>
                    <a:pt x="0" y="411249"/>
                  </a:lnTo>
                  <a:lnTo>
                    <a:pt x="0" y="3308322"/>
                  </a:lnTo>
                  <a:lnTo>
                    <a:pt x="0" y="411249"/>
                  </a:lnTo>
                  <a:lnTo>
                    <a:pt x="0" y="3308322"/>
                  </a:lnTo>
                  <a:lnTo>
                    <a:pt x="0" y="3012704"/>
                  </a:lnTo>
                  <a:lnTo>
                    <a:pt x="0" y="3259714"/>
                  </a:lnTo>
                  <a:lnTo>
                    <a:pt x="0" y="411249"/>
                  </a:lnTo>
                  <a:lnTo>
                    <a:pt x="0" y="3259714"/>
                  </a:lnTo>
                  <a:lnTo>
                    <a:pt x="0" y="2962781"/>
                  </a:lnTo>
                  <a:lnTo>
                    <a:pt x="0" y="3061312"/>
                  </a:lnTo>
                  <a:lnTo>
                    <a:pt x="0" y="2912858"/>
                  </a:lnTo>
                  <a:lnTo>
                    <a:pt x="0" y="3159856"/>
                  </a:lnTo>
                  <a:lnTo>
                    <a:pt x="0" y="2864237"/>
                  </a:lnTo>
                  <a:lnTo>
                    <a:pt x="0" y="3061312"/>
                  </a:lnTo>
                  <a:lnTo>
                    <a:pt x="1293" y="2864237"/>
                  </a:lnTo>
                  <a:lnTo>
                    <a:pt x="1293" y="2962781"/>
                  </a:lnTo>
                  <a:lnTo>
                    <a:pt x="1293" y="2864237"/>
                  </a:lnTo>
                  <a:lnTo>
                    <a:pt x="2574" y="2864237"/>
                  </a:lnTo>
                  <a:lnTo>
                    <a:pt x="2574" y="2912858"/>
                  </a:lnTo>
                  <a:lnTo>
                    <a:pt x="3842" y="509780"/>
                  </a:lnTo>
                  <a:lnTo>
                    <a:pt x="3842" y="411249"/>
                  </a:lnTo>
                  <a:lnTo>
                    <a:pt x="3842" y="2912858"/>
                  </a:lnTo>
                  <a:lnTo>
                    <a:pt x="3842" y="411249"/>
                  </a:lnTo>
                  <a:lnTo>
                    <a:pt x="3842" y="2912858"/>
                  </a:lnTo>
                  <a:lnTo>
                    <a:pt x="3842" y="459857"/>
                  </a:lnTo>
                  <a:lnTo>
                    <a:pt x="3842" y="3159856"/>
                  </a:lnTo>
                  <a:lnTo>
                    <a:pt x="3842" y="411249"/>
                  </a:lnTo>
                  <a:lnTo>
                    <a:pt x="3842" y="3259714"/>
                  </a:lnTo>
                  <a:lnTo>
                    <a:pt x="3842" y="3012704"/>
                  </a:lnTo>
                  <a:lnTo>
                    <a:pt x="3842" y="3209791"/>
                  </a:lnTo>
                  <a:lnTo>
                    <a:pt x="3842" y="197087"/>
                  </a:lnTo>
                  <a:lnTo>
                    <a:pt x="3842" y="3061312"/>
                  </a:lnTo>
                  <a:lnTo>
                    <a:pt x="3842" y="459857"/>
                  </a:lnTo>
                  <a:lnTo>
                    <a:pt x="3842" y="2864237"/>
                  </a:lnTo>
                  <a:lnTo>
                    <a:pt x="3842" y="0"/>
                  </a:lnTo>
                  <a:lnTo>
                    <a:pt x="3842" y="3159856"/>
                  </a:lnTo>
                  <a:lnTo>
                    <a:pt x="3842" y="3111247"/>
                  </a:lnTo>
                  <a:lnTo>
                    <a:pt x="5135" y="2962781"/>
                  </a:lnTo>
                  <a:lnTo>
                    <a:pt x="5135" y="247010"/>
                  </a:lnTo>
                  <a:lnTo>
                    <a:pt x="5135" y="3209791"/>
                  </a:lnTo>
                  <a:lnTo>
                    <a:pt x="5135" y="295618"/>
                  </a:lnTo>
                  <a:lnTo>
                    <a:pt x="5135" y="2912858"/>
                  </a:lnTo>
                  <a:lnTo>
                    <a:pt x="5135" y="247010"/>
                  </a:lnTo>
                  <a:lnTo>
                    <a:pt x="5135" y="509780"/>
                  </a:lnTo>
                  <a:lnTo>
                    <a:pt x="5135" y="459857"/>
                  </a:lnTo>
                  <a:lnTo>
                    <a:pt x="5135" y="509780"/>
                  </a:lnTo>
                  <a:lnTo>
                    <a:pt x="6416" y="509780"/>
                  </a:lnTo>
                  <a:lnTo>
                    <a:pt x="6416" y="345553"/>
                  </a:lnTo>
                  <a:lnTo>
                    <a:pt x="6416" y="509780"/>
                  </a:lnTo>
                  <a:lnTo>
                    <a:pt x="6416" y="247010"/>
                  </a:lnTo>
                  <a:lnTo>
                    <a:pt x="6416" y="459857"/>
                  </a:lnTo>
                  <a:lnTo>
                    <a:pt x="6416" y="345553"/>
                  </a:lnTo>
                  <a:lnTo>
                    <a:pt x="6416" y="509780"/>
                  </a:lnTo>
                  <a:lnTo>
                    <a:pt x="7684" y="509780"/>
                  </a:lnTo>
                  <a:lnTo>
                    <a:pt x="7684" y="459857"/>
                  </a:lnTo>
                  <a:lnTo>
                    <a:pt x="7684" y="2962781"/>
                  </a:lnTo>
                  <a:lnTo>
                    <a:pt x="7684" y="2912858"/>
                  </a:lnTo>
                  <a:lnTo>
                    <a:pt x="7684" y="3012704"/>
                  </a:lnTo>
                  <a:lnTo>
                    <a:pt x="7684" y="2912858"/>
                  </a:lnTo>
                  <a:lnTo>
                    <a:pt x="7684" y="3061312"/>
                  </a:lnTo>
                </a:path>
              </a:pathLst>
            </a:custGeom>
            <a:ln w="12802">
              <a:solidFill>
                <a:srgbClr val="7FCCFF"/>
              </a:solidFill>
            </a:ln>
          </p:spPr>
          <p:txBody>
            <a:bodyPr wrap="square" lIns="0" tIns="0" rIns="0" bIns="0" rtlCol="0"/>
            <a:lstStyle/>
            <a:p>
              <a:endParaRPr/>
            </a:p>
          </p:txBody>
        </p:sp>
        <p:sp>
          <p:nvSpPr>
            <p:cNvPr id="196" name="object 195"/>
            <p:cNvSpPr/>
            <p:nvPr/>
          </p:nvSpPr>
          <p:spPr>
            <a:xfrm>
              <a:off x="2471118" y="2414014"/>
              <a:ext cx="20205" cy="2745441"/>
            </a:xfrm>
            <a:custGeom>
              <a:avLst/>
              <a:gdLst/>
              <a:ahLst/>
              <a:cxnLst/>
              <a:rect l="l" t="t" r="r" b="b"/>
              <a:pathLst>
                <a:path w="22225" h="3111500">
                  <a:moveTo>
                    <a:pt x="0" y="2864224"/>
                  </a:moveTo>
                  <a:lnTo>
                    <a:pt x="0" y="2914160"/>
                  </a:lnTo>
                  <a:lnTo>
                    <a:pt x="0" y="2715771"/>
                  </a:lnTo>
                  <a:lnTo>
                    <a:pt x="1280" y="2667150"/>
                  </a:lnTo>
                  <a:lnTo>
                    <a:pt x="1280" y="2962768"/>
                  </a:lnTo>
                  <a:lnTo>
                    <a:pt x="1280" y="2667150"/>
                  </a:lnTo>
                  <a:lnTo>
                    <a:pt x="1280" y="2914160"/>
                  </a:lnTo>
                  <a:lnTo>
                    <a:pt x="1280" y="214162"/>
                  </a:lnTo>
                  <a:lnTo>
                    <a:pt x="1280" y="3012704"/>
                  </a:lnTo>
                  <a:lnTo>
                    <a:pt x="1280" y="2667150"/>
                  </a:lnTo>
                  <a:lnTo>
                    <a:pt x="1280" y="2914160"/>
                  </a:lnTo>
                  <a:lnTo>
                    <a:pt x="1280" y="98530"/>
                  </a:lnTo>
                  <a:lnTo>
                    <a:pt x="1280" y="3111234"/>
                  </a:lnTo>
                  <a:lnTo>
                    <a:pt x="1280" y="2715771"/>
                  </a:lnTo>
                  <a:lnTo>
                    <a:pt x="1280" y="2765693"/>
                  </a:lnTo>
                  <a:lnTo>
                    <a:pt x="1280" y="0"/>
                  </a:lnTo>
                  <a:lnTo>
                    <a:pt x="1280" y="3062626"/>
                  </a:lnTo>
                  <a:lnTo>
                    <a:pt x="1280" y="2667150"/>
                  </a:lnTo>
                  <a:lnTo>
                    <a:pt x="1280" y="2715771"/>
                  </a:lnTo>
                  <a:lnTo>
                    <a:pt x="1280" y="148466"/>
                  </a:lnTo>
                  <a:lnTo>
                    <a:pt x="1280" y="3111234"/>
                  </a:lnTo>
                  <a:lnTo>
                    <a:pt x="1280" y="262770"/>
                  </a:lnTo>
                  <a:lnTo>
                    <a:pt x="1280" y="3012704"/>
                  </a:lnTo>
                  <a:lnTo>
                    <a:pt x="1280" y="2815616"/>
                  </a:lnTo>
                  <a:lnTo>
                    <a:pt x="1280" y="2864224"/>
                  </a:lnTo>
                  <a:lnTo>
                    <a:pt x="1280" y="2667150"/>
                  </a:lnTo>
                  <a:lnTo>
                    <a:pt x="3842" y="2765693"/>
                  </a:lnTo>
                  <a:lnTo>
                    <a:pt x="3842" y="2667150"/>
                  </a:lnTo>
                  <a:lnTo>
                    <a:pt x="3842" y="2914160"/>
                  </a:lnTo>
                  <a:lnTo>
                    <a:pt x="3842" y="214162"/>
                  </a:lnTo>
                  <a:lnTo>
                    <a:pt x="3842" y="2914160"/>
                  </a:lnTo>
                  <a:lnTo>
                    <a:pt x="3842" y="2715771"/>
                  </a:lnTo>
                  <a:lnTo>
                    <a:pt x="3842" y="2864224"/>
                  </a:lnTo>
                  <a:lnTo>
                    <a:pt x="3842" y="2715771"/>
                  </a:lnTo>
                  <a:lnTo>
                    <a:pt x="3842" y="2815616"/>
                  </a:lnTo>
                  <a:lnTo>
                    <a:pt x="3842" y="2715771"/>
                  </a:lnTo>
                  <a:lnTo>
                    <a:pt x="3842" y="2765693"/>
                  </a:lnTo>
                  <a:lnTo>
                    <a:pt x="5123" y="312693"/>
                  </a:lnTo>
                  <a:lnTo>
                    <a:pt x="5123" y="214162"/>
                  </a:lnTo>
                  <a:lnTo>
                    <a:pt x="5123" y="2715771"/>
                  </a:lnTo>
                  <a:lnTo>
                    <a:pt x="5123" y="214162"/>
                  </a:lnTo>
                  <a:lnTo>
                    <a:pt x="5123" y="2765693"/>
                  </a:lnTo>
                  <a:lnTo>
                    <a:pt x="5123" y="49922"/>
                  </a:lnTo>
                  <a:lnTo>
                    <a:pt x="5123" y="2914160"/>
                  </a:lnTo>
                  <a:lnTo>
                    <a:pt x="5123" y="148466"/>
                  </a:lnTo>
                  <a:lnTo>
                    <a:pt x="5123" y="3012704"/>
                  </a:lnTo>
                  <a:lnTo>
                    <a:pt x="5123" y="98530"/>
                  </a:lnTo>
                  <a:lnTo>
                    <a:pt x="5123" y="2864224"/>
                  </a:lnTo>
                  <a:lnTo>
                    <a:pt x="6403" y="2667150"/>
                  </a:lnTo>
                  <a:lnTo>
                    <a:pt x="6403" y="148466"/>
                  </a:lnTo>
                  <a:lnTo>
                    <a:pt x="6403" y="2815616"/>
                  </a:lnTo>
                  <a:lnTo>
                    <a:pt x="17930" y="2749920"/>
                  </a:lnTo>
                  <a:lnTo>
                    <a:pt x="17930" y="329780"/>
                  </a:lnTo>
                  <a:lnTo>
                    <a:pt x="17930" y="2765693"/>
                  </a:lnTo>
                  <a:lnTo>
                    <a:pt x="17930" y="2682923"/>
                  </a:lnTo>
                  <a:lnTo>
                    <a:pt x="20492" y="2765693"/>
                  </a:lnTo>
                  <a:lnTo>
                    <a:pt x="20492" y="2699998"/>
                  </a:lnTo>
                  <a:lnTo>
                    <a:pt x="21773" y="2765693"/>
                  </a:lnTo>
                  <a:lnTo>
                    <a:pt x="21773" y="2914160"/>
                  </a:lnTo>
                  <a:lnTo>
                    <a:pt x="21773" y="2667150"/>
                  </a:lnTo>
                  <a:lnTo>
                    <a:pt x="21773" y="2897072"/>
                  </a:lnTo>
                  <a:lnTo>
                    <a:pt x="21773" y="2864224"/>
                  </a:lnTo>
                  <a:lnTo>
                    <a:pt x="21773" y="3029778"/>
                  </a:lnTo>
                  <a:lnTo>
                    <a:pt x="21773" y="296932"/>
                  </a:lnTo>
                  <a:lnTo>
                    <a:pt x="21773" y="2995616"/>
                  </a:lnTo>
                </a:path>
              </a:pathLst>
            </a:custGeom>
            <a:ln w="12802">
              <a:solidFill>
                <a:srgbClr val="7FCCFF"/>
              </a:solidFill>
            </a:ln>
          </p:spPr>
          <p:txBody>
            <a:bodyPr wrap="square" lIns="0" tIns="0" rIns="0" bIns="0" rtlCol="0"/>
            <a:lstStyle/>
            <a:p>
              <a:endParaRPr/>
            </a:p>
          </p:txBody>
        </p:sp>
        <p:sp>
          <p:nvSpPr>
            <p:cNvPr id="197" name="object 196"/>
            <p:cNvSpPr/>
            <p:nvPr/>
          </p:nvSpPr>
          <p:spPr>
            <a:xfrm>
              <a:off x="2490910" y="2211130"/>
              <a:ext cx="7505" cy="2919132"/>
            </a:xfrm>
            <a:custGeom>
              <a:avLst/>
              <a:gdLst/>
              <a:ahLst/>
              <a:cxnLst/>
              <a:rect l="l" t="t" r="r" b="b"/>
              <a:pathLst>
                <a:path w="8255" h="3308350">
                  <a:moveTo>
                    <a:pt x="0" y="3225551"/>
                  </a:moveTo>
                  <a:lnTo>
                    <a:pt x="0" y="2912858"/>
                  </a:lnTo>
                  <a:lnTo>
                    <a:pt x="0" y="3242639"/>
                  </a:lnTo>
                  <a:lnTo>
                    <a:pt x="0" y="476945"/>
                  </a:lnTo>
                  <a:lnTo>
                    <a:pt x="0" y="3308322"/>
                  </a:lnTo>
                  <a:lnTo>
                    <a:pt x="0" y="3012704"/>
                  </a:lnTo>
                  <a:lnTo>
                    <a:pt x="0" y="3209791"/>
                  </a:lnTo>
                  <a:lnTo>
                    <a:pt x="0" y="459857"/>
                  </a:lnTo>
                  <a:lnTo>
                    <a:pt x="0" y="3275487"/>
                  </a:lnTo>
                  <a:lnTo>
                    <a:pt x="0" y="2897085"/>
                  </a:lnTo>
                  <a:lnTo>
                    <a:pt x="0" y="3061325"/>
                  </a:lnTo>
                  <a:lnTo>
                    <a:pt x="0" y="476945"/>
                  </a:lnTo>
                  <a:lnTo>
                    <a:pt x="0" y="3275487"/>
                  </a:lnTo>
                  <a:lnTo>
                    <a:pt x="0" y="2929933"/>
                  </a:lnTo>
                  <a:lnTo>
                    <a:pt x="0" y="3045551"/>
                  </a:lnTo>
                  <a:lnTo>
                    <a:pt x="0" y="2912858"/>
                  </a:lnTo>
                  <a:lnTo>
                    <a:pt x="0" y="3225551"/>
                  </a:lnTo>
                  <a:lnTo>
                    <a:pt x="0" y="3028477"/>
                  </a:lnTo>
                  <a:lnTo>
                    <a:pt x="0" y="3159856"/>
                  </a:lnTo>
                  <a:lnTo>
                    <a:pt x="0" y="3028477"/>
                  </a:lnTo>
                  <a:lnTo>
                    <a:pt x="0" y="3159856"/>
                  </a:lnTo>
                  <a:lnTo>
                    <a:pt x="0" y="3111247"/>
                  </a:lnTo>
                  <a:lnTo>
                    <a:pt x="1268" y="2929933"/>
                  </a:lnTo>
                  <a:lnTo>
                    <a:pt x="2561" y="427010"/>
                  </a:lnTo>
                  <a:lnTo>
                    <a:pt x="2561" y="559716"/>
                  </a:lnTo>
                  <a:lnTo>
                    <a:pt x="2561" y="197087"/>
                  </a:lnTo>
                  <a:lnTo>
                    <a:pt x="2561" y="575476"/>
                  </a:lnTo>
                  <a:lnTo>
                    <a:pt x="3842" y="2912858"/>
                  </a:lnTo>
                  <a:lnTo>
                    <a:pt x="3842" y="3111247"/>
                  </a:lnTo>
                  <a:lnTo>
                    <a:pt x="3842" y="2912858"/>
                  </a:lnTo>
                  <a:lnTo>
                    <a:pt x="3842" y="3127008"/>
                  </a:lnTo>
                  <a:lnTo>
                    <a:pt x="3842" y="2912858"/>
                  </a:lnTo>
                  <a:lnTo>
                    <a:pt x="3842" y="3061325"/>
                  </a:lnTo>
                  <a:lnTo>
                    <a:pt x="3842" y="476945"/>
                  </a:lnTo>
                  <a:lnTo>
                    <a:pt x="3842" y="3045551"/>
                  </a:lnTo>
                  <a:lnTo>
                    <a:pt x="3842" y="2897085"/>
                  </a:lnTo>
                  <a:lnTo>
                    <a:pt x="3842" y="3045551"/>
                  </a:lnTo>
                  <a:lnTo>
                    <a:pt x="3842" y="279858"/>
                  </a:lnTo>
                  <a:lnTo>
                    <a:pt x="3842" y="3127008"/>
                  </a:lnTo>
                  <a:lnTo>
                    <a:pt x="3842" y="2945706"/>
                  </a:lnTo>
                  <a:lnTo>
                    <a:pt x="3842" y="3028477"/>
                  </a:lnTo>
                  <a:lnTo>
                    <a:pt x="3842" y="179999"/>
                  </a:lnTo>
                  <a:lnTo>
                    <a:pt x="3842" y="3192703"/>
                  </a:lnTo>
                  <a:lnTo>
                    <a:pt x="3842" y="0"/>
                  </a:lnTo>
                  <a:lnTo>
                    <a:pt x="3842" y="3078399"/>
                  </a:lnTo>
                  <a:lnTo>
                    <a:pt x="3842" y="15773"/>
                  </a:lnTo>
                  <a:lnTo>
                    <a:pt x="3842" y="542628"/>
                  </a:lnTo>
                  <a:lnTo>
                    <a:pt x="5110" y="2945706"/>
                  </a:lnTo>
                  <a:lnTo>
                    <a:pt x="5110" y="98543"/>
                  </a:lnTo>
                  <a:lnTo>
                    <a:pt x="5110" y="444097"/>
                  </a:lnTo>
                  <a:lnTo>
                    <a:pt x="5110" y="361314"/>
                  </a:lnTo>
                  <a:lnTo>
                    <a:pt x="5110" y="476945"/>
                  </a:lnTo>
                  <a:lnTo>
                    <a:pt x="6391" y="575476"/>
                  </a:lnTo>
                  <a:lnTo>
                    <a:pt x="6391" y="427010"/>
                  </a:lnTo>
                  <a:lnTo>
                    <a:pt x="6391" y="542628"/>
                  </a:lnTo>
                  <a:lnTo>
                    <a:pt x="6391" y="492705"/>
                  </a:lnTo>
                  <a:lnTo>
                    <a:pt x="6391" y="575476"/>
                  </a:lnTo>
                  <a:lnTo>
                    <a:pt x="6391" y="509780"/>
                  </a:lnTo>
                  <a:lnTo>
                    <a:pt x="7672" y="509780"/>
                  </a:lnTo>
                  <a:lnTo>
                    <a:pt x="7672" y="459857"/>
                  </a:lnTo>
                  <a:lnTo>
                    <a:pt x="7672" y="2929933"/>
                  </a:lnTo>
                  <a:lnTo>
                    <a:pt x="7672" y="411249"/>
                  </a:lnTo>
                </a:path>
              </a:pathLst>
            </a:custGeom>
            <a:ln w="12802">
              <a:solidFill>
                <a:srgbClr val="7FCCFF"/>
              </a:solidFill>
            </a:ln>
          </p:spPr>
          <p:txBody>
            <a:bodyPr wrap="square" lIns="0" tIns="0" rIns="0" bIns="0" rtlCol="0"/>
            <a:lstStyle/>
            <a:p>
              <a:endParaRPr/>
            </a:p>
          </p:txBody>
        </p:sp>
        <p:sp>
          <p:nvSpPr>
            <p:cNvPr id="198" name="object 197"/>
            <p:cNvSpPr/>
            <p:nvPr/>
          </p:nvSpPr>
          <p:spPr>
            <a:xfrm>
              <a:off x="2497898" y="2152016"/>
              <a:ext cx="8659" cy="2818279"/>
            </a:xfrm>
            <a:custGeom>
              <a:avLst/>
              <a:gdLst/>
              <a:ahLst/>
              <a:cxnLst/>
              <a:rect l="l" t="t" r="r" b="b"/>
              <a:pathLst>
                <a:path w="9525" h="3194050">
                  <a:moveTo>
                    <a:pt x="0" y="478247"/>
                  </a:moveTo>
                  <a:lnTo>
                    <a:pt x="0" y="461159"/>
                  </a:lnTo>
                  <a:lnTo>
                    <a:pt x="0" y="3012704"/>
                  </a:lnTo>
                  <a:lnTo>
                    <a:pt x="1268" y="428311"/>
                  </a:lnTo>
                  <a:lnTo>
                    <a:pt x="1268" y="115618"/>
                  </a:lnTo>
                  <a:lnTo>
                    <a:pt x="1268" y="2996930"/>
                  </a:lnTo>
                  <a:lnTo>
                    <a:pt x="1268" y="0"/>
                  </a:lnTo>
                  <a:lnTo>
                    <a:pt x="1268" y="3079701"/>
                  </a:lnTo>
                  <a:lnTo>
                    <a:pt x="1268" y="49922"/>
                  </a:lnTo>
                  <a:lnTo>
                    <a:pt x="1268" y="3112549"/>
                  </a:lnTo>
                  <a:lnTo>
                    <a:pt x="1268" y="82770"/>
                  </a:lnTo>
                  <a:lnTo>
                    <a:pt x="1268" y="3046853"/>
                  </a:lnTo>
                  <a:lnTo>
                    <a:pt x="1268" y="148466"/>
                  </a:lnTo>
                  <a:lnTo>
                    <a:pt x="1268" y="626713"/>
                  </a:lnTo>
                  <a:lnTo>
                    <a:pt x="1268" y="379703"/>
                  </a:lnTo>
                  <a:lnTo>
                    <a:pt x="2548" y="626713"/>
                  </a:lnTo>
                  <a:lnTo>
                    <a:pt x="2548" y="511095"/>
                  </a:lnTo>
                  <a:lnTo>
                    <a:pt x="2548" y="2964082"/>
                  </a:lnTo>
                  <a:lnTo>
                    <a:pt x="3829" y="2979856"/>
                  </a:lnTo>
                  <a:lnTo>
                    <a:pt x="3829" y="3062626"/>
                  </a:lnTo>
                  <a:lnTo>
                    <a:pt x="3829" y="593865"/>
                  </a:lnTo>
                  <a:lnTo>
                    <a:pt x="3829" y="2996930"/>
                  </a:lnTo>
                  <a:lnTo>
                    <a:pt x="3829" y="494007"/>
                  </a:lnTo>
                  <a:lnTo>
                    <a:pt x="3829" y="3012704"/>
                  </a:lnTo>
                  <a:lnTo>
                    <a:pt x="3829" y="593865"/>
                  </a:lnTo>
                  <a:lnTo>
                    <a:pt x="3829" y="2996930"/>
                  </a:lnTo>
                  <a:lnTo>
                    <a:pt x="5110" y="543942"/>
                  </a:lnTo>
                  <a:lnTo>
                    <a:pt x="5110" y="626713"/>
                  </a:lnTo>
                  <a:lnTo>
                    <a:pt x="5110" y="412551"/>
                  </a:lnTo>
                  <a:lnTo>
                    <a:pt x="5110" y="543942"/>
                  </a:lnTo>
                  <a:lnTo>
                    <a:pt x="5110" y="346855"/>
                  </a:lnTo>
                  <a:lnTo>
                    <a:pt x="5110" y="2964082"/>
                  </a:lnTo>
                  <a:lnTo>
                    <a:pt x="5110" y="82770"/>
                  </a:lnTo>
                  <a:lnTo>
                    <a:pt x="5110" y="3046853"/>
                  </a:lnTo>
                  <a:lnTo>
                    <a:pt x="5110" y="214149"/>
                  </a:lnTo>
                  <a:lnTo>
                    <a:pt x="5110" y="3194005"/>
                  </a:lnTo>
                  <a:lnTo>
                    <a:pt x="5110" y="181301"/>
                  </a:lnTo>
                  <a:lnTo>
                    <a:pt x="5110" y="3062626"/>
                  </a:lnTo>
                  <a:lnTo>
                    <a:pt x="5110" y="214149"/>
                  </a:lnTo>
                  <a:lnTo>
                    <a:pt x="5110" y="3012704"/>
                  </a:lnTo>
                  <a:lnTo>
                    <a:pt x="6391" y="461159"/>
                  </a:lnTo>
                  <a:lnTo>
                    <a:pt x="6391" y="3012704"/>
                  </a:lnTo>
                  <a:lnTo>
                    <a:pt x="6391" y="2964082"/>
                  </a:lnTo>
                  <a:lnTo>
                    <a:pt x="6391" y="2996930"/>
                  </a:lnTo>
                  <a:lnTo>
                    <a:pt x="7672" y="626713"/>
                  </a:lnTo>
                  <a:lnTo>
                    <a:pt x="7672" y="198389"/>
                  </a:lnTo>
                  <a:lnTo>
                    <a:pt x="7672" y="445399"/>
                  </a:lnTo>
                  <a:lnTo>
                    <a:pt x="7672" y="198389"/>
                  </a:lnTo>
                  <a:lnTo>
                    <a:pt x="7672" y="576777"/>
                  </a:lnTo>
                  <a:lnTo>
                    <a:pt x="7672" y="296932"/>
                  </a:lnTo>
                  <a:lnTo>
                    <a:pt x="7672" y="494007"/>
                  </a:lnTo>
                  <a:lnTo>
                    <a:pt x="7672" y="412551"/>
                  </a:lnTo>
                  <a:lnTo>
                    <a:pt x="7672" y="3112549"/>
                  </a:lnTo>
                  <a:lnTo>
                    <a:pt x="7672" y="559703"/>
                  </a:lnTo>
                  <a:lnTo>
                    <a:pt x="7672" y="3128309"/>
                  </a:lnTo>
                  <a:lnTo>
                    <a:pt x="7672" y="2979856"/>
                  </a:lnTo>
                  <a:lnTo>
                    <a:pt x="8952" y="2979856"/>
                  </a:lnTo>
                  <a:lnTo>
                    <a:pt x="8952" y="3046853"/>
                  </a:lnTo>
                  <a:lnTo>
                    <a:pt x="8952" y="3029778"/>
                  </a:lnTo>
                  <a:lnTo>
                    <a:pt x="8952" y="3046853"/>
                  </a:lnTo>
                  <a:lnTo>
                    <a:pt x="8952" y="494007"/>
                  </a:lnTo>
                </a:path>
              </a:pathLst>
            </a:custGeom>
            <a:ln w="12802">
              <a:solidFill>
                <a:srgbClr val="7FCCFF"/>
              </a:solidFill>
            </a:ln>
          </p:spPr>
          <p:txBody>
            <a:bodyPr wrap="square" lIns="0" tIns="0" rIns="0" bIns="0" rtlCol="0"/>
            <a:lstStyle/>
            <a:p>
              <a:endParaRPr/>
            </a:p>
          </p:txBody>
        </p:sp>
        <p:sp>
          <p:nvSpPr>
            <p:cNvPr id="199" name="object 198"/>
            <p:cNvSpPr/>
            <p:nvPr/>
          </p:nvSpPr>
          <p:spPr>
            <a:xfrm>
              <a:off x="2506037" y="2429080"/>
              <a:ext cx="7505" cy="2716306"/>
            </a:xfrm>
            <a:custGeom>
              <a:avLst/>
              <a:gdLst/>
              <a:ahLst/>
              <a:cxnLst/>
              <a:rect l="l" t="t" r="r" b="b"/>
              <a:pathLst>
                <a:path w="8255" h="3078479">
                  <a:moveTo>
                    <a:pt x="0" y="179999"/>
                  </a:moveTo>
                  <a:lnTo>
                    <a:pt x="0" y="2665848"/>
                  </a:lnTo>
                  <a:lnTo>
                    <a:pt x="0" y="131391"/>
                  </a:lnTo>
                  <a:lnTo>
                    <a:pt x="0" y="312705"/>
                  </a:lnTo>
                  <a:lnTo>
                    <a:pt x="1280" y="2765693"/>
                  </a:lnTo>
                  <a:lnTo>
                    <a:pt x="1280" y="2781467"/>
                  </a:lnTo>
                  <a:lnTo>
                    <a:pt x="1280" y="81456"/>
                  </a:lnTo>
                  <a:lnTo>
                    <a:pt x="1280" y="2781467"/>
                  </a:lnTo>
                  <a:lnTo>
                    <a:pt x="1280" y="0"/>
                  </a:lnTo>
                  <a:lnTo>
                    <a:pt x="1280" y="2715771"/>
                  </a:lnTo>
                  <a:lnTo>
                    <a:pt x="1280" y="15773"/>
                  </a:lnTo>
                  <a:lnTo>
                    <a:pt x="1280" y="2682923"/>
                  </a:lnTo>
                  <a:lnTo>
                    <a:pt x="1280" y="179999"/>
                  </a:lnTo>
                  <a:lnTo>
                    <a:pt x="2561" y="2698696"/>
                  </a:lnTo>
                  <a:lnTo>
                    <a:pt x="2561" y="328466"/>
                  </a:lnTo>
                  <a:lnTo>
                    <a:pt x="2561" y="2847150"/>
                  </a:lnTo>
                  <a:lnTo>
                    <a:pt x="2561" y="2650075"/>
                  </a:lnTo>
                  <a:lnTo>
                    <a:pt x="3842" y="179999"/>
                  </a:lnTo>
                  <a:lnTo>
                    <a:pt x="3842" y="2945693"/>
                  </a:lnTo>
                  <a:lnTo>
                    <a:pt x="3842" y="147151"/>
                  </a:lnTo>
                  <a:lnTo>
                    <a:pt x="3842" y="2879997"/>
                  </a:lnTo>
                  <a:lnTo>
                    <a:pt x="3842" y="262770"/>
                  </a:lnTo>
                  <a:lnTo>
                    <a:pt x="3842" y="2912845"/>
                  </a:lnTo>
                  <a:lnTo>
                    <a:pt x="3842" y="2698696"/>
                  </a:lnTo>
                  <a:lnTo>
                    <a:pt x="3842" y="2732846"/>
                  </a:lnTo>
                  <a:lnTo>
                    <a:pt x="3842" y="164239"/>
                  </a:lnTo>
                  <a:lnTo>
                    <a:pt x="3842" y="2897085"/>
                  </a:lnTo>
                  <a:lnTo>
                    <a:pt x="3842" y="2698696"/>
                  </a:lnTo>
                  <a:lnTo>
                    <a:pt x="3842" y="2748619"/>
                  </a:lnTo>
                  <a:lnTo>
                    <a:pt x="3842" y="2682923"/>
                  </a:lnTo>
                  <a:lnTo>
                    <a:pt x="3842" y="2781467"/>
                  </a:lnTo>
                  <a:lnTo>
                    <a:pt x="3842" y="2682923"/>
                  </a:lnTo>
                  <a:lnTo>
                    <a:pt x="3842" y="2732846"/>
                  </a:lnTo>
                  <a:lnTo>
                    <a:pt x="3842" y="2650075"/>
                  </a:lnTo>
                  <a:lnTo>
                    <a:pt x="5123" y="2698696"/>
                  </a:lnTo>
                  <a:lnTo>
                    <a:pt x="5123" y="2847150"/>
                  </a:lnTo>
                  <a:lnTo>
                    <a:pt x="5123" y="2682923"/>
                  </a:lnTo>
                  <a:lnTo>
                    <a:pt x="5123" y="2929933"/>
                  </a:lnTo>
                  <a:lnTo>
                    <a:pt x="5123" y="2650075"/>
                  </a:lnTo>
                  <a:lnTo>
                    <a:pt x="5123" y="2698696"/>
                  </a:lnTo>
                  <a:lnTo>
                    <a:pt x="5123" y="2665848"/>
                  </a:lnTo>
                  <a:lnTo>
                    <a:pt x="5123" y="2929933"/>
                  </a:lnTo>
                  <a:lnTo>
                    <a:pt x="5123" y="2698696"/>
                  </a:lnTo>
                  <a:lnTo>
                    <a:pt x="5123" y="2732846"/>
                  </a:lnTo>
                  <a:lnTo>
                    <a:pt x="5123" y="2682923"/>
                  </a:lnTo>
                  <a:lnTo>
                    <a:pt x="5123" y="2715771"/>
                  </a:lnTo>
                  <a:lnTo>
                    <a:pt x="6403" y="2665848"/>
                  </a:lnTo>
                  <a:lnTo>
                    <a:pt x="7684" y="2765693"/>
                  </a:lnTo>
                  <a:lnTo>
                    <a:pt x="7684" y="2798541"/>
                  </a:lnTo>
                  <a:lnTo>
                    <a:pt x="7684" y="2665848"/>
                  </a:lnTo>
                  <a:lnTo>
                    <a:pt x="7684" y="2945693"/>
                  </a:lnTo>
                  <a:lnTo>
                    <a:pt x="7684" y="312705"/>
                  </a:lnTo>
                  <a:lnTo>
                    <a:pt x="7684" y="3028477"/>
                  </a:lnTo>
                  <a:lnTo>
                    <a:pt x="7684" y="2698696"/>
                  </a:lnTo>
                  <a:lnTo>
                    <a:pt x="7684" y="2897085"/>
                  </a:lnTo>
                  <a:lnTo>
                    <a:pt x="7684" y="295618"/>
                  </a:lnTo>
                  <a:lnTo>
                    <a:pt x="7684" y="3078399"/>
                  </a:lnTo>
                  <a:lnTo>
                    <a:pt x="7684" y="2814315"/>
                  </a:lnTo>
                  <a:lnTo>
                    <a:pt x="7684" y="2929933"/>
                  </a:lnTo>
                  <a:lnTo>
                    <a:pt x="7684" y="2748619"/>
                  </a:lnTo>
                </a:path>
              </a:pathLst>
            </a:custGeom>
            <a:ln w="12802">
              <a:solidFill>
                <a:srgbClr val="7FCCFF"/>
              </a:solidFill>
            </a:ln>
          </p:spPr>
          <p:txBody>
            <a:bodyPr wrap="square" lIns="0" tIns="0" rIns="0" bIns="0" rtlCol="0"/>
            <a:lstStyle/>
            <a:p>
              <a:endParaRPr/>
            </a:p>
          </p:txBody>
        </p:sp>
        <p:sp>
          <p:nvSpPr>
            <p:cNvPr id="200" name="object 199"/>
            <p:cNvSpPr/>
            <p:nvPr/>
          </p:nvSpPr>
          <p:spPr>
            <a:xfrm>
              <a:off x="2513022" y="2298082"/>
              <a:ext cx="8659" cy="2890557"/>
            </a:xfrm>
            <a:custGeom>
              <a:avLst/>
              <a:gdLst/>
              <a:ahLst/>
              <a:cxnLst/>
              <a:rect l="l" t="t" r="r" b="b"/>
              <a:pathLst>
                <a:path w="9525" h="3275965">
                  <a:moveTo>
                    <a:pt x="0" y="2897085"/>
                  </a:moveTo>
                  <a:lnTo>
                    <a:pt x="0" y="2897085"/>
                  </a:lnTo>
                  <a:lnTo>
                    <a:pt x="0" y="378401"/>
                  </a:lnTo>
                  <a:lnTo>
                    <a:pt x="0" y="3045551"/>
                  </a:lnTo>
                  <a:lnTo>
                    <a:pt x="0" y="461172"/>
                  </a:lnTo>
                  <a:lnTo>
                    <a:pt x="0" y="3045551"/>
                  </a:lnTo>
                  <a:lnTo>
                    <a:pt x="0" y="2798541"/>
                  </a:lnTo>
                  <a:lnTo>
                    <a:pt x="0" y="3078399"/>
                  </a:lnTo>
                  <a:lnTo>
                    <a:pt x="0" y="411236"/>
                  </a:lnTo>
                  <a:lnTo>
                    <a:pt x="0" y="2995616"/>
                  </a:lnTo>
                  <a:lnTo>
                    <a:pt x="0" y="2814315"/>
                  </a:lnTo>
                  <a:lnTo>
                    <a:pt x="1280" y="328466"/>
                  </a:lnTo>
                  <a:lnTo>
                    <a:pt x="1280" y="2847162"/>
                  </a:lnTo>
                  <a:lnTo>
                    <a:pt x="1280" y="312705"/>
                  </a:lnTo>
                  <a:lnTo>
                    <a:pt x="2561" y="2847162"/>
                  </a:lnTo>
                  <a:lnTo>
                    <a:pt x="3829" y="2864237"/>
                  </a:lnTo>
                  <a:lnTo>
                    <a:pt x="3829" y="2798541"/>
                  </a:lnTo>
                  <a:lnTo>
                    <a:pt x="3829" y="2881312"/>
                  </a:lnTo>
                  <a:lnTo>
                    <a:pt x="3829" y="2798541"/>
                  </a:lnTo>
                  <a:lnTo>
                    <a:pt x="3829" y="3226866"/>
                  </a:lnTo>
                  <a:lnTo>
                    <a:pt x="3829" y="2897085"/>
                  </a:lnTo>
                  <a:lnTo>
                    <a:pt x="3829" y="3045551"/>
                  </a:lnTo>
                  <a:lnTo>
                    <a:pt x="3829" y="2881312"/>
                  </a:lnTo>
                  <a:lnTo>
                    <a:pt x="3829" y="3012704"/>
                  </a:lnTo>
                  <a:lnTo>
                    <a:pt x="3829" y="378401"/>
                  </a:lnTo>
                  <a:lnTo>
                    <a:pt x="3829" y="2847162"/>
                  </a:lnTo>
                  <a:lnTo>
                    <a:pt x="5123" y="2962768"/>
                  </a:lnTo>
                  <a:lnTo>
                    <a:pt x="5123" y="461172"/>
                  </a:lnTo>
                  <a:lnTo>
                    <a:pt x="5123" y="3127008"/>
                  </a:lnTo>
                  <a:lnTo>
                    <a:pt x="5123" y="328466"/>
                  </a:lnTo>
                  <a:lnTo>
                    <a:pt x="5123" y="3275474"/>
                  </a:lnTo>
                  <a:lnTo>
                    <a:pt x="5123" y="3012704"/>
                  </a:lnTo>
                  <a:lnTo>
                    <a:pt x="5123" y="3127008"/>
                  </a:lnTo>
                  <a:lnTo>
                    <a:pt x="5123" y="214162"/>
                  </a:lnTo>
                  <a:lnTo>
                    <a:pt x="5123" y="3078399"/>
                  </a:lnTo>
                  <a:lnTo>
                    <a:pt x="5123" y="32847"/>
                  </a:lnTo>
                  <a:lnTo>
                    <a:pt x="5123" y="2947008"/>
                  </a:lnTo>
                  <a:lnTo>
                    <a:pt x="5123" y="262770"/>
                  </a:lnTo>
                  <a:lnTo>
                    <a:pt x="5123" y="2995616"/>
                  </a:lnTo>
                  <a:lnTo>
                    <a:pt x="5123" y="444084"/>
                  </a:lnTo>
                  <a:lnTo>
                    <a:pt x="5123" y="2847162"/>
                  </a:lnTo>
                  <a:lnTo>
                    <a:pt x="6403" y="2831389"/>
                  </a:lnTo>
                  <a:lnTo>
                    <a:pt x="6403" y="2881312"/>
                  </a:lnTo>
                  <a:lnTo>
                    <a:pt x="6403" y="2831389"/>
                  </a:lnTo>
                  <a:lnTo>
                    <a:pt x="6403" y="2864237"/>
                  </a:lnTo>
                  <a:lnTo>
                    <a:pt x="6403" y="2798541"/>
                  </a:lnTo>
                  <a:lnTo>
                    <a:pt x="6403" y="2864237"/>
                  </a:lnTo>
                  <a:lnTo>
                    <a:pt x="7672" y="2897085"/>
                  </a:lnTo>
                  <a:lnTo>
                    <a:pt x="7672" y="2947008"/>
                  </a:lnTo>
                  <a:lnTo>
                    <a:pt x="7672" y="2814315"/>
                  </a:lnTo>
                  <a:lnTo>
                    <a:pt x="7672" y="2864237"/>
                  </a:lnTo>
                  <a:lnTo>
                    <a:pt x="7672" y="2831389"/>
                  </a:lnTo>
                  <a:lnTo>
                    <a:pt x="7672" y="2881312"/>
                  </a:lnTo>
                  <a:lnTo>
                    <a:pt x="7672" y="2798541"/>
                  </a:lnTo>
                  <a:lnTo>
                    <a:pt x="7672" y="2864237"/>
                  </a:lnTo>
                  <a:lnTo>
                    <a:pt x="8965" y="2831389"/>
                  </a:lnTo>
                  <a:lnTo>
                    <a:pt x="8965" y="2979856"/>
                  </a:lnTo>
                  <a:lnTo>
                    <a:pt x="8965" y="2831389"/>
                  </a:lnTo>
                  <a:lnTo>
                    <a:pt x="8965" y="2914160"/>
                  </a:lnTo>
                  <a:lnTo>
                    <a:pt x="8965" y="2881312"/>
                  </a:lnTo>
                  <a:lnTo>
                    <a:pt x="8965" y="2995616"/>
                  </a:lnTo>
                  <a:lnTo>
                    <a:pt x="8965" y="197074"/>
                  </a:lnTo>
                  <a:lnTo>
                    <a:pt x="8965" y="2962768"/>
                  </a:lnTo>
                  <a:lnTo>
                    <a:pt x="8965" y="0"/>
                  </a:lnTo>
                </a:path>
              </a:pathLst>
            </a:custGeom>
            <a:ln w="12802">
              <a:solidFill>
                <a:srgbClr val="7FCCFF"/>
              </a:solidFill>
            </a:ln>
          </p:spPr>
          <p:txBody>
            <a:bodyPr wrap="square" lIns="0" tIns="0" rIns="0" bIns="0" rtlCol="0"/>
            <a:lstStyle/>
            <a:p>
              <a:endParaRPr/>
            </a:p>
          </p:txBody>
        </p:sp>
        <p:sp>
          <p:nvSpPr>
            <p:cNvPr id="201" name="object 200"/>
            <p:cNvSpPr/>
            <p:nvPr/>
          </p:nvSpPr>
          <p:spPr>
            <a:xfrm>
              <a:off x="2521172" y="2225047"/>
              <a:ext cx="6350" cy="3050241"/>
            </a:xfrm>
            <a:custGeom>
              <a:avLst/>
              <a:gdLst/>
              <a:ahLst/>
              <a:cxnLst/>
              <a:rect l="l" t="t" r="r" b="b"/>
              <a:pathLst>
                <a:path w="6985" h="3456940">
                  <a:moveTo>
                    <a:pt x="0" y="82770"/>
                  </a:moveTo>
                  <a:lnTo>
                    <a:pt x="0" y="82770"/>
                  </a:lnTo>
                  <a:lnTo>
                    <a:pt x="0" y="3194018"/>
                  </a:lnTo>
                  <a:lnTo>
                    <a:pt x="0" y="2929933"/>
                  </a:lnTo>
                  <a:lnTo>
                    <a:pt x="0" y="3078387"/>
                  </a:lnTo>
                  <a:lnTo>
                    <a:pt x="0" y="131378"/>
                  </a:lnTo>
                  <a:lnTo>
                    <a:pt x="0" y="3259714"/>
                  </a:lnTo>
                  <a:lnTo>
                    <a:pt x="0" y="0"/>
                  </a:lnTo>
                  <a:lnTo>
                    <a:pt x="0" y="3176930"/>
                  </a:lnTo>
                  <a:lnTo>
                    <a:pt x="0" y="296932"/>
                  </a:lnTo>
                  <a:lnTo>
                    <a:pt x="0" y="3226866"/>
                  </a:lnTo>
                  <a:lnTo>
                    <a:pt x="0" y="3194018"/>
                  </a:lnTo>
                  <a:lnTo>
                    <a:pt x="1280" y="526855"/>
                  </a:lnTo>
                  <a:lnTo>
                    <a:pt x="1280" y="494007"/>
                  </a:lnTo>
                  <a:lnTo>
                    <a:pt x="1280" y="2996930"/>
                  </a:lnTo>
                  <a:lnTo>
                    <a:pt x="1280" y="2929933"/>
                  </a:lnTo>
                  <a:lnTo>
                    <a:pt x="2548" y="543942"/>
                  </a:lnTo>
                  <a:lnTo>
                    <a:pt x="2548" y="378388"/>
                  </a:lnTo>
                  <a:lnTo>
                    <a:pt x="2548" y="395476"/>
                  </a:lnTo>
                  <a:lnTo>
                    <a:pt x="2548" y="197074"/>
                  </a:lnTo>
                  <a:lnTo>
                    <a:pt x="2548" y="476932"/>
                  </a:lnTo>
                  <a:lnTo>
                    <a:pt x="2548" y="264084"/>
                  </a:lnTo>
                  <a:lnTo>
                    <a:pt x="2548" y="526855"/>
                  </a:lnTo>
                  <a:lnTo>
                    <a:pt x="2548" y="362628"/>
                  </a:lnTo>
                  <a:lnTo>
                    <a:pt x="2548" y="526855"/>
                  </a:lnTo>
                  <a:lnTo>
                    <a:pt x="3829" y="2914160"/>
                  </a:lnTo>
                  <a:lnTo>
                    <a:pt x="3829" y="3012704"/>
                  </a:lnTo>
                  <a:lnTo>
                    <a:pt x="3829" y="2929933"/>
                  </a:lnTo>
                  <a:lnTo>
                    <a:pt x="3829" y="3045551"/>
                  </a:lnTo>
                  <a:lnTo>
                    <a:pt x="3829" y="2897085"/>
                  </a:lnTo>
                  <a:lnTo>
                    <a:pt x="3829" y="3111234"/>
                  </a:lnTo>
                  <a:lnTo>
                    <a:pt x="3829" y="2897085"/>
                  </a:lnTo>
                  <a:lnTo>
                    <a:pt x="3829" y="3161170"/>
                  </a:lnTo>
                  <a:lnTo>
                    <a:pt x="3829" y="2897085"/>
                  </a:lnTo>
                  <a:lnTo>
                    <a:pt x="3829" y="3128322"/>
                  </a:lnTo>
                  <a:lnTo>
                    <a:pt x="3829" y="444084"/>
                  </a:lnTo>
                  <a:lnTo>
                    <a:pt x="3829" y="3292549"/>
                  </a:lnTo>
                  <a:lnTo>
                    <a:pt x="3829" y="2964082"/>
                  </a:lnTo>
                  <a:lnTo>
                    <a:pt x="3829" y="3144082"/>
                  </a:lnTo>
                  <a:lnTo>
                    <a:pt x="3829" y="411236"/>
                  </a:lnTo>
                  <a:lnTo>
                    <a:pt x="5110" y="329780"/>
                  </a:lnTo>
                  <a:lnTo>
                    <a:pt x="5110" y="3456788"/>
                  </a:lnTo>
                  <a:lnTo>
                    <a:pt x="5110" y="2947008"/>
                  </a:lnTo>
                  <a:lnTo>
                    <a:pt x="5110" y="3095474"/>
                  </a:lnTo>
                  <a:lnTo>
                    <a:pt x="5110" y="197074"/>
                  </a:lnTo>
                  <a:lnTo>
                    <a:pt x="5110" y="3423940"/>
                  </a:lnTo>
                  <a:lnTo>
                    <a:pt x="5110" y="2897085"/>
                  </a:lnTo>
                  <a:lnTo>
                    <a:pt x="5110" y="3012704"/>
                  </a:lnTo>
                  <a:lnTo>
                    <a:pt x="5110" y="148466"/>
                  </a:lnTo>
                  <a:lnTo>
                    <a:pt x="5110" y="3441028"/>
                  </a:lnTo>
                  <a:lnTo>
                    <a:pt x="5110" y="279845"/>
                  </a:lnTo>
                  <a:lnTo>
                    <a:pt x="5110" y="3243941"/>
                  </a:lnTo>
                  <a:lnTo>
                    <a:pt x="5110" y="476932"/>
                  </a:lnTo>
                  <a:lnTo>
                    <a:pt x="5110" y="3144082"/>
                  </a:lnTo>
                  <a:lnTo>
                    <a:pt x="5110" y="2914160"/>
                  </a:lnTo>
                  <a:lnTo>
                    <a:pt x="5110" y="2947008"/>
                  </a:lnTo>
                  <a:lnTo>
                    <a:pt x="5110" y="2881312"/>
                  </a:lnTo>
                  <a:lnTo>
                    <a:pt x="6391" y="526855"/>
                  </a:lnTo>
                  <a:lnTo>
                    <a:pt x="6391" y="543942"/>
                  </a:lnTo>
                </a:path>
              </a:pathLst>
            </a:custGeom>
            <a:ln w="12802">
              <a:solidFill>
                <a:srgbClr val="7FCCFF"/>
              </a:solidFill>
            </a:ln>
          </p:spPr>
          <p:txBody>
            <a:bodyPr wrap="square" lIns="0" tIns="0" rIns="0" bIns="0" rtlCol="0"/>
            <a:lstStyle/>
            <a:p>
              <a:endParaRPr/>
            </a:p>
          </p:txBody>
        </p:sp>
        <p:sp>
          <p:nvSpPr>
            <p:cNvPr id="202" name="object 201"/>
            <p:cNvSpPr/>
            <p:nvPr/>
          </p:nvSpPr>
          <p:spPr>
            <a:xfrm>
              <a:off x="2526983" y="2152015"/>
              <a:ext cx="7505" cy="2949388"/>
            </a:xfrm>
            <a:custGeom>
              <a:avLst/>
              <a:gdLst/>
              <a:ahLst/>
              <a:cxnLst/>
              <a:rect l="l" t="t" r="r" b="b"/>
              <a:pathLst>
                <a:path w="8255" h="3342640">
                  <a:moveTo>
                    <a:pt x="0" y="626713"/>
                  </a:moveTo>
                  <a:lnTo>
                    <a:pt x="0" y="511095"/>
                  </a:lnTo>
                  <a:lnTo>
                    <a:pt x="0" y="626713"/>
                  </a:lnTo>
                  <a:lnTo>
                    <a:pt x="0" y="461159"/>
                  </a:lnTo>
                  <a:lnTo>
                    <a:pt x="1280" y="543942"/>
                  </a:lnTo>
                  <a:lnTo>
                    <a:pt x="1280" y="329780"/>
                  </a:lnTo>
                  <a:lnTo>
                    <a:pt x="1280" y="445399"/>
                  </a:lnTo>
                  <a:lnTo>
                    <a:pt x="1280" y="395463"/>
                  </a:lnTo>
                  <a:lnTo>
                    <a:pt x="1280" y="2996930"/>
                  </a:lnTo>
                  <a:lnTo>
                    <a:pt x="1280" y="593865"/>
                  </a:lnTo>
                  <a:lnTo>
                    <a:pt x="2561" y="593865"/>
                  </a:lnTo>
                  <a:lnTo>
                    <a:pt x="2561" y="478247"/>
                  </a:lnTo>
                  <a:lnTo>
                    <a:pt x="2561" y="642473"/>
                  </a:lnTo>
                  <a:lnTo>
                    <a:pt x="2561" y="246997"/>
                  </a:lnTo>
                  <a:lnTo>
                    <a:pt x="2561" y="511095"/>
                  </a:lnTo>
                  <a:lnTo>
                    <a:pt x="2561" y="0"/>
                  </a:lnTo>
                  <a:lnTo>
                    <a:pt x="2561" y="2996930"/>
                  </a:lnTo>
                  <a:lnTo>
                    <a:pt x="2561" y="49922"/>
                  </a:lnTo>
                  <a:lnTo>
                    <a:pt x="2561" y="3145397"/>
                  </a:lnTo>
                  <a:lnTo>
                    <a:pt x="2561" y="82770"/>
                  </a:lnTo>
                  <a:lnTo>
                    <a:pt x="2561" y="3243941"/>
                  </a:lnTo>
                  <a:lnTo>
                    <a:pt x="2561" y="329780"/>
                  </a:lnTo>
                  <a:lnTo>
                    <a:pt x="2561" y="3211093"/>
                  </a:lnTo>
                  <a:lnTo>
                    <a:pt x="2561" y="2964082"/>
                  </a:lnTo>
                  <a:lnTo>
                    <a:pt x="2561" y="3178245"/>
                  </a:lnTo>
                  <a:lnTo>
                    <a:pt x="2561" y="3128322"/>
                  </a:lnTo>
                  <a:lnTo>
                    <a:pt x="3842" y="2996930"/>
                  </a:lnTo>
                  <a:lnTo>
                    <a:pt x="3842" y="3128322"/>
                  </a:lnTo>
                  <a:lnTo>
                    <a:pt x="3842" y="2964082"/>
                  </a:lnTo>
                  <a:lnTo>
                    <a:pt x="5123" y="642473"/>
                  </a:lnTo>
                  <a:lnTo>
                    <a:pt x="5123" y="511095"/>
                  </a:lnTo>
                  <a:lnTo>
                    <a:pt x="5123" y="2979856"/>
                  </a:lnTo>
                  <a:lnTo>
                    <a:pt x="5123" y="494007"/>
                  </a:lnTo>
                  <a:lnTo>
                    <a:pt x="5123" y="3128322"/>
                  </a:lnTo>
                  <a:lnTo>
                    <a:pt x="5123" y="593865"/>
                  </a:lnTo>
                  <a:lnTo>
                    <a:pt x="5123" y="3211093"/>
                  </a:lnTo>
                  <a:lnTo>
                    <a:pt x="5123" y="2979856"/>
                  </a:lnTo>
                  <a:lnTo>
                    <a:pt x="5123" y="3243941"/>
                  </a:lnTo>
                  <a:lnTo>
                    <a:pt x="5123" y="2964082"/>
                  </a:lnTo>
                  <a:lnTo>
                    <a:pt x="5123" y="3342484"/>
                  </a:lnTo>
                  <a:lnTo>
                    <a:pt x="5123" y="2979856"/>
                  </a:lnTo>
                  <a:lnTo>
                    <a:pt x="6403" y="3046853"/>
                  </a:lnTo>
                  <a:lnTo>
                    <a:pt x="6403" y="3145397"/>
                  </a:lnTo>
                  <a:lnTo>
                    <a:pt x="6403" y="2996930"/>
                  </a:lnTo>
                  <a:lnTo>
                    <a:pt x="6403" y="3145397"/>
                  </a:lnTo>
                  <a:lnTo>
                    <a:pt x="6403" y="2964082"/>
                  </a:lnTo>
                  <a:lnTo>
                    <a:pt x="6403" y="3128322"/>
                  </a:lnTo>
                  <a:lnTo>
                    <a:pt x="6403" y="2964082"/>
                  </a:lnTo>
                  <a:lnTo>
                    <a:pt x="6403" y="3161157"/>
                  </a:lnTo>
                  <a:lnTo>
                    <a:pt x="6403" y="494007"/>
                  </a:lnTo>
                  <a:lnTo>
                    <a:pt x="6403" y="3342484"/>
                  </a:lnTo>
                  <a:lnTo>
                    <a:pt x="6403" y="3029778"/>
                  </a:lnTo>
                  <a:lnTo>
                    <a:pt x="7684" y="626713"/>
                  </a:lnTo>
                  <a:lnTo>
                    <a:pt x="7684" y="445399"/>
                  </a:lnTo>
                  <a:lnTo>
                    <a:pt x="7684" y="3226853"/>
                  </a:lnTo>
                  <a:lnTo>
                    <a:pt x="7684" y="395463"/>
                  </a:lnTo>
                </a:path>
              </a:pathLst>
            </a:custGeom>
            <a:ln w="12802">
              <a:solidFill>
                <a:srgbClr val="7FCCFF"/>
              </a:solidFill>
            </a:ln>
          </p:spPr>
          <p:txBody>
            <a:bodyPr wrap="square" lIns="0" tIns="0" rIns="0" bIns="0" rtlCol="0"/>
            <a:lstStyle/>
            <a:p>
              <a:endParaRPr/>
            </a:p>
          </p:txBody>
        </p:sp>
        <p:sp>
          <p:nvSpPr>
            <p:cNvPr id="203" name="object 202"/>
            <p:cNvSpPr/>
            <p:nvPr/>
          </p:nvSpPr>
          <p:spPr>
            <a:xfrm>
              <a:off x="2533968" y="2327064"/>
              <a:ext cx="9814" cy="2774576"/>
            </a:xfrm>
            <a:custGeom>
              <a:avLst/>
              <a:gdLst/>
              <a:ahLst/>
              <a:cxnLst/>
              <a:rect l="l" t="t" r="r" b="b"/>
              <a:pathLst>
                <a:path w="10794" h="3144520">
                  <a:moveTo>
                    <a:pt x="0" y="197074"/>
                  </a:moveTo>
                  <a:lnTo>
                    <a:pt x="0" y="2995616"/>
                  </a:lnTo>
                  <a:lnTo>
                    <a:pt x="0" y="2848464"/>
                  </a:lnTo>
                  <a:lnTo>
                    <a:pt x="0" y="3045551"/>
                  </a:lnTo>
                  <a:lnTo>
                    <a:pt x="0" y="2781467"/>
                  </a:lnTo>
                  <a:lnTo>
                    <a:pt x="0" y="2814315"/>
                  </a:lnTo>
                  <a:lnTo>
                    <a:pt x="1280" y="2814315"/>
                  </a:lnTo>
                  <a:lnTo>
                    <a:pt x="1280" y="428324"/>
                  </a:lnTo>
                  <a:lnTo>
                    <a:pt x="1280" y="2897085"/>
                  </a:lnTo>
                  <a:lnTo>
                    <a:pt x="1280" y="2814315"/>
                  </a:lnTo>
                  <a:lnTo>
                    <a:pt x="1280" y="3028464"/>
                  </a:lnTo>
                  <a:lnTo>
                    <a:pt x="1280" y="2831389"/>
                  </a:lnTo>
                  <a:lnTo>
                    <a:pt x="2561" y="2848464"/>
                  </a:lnTo>
                  <a:lnTo>
                    <a:pt x="2561" y="2962768"/>
                  </a:lnTo>
                  <a:lnTo>
                    <a:pt x="2561" y="2781467"/>
                  </a:lnTo>
                  <a:lnTo>
                    <a:pt x="2561" y="2979856"/>
                  </a:lnTo>
                  <a:lnTo>
                    <a:pt x="2561" y="2864237"/>
                  </a:lnTo>
                  <a:lnTo>
                    <a:pt x="2561" y="2881312"/>
                  </a:lnTo>
                  <a:lnTo>
                    <a:pt x="2561" y="411236"/>
                  </a:lnTo>
                  <a:lnTo>
                    <a:pt x="2561" y="2914160"/>
                  </a:lnTo>
                  <a:lnTo>
                    <a:pt x="2561" y="2781467"/>
                  </a:lnTo>
                  <a:lnTo>
                    <a:pt x="2561" y="2798541"/>
                  </a:lnTo>
                  <a:lnTo>
                    <a:pt x="2561" y="2765693"/>
                  </a:lnTo>
                  <a:lnTo>
                    <a:pt x="2561" y="2864237"/>
                  </a:lnTo>
                  <a:lnTo>
                    <a:pt x="3842" y="2798541"/>
                  </a:lnTo>
                  <a:lnTo>
                    <a:pt x="3842" y="2765693"/>
                  </a:lnTo>
                  <a:lnTo>
                    <a:pt x="3842" y="2979856"/>
                  </a:lnTo>
                  <a:lnTo>
                    <a:pt x="3842" y="2765693"/>
                  </a:lnTo>
                  <a:lnTo>
                    <a:pt x="3842" y="2881312"/>
                  </a:lnTo>
                  <a:lnTo>
                    <a:pt x="3842" y="395476"/>
                  </a:lnTo>
                  <a:lnTo>
                    <a:pt x="3842" y="411236"/>
                  </a:lnTo>
                  <a:lnTo>
                    <a:pt x="3842" y="312705"/>
                  </a:lnTo>
                  <a:lnTo>
                    <a:pt x="3842" y="395476"/>
                  </a:lnTo>
                  <a:lnTo>
                    <a:pt x="5123" y="345553"/>
                  </a:lnTo>
                  <a:lnTo>
                    <a:pt x="6403" y="395476"/>
                  </a:lnTo>
                  <a:lnTo>
                    <a:pt x="6403" y="312705"/>
                  </a:lnTo>
                  <a:lnTo>
                    <a:pt x="6403" y="378388"/>
                  </a:lnTo>
                  <a:lnTo>
                    <a:pt x="6403" y="328466"/>
                  </a:lnTo>
                  <a:lnTo>
                    <a:pt x="6403" y="2765693"/>
                  </a:lnTo>
                  <a:lnTo>
                    <a:pt x="6403" y="312705"/>
                  </a:lnTo>
                  <a:lnTo>
                    <a:pt x="6403" y="395476"/>
                  </a:lnTo>
                  <a:lnTo>
                    <a:pt x="6403" y="279858"/>
                  </a:lnTo>
                  <a:lnTo>
                    <a:pt x="6403" y="2798541"/>
                  </a:lnTo>
                  <a:lnTo>
                    <a:pt x="6403" y="378388"/>
                  </a:lnTo>
                  <a:lnTo>
                    <a:pt x="6403" y="2864237"/>
                  </a:lnTo>
                  <a:lnTo>
                    <a:pt x="6403" y="262770"/>
                  </a:lnTo>
                  <a:lnTo>
                    <a:pt x="6403" y="2765693"/>
                  </a:lnTo>
                  <a:lnTo>
                    <a:pt x="6403" y="0"/>
                  </a:lnTo>
                  <a:lnTo>
                    <a:pt x="6403" y="361314"/>
                  </a:lnTo>
                  <a:lnTo>
                    <a:pt x="6403" y="32847"/>
                  </a:lnTo>
                  <a:lnTo>
                    <a:pt x="6403" y="411236"/>
                  </a:lnTo>
                  <a:lnTo>
                    <a:pt x="6403" y="98543"/>
                  </a:lnTo>
                  <a:lnTo>
                    <a:pt x="6403" y="328466"/>
                  </a:lnTo>
                  <a:lnTo>
                    <a:pt x="7684" y="247010"/>
                  </a:lnTo>
                  <a:lnTo>
                    <a:pt x="7684" y="229922"/>
                  </a:lnTo>
                  <a:lnTo>
                    <a:pt x="7684" y="411236"/>
                  </a:lnTo>
                  <a:lnTo>
                    <a:pt x="7684" y="395476"/>
                  </a:lnTo>
                  <a:lnTo>
                    <a:pt x="8965" y="444084"/>
                  </a:lnTo>
                  <a:lnTo>
                    <a:pt x="8965" y="2765693"/>
                  </a:lnTo>
                  <a:lnTo>
                    <a:pt x="10246" y="2864237"/>
                  </a:lnTo>
                  <a:lnTo>
                    <a:pt x="10246" y="2897085"/>
                  </a:lnTo>
                  <a:lnTo>
                    <a:pt x="10246" y="2765693"/>
                  </a:lnTo>
                  <a:lnTo>
                    <a:pt x="10246" y="2914160"/>
                  </a:lnTo>
                  <a:lnTo>
                    <a:pt x="10246" y="2897085"/>
                  </a:lnTo>
                  <a:lnTo>
                    <a:pt x="10246" y="3028464"/>
                  </a:lnTo>
                  <a:lnTo>
                    <a:pt x="10246" y="2798541"/>
                  </a:lnTo>
                  <a:lnTo>
                    <a:pt x="10246" y="3094160"/>
                  </a:lnTo>
                  <a:lnTo>
                    <a:pt x="10246" y="2914160"/>
                  </a:lnTo>
                  <a:lnTo>
                    <a:pt x="10246" y="3144095"/>
                  </a:lnTo>
                  <a:lnTo>
                    <a:pt x="10246" y="2798541"/>
                  </a:lnTo>
                  <a:lnTo>
                    <a:pt x="10246" y="3061312"/>
                  </a:lnTo>
                  <a:lnTo>
                    <a:pt x="10246" y="2765693"/>
                  </a:lnTo>
                  <a:lnTo>
                    <a:pt x="10246" y="3045551"/>
                  </a:lnTo>
                </a:path>
              </a:pathLst>
            </a:custGeom>
            <a:ln w="12802">
              <a:solidFill>
                <a:srgbClr val="7FCCFF"/>
              </a:solidFill>
            </a:ln>
          </p:spPr>
          <p:txBody>
            <a:bodyPr wrap="square" lIns="0" tIns="0" rIns="0" bIns="0" rtlCol="0"/>
            <a:lstStyle/>
            <a:p>
              <a:endParaRPr/>
            </a:p>
          </p:txBody>
        </p:sp>
        <p:sp>
          <p:nvSpPr>
            <p:cNvPr id="204" name="object 203"/>
            <p:cNvSpPr/>
            <p:nvPr/>
          </p:nvSpPr>
          <p:spPr>
            <a:xfrm>
              <a:off x="2543284" y="2109114"/>
              <a:ext cx="8659" cy="3007658"/>
            </a:xfrm>
            <a:custGeom>
              <a:avLst/>
              <a:gdLst/>
              <a:ahLst/>
              <a:cxnLst/>
              <a:rect l="l" t="t" r="r" b="b"/>
              <a:pathLst>
                <a:path w="9525" h="3408679">
                  <a:moveTo>
                    <a:pt x="0" y="3292562"/>
                  </a:moveTo>
                  <a:lnTo>
                    <a:pt x="0" y="3341170"/>
                  </a:lnTo>
                  <a:lnTo>
                    <a:pt x="0" y="642486"/>
                  </a:lnTo>
                  <a:lnTo>
                    <a:pt x="0" y="3308322"/>
                  </a:lnTo>
                  <a:lnTo>
                    <a:pt x="0" y="3028477"/>
                  </a:lnTo>
                  <a:lnTo>
                    <a:pt x="0" y="3259714"/>
                  </a:lnTo>
                  <a:lnTo>
                    <a:pt x="0" y="3242626"/>
                  </a:lnTo>
                  <a:lnTo>
                    <a:pt x="1268" y="691094"/>
                  </a:lnTo>
                  <a:lnTo>
                    <a:pt x="1268" y="559716"/>
                  </a:lnTo>
                  <a:lnTo>
                    <a:pt x="1268" y="3408180"/>
                  </a:lnTo>
                  <a:lnTo>
                    <a:pt x="1268" y="3028477"/>
                  </a:lnTo>
                  <a:lnTo>
                    <a:pt x="1268" y="3209778"/>
                  </a:lnTo>
                  <a:lnTo>
                    <a:pt x="1268" y="411236"/>
                  </a:lnTo>
                  <a:lnTo>
                    <a:pt x="1268" y="3341170"/>
                  </a:lnTo>
                  <a:lnTo>
                    <a:pt x="1268" y="444084"/>
                  </a:lnTo>
                  <a:lnTo>
                    <a:pt x="1268" y="3226866"/>
                  </a:lnTo>
                  <a:lnTo>
                    <a:pt x="1268" y="476932"/>
                  </a:lnTo>
                  <a:lnTo>
                    <a:pt x="1268" y="3111247"/>
                  </a:lnTo>
                  <a:lnTo>
                    <a:pt x="1268" y="476932"/>
                  </a:lnTo>
                  <a:lnTo>
                    <a:pt x="1268" y="691094"/>
                  </a:lnTo>
                  <a:lnTo>
                    <a:pt x="2561" y="625399"/>
                  </a:lnTo>
                  <a:lnTo>
                    <a:pt x="2561" y="494020"/>
                  </a:lnTo>
                  <a:lnTo>
                    <a:pt x="2561" y="625399"/>
                  </a:lnTo>
                  <a:lnTo>
                    <a:pt x="2561" y="494020"/>
                  </a:lnTo>
                  <a:lnTo>
                    <a:pt x="2561" y="575476"/>
                  </a:lnTo>
                  <a:lnTo>
                    <a:pt x="2561" y="411236"/>
                  </a:lnTo>
                  <a:lnTo>
                    <a:pt x="2561" y="608324"/>
                  </a:lnTo>
                  <a:lnTo>
                    <a:pt x="5110" y="592564"/>
                  </a:lnTo>
                  <a:lnTo>
                    <a:pt x="5110" y="444084"/>
                  </a:lnTo>
                  <a:lnTo>
                    <a:pt x="5110" y="3045551"/>
                  </a:lnTo>
                  <a:lnTo>
                    <a:pt x="5110" y="411236"/>
                  </a:lnTo>
                  <a:lnTo>
                    <a:pt x="5110" y="3226866"/>
                  </a:lnTo>
                  <a:lnTo>
                    <a:pt x="5110" y="214162"/>
                  </a:lnTo>
                  <a:lnTo>
                    <a:pt x="5110" y="3226866"/>
                  </a:lnTo>
                  <a:lnTo>
                    <a:pt x="5110" y="115618"/>
                  </a:lnTo>
                  <a:lnTo>
                    <a:pt x="5110" y="3226866"/>
                  </a:lnTo>
                  <a:lnTo>
                    <a:pt x="5110" y="98543"/>
                  </a:lnTo>
                  <a:lnTo>
                    <a:pt x="5110" y="3128322"/>
                  </a:lnTo>
                  <a:lnTo>
                    <a:pt x="5110" y="65695"/>
                  </a:lnTo>
                  <a:lnTo>
                    <a:pt x="5110" y="658246"/>
                  </a:lnTo>
                  <a:lnTo>
                    <a:pt x="5110" y="461172"/>
                  </a:lnTo>
                  <a:lnTo>
                    <a:pt x="5110" y="608324"/>
                  </a:lnTo>
                  <a:lnTo>
                    <a:pt x="6391" y="3012704"/>
                  </a:lnTo>
                  <a:lnTo>
                    <a:pt x="7684" y="691094"/>
                  </a:lnTo>
                  <a:lnTo>
                    <a:pt x="7684" y="3028477"/>
                  </a:lnTo>
                  <a:lnTo>
                    <a:pt x="7684" y="658246"/>
                  </a:lnTo>
                  <a:lnTo>
                    <a:pt x="8952" y="691094"/>
                  </a:lnTo>
                  <a:lnTo>
                    <a:pt x="8952" y="428324"/>
                  </a:lnTo>
                  <a:lnTo>
                    <a:pt x="8952" y="3045551"/>
                  </a:lnTo>
                  <a:lnTo>
                    <a:pt x="8952" y="214162"/>
                  </a:lnTo>
                  <a:lnTo>
                    <a:pt x="8952" y="3144095"/>
                  </a:lnTo>
                  <a:lnTo>
                    <a:pt x="8952" y="0"/>
                  </a:lnTo>
                  <a:lnTo>
                    <a:pt x="8952" y="3028477"/>
                  </a:lnTo>
                </a:path>
              </a:pathLst>
            </a:custGeom>
            <a:ln w="12802">
              <a:solidFill>
                <a:srgbClr val="7FCCFF"/>
              </a:solidFill>
            </a:ln>
          </p:spPr>
          <p:txBody>
            <a:bodyPr wrap="square" lIns="0" tIns="0" rIns="0" bIns="0" rtlCol="0"/>
            <a:lstStyle/>
            <a:p>
              <a:endParaRPr/>
            </a:p>
          </p:txBody>
        </p:sp>
        <p:sp>
          <p:nvSpPr>
            <p:cNvPr id="205" name="object 204"/>
            <p:cNvSpPr/>
            <p:nvPr/>
          </p:nvSpPr>
          <p:spPr>
            <a:xfrm>
              <a:off x="2551422" y="2036082"/>
              <a:ext cx="10968" cy="3021665"/>
            </a:xfrm>
            <a:custGeom>
              <a:avLst/>
              <a:gdLst/>
              <a:ahLst/>
              <a:cxnLst/>
              <a:rect l="l" t="t" r="r" b="b"/>
              <a:pathLst>
                <a:path w="12064" h="3424554">
                  <a:moveTo>
                    <a:pt x="0" y="3111247"/>
                  </a:moveTo>
                  <a:lnTo>
                    <a:pt x="0" y="3226866"/>
                  </a:lnTo>
                  <a:lnTo>
                    <a:pt x="1280" y="708169"/>
                  </a:lnTo>
                  <a:lnTo>
                    <a:pt x="1280" y="0"/>
                  </a:lnTo>
                  <a:lnTo>
                    <a:pt x="1280" y="3178245"/>
                  </a:lnTo>
                  <a:lnTo>
                    <a:pt x="1280" y="49922"/>
                  </a:lnTo>
                  <a:lnTo>
                    <a:pt x="1280" y="3095474"/>
                  </a:lnTo>
                  <a:lnTo>
                    <a:pt x="1280" y="131391"/>
                  </a:lnTo>
                  <a:lnTo>
                    <a:pt x="1280" y="526855"/>
                  </a:lnTo>
                  <a:lnTo>
                    <a:pt x="1280" y="478247"/>
                  </a:lnTo>
                  <a:lnTo>
                    <a:pt x="1280" y="708169"/>
                  </a:lnTo>
                  <a:lnTo>
                    <a:pt x="1280" y="675334"/>
                  </a:lnTo>
                  <a:lnTo>
                    <a:pt x="2561" y="725257"/>
                  </a:lnTo>
                  <a:lnTo>
                    <a:pt x="2561" y="741017"/>
                  </a:lnTo>
                  <a:lnTo>
                    <a:pt x="2561" y="658246"/>
                  </a:lnTo>
                  <a:lnTo>
                    <a:pt x="2561" y="725257"/>
                  </a:lnTo>
                  <a:lnTo>
                    <a:pt x="2561" y="675334"/>
                  </a:lnTo>
                  <a:lnTo>
                    <a:pt x="2561" y="3178245"/>
                  </a:lnTo>
                  <a:lnTo>
                    <a:pt x="2561" y="3095474"/>
                  </a:lnTo>
                  <a:lnTo>
                    <a:pt x="3842" y="3178245"/>
                  </a:lnTo>
                  <a:lnTo>
                    <a:pt x="3842" y="3211093"/>
                  </a:lnTo>
                  <a:lnTo>
                    <a:pt x="3842" y="3095474"/>
                  </a:lnTo>
                  <a:lnTo>
                    <a:pt x="5123" y="725257"/>
                  </a:lnTo>
                  <a:lnTo>
                    <a:pt x="5123" y="773865"/>
                  </a:lnTo>
                  <a:lnTo>
                    <a:pt x="5123" y="445399"/>
                  </a:lnTo>
                  <a:lnTo>
                    <a:pt x="5123" y="543942"/>
                  </a:lnTo>
                  <a:lnTo>
                    <a:pt x="5123" y="329780"/>
                  </a:lnTo>
                  <a:lnTo>
                    <a:pt x="5123" y="3309636"/>
                  </a:lnTo>
                  <a:lnTo>
                    <a:pt x="5123" y="264084"/>
                  </a:lnTo>
                  <a:lnTo>
                    <a:pt x="5123" y="3391092"/>
                  </a:lnTo>
                  <a:lnTo>
                    <a:pt x="5123" y="279858"/>
                  </a:lnTo>
                  <a:lnTo>
                    <a:pt x="5123" y="3423940"/>
                  </a:lnTo>
                  <a:lnTo>
                    <a:pt x="5123" y="445399"/>
                  </a:lnTo>
                  <a:lnTo>
                    <a:pt x="5123" y="3375332"/>
                  </a:lnTo>
                  <a:lnTo>
                    <a:pt x="5123" y="3276788"/>
                  </a:lnTo>
                  <a:lnTo>
                    <a:pt x="7684" y="609638"/>
                  </a:lnTo>
                  <a:lnTo>
                    <a:pt x="7684" y="576790"/>
                  </a:lnTo>
                  <a:lnTo>
                    <a:pt x="7684" y="3144095"/>
                  </a:lnTo>
                  <a:lnTo>
                    <a:pt x="7684" y="642486"/>
                  </a:lnTo>
                  <a:lnTo>
                    <a:pt x="7684" y="658246"/>
                  </a:lnTo>
                  <a:lnTo>
                    <a:pt x="8965" y="758105"/>
                  </a:lnTo>
                  <a:lnTo>
                    <a:pt x="8965" y="511095"/>
                  </a:lnTo>
                  <a:lnTo>
                    <a:pt x="8965" y="3144095"/>
                  </a:lnTo>
                  <a:lnTo>
                    <a:pt x="8965" y="148466"/>
                  </a:lnTo>
                  <a:lnTo>
                    <a:pt x="8965" y="3178245"/>
                  </a:lnTo>
                  <a:lnTo>
                    <a:pt x="8965" y="165541"/>
                  </a:lnTo>
                  <a:lnTo>
                    <a:pt x="8965" y="3309636"/>
                  </a:lnTo>
                  <a:lnTo>
                    <a:pt x="8965" y="329780"/>
                  </a:lnTo>
                  <a:lnTo>
                    <a:pt x="8965" y="3226866"/>
                  </a:lnTo>
                  <a:lnTo>
                    <a:pt x="10246" y="758105"/>
                  </a:lnTo>
                  <a:lnTo>
                    <a:pt x="10246" y="511095"/>
                  </a:lnTo>
                  <a:lnTo>
                    <a:pt x="10246" y="3194018"/>
                  </a:lnTo>
                  <a:lnTo>
                    <a:pt x="10246" y="511095"/>
                  </a:lnTo>
                  <a:lnTo>
                    <a:pt x="10246" y="658246"/>
                  </a:lnTo>
                  <a:lnTo>
                    <a:pt x="11526" y="3144095"/>
                  </a:lnTo>
                  <a:lnTo>
                    <a:pt x="11526" y="3128322"/>
                  </a:lnTo>
                </a:path>
              </a:pathLst>
            </a:custGeom>
            <a:ln w="12802">
              <a:solidFill>
                <a:srgbClr val="7FCCFF"/>
              </a:solidFill>
            </a:ln>
          </p:spPr>
          <p:txBody>
            <a:bodyPr wrap="square" lIns="0" tIns="0" rIns="0" bIns="0" rtlCol="0"/>
            <a:lstStyle/>
            <a:p>
              <a:endParaRPr/>
            </a:p>
          </p:txBody>
        </p:sp>
        <p:sp>
          <p:nvSpPr>
            <p:cNvPr id="206" name="object 205"/>
            <p:cNvSpPr/>
            <p:nvPr/>
          </p:nvSpPr>
          <p:spPr>
            <a:xfrm>
              <a:off x="2561901" y="2240113"/>
              <a:ext cx="9814" cy="2817159"/>
            </a:xfrm>
            <a:custGeom>
              <a:avLst/>
              <a:gdLst/>
              <a:ahLst/>
              <a:cxnLst/>
              <a:rect l="l" t="t" r="r" b="b"/>
              <a:pathLst>
                <a:path w="10794" h="3192779">
                  <a:moveTo>
                    <a:pt x="0" y="2897085"/>
                  </a:moveTo>
                  <a:lnTo>
                    <a:pt x="0" y="3012704"/>
                  </a:lnTo>
                  <a:lnTo>
                    <a:pt x="0" y="2947008"/>
                  </a:lnTo>
                  <a:lnTo>
                    <a:pt x="0" y="3078399"/>
                  </a:lnTo>
                  <a:lnTo>
                    <a:pt x="0" y="526868"/>
                  </a:lnTo>
                  <a:lnTo>
                    <a:pt x="0" y="3045551"/>
                  </a:lnTo>
                  <a:lnTo>
                    <a:pt x="0" y="459857"/>
                  </a:lnTo>
                  <a:lnTo>
                    <a:pt x="0" y="509780"/>
                  </a:lnTo>
                  <a:lnTo>
                    <a:pt x="1280" y="542628"/>
                  </a:lnTo>
                  <a:lnTo>
                    <a:pt x="1280" y="444097"/>
                  </a:lnTo>
                  <a:lnTo>
                    <a:pt x="1280" y="526868"/>
                  </a:lnTo>
                  <a:lnTo>
                    <a:pt x="2561" y="378401"/>
                  </a:lnTo>
                  <a:lnTo>
                    <a:pt x="2561" y="179999"/>
                  </a:lnTo>
                  <a:lnTo>
                    <a:pt x="2561" y="526868"/>
                  </a:lnTo>
                  <a:lnTo>
                    <a:pt x="2561" y="262770"/>
                  </a:lnTo>
                  <a:lnTo>
                    <a:pt x="2561" y="2912858"/>
                  </a:lnTo>
                  <a:lnTo>
                    <a:pt x="2561" y="459857"/>
                  </a:lnTo>
                  <a:lnTo>
                    <a:pt x="2561" y="2947008"/>
                  </a:lnTo>
                  <a:lnTo>
                    <a:pt x="2561" y="2897085"/>
                  </a:lnTo>
                  <a:lnTo>
                    <a:pt x="3842" y="2947008"/>
                  </a:lnTo>
                  <a:lnTo>
                    <a:pt x="5123" y="2864237"/>
                  </a:lnTo>
                  <a:lnTo>
                    <a:pt x="5123" y="3144095"/>
                  </a:lnTo>
                  <a:lnTo>
                    <a:pt x="5123" y="2912858"/>
                  </a:lnTo>
                  <a:lnTo>
                    <a:pt x="5123" y="3127008"/>
                  </a:lnTo>
                  <a:lnTo>
                    <a:pt x="5123" y="2864237"/>
                  </a:lnTo>
                  <a:lnTo>
                    <a:pt x="5123" y="3144095"/>
                  </a:lnTo>
                  <a:lnTo>
                    <a:pt x="5123" y="3045551"/>
                  </a:lnTo>
                  <a:lnTo>
                    <a:pt x="5123" y="3192703"/>
                  </a:lnTo>
                  <a:lnTo>
                    <a:pt x="5123" y="2897085"/>
                  </a:lnTo>
                  <a:lnTo>
                    <a:pt x="5123" y="3078399"/>
                  </a:lnTo>
                  <a:lnTo>
                    <a:pt x="5123" y="526868"/>
                  </a:lnTo>
                  <a:lnTo>
                    <a:pt x="5123" y="3045551"/>
                  </a:lnTo>
                  <a:lnTo>
                    <a:pt x="5123" y="279858"/>
                  </a:lnTo>
                  <a:lnTo>
                    <a:pt x="5123" y="2962781"/>
                  </a:lnTo>
                  <a:lnTo>
                    <a:pt x="6403" y="2897085"/>
                  </a:lnTo>
                  <a:lnTo>
                    <a:pt x="6403" y="2962781"/>
                  </a:lnTo>
                  <a:lnTo>
                    <a:pt x="6403" y="2864237"/>
                  </a:lnTo>
                  <a:lnTo>
                    <a:pt x="7684" y="2864237"/>
                  </a:lnTo>
                  <a:lnTo>
                    <a:pt x="7684" y="2995629"/>
                  </a:lnTo>
                  <a:lnTo>
                    <a:pt x="7684" y="2897085"/>
                  </a:lnTo>
                  <a:lnTo>
                    <a:pt x="7684" y="2995629"/>
                  </a:lnTo>
                  <a:lnTo>
                    <a:pt x="7684" y="2912858"/>
                  </a:lnTo>
                  <a:lnTo>
                    <a:pt x="8965" y="2897085"/>
                  </a:lnTo>
                  <a:lnTo>
                    <a:pt x="8965" y="2979856"/>
                  </a:lnTo>
                  <a:lnTo>
                    <a:pt x="8965" y="509780"/>
                  </a:lnTo>
                  <a:lnTo>
                    <a:pt x="8965" y="2947008"/>
                  </a:lnTo>
                  <a:lnTo>
                    <a:pt x="8965" y="444097"/>
                  </a:lnTo>
                  <a:lnTo>
                    <a:pt x="8965" y="3012704"/>
                  </a:lnTo>
                  <a:lnTo>
                    <a:pt x="8965" y="295618"/>
                  </a:lnTo>
                  <a:lnTo>
                    <a:pt x="8965" y="2995629"/>
                  </a:lnTo>
                  <a:lnTo>
                    <a:pt x="8965" y="81456"/>
                  </a:lnTo>
                  <a:lnTo>
                    <a:pt x="8965" y="2912858"/>
                  </a:lnTo>
                  <a:lnTo>
                    <a:pt x="10246" y="179999"/>
                  </a:lnTo>
                  <a:lnTo>
                    <a:pt x="10246" y="0"/>
                  </a:lnTo>
                  <a:lnTo>
                    <a:pt x="10246" y="2929933"/>
                  </a:lnTo>
                  <a:lnTo>
                    <a:pt x="10246" y="247010"/>
                  </a:lnTo>
                  <a:lnTo>
                    <a:pt x="10246" y="2979856"/>
                  </a:lnTo>
                  <a:lnTo>
                    <a:pt x="10246" y="411249"/>
                  </a:lnTo>
                </a:path>
              </a:pathLst>
            </a:custGeom>
            <a:ln w="12802">
              <a:solidFill>
                <a:srgbClr val="7FCCFF"/>
              </a:solidFill>
            </a:ln>
          </p:spPr>
          <p:txBody>
            <a:bodyPr wrap="square" lIns="0" tIns="0" rIns="0" bIns="0" rtlCol="0"/>
            <a:lstStyle/>
            <a:p>
              <a:endParaRPr/>
            </a:p>
          </p:txBody>
        </p:sp>
        <p:sp>
          <p:nvSpPr>
            <p:cNvPr id="207" name="object 206"/>
            <p:cNvSpPr/>
            <p:nvPr/>
          </p:nvSpPr>
          <p:spPr>
            <a:xfrm>
              <a:off x="2571217" y="2240113"/>
              <a:ext cx="7505" cy="2977403"/>
            </a:xfrm>
            <a:custGeom>
              <a:avLst/>
              <a:gdLst/>
              <a:ahLst/>
              <a:cxnLst/>
              <a:rect l="l" t="t" r="r" b="b"/>
              <a:pathLst>
                <a:path w="8255" h="3374390">
                  <a:moveTo>
                    <a:pt x="0" y="411249"/>
                  </a:moveTo>
                  <a:lnTo>
                    <a:pt x="0" y="328466"/>
                  </a:lnTo>
                  <a:lnTo>
                    <a:pt x="1268" y="361314"/>
                  </a:lnTo>
                  <a:lnTo>
                    <a:pt x="1268" y="312705"/>
                  </a:lnTo>
                  <a:lnTo>
                    <a:pt x="1268" y="494020"/>
                  </a:lnTo>
                  <a:lnTo>
                    <a:pt x="1268" y="279858"/>
                  </a:lnTo>
                  <a:lnTo>
                    <a:pt x="1268" y="494020"/>
                  </a:lnTo>
                  <a:lnTo>
                    <a:pt x="1268" y="15773"/>
                  </a:lnTo>
                  <a:lnTo>
                    <a:pt x="1268" y="279858"/>
                  </a:lnTo>
                  <a:lnTo>
                    <a:pt x="1268" y="0"/>
                  </a:lnTo>
                  <a:lnTo>
                    <a:pt x="1268" y="427010"/>
                  </a:lnTo>
                  <a:lnTo>
                    <a:pt x="1268" y="312705"/>
                  </a:lnTo>
                  <a:lnTo>
                    <a:pt x="1268" y="542628"/>
                  </a:lnTo>
                  <a:lnTo>
                    <a:pt x="1268" y="476932"/>
                  </a:lnTo>
                  <a:lnTo>
                    <a:pt x="2561" y="2897085"/>
                  </a:lnTo>
                  <a:lnTo>
                    <a:pt x="3842" y="2864237"/>
                  </a:lnTo>
                  <a:lnTo>
                    <a:pt x="3842" y="542628"/>
                  </a:lnTo>
                  <a:lnTo>
                    <a:pt x="3842" y="2962781"/>
                  </a:lnTo>
                  <a:lnTo>
                    <a:pt x="3842" y="2897085"/>
                  </a:lnTo>
                  <a:lnTo>
                    <a:pt x="3842" y="3012704"/>
                  </a:lnTo>
                  <a:lnTo>
                    <a:pt x="3842" y="378401"/>
                  </a:lnTo>
                  <a:lnTo>
                    <a:pt x="3842" y="3144095"/>
                  </a:lnTo>
                  <a:lnTo>
                    <a:pt x="3842" y="2912858"/>
                  </a:lnTo>
                  <a:lnTo>
                    <a:pt x="3842" y="3028477"/>
                  </a:lnTo>
                  <a:lnTo>
                    <a:pt x="3842" y="328466"/>
                  </a:lnTo>
                  <a:lnTo>
                    <a:pt x="3842" y="3374018"/>
                  </a:lnTo>
                  <a:lnTo>
                    <a:pt x="3842" y="262770"/>
                  </a:lnTo>
                  <a:lnTo>
                    <a:pt x="3842" y="3374018"/>
                  </a:lnTo>
                  <a:lnTo>
                    <a:pt x="3842" y="2880010"/>
                  </a:lnTo>
                  <a:lnTo>
                    <a:pt x="3842" y="2979856"/>
                  </a:lnTo>
                  <a:lnTo>
                    <a:pt x="3842" y="131391"/>
                  </a:lnTo>
                  <a:lnTo>
                    <a:pt x="3842" y="3325410"/>
                  </a:lnTo>
                  <a:lnTo>
                    <a:pt x="3842" y="2897085"/>
                  </a:lnTo>
                  <a:lnTo>
                    <a:pt x="3842" y="2912858"/>
                  </a:lnTo>
                  <a:lnTo>
                    <a:pt x="3842" y="345553"/>
                  </a:lnTo>
                  <a:lnTo>
                    <a:pt x="3842" y="3275474"/>
                  </a:lnTo>
                  <a:lnTo>
                    <a:pt x="3842" y="427010"/>
                  </a:lnTo>
                  <a:lnTo>
                    <a:pt x="3842" y="3078399"/>
                  </a:lnTo>
                  <a:lnTo>
                    <a:pt x="3842" y="2947008"/>
                  </a:lnTo>
                  <a:lnTo>
                    <a:pt x="5110" y="2947008"/>
                  </a:lnTo>
                  <a:lnTo>
                    <a:pt x="5110" y="2897085"/>
                  </a:lnTo>
                  <a:lnTo>
                    <a:pt x="5110" y="3078399"/>
                  </a:lnTo>
                  <a:lnTo>
                    <a:pt x="5110" y="2912858"/>
                  </a:lnTo>
                  <a:lnTo>
                    <a:pt x="5110" y="2929933"/>
                  </a:lnTo>
                  <a:lnTo>
                    <a:pt x="5110" y="2880010"/>
                  </a:lnTo>
                  <a:lnTo>
                    <a:pt x="5110" y="3127008"/>
                  </a:lnTo>
                  <a:lnTo>
                    <a:pt x="5110" y="2864237"/>
                  </a:lnTo>
                  <a:lnTo>
                    <a:pt x="6391" y="2897085"/>
                  </a:lnTo>
                  <a:lnTo>
                    <a:pt x="6391" y="3078399"/>
                  </a:lnTo>
                  <a:lnTo>
                    <a:pt x="6391" y="2962781"/>
                  </a:lnTo>
                  <a:lnTo>
                    <a:pt x="6391" y="3012704"/>
                  </a:lnTo>
                  <a:lnTo>
                    <a:pt x="6391" y="2929933"/>
                  </a:lnTo>
                  <a:lnTo>
                    <a:pt x="7672" y="2912858"/>
                  </a:lnTo>
                  <a:lnTo>
                    <a:pt x="7672" y="2864237"/>
                  </a:lnTo>
                  <a:lnTo>
                    <a:pt x="7672" y="2962781"/>
                  </a:lnTo>
                  <a:lnTo>
                    <a:pt x="7672" y="411249"/>
                  </a:lnTo>
                  <a:lnTo>
                    <a:pt x="7672" y="3176943"/>
                  </a:lnTo>
                  <a:lnTo>
                    <a:pt x="7672" y="214162"/>
                  </a:lnTo>
                  <a:lnTo>
                    <a:pt x="7672" y="3275474"/>
                  </a:lnTo>
                  <a:lnTo>
                    <a:pt x="7672" y="2912858"/>
                  </a:lnTo>
                </a:path>
              </a:pathLst>
            </a:custGeom>
            <a:ln w="12802">
              <a:solidFill>
                <a:srgbClr val="7FCCFF"/>
              </a:solidFill>
            </a:ln>
          </p:spPr>
          <p:txBody>
            <a:bodyPr wrap="square" lIns="0" tIns="0" rIns="0" bIns="0" rtlCol="0"/>
            <a:lstStyle/>
            <a:p>
              <a:endParaRPr/>
            </a:p>
          </p:txBody>
        </p:sp>
        <p:sp>
          <p:nvSpPr>
            <p:cNvPr id="208" name="object 207"/>
            <p:cNvSpPr/>
            <p:nvPr/>
          </p:nvSpPr>
          <p:spPr>
            <a:xfrm>
              <a:off x="2578203" y="2022175"/>
              <a:ext cx="8659" cy="3152215"/>
            </a:xfrm>
            <a:custGeom>
              <a:avLst/>
              <a:gdLst/>
              <a:ahLst/>
              <a:cxnLst/>
              <a:rect l="l" t="t" r="r" b="b"/>
              <a:pathLst>
                <a:path w="9525" h="3572510">
                  <a:moveTo>
                    <a:pt x="0" y="3159856"/>
                  </a:moveTo>
                  <a:lnTo>
                    <a:pt x="0" y="3111234"/>
                  </a:lnTo>
                  <a:lnTo>
                    <a:pt x="0" y="3275461"/>
                  </a:lnTo>
                  <a:lnTo>
                    <a:pt x="0" y="509767"/>
                  </a:lnTo>
                  <a:lnTo>
                    <a:pt x="0" y="3572407"/>
                  </a:lnTo>
                  <a:lnTo>
                    <a:pt x="0" y="262770"/>
                  </a:lnTo>
                  <a:lnTo>
                    <a:pt x="0" y="658246"/>
                  </a:lnTo>
                  <a:lnTo>
                    <a:pt x="1268" y="3275461"/>
                  </a:lnTo>
                  <a:lnTo>
                    <a:pt x="1268" y="3522471"/>
                  </a:lnTo>
                  <a:lnTo>
                    <a:pt x="1268" y="361301"/>
                  </a:lnTo>
                  <a:lnTo>
                    <a:pt x="1268" y="3325397"/>
                  </a:lnTo>
                  <a:lnTo>
                    <a:pt x="1268" y="411236"/>
                  </a:lnTo>
                  <a:lnTo>
                    <a:pt x="1268" y="3275461"/>
                  </a:lnTo>
                  <a:lnTo>
                    <a:pt x="1268" y="658246"/>
                  </a:lnTo>
                  <a:lnTo>
                    <a:pt x="1268" y="706855"/>
                  </a:lnTo>
                  <a:lnTo>
                    <a:pt x="2548" y="706855"/>
                  </a:lnTo>
                  <a:lnTo>
                    <a:pt x="2548" y="658246"/>
                  </a:lnTo>
                  <a:lnTo>
                    <a:pt x="2548" y="706855"/>
                  </a:lnTo>
                  <a:lnTo>
                    <a:pt x="2548" y="608311"/>
                  </a:lnTo>
                  <a:lnTo>
                    <a:pt x="2548" y="756777"/>
                  </a:lnTo>
                  <a:lnTo>
                    <a:pt x="2548" y="608311"/>
                  </a:lnTo>
                  <a:lnTo>
                    <a:pt x="2548" y="706855"/>
                  </a:lnTo>
                  <a:lnTo>
                    <a:pt x="2548" y="608311"/>
                  </a:lnTo>
                  <a:lnTo>
                    <a:pt x="2548" y="756777"/>
                  </a:lnTo>
                  <a:lnTo>
                    <a:pt x="2548" y="706855"/>
                  </a:lnTo>
                  <a:lnTo>
                    <a:pt x="3829" y="756777"/>
                  </a:lnTo>
                  <a:lnTo>
                    <a:pt x="5110" y="756777"/>
                  </a:lnTo>
                  <a:lnTo>
                    <a:pt x="5110" y="411236"/>
                  </a:lnTo>
                  <a:lnTo>
                    <a:pt x="5110" y="3111234"/>
                  </a:lnTo>
                  <a:lnTo>
                    <a:pt x="5110" y="164226"/>
                  </a:lnTo>
                  <a:lnTo>
                    <a:pt x="5110" y="3325397"/>
                  </a:lnTo>
                  <a:lnTo>
                    <a:pt x="5110" y="48608"/>
                  </a:lnTo>
                  <a:lnTo>
                    <a:pt x="5110" y="3325397"/>
                  </a:lnTo>
                  <a:lnTo>
                    <a:pt x="5110" y="0"/>
                  </a:lnTo>
                  <a:lnTo>
                    <a:pt x="5110" y="3325397"/>
                  </a:lnTo>
                  <a:lnTo>
                    <a:pt x="5110" y="3111234"/>
                  </a:lnTo>
                  <a:lnTo>
                    <a:pt x="5110" y="3159856"/>
                  </a:lnTo>
                  <a:lnTo>
                    <a:pt x="5110" y="461159"/>
                  </a:lnTo>
                  <a:lnTo>
                    <a:pt x="5110" y="3423940"/>
                  </a:lnTo>
                  <a:lnTo>
                    <a:pt x="5110" y="756777"/>
                  </a:lnTo>
                  <a:lnTo>
                    <a:pt x="5110" y="3325397"/>
                  </a:lnTo>
                  <a:lnTo>
                    <a:pt x="5110" y="3209778"/>
                  </a:lnTo>
                  <a:lnTo>
                    <a:pt x="5110" y="3275461"/>
                  </a:lnTo>
                  <a:lnTo>
                    <a:pt x="6391" y="706855"/>
                  </a:lnTo>
                  <a:lnTo>
                    <a:pt x="6391" y="756777"/>
                  </a:lnTo>
                  <a:lnTo>
                    <a:pt x="7672" y="706855"/>
                  </a:lnTo>
                  <a:lnTo>
                    <a:pt x="7672" y="3111234"/>
                  </a:lnTo>
                  <a:lnTo>
                    <a:pt x="8952" y="756777"/>
                  </a:lnTo>
                  <a:lnTo>
                    <a:pt x="8952" y="658246"/>
                  </a:lnTo>
                  <a:lnTo>
                    <a:pt x="8952" y="3209778"/>
                  </a:lnTo>
                  <a:lnTo>
                    <a:pt x="8952" y="411236"/>
                  </a:lnTo>
                  <a:lnTo>
                    <a:pt x="8952" y="3325397"/>
                  </a:lnTo>
                  <a:lnTo>
                    <a:pt x="8952" y="3111234"/>
                  </a:lnTo>
                  <a:lnTo>
                    <a:pt x="8952" y="3159856"/>
                  </a:lnTo>
                  <a:lnTo>
                    <a:pt x="8952" y="411236"/>
                  </a:lnTo>
                  <a:lnTo>
                    <a:pt x="8952" y="3473863"/>
                  </a:lnTo>
                  <a:lnTo>
                    <a:pt x="8952" y="3111234"/>
                  </a:lnTo>
                  <a:lnTo>
                    <a:pt x="8952" y="3275461"/>
                  </a:lnTo>
                  <a:lnTo>
                    <a:pt x="8952" y="608311"/>
                  </a:lnTo>
                </a:path>
              </a:pathLst>
            </a:custGeom>
            <a:ln w="12802">
              <a:solidFill>
                <a:srgbClr val="7FCCFF"/>
              </a:solidFill>
            </a:ln>
          </p:spPr>
          <p:txBody>
            <a:bodyPr wrap="square" lIns="0" tIns="0" rIns="0" bIns="0" rtlCol="0"/>
            <a:lstStyle/>
            <a:p>
              <a:endParaRPr/>
            </a:p>
          </p:txBody>
        </p:sp>
        <p:sp>
          <p:nvSpPr>
            <p:cNvPr id="209" name="object 208"/>
            <p:cNvSpPr/>
            <p:nvPr/>
          </p:nvSpPr>
          <p:spPr>
            <a:xfrm>
              <a:off x="2586341" y="2167080"/>
              <a:ext cx="12123" cy="2876550"/>
            </a:xfrm>
            <a:custGeom>
              <a:avLst/>
              <a:gdLst/>
              <a:ahLst/>
              <a:cxnLst/>
              <a:rect l="l" t="t" r="r" b="b"/>
              <a:pathLst>
                <a:path w="13335" h="3260090">
                  <a:moveTo>
                    <a:pt x="0" y="444084"/>
                  </a:moveTo>
                  <a:lnTo>
                    <a:pt x="0" y="345540"/>
                  </a:lnTo>
                  <a:lnTo>
                    <a:pt x="0" y="3209778"/>
                  </a:lnTo>
                  <a:lnTo>
                    <a:pt x="0" y="2995629"/>
                  </a:lnTo>
                  <a:lnTo>
                    <a:pt x="1280" y="542628"/>
                  </a:lnTo>
                  <a:lnTo>
                    <a:pt x="1280" y="494020"/>
                  </a:lnTo>
                  <a:lnTo>
                    <a:pt x="1280" y="3111234"/>
                  </a:lnTo>
                  <a:lnTo>
                    <a:pt x="1280" y="2947008"/>
                  </a:lnTo>
                  <a:lnTo>
                    <a:pt x="1280" y="2995629"/>
                  </a:lnTo>
                  <a:lnTo>
                    <a:pt x="2561" y="2947008"/>
                  </a:lnTo>
                  <a:lnTo>
                    <a:pt x="2561" y="592551"/>
                  </a:lnTo>
                  <a:lnTo>
                    <a:pt x="2561" y="3045551"/>
                  </a:lnTo>
                  <a:lnTo>
                    <a:pt x="3842" y="2947008"/>
                  </a:lnTo>
                  <a:lnTo>
                    <a:pt x="3842" y="3045551"/>
                  </a:lnTo>
                  <a:lnTo>
                    <a:pt x="5123" y="3111234"/>
                  </a:lnTo>
                  <a:lnTo>
                    <a:pt x="5123" y="3161170"/>
                  </a:lnTo>
                  <a:lnTo>
                    <a:pt x="5123" y="592551"/>
                  </a:lnTo>
                  <a:lnTo>
                    <a:pt x="5123" y="3111234"/>
                  </a:lnTo>
                  <a:lnTo>
                    <a:pt x="5123" y="2947008"/>
                  </a:lnTo>
                  <a:lnTo>
                    <a:pt x="5123" y="2995629"/>
                  </a:lnTo>
                  <a:lnTo>
                    <a:pt x="5123" y="592551"/>
                  </a:lnTo>
                  <a:lnTo>
                    <a:pt x="5123" y="3259714"/>
                  </a:lnTo>
                  <a:lnTo>
                    <a:pt x="5123" y="2995629"/>
                  </a:lnTo>
                  <a:lnTo>
                    <a:pt x="5123" y="3045551"/>
                  </a:lnTo>
                  <a:lnTo>
                    <a:pt x="5123" y="542628"/>
                  </a:lnTo>
                  <a:lnTo>
                    <a:pt x="5123" y="2947008"/>
                  </a:lnTo>
                  <a:lnTo>
                    <a:pt x="5123" y="444084"/>
                  </a:lnTo>
                  <a:lnTo>
                    <a:pt x="5123" y="592551"/>
                  </a:lnTo>
                  <a:lnTo>
                    <a:pt x="6403" y="592551"/>
                  </a:lnTo>
                  <a:lnTo>
                    <a:pt x="6403" y="444084"/>
                  </a:lnTo>
                  <a:lnTo>
                    <a:pt x="6403" y="592551"/>
                  </a:lnTo>
                  <a:lnTo>
                    <a:pt x="7684" y="542628"/>
                  </a:lnTo>
                  <a:lnTo>
                    <a:pt x="7684" y="444084"/>
                  </a:lnTo>
                  <a:lnTo>
                    <a:pt x="7684" y="494020"/>
                  </a:lnTo>
                  <a:lnTo>
                    <a:pt x="7684" y="197074"/>
                  </a:lnTo>
                  <a:lnTo>
                    <a:pt x="7684" y="542628"/>
                  </a:lnTo>
                  <a:lnTo>
                    <a:pt x="7684" y="148466"/>
                  </a:lnTo>
                  <a:lnTo>
                    <a:pt x="7684" y="592551"/>
                  </a:lnTo>
                  <a:lnTo>
                    <a:pt x="7684" y="345540"/>
                  </a:lnTo>
                  <a:lnTo>
                    <a:pt x="7684" y="444084"/>
                  </a:lnTo>
                  <a:lnTo>
                    <a:pt x="7684" y="0"/>
                  </a:lnTo>
                  <a:lnTo>
                    <a:pt x="7684" y="592551"/>
                  </a:lnTo>
                  <a:lnTo>
                    <a:pt x="7684" y="98543"/>
                  </a:lnTo>
                  <a:lnTo>
                    <a:pt x="7684" y="592551"/>
                  </a:lnTo>
                  <a:lnTo>
                    <a:pt x="7684" y="395476"/>
                  </a:lnTo>
                  <a:lnTo>
                    <a:pt x="7684" y="444084"/>
                  </a:lnTo>
                  <a:lnTo>
                    <a:pt x="8965" y="592551"/>
                  </a:lnTo>
                  <a:lnTo>
                    <a:pt x="8965" y="444084"/>
                  </a:lnTo>
                  <a:lnTo>
                    <a:pt x="8965" y="494020"/>
                  </a:lnTo>
                  <a:lnTo>
                    <a:pt x="8965" y="444084"/>
                  </a:lnTo>
                  <a:lnTo>
                    <a:pt x="8965" y="494020"/>
                  </a:lnTo>
                  <a:lnTo>
                    <a:pt x="8965" y="345540"/>
                  </a:lnTo>
                  <a:lnTo>
                    <a:pt x="8965" y="494020"/>
                  </a:lnTo>
                  <a:lnTo>
                    <a:pt x="10246" y="592551"/>
                  </a:lnTo>
                  <a:lnTo>
                    <a:pt x="10246" y="395476"/>
                  </a:lnTo>
                  <a:lnTo>
                    <a:pt x="10246" y="542628"/>
                  </a:lnTo>
                  <a:lnTo>
                    <a:pt x="11514" y="2995629"/>
                  </a:lnTo>
                  <a:lnTo>
                    <a:pt x="11514" y="395476"/>
                  </a:lnTo>
                  <a:lnTo>
                    <a:pt x="11514" y="2995629"/>
                  </a:lnTo>
                  <a:lnTo>
                    <a:pt x="11514" y="247010"/>
                  </a:lnTo>
                  <a:lnTo>
                    <a:pt x="11514" y="2947008"/>
                  </a:lnTo>
                  <a:lnTo>
                    <a:pt x="11514" y="98543"/>
                  </a:lnTo>
                  <a:lnTo>
                    <a:pt x="11514" y="444084"/>
                  </a:lnTo>
                  <a:lnTo>
                    <a:pt x="12807" y="345540"/>
                  </a:lnTo>
                  <a:lnTo>
                    <a:pt x="12807" y="148466"/>
                  </a:lnTo>
                  <a:lnTo>
                    <a:pt x="12807" y="592551"/>
                  </a:lnTo>
                  <a:lnTo>
                    <a:pt x="12807" y="296932"/>
                  </a:lnTo>
                  <a:lnTo>
                    <a:pt x="12807" y="3111234"/>
                  </a:lnTo>
                  <a:lnTo>
                    <a:pt x="12807" y="2947008"/>
                  </a:lnTo>
                </a:path>
              </a:pathLst>
            </a:custGeom>
            <a:ln w="12802">
              <a:solidFill>
                <a:srgbClr val="7FCCFF"/>
              </a:solidFill>
            </a:ln>
          </p:spPr>
          <p:txBody>
            <a:bodyPr wrap="square" lIns="0" tIns="0" rIns="0" bIns="0" rtlCol="0"/>
            <a:lstStyle/>
            <a:p>
              <a:endParaRPr/>
            </a:p>
          </p:txBody>
        </p:sp>
        <p:sp>
          <p:nvSpPr>
            <p:cNvPr id="210" name="object 209"/>
            <p:cNvSpPr/>
            <p:nvPr/>
          </p:nvSpPr>
          <p:spPr>
            <a:xfrm>
              <a:off x="2597984" y="2167080"/>
              <a:ext cx="10968" cy="2920812"/>
            </a:xfrm>
            <a:custGeom>
              <a:avLst/>
              <a:gdLst/>
              <a:ahLst/>
              <a:cxnLst/>
              <a:rect l="l" t="t" r="r" b="b"/>
              <a:pathLst>
                <a:path w="12064" h="3310254">
                  <a:moveTo>
                    <a:pt x="0" y="2947008"/>
                  </a:moveTo>
                  <a:lnTo>
                    <a:pt x="0" y="3161170"/>
                  </a:lnTo>
                  <a:lnTo>
                    <a:pt x="0" y="2947008"/>
                  </a:lnTo>
                  <a:lnTo>
                    <a:pt x="0" y="3259714"/>
                  </a:lnTo>
                  <a:lnTo>
                    <a:pt x="0" y="2947008"/>
                  </a:lnTo>
                  <a:lnTo>
                    <a:pt x="1280" y="592551"/>
                  </a:lnTo>
                  <a:lnTo>
                    <a:pt x="1280" y="542628"/>
                  </a:lnTo>
                  <a:lnTo>
                    <a:pt x="1280" y="2995629"/>
                  </a:lnTo>
                  <a:lnTo>
                    <a:pt x="2548" y="592551"/>
                  </a:lnTo>
                  <a:lnTo>
                    <a:pt x="2548" y="444084"/>
                  </a:lnTo>
                  <a:lnTo>
                    <a:pt x="2548" y="3083644"/>
                  </a:lnTo>
                  <a:lnTo>
                    <a:pt x="3842" y="3161170"/>
                  </a:lnTo>
                  <a:lnTo>
                    <a:pt x="3842" y="247010"/>
                  </a:lnTo>
                  <a:lnTo>
                    <a:pt x="3842" y="542628"/>
                  </a:lnTo>
                  <a:lnTo>
                    <a:pt x="3842" y="49922"/>
                  </a:lnTo>
                  <a:lnTo>
                    <a:pt x="3842" y="2995629"/>
                  </a:lnTo>
                  <a:lnTo>
                    <a:pt x="3842" y="49922"/>
                  </a:lnTo>
                  <a:lnTo>
                    <a:pt x="3842" y="3045551"/>
                  </a:lnTo>
                  <a:lnTo>
                    <a:pt x="3842" y="0"/>
                  </a:lnTo>
                  <a:lnTo>
                    <a:pt x="3842" y="2947008"/>
                  </a:lnTo>
                  <a:lnTo>
                    <a:pt x="3842" y="148466"/>
                  </a:lnTo>
                  <a:lnTo>
                    <a:pt x="3842" y="2995629"/>
                  </a:lnTo>
                  <a:lnTo>
                    <a:pt x="3842" y="296932"/>
                  </a:lnTo>
                  <a:lnTo>
                    <a:pt x="3842" y="542628"/>
                  </a:lnTo>
                  <a:lnTo>
                    <a:pt x="5123" y="592551"/>
                  </a:lnTo>
                  <a:lnTo>
                    <a:pt x="5123" y="494020"/>
                  </a:lnTo>
                  <a:lnTo>
                    <a:pt x="5123" y="592551"/>
                  </a:lnTo>
                  <a:lnTo>
                    <a:pt x="5123" y="444084"/>
                  </a:lnTo>
                  <a:lnTo>
                    <a:pt x="5123" y="592551"/>
                  </a:lnTo>
                  <a:lnTo>
                    <a:pt x="5123" y="494020"/>
                  </a:lnTo>
                  <a:lnTo>
                    <a:pt x="6391" y="444084"/>
                  </a:lnTo>
                  <a:lnTo>
                    <a:pt x="6391" y="592551"/>
                  </a:lnTo>
                  <a:lnTo>
                    <a:pt x="6391" y="542628"/>
                  </a:lnTo>
                  <a:lnTo>
                    <a:pt x="6391" y="2947008"/>
                  </a:lnTo>
                  <a:lnTo>
                    <a:pt x="7672" y="542628"/>
                  </a:lnTo>
                  <a:lnTo>
                    <a:pt x="7672" y="395476"/>
                  </a:lnTo>
                  <a:lnTo>
                    <a:pt x="7672" y="3045551"/>
                  </a:lnTo>
                  <a:lnTo>
                    <a:pt x="7672" y="197074"/>
                  </a:lnTo>
                  <a:lnTo>
                    <a:pt x="7672" y="3111234"/>
                  </a:lnTo>
                  <a:lnTo>
                    <a:pt x="7672" y="49922"/>
                  </a:lnTo>
                  <a:lnTo>
                    <a:pt x="7672" y="3309636"/>
                  </a:lnTo>
                  <a:lnTo>
                    <a:pt x="7672" y="98543"/>
                  </a:lnTo>
                  <a:lnTo>
                    <a:pt x="7672" y="3309636"/>
                  </a:lnTo>
                  <a:lnTo>
                    <a:pt x="7672" y="98543"/>
                  </a:lnTo>
                  <a:lnTo>
                    <a:pt x="7672" y="3209778"/>
                  </a:lnTo>
                  <a:lnTo>
                    <a:pt x="8952" y="444084"/>
                  </a:lnTo>
                  <a:lnTo>
                    <a:pt x="8952" y="345540"/>
                  </a:lnTo>
                  <a:lnTo>
                    <a:pt x="8952" y="3259714"/>
                  </a:lnTo>
                  <a:lnTo>
                    <a:pt x="8952" y="494020"/>
                  </a:lnTo>
                  <a:lnTo>
                    <a:pt x="8952" y="2995629"/>
                  </a:lnTo>
                  <a:lnTo>
                    <a:pt x="10233" y="542628"/>
                  </a:lnTo>
                  <a:lnTo>
                    <a:pt x="10233" y="494020"/>
                  </a:lnTo>
                  <a:lnTo>
                    <a:pt x="10233" y="542628"/>
                  </a:lnTo>
                  <a:lnTo>
                    <a:pt x="10233" y="494020"/>
                  </a:lnTo>
                  <a:lnTo>
                    <a:pt x="10233" y="542628"/>
                  </a:lnTo>
                  <a:lnTo>
                    <a:pt x="10233" y="444084"/>
                  </a:lnTo>
                  <a:lnTo>
                    <a:pt x="10233" y="542628"/>
                  </a:lnTo>
                  <a:lnTo>
                    <a:pt x="10233" y="345540"/>
                  </a:lnTo>
                  <a:lnTo>
                    <a:pt x="10233" y="592551"/>
                  </a:lnTo>
                  <a:lnTo>
                    <a:pt x="10233" y="542628"/>
                  </a:lnTo>
                  <a:lnTo>
                    <a:pt x="11514" y="3045551"/>
                  </a:lnTo>
                  <a:lnTo>
                    <a:pt x="11514" y="3161170"/>
                  </a:lnTo>
                  <a:lnTo>
                    <a:pt x="11514" y="3045551"/>
                  </a:lnTo>
                </a:path>
              </a:pathLst>
            </a:custGeom>
            <a:ln w="12802">
              <a:solidFill>
                <a:srgbClr val="7FCCFF"/>
              </a:solidFill>
            </a:ln>
          </p:spPr>
          <p:txBody>
            <a:bodyPr wrap="square" lIns="0" tIns="0" rIns="0" bIns="0" rtlCol="0"/>
            <a:lstStyle/>
            <a:p>
              <a:endParaRPr/>
            </a:p>
          </p:txBody>
        </p:sp>
        <p:sp>
          <p:nvSpPr>
            <p:cNvPr id="211" name="object 210"/>
            <p:cNvSpPr/>
            <p:nvPr/>
          </p:nvSpPr>
          <p:spPr>
            <a:xfrm>
              <a:off x="2608453" y="2340971"/>
              <a:ext cx="5195" cy="2963396"/>
            </a:xfrm>
            <a:custGeom>
              <a:avLst/>
              <a:gdLst/>
              <a:ahLst/>
              <a:cxnLst/>
              <a:rect l="l" t="t" r="r" b="b"/>
              <a:pathLst>
                <a:path w="5714" h="3358515">
                  <a:moveTo>
                    <a:pt x="0" y="2848477"/>
                  </a:moveTo>
                  <a:lnTo>
                    <a:pt x="0" y="2749933"/>
                  </a:lnTo>
                  <a:lnTo>
                    <a:pt x="0" y="3112562"/>
                  </a:lnTo>
                  <a:lnTo>
                    <a:pt x="0" y="296945"/>
                  </a:lnTo>
                  <a:lnTo>
                    <a:pt x="1280" y="2848477"/>
                  </a:lnTo>
                  <a:lnTo>
                    <a:pt x="1280" y="3062639"/>
                  </a:lnTo>
                  <a:lnTo>
                    <a:pt x="1280" y="2749933"/>
                  </a:lnTo>
                  <a:lnTo>
                    <a:pt x="1280" y="3062639"/>
                  </a:lnTo>
                  <a:lnTo>
                    <a:pt x="1280" y="148466"/>
                  </a:lnTo>
                  <a:lnTo>
                    <a:pt x="1280" y="3358257"/>
                  </a:lnTo>
                  <a:lnTo>
                    <a:pt x="1280" y="2798554"/>
                  </a:lnTo>
                  <a:lnTo>
                    <a:pt x="1280" y="3012704"/>
                  </a:lnTo>
                  <a:lnTo>
                    <a:pt x="1280" y="49935"/>
                  </a:lnTo>
                  <a:lnTo>
                    <a:pt x="1280" y="3309649"/>
                  </a:lnTo>
                  <a:lnTo>
                    <a:pt x="1280" y="2749933"/>
                  </a:lnTo>
                  <a:lnTo>
                    <a:pt x="1280" y="3012704"/>
                  </a:lnTo>
                  <a:lnTo>
                    <a:pt x="1280" y="148466"/>
                  </a:lnTo>
                  <a:lnTo>
                    <a:pt x="1280" y="3161170"/>
                  </a:lnTo>
                  <a:lnTo>
                    <a:pt x="1280" y="2749933"/>
                  </a:lnTo>
                  <a:lnTo>
                    <a:pt x="1280" y="2914160"/>
                  </a:lnTo>
                  <a:lnTo>
                    <a:pt x="1280" y="296945"/>
                  </a:lnTo>
                  <a:lnTo>
                    <a:pt x="1280" y="3062639"/>
                  </a:lnTo>
                  <a:lnTo>
                    <a:pt x="1280" y="2848477"/>
                  </a:lnTo>
                  <a:lnTo>
                    <a:pt x="1280" y="3112562"/>
                  </a:lnTo>
                  <a:lnTo>
                    <a:pt x="1280" y="2749933"/>
                  </a:lnTo>
                  <a:lnTo>
                    <a:pt x="1280" y="2914160"/>
                  </a:lnTo>
                  <a:lnTo>
                    <a:pt x="1280" y="2749933"/>
                  </a:lnTo>
                  <a:lnTo>
                    <a:pt x="2561" y="2749933"/>
                  </a:lnTo>
                  <a:lnTo>
                    <a:pt x="3842" y="395476"/>
                  </a:lnTo>
                  <a:lnTo>
                    <a:pt x="3842" y="2848477"/>
                  </a:lnTo>
                  <a:lnTo>
                    <a:pt x="3842" y="2749933"/>
                  </a:lnTo>
                  <a:lnTo>
                    <a:pt x="3842" y="2848477"/>
                  </a:lnTo>
                  <a:lnTo>
                    <a:pt x="3842" y="2798554"/>
                  </a:lnTo>
                  <a:lnTo>
                    <a:pt x="3842" y="2848477"/>
                  </a:lnTo>
                  <a:lnTo>
                    <a:pt x="3842" y="2749933"/>
                  </a:lnTo>
                  <a:lnTo>
                    <a:pt x="3842" y="2848477"/>
                  </a:lnTo>
                  <a:lnTo>
                    <a:pt x="3842" y="2749933"/>
                  </a:lnTo>
                  <a:lnTo>
                    <a:pt x="5123" y="2749933"/>
                  </a:lnTo>
                  <a:lnTo>
                    <a:pt x="5123" y="2914160"/>
                  </a:lnTo>
                  <a:lnTo>
                    <a:pt x="5123" y="345553"/>
                  </a:lnTo>
                  <a:lnTo>
                    <a:pt x="5123" y="2964095"/>
                  </a:lnTo>
                  <a:lnTo>
                    <a:pt x="5123" y="99858"/>
                  </a:lnTo>
                  <a:lnTo>
                    <a:pt x="5123" y="3062639"/>
                  </a:lnTo>
                  <a:lnTo>
                    <a:pt x="5123" y="0"/>
                  </a:lnTo>
                  <a:lnTo>
                    <a:pt x="5123" y="3062639"/>
                  </a:lnTo>
                  <a:lnTo>
                    <a:pt x="5123" y="0"/>
                  </a:lnTo>
                  <a:lnTo>
                    <a:pt x="5123" y="3062639"/>
                  </a:lnTo>
                  <a:lnTo>
                    <a:pt x="5123" y="395476"/>
                  </a:lnTo>
                  <a:lnTo>
                    <a:pt x="5123" y="2964095"/>
                  </a:lnTo>
                  <a:lnTo>
                    <a:pt x="5123" y="198401"/>
                  </a:lnTo>
                  <a:lnTo>
                    <a:pt x="5123" y="3012704"/>
                  </a:lnTo>
                  <a:lnTo>
                    <a:pt x="5123" y="395476"/>
                  </a:lnTo>
                  <a:lnTo>
                    <a:pt x="5123" y="2798554"/>
                  </a:lnTo>
                  <a:lnTo>
                    <a:pt x="5123" y="198401"/>
                  </a:lnTo>
                </a:path>
              </a:pathLst>
            </a:custGeom>
            <a:ln w="12802">
              <a:solidFill>
                <a:srgbClr val="7FCCFF"/>
              </a:solidFill>
            </a:ln>
          </p:spPr>
          <p:txBody>
            <a:bodyPr wrap="square" lIns="0" tIns="0" rIns="0" bIns="0" rtlCol="0"/>
            <a:lstStyle/>
            <a:p>
              <a:endParaRPr/>
            </a:p>
          </p:txBody>
        </p:sp>
        <p:sp>
          <p:nvSpPr>
            <p:cNvPr id="212" name="object 211"/>
            <p:cNvSpPr/>
            <p:nvPr/>
          </p:nvSpPr>
          <p:spPr>
            <a:xfrm>
              <a:off x="2613111" y="2516031"/>
              <a:ext cx="10968" cy="2658596"/>
            </a:xfrm>
            <a:custGeom>
              <a:avLst/>
              <a:gdLst/>
              <a:ahLst/>
              <a:cxnLst/>
              <a:rect l="l" t="t" r="r" b="b"/>
              <a:pathLst>
                <a:path w="12064" h="3013075">
                  <a:moveTo>
                    <a:pt x="0" y="0"/>
                  </a:moveTo>
                  <a:lnTo>
                    <a:pt x="0" y="197074"/>
                  </a:lnTo>
                  <a:lnTo>
                    <a:pt x="0" y="98543"/>
                  </a:lnTo>
                  <a:lnTo>
                    <a:pt x="1280" y="98543"/>
                  </a:lnTo>
                  <a:lnTo>
                    <a:pt x="1280" y="197074"/>
                  </a:lnTo>
                  <a:lnTo>
                    <a:pt x="2561" y="2551531"/>
                  </a:lnTo>
                  <a:lnTo>
                    <a:pt x="2561" y="2600152"/>
                  </a:lnTo>
                  <a:lnTo>
                    <a:pt x="2561" y="2551531"/>
                  </a:lnTo>
                  <a:lnTo>
                    <a:pt x="2561" y="2600152"/>
                  </a:lnTo>
                  <a:lnTo>
                    <a:pt x="2561" y="2551531"/>
                  </a:lnTo>
                  <a:lnTo>
                    <a:pt x="3842" y="2551531"/>
                  </a:lnTo>
                  <a:lnTo>
                    <a:pt x="3842" y="2600152"/>
                  </a:lnTo>
                  <a:lnTo>
                    <a:pt x="3842" y="2551531"/>
                  </a:lnTo>
                  <a:lnTo>
                    <a:pt x="3842" y="2600152"/>
                  </a:lnTo>
                  <a:lnTo>
                    <a:pt x="3842" y="197074"/>
                  </a:lnTo>
                  <a:lnTo>
                    <a:pt x="3842" y="2663206"/>
                  </a:lnTo>
                  <a:lnTo>
                    <a:pt x="3842" y="48608"/>
                  </a:lnTo>
                  <a:lnTo>
                    <a:pt x="3842" y="2814302"/>
                  </a:lnTo>
                  <a:lnTo>
                    <a:pt x="3842" y="2600152"/>
                  </a:lnTo>
                  <a:lnTo>
                    <a:pt x="3842" y="2650075"/>
                  </a:lnTo>
                  <a:lnTo>
                    <a:pt x="5123" y="147151"/>
                  </a:lnTo>
                  <a:lnTo>
                    <a:pt x="5123" y="2864237"/>
                  </a:lnTo>
                  <a:lnTo>
                    <a:pt x="5123" y="2600152"/>
                  </a:lnTo>
                  <a:lnTo>
                    <a:pt x="5123" y="2914160"/>
                  </a:lnTo>
                  <a:lnTo>
                    <a:pt x="5123" y="2765693"/>
                  </a:lnTo>
                  <a:lnTo>
                    <a:pt x="5123" y="3012704"/>
                  </a:lnTo>
                  <a:lnTo>
                    <a:pt x="5123" y="2551531"/>
                  </a:lnTo>
                  <a:lnTo>
                    <a:pt x="5123" y="3012704"/>
                  </a:lnTo>
                  <a:lnTo>
                    <a:pt x="5123" y="2814302"/>
                  </a:lnTo>
                  <a:lnTo>
                    <a:pt x="5123" y="2914160"/>
                  </a:lnTo>
                  <a:lnTo>
                    <a:pt x="5123" y="2600152"/>
                  </a:lnTo>
                  <a:lnTo>
                    <a:pt x="5123" y="3012704"/>
                  </a:lnTo>
                  <a:lnTo>
                    <a:pt x="5123" y="2765693"/>
                  </a:lnTo>
                  <a:lnTo>
                    <a:pt x="5123" y="2864237"/>
                  </a:lnTo>
                  <a:lnTo>
                    <a:pt x="5123" y="2600152"/>
                  </a:lnTo>
                  <a:lnTo>
                    <a:pt x="5123" y="2864237"/>
                  </a:lnTo>
                  <a:lnTo>
                    <a:pt x="5123" y="2551531"/>
                  </a:lnTo>
                  <a:lnTo>
                    <a:pt x="5123" y="2650075"/>
                  </a:lnTo>
                  <a:lnTo>
                    <a:pt x="5123" y="2551531"/>
                  </a:lnTo>
                  <a:lnTo>
                    <a:pt x="6403" y="2551531"/>
                  </a:lnTo>
                  <a:lnTo>
                    <a:pt x="6403" y="2650075"/>
                  </a:lnTo>
                  <a:lnTo>
                    <a:pt x="6403" y="2551531"/>
                  </a:lnTo>
                  <a:lnTo>
                    <a:pt x="6403" y="2765693"/>
                  </a:lnTo>
                  <a:lnTo>
                    <a:pt x="6403" y="2551531"/>
                  </a:lnTo>
                  <a:lnTo>
                    <a:pt x="7684" y="2715771"/>
                  </a:lnTo>
                  <a:lnTo>
                    <a:pt x="7684" y="197074"/>
                  </a:lnTo>
                  <a:lnTo>
                    <a:pt x="7684" y="2650075"/>
                  </a:lnTo>
                  <a:lnTo>
                    <a:pt x="7684" y="2551531"/>
                  </a:lnTo>
                  <a:lnTo>
                    <a:pt x="7684" y="2814302"/>
                  </a:lnTo>
                  <a:lnTo>
                    <a:pt x="7684" y="2600152"/>
                  </a:lnTo>
                  <a:lnTo>
                    <a:pt x="7684" y="2765693"/>
                  </a:lnTo>
                  <a:lnTo>
                    <a:pt x="7684" y="2551531"/>
                  </a:lnTo>
                  <a:lnTo>
                    <a:pt x="7684" y="2715771"/>
                  </a:lnTo>
                  <a:lnTo>
                    <a:pt x="7684" y="2551531"/>
                  </a:lnTo>
                  <a:lnTo>
                    <a:pt x="7684" y="2600152"/>
                  </a:lnTo>
                  <a:lnTo>
                    <a:pt x="8965" y="2551531"/>
                  </a:lnTo>
                  <a:lnTo>
                    <a:pt x="8965" y="2600152"/>
                  </a:lnTo>
                  <a:lnTo>
                    <a:pt x="8965" y="2551531"/>
                  </a:lnTo>
                  <a:lnTo>
                    <a:pt x="8965" y="2650075"/>
                  </a:lnTo>
                  <a:lnTo>
                    <a:pt x="8965" y="98543"/>
                  </a:lnTo>
                  <a:lnTo>
                    <a:pt x="8965" y="2600152"/>
                  </a:lnTo>
                  <a:lnTo>
                    <a:pt x="8965" y="2551531"/>
                  </a:lnTo>
                  <a:lnTo>
                    <a:pt x="8965" y="2650075"/>
                  </a:lnTo>
                  <a:lnTo>
                    <a:pt x="8965" y="147151"/>
                  </a:lnTo>
                  <a:lnTo>
                    <a:pt x="8965" y="2864237"/>
                  </a:lnTo>
                  <a:lnTo>
                    <a:pt x="8965" y="2551531"/>
                  </a:lnTo>
                  <a:lnTo>
                    <a:pt x="8965" y="2715771"/>
                  </a:lnTo>
                  <a:lnTo>
                    <a:pt x="8965" y="2600152"/>
                  </a:lnTo>
                  <a:lnTo>
                    <a:pt x="8965" y="2814302"/>
                  </a:lnTo>
                  <a:lnTo>
                    <a:pt x="8965" y="2551531"/>
                  </a:lnTo>
                  <a:lnTo>
                    <a:pt x="8965" y="2864237"/>
                  </a:lnTo>
                  <a:lnTo>
                    <a:pt x="8965" y="2715771"/>
                  </a:lnTo>
                  <a:lnTo>
                    <a:pt x="10246" y="2765693"/>
                  </a:lnTo>
                  <a:lnTo>
                    <a:pt x="10246" y="2814302"/>
                  </a:lnTo>
                  <a:lnTo>
                    <a:pt x="10246" y="2650075"/>
                  </a:lnTo>
                  <a:lnTo>
                    <a:pt x="11526" y="2551531"/>
                  </a:lnTo>
                </a:path>
              </a:pathLst>
            </a:custGeom>
            <a:ln w="12802">
              <a:solidFill>
                <a:srgbClr val="7FCCFF"/>
              </a:solidFill>
            </a:ln>
          </p:spPr>
          <p:txBody>
            <a:bodyPr wrap="square" lIns="0" tIns="0" rIns="0" bIns="0" rtlCol="0"/>
            <a:lstStyle/>
            <a:p>
              <a:endParaRPr/>
            </a:p>
          </p:txBody>
        </p:sp>
        <p:sp>
          <p:nvSpPr>
            <p:cNvPr id="213" name="object 212"/>
            <p:cNvSpPr/>
            <p:nvPr/>
          </p:nvSpPr>
          <p:spPr>
            <a:xfrm>
              <a:off x="2623590" y="2366486"/>
              <a:ext cx="8659" cy="2721349"/>
            </a:xfrm>
            <a:custGeom>
              <a:avLst/>
              <a:gdLst/>
              <a:ahLst/>
              <a:cxnLst/>
              <a:rect l="l" t="t" r="r" b="b"/>
              <a:pathLst>
                <a:path w="9525" h="3084195">
                  <a:moveTo>
                    <a:pt x="0" y="2721016"/>
                  </a:moveTo>
                  <a:lnTo>
                    <a:pt x="0" y="2721016"/>
                  </a:lnTo>
                  <a:lnTo>
                    <a:pt x="0" y="2819559"/>
                  </a:lnTo>
                  <a:lnTo>
                    <a:pt x="0" y="316636"/>
                  </a:lnTo>
                  <a:lnTo>
                    <a:pt x="0" y="2819559"/>
                  </a:lnTo>
                  <a:lnTo>
                    <a:pt x="0" y="169484"/>
                  </a:lnTo>
                  <a:lnTo>
                    <a:pt x="0" y="2819559"/>
                  </a:lnTo>
                  <a:lnTo>
                    <a:pt x="0" y="70940"/>
                  </a:lnTo>
                  <a:lnTo>
                    <a:pt x="0" y="2935178"/>
                  </a:lnTo>
                  <a:lnTo>
                    <a:pt x="0" y="70940"/>
                  </a:lnTo>
                  <a:lnTo>
                    <a:pt x="0" y="2769637"/>
                  </a:lnTo>
                  <a:lnTo>
                    <a:pt x="0" y="169484"/>
                  </a:lnTo>
                  <a:lnTo>
                    <a:pt x="0" y="2935178"/>
                  </a:lnTo>
                  <a:lnTo>
                    <a:pt x="1268" y="218092"/>
                  </a:lnTo>
                  <a:lnTo>
                    <a:pt x="1268" y="119548"/>
                  </a:lnTo>
                  <a:lnTo>
                    <a:pt x="1268" y="366559"/>
                  </a:lnTo>
                  <a:lnTo>
                    <a:pt x="1268" y="169484"/>
                  </a:lnTo>
                  <a:lnTo>
                    <a:pt x="1268" y="366559"/>
                  </a:lnTo>
                  <a:lnTo>
                    <a:pt x="1268" y="268028"/>
                  </a:lnTo>
                  <a:lnTo>
                    <a:pt x="1268" y="316636"/>
                  </a:lnTo>
                  <a:lnTo>
                    <a:pt x="2561" y="2721016"/>
                  </a:lnTo>
                  <a:lnTo>
                    <a:pt x="2561" y="169484"/>
                  </a:lnTo>
                  <a:lnTo>
                    <a:pt x="2561" y="366559"/>
                  </a:lnTo>
                  <a:lnTo>
                    <a:pt x="2561" y="119548"/>
                  </a:lnTo>
                  <a:lnTo>
                    <a:pt x="2561" y="316636"/>
                  </a:lnTo>
                  <a:lnTo>
                    <a:pt x="2561" y="268028"/>
                  </a:lnTo>
                  <a:lnTo>
                    <a:pt x="2561" y="2769637"/>
                  </a:lnTo>
                  <a:lnTo>
                    <a:pt x="2561" y="366559"/>
                  </a:lnTo>
                  <a:lnTo>
                    <a:pt x="2561" y="2721016"/>
                  </a:lnTo>
                  <a:lnTo>
                    <a:pt x="3842" y="366559"/>
                  </a:lnTo>
                  <a:lnTo>
                    <a:pt x="3842" y="218092"/>
                  </a:lnTo>
                  <a:lnTo>
                    <a:pt x="3842" y="2769637"/>
                  </a:lnTo>
                  <a:lnTo>
                    <a:pt x="5110" y="218092"/>
                  </a:lnTo>
                  <a:lnTo>
                    <a:pt x="5110" y="70940"/>
                  </a:lnTo>
                  <a:lnTo>
                    <a:pt x="5110" y="2935178"/>
                  </a:lnTo>
                  <a:lnTo>
                    <a:pt x="5110" y="0"/>
                  </a:lnTo>
                  <a:lnTo>
                    <a:pt x="5110" y="3033722"/>
                  </a:lnTo>
                  <a:lnTo>
                    <a:pt x="5110" y="70940"/>
                  </a:lnTo>
                  <a:lnTo>
                    <a:pt x="5110" y="3083644"/>
                  </a:lnTo>
                  <a:lnTo>
                    <a:pt x="5110" y="268028"/>
                  </a:lnTo>
                  <a:lnTo>
                    <a:pt x="5110" y="3083644"/>
                  </a:lnTo>
                  <a:lnTo>
                    <a:pt x="5110" y="316636"/>
                  </a:lnTo>
                  <a:lnTo>
                    <a:pt x="5110" y="2983786"/>
                  </a:lnTo>
                  <a:lnTo>
                    <a:pt x="5110" y="2721016"/>
                  </a:lnTo>
                  <a:lnTo>
                    <a:pt x="6391" y="399406"/>
                  </a:lnTo>
                  <a:lnTo>
                    <a:pt x="6391" y="366559"/>
                  </a:lnTo>
                  <a:lnTo>
                    <a:pt x="6391" y="2769637"/>
                  </a:lnTo>
                  <a:lnTo>
                    <a:pt x="6391" y="399406"/>
                  </a:lnTo>
                  <a:lnTo>
                    <a:pt x="6391" y="2769637"/>
                  </a:lnTo>
                  <a:lnTo>
                    <a:pt x="6391" y="2736789"/>
                  </a:lnTo>
                  <a:lnTo>
                    <a:pt x="7684" y="333711"/>
                  </a:lnTo>
                  <a:lnTo>
                    <a:pt x="8952" y="333711"/>
                  </a:lnTo>
                  <a:lnTo>
                    <a:pt x="8952" y="399406"/>
                  </a:lnTo>
                  <a:lnTo>
                    <a:pt x="8952" y="218092"/>
                  </a:lnTo>
                  <a:lnTo>
                    <a:pt x="8952" y="2935178"/>
                  </a:lnTo>
                  <a:lnTo>
                    <a:pt x="8952" y="86700"/>
                  </a:lnTo>
                  <a:lnTo>
                    <a:pt x="8952" y="3016634"/>
                  </a:lnTo>
                  <a:lnTo>
                    <a:pt x="8952" y="2786711"/>
                  </a:lnTo>
                </a:path>
              </a:pathLst>
            </a:custGeom>
            <a:ln w="12802">
              <a:solidFill>
                <a:srgbClr val="7FCCFF"/>
              </a:solidFill>
            </a:ln>
          </p:spPr>
          <p:txBody>
            <a:bodyPr wrap="square" lIns="0" tIns="0" rIns="0" bIns="0" rtlCol="0"/>
            <a:lstStyle/>
            <a:p>
              <a:endParaRPr/>
            </a:p>
          </p:txBody>
        </p:sp>
        <p:sp>
          <p:nvSpPr>
            <p:cNvPr id="214" name="object 213"/>
            <p:cNvSpPr/>
            <p:nvPr/>
          </p:nvSpPr>
          <p:spPr>
            <a:xfrm>
              <a:off x="2631728" y="2182148"/>
              <a:ext cx="8659" cy="2992531"/>
            </a:xfrm>
            <a:custGeom>
              <a:avLst/>
              <a:gdLst/>
              <a:ahLst/>
              <a:cxnLst/>
              <a:rect l="l" t="t" r="r" b="b"/>
              <a:pathLst>
                <a:path w="9525" h="3391535">
                  <a:moveTo>
                    <a:pt x="0" y="2995629"/>
                  </a:moveTo>
                  <a:lnTo>
                    <a:pt x="0" y="2995629"/>
                  </a:lnTo>
                  <a:lnTo>
                    <a:pt x="0" y="164239"/>
                  </a:lnTo>
                  <a:lnTo>
                    <a:pt x="0" y="3308335"/>
                  </a:lnTo>
                  <a:lnTo>
                    <a:pt x="0" y="2929933"/>
                  </a:lnTo>
                  <a:lnTo>
                    <a:pt x="0" y="3061325"/>
                  </a:lnTo>
                  <a:lnTo>
                    <a:pt x="0" y="262783"/>
                  </a:lnTo>
                  <a:lnTo>
                    <a:pt x="0" y="3391105"/>
                  </a:lnTo>
                  <a:lnTo>
                    <a:pt x="0" y="279858"/>
                  </a:lnTo>
                  <a:lnTo>
                    <a:pt x="0" y="3258399"/>
                  </a:lnTo>
                  <a:lnTo>
                    <a:pt x="0" y="492705"/>
                  </a:lnTo>
                  <a:lnTo>
                    <a:pt x="0" y="3242639"/>
                  </a:lnTo>
                  <a:lnTo>
                    <a:pt x="1280" y="2978554"/>
                  </a:lnTo>
                  <a:lnTo>
                    <a:pt x="1280" y="2929933"/>
                  </a:lnTo>
                  <a:lnTo>
                    <a:pt x="1280" y="2995629"/>
                  </a:lnTo>
                  <a:lnTo>
                    <a:pt x="2561" y="525553"/>
                  </a:lnTo>
                  <a:lnTo>
                    <a:pt x="2561" y="476945"/>
                  </a:lnTo>
                  <a:lnTo>
                    <a:pt x="2561" y="608324"/>
                  </a:lnTo>
                  <a:lnTo>
                    <a:pt x="2561" y="476945"/>
                  </a:lnTo>
                  <a:lnTo>
                    <a:pt x="2561" y="2945706"/>
                  </a:lnTo>
                  <a:lnTo>
                    <a:pt x="3842" y="328466"/>
                  </a:lnTo>
                  <a:lnTo>
                    <a:pt x="3842" y="476945"/>
                  </a:lnTo>
                  <a:lnTo>
                    <a:pt x="3842" y="131391"/>
                  </a:lnTo>
                  <a:lnTo>
                    <a:pt x="3842" y="3078399"/>
                  </a:lnTo>
                  <a:lnTo>
                    <a:pt x="3842" y="2929933"/>
                  </a:lnTo>
                  <a:lnTo>
                    <a:pt x="5123" y="279858"/>
                  </a:lnTo>
                  <a:lnTo>
                    <a:pt x="5123" y="0"/>
                  </a:lnTo>
                  <a:lnTo>
                    <a:pt x="5123" y="3192703"/>
                  </a:lnTo>
                  <a:lnTo>
                    <a:pt x="5123" y="2962781"/>
                  </a:lnTo>
                  <a:lnTo>
                    <a:pt x="5123" y="3028477"/>
                  </a:lnTo>
                  <a:lnTo>
                    <a:pt x="5123" y="164239"/>
                  </a:lnTo>
                  <a:lnTo>
                    <a:pt x="5123" y="3341170"/>
                  </a:lnTo>
                  <a:lnTo>
                    <a:pt x="5123" y="2962781"/>
                  </a:lnTo>
                  <a:lnTo>
                    <a:pt x="5123" y="3078399"/>
                  </a:lnTo>
                  <a:lnTo>
                    <a:pt x="5123" y="212847"/>
                  </a:lnTo>
                  <a:lnTo>
                    <a:pt x="5123" y="3111247"/>
                  </a:lnTo>
                  <a:lnTo>
                    <a:pt x="5123" y="2978554"/>
                  </a:lnTo>
                  <a:lnTo>
                    <a:pt x="5123" y="3012704"/>
                  </a:lnTo>
                  <a:lnTo>
                    <a:pt x="5123" y="427010"/>
                  </a:lnTo>
                  <a:lnTo>
                    <a:pt x="5123" y="3012704"/>
                  </a:lnTo>
                  <a:lnTo>
                    <a:pt x="5123" y="2945706"/>
                  </a:lnTo>
                  <a:lnTo>
                    <a:pt x="6403" y="559716"/>
                  </a:lnTo>
                  <a:lnTo>
                    <a:pt x="6403" y="608324"/>
                  </a:lnTo>
                  <a:lnTo>
                    <a:pt x="6403" y="509793"/>
                  </a:lnTo>
                  <a:lnTo>
                    <a:pt x="6403" y="575476"/>
                  </a:lnTo>
                  <a:lnTo>
                    <a:pt x="7684" y="427010"/>
                  </a:lnTo>
                  <a:lnTo>
                    <a:pt x="7684" y="328466"/>
                  </a:lnTo>
                  <a:lnTo>
                    <a:pt x="7684" y="592564"/>
                  </a:lnTo>
                  <a:lnTo>
                    <a:pt x="7684" y="542628"/>
                  </a:lnTo>
                  <a:lnTo>
                    <a:pt x="7684" y="608324"/>
                  </a:lnTo>
                  <a:lnTo>
                    <a:pt x="8965" y="2995629"/>
                  </a:lnTo>
                  <a:lnTo>
                    <a:pt x="8965" y="3159856"/>
                  </a:lnTo>
                  <a:lnTo>
                    <a:pt x="8965" y="3061325"/>
                  </a:lnTo>
                  <a:lnTo>
                    <a:pt x="8965" y="3341170"/>
                  </a:lnTo>
                  <a:lnTo>
                    <a:pt x="8965" y="2995629"/>
                  </a:lnTo>
                  <a:lnTo>
                    <a:pt x="8965" y="3094173"/>
                  </a:lnTo>
                  <a:lnTo>
                    <a:pt x="8965" y="2995629"/>
                  </a:lnTo>
                  <a:lnTo>
                    <a:pt x="8965" y="3391105"/>
                  </a:lnTo>
                  <a:lnTo>
                    <a:pt x="8965" y="3094173"/>
                  </a:lnTo>
                  <a:lnTo>
                    <a:pt x="8965" y="3159856"/>
                  </a:lnTo>
                  <a:lnTo>
                    <a:pt x="8965" y="411249"/>
                  </a:lnTo>
                  <a:lnTo>
                    <a:pt x="8965" y="3325410"/>
                  </a:lnTo>
                  <a:lnTo>
                    <a:pt x="8965" y="2945706"/>
                  </a:lnTo>
                </a:path>
              </a:pathLst>
            </a:custGeom>
            <a:ln w="12802">
              <a:solidFill>
                <a:srgbClr val="7FCCFF"/>
              </a:solidFill>
            </a:ln>
          </p:spPr>
          <p:txBody>
            <a:bodyPr wrap="square" lIns="0" tIns="0" rIns="0" bIns="0" rtlCol="0"/>
            <a:lstStyle/>
            <a:p>
              <a:endParaRPr/>
            </a:p>
          </p:txBody>
        </p:sp>
        <p:sp>
          <p:nvSpPr>
            <p:cNvPr id="215" name="object 214"/>
            <p:cNvSpPr/>
            <p:nvPr/>
          </p:nvSpPr>
          <p:spPr>
            <a:xfrm>
              <a:off x="2639879" y="2240113"/>
              <a:ext cx="8659" cy="2817159"/>
            </a:xfrm>
            <a:custGeom>
              <a:avLst/>
              <a:gdLst/>
              <a:ahLst/>
              <a:cxnLst/>
              <a:rect l="l" t="t" r="r" b="b"/>
              <a:pathLst>
                <a:path w="9525" h="3192779">
                  <a:moveTo>
                    <a:pt x="0" y="2880010"/>
                  </a:moveTo>
                  <a:lnTo>
                    <a:pt x="0" y="3176943"/>
                  </a:lnTo>
                  <a:lnTo>
                    <a:pt x="0" y="361314"/>
                  </a:lnTo>
                  <a:lnTo>
                    <a:pt x="0" y="3192703"/>
                  </a:lnTo>
                  <a:lnTo>
                    <a:pt x="0" y="3061312"/>
                  </a:lnTo>
                  <a:lnTo>
                    <a:pt x="0" y="3078399"/>
                  </a:lnTo>
                  <a:lnTo>
                    <a:pt x="0" y="444097"/>
                  </a:lnTo>
                  <a:lnTo>
                    <a:pt x="0" y="3061312"/>
                  </a:lnTo>
                  <a:lnTo>
                    <a:pt x="0" y="476932"/>
                  </a:lnTo>
                  <a:lnTo>
                    <a:pt x="0" y="3028477"/>
                  </a:lnTo>
                  <a:lnTo>
                    <a:pt x="0" y="2897085"/>
                  </a:lnTo>
                  <a:lnTo>
                    <a:pt x="0" y="2979856"/>
                  </a:lnTo>
                  <a:lnTo>
                    <a:pt x="0" y="2947008"/>
                  </a:lnTo>
                  <a:lnTo>
                    <a:pt x="1280" y="2864237"/>
                  </a:lnTo>
                  <a:lnTo>
                    <a:pt x="1280" y="2880010"/>
                  </a:lnTo>
                  <a:lnTo>
                    <a:pt x="2561" y="459857"/>
                  </a:lnTo>
                  <a:lnTo>
                    <a:pt x="2561" y="542628"/>
                  </a:lnTo>
                  <a:lnTo>
                    <a:pt x="2561" y="378401"/>
                  </a:lnTo>
                  <a:lnTo>
                    <a:pt x="2561" y="509780"/>
                  </a:lnTo>
                  <a:lnTo>
                    <a:pt x="3842" y="494020"/>
                  </a:lnTo>
                  <a:lnTo>
                    <a:pt x="3842" y="295618"/>
                  </a:lnTo>
                  <a:lnTo>
                    <a:pt x="3842" y="2979856"/>
                  </a:lnTo>
                  <a:lnTo>
                    <a:pt x="3842" y="476932"/>
                  </a:lnTo>
                  <a:lnTo>
                    <a:pt x="3842" y="2995629"/>
                  </a:lnTo>
                  <a:lnTo>
                    <a:pt x="3842" y="427010"/>
                  </a:lnTo>
                  <a:lnTo>
                    <a:pt x="3842" y="542628"/>
                  </a:lnTo>
                  <a:lnTo>
                    <a:pt x="3842" y="444097"/>
                  </a:lnTo>
                  <a:lnTo>
                    <a:pt x="3842" y="2962781"/>
                  </a:lnTo>
                  <a:lnTo>
                    <a:pt x="5123" y="526868"/>
                  </a:lnTo>
                  <a:lnTo>
                    <a:pt x="5123" y="312705"/>
                  </a:lnTo>
                  <a:lnTo>
                    <a:pt x="5123" y="2912858"/>
                  </a:lnTo>
                  <a:lnTo>
                    <a:pt x="5123" y="32847"/>
                  </a:lnTo>
                  <a:lnTo>
                    <a:pt x="5123" y="509780"/>
                  </a:lnTo>
                  <a:lnTo>
                    <a:pt x="5123" y="48621"/>
                  </a:lnTo>
                  <a:lnTo>
                    <a:pt x="5123" y="312705"/>
                  </a:lnTo>
                  <a:lnTo>
                    <a:pt x="5123" y="0"/>
                  </a:lnTo>
                  <a:lnTo>
                    <a:pt x="5123" y="476932"/>
                  </a:lnTo>
                  <a:lnTo>
                    <a:pt x="5123" y="328466"/>
                  </a:lnTo>
                  <a:lnTo>
                    <a:pt x="5123" y="411249"/>
                  </a:lnTo>
                  <a:lnTo>
                    <a:pt x="5123" y="312705"/>
                  </a:lnTo>
                  <a:lnTo>
                    <a:pt x="5123" y="427010"/>
                  </a:lnTo>
                  <a:lnTo>
                    <a:pt x="6403" y="411249"/>
                  </a:lnTo>
                  <a:lnTo>
                    <a:pt x="6403" y="526868"/>
                  </a:lnTo>
                  <a:lnTo>
                    <a:pt x="6403" y="411249"/>
                  </a:lnTo>
                  <a:lnTo>
                    <a:pt x="6403" y="509780"/>
                  </a:lnTo>
                  <a:lnTo>
                    <a:pt x="6403" y="427010"/>
                  </a:lnTo>
                  <a:lnTo>
                    <a:pt x="7684" y="394162"/>
                  </a:lnTo>
                  <a:lnTo>
                    <a:pt x="7684" y="2880010"/>
                  </a:lnTo>
                  <a:lnTo>
                    <a:pt x="7684" y="378401"/>
                  </a:lnTo>
                  <a:lnTo>
                    <a:pt x="7684" y="526868"/>
                  </a:lnTo>
                  <a:lnTo>
                    <a:pt x="7684" y="509780"/>
                  </a:lnTo>
                  <a:lnTo>
                    <a:pt x="7684" y="542628"/>
                  </a:lnTo>
                  <a:lnTo>
                    <a:pt x="8965" y="2897085"/>
                  </a:lnTo>
                  <a:lnTo>
                    <a:pt x="8965" y="3078399"/>
                  </a:lnTo>
                  <a:lnTo>
                    <a:pt x="8965" y="2947008"/>
                  </a:lnTo>
                  <a:lnTo>
                    <a:pt x="8965" y="3094160"/>
                  </a:lnTo>
                  <a:lnTo>
                    <a:pt x="8965" y="494020"/>
                  </a:lnTo>
                  <a:lnTo>
                    <a:pt x="8965" y="3127008"/>
                  </a:lnTo>
                  <a:lnTo>
                    <a:pt x="8965" y="444097"/>
                  </a:lnTo>
                  <a:lnTo>
                    <a:pt x="8965" y="3111247"/>
                  </a:lnTo>
                  <a:lnTo>
                    <a:pt x="8965" y="197087"/>
                  </a:lnTo>
                </a:path>
              </a:pathLst>
            </a:custGeom>
            <a:ln w="12802">
              <a:solidFill>
                <a:srgbClr val="7FCCFF"/>
              </a:solidFill>
            </a:ln>
          </p:spPr>
          <p:txBody>
            <a:bodyPr wrap="square" lIns="0" tIns="0" rIns="0" bIns="0" rtlCol="0"/>
            <a:lstStyle/>
            <a:p>
              <a:endParaRPr/>
            </a:p>
          </p:txBody>
        </p:sp>
        <p:sp>
          <p:nvSpPr>
            <p:cNvPr id="216" name="object 215"/>
            <p:cNvSpPr/>
            <p:nvPr/>
          </p:nvSpPr>
          <p:spPr>
            <a:xfrm>
              <a:off x="2648029" y="2356049"/>
              <a:ext cx="8659" cy="2861422"/>
            </a:xfrm>
            <a:custGeom>
              <a:avLst/>
              <a:gdLst/>
              <a:ahLst/>
              <a:cxnLst/>
              <a:rect l="l" t="t" r="r" b="b"/>
              <a:pathLst>
                <a:path w="9525" h="3242945">
                  <a:moveTo>
                    <a:pt x="0" y="65695"/>
                  </a:moveTo>
                  <a:lnTo>
                    <a:pt x="0" y="295618"/>
                  </a:lnTo>
                  <a:lnTo>
                    <a:pt x="0" y="148466"/>
                  </a:lnTo>
                  <a:lnTo>
                    <a:pt x="0" y="328466"/>
                  </a:lnTo>
                  <a:lnTo>
                    <a:pt x="2561" y="2765693"/>
                  </a:lnTo>
                  <a:lnTo>
                    <a:pt x="2561" y="411236"/>
                  </a:lnTo>
                  <a:lnTo>
                    <a:pt x="2561" y="2864237"/>
                  </a:lnTo>
                  <a:lnTo>
                    <a:pt x="2561" y="312705"/>
                  </a:lnTo>
                  <a:lnTo>
                    <a:pt x="2561" y="2897085"/>
                  </a:lnTo>
                  <a:lnTo>
                    <a:pt x="2561" y="345540"/>
                  </a:lnTo>
                  <a:lnTo>
                    <a:pt x="2561" y="2962768"/>
                  </a:lnTo>
                  <a:lnTo>
                    <a:pt x="2561" y="378388"/>
                  </a:lnTo>
                  <a:lnTo>
                    <a:pt x="2561" y="3012704"/>
                  </a:lnTo>
                  <a:lnTo>
                    <a:pt x="2561" y="2914160"/>
                  </a:lnTo>
                  <a:lnTo>
                    <a:pt x="2561" y="3012704"/>
                  </a:lnTo>
                  <a:lnTo>
                    <a:pt x="2561" y="2897085"/>
                  </a:lnTo>
                  <a:lnTo>
                    <a:pt x="3842" y="2765693"/>
                  </a:lnTo>
                  <a:lnTo>
                    <a:pt x="3842" y="2864237"/>
                  </a:lnTo>
                  <a:lnTo>
                    <a:pt x="3842" y="2748619"/>
                  </a:lnTo>
                  <a:lnTo>
                    <a:pt x="3842" y="2914160"/>
                  </a:lnTo>
                  <a:lnTo>
                    <a:pt x="3842" y="2765693"/>
                  </a:lnTo>
                  <a:lnTo>
                    <a:pt x="3842" y="2897085"/>
                  </a:lnTo>
                  <a:lnTo>
                    <a:pt x="3842" y="2748619"/>
                  </a:lnTo>
                  <a:lnTo>
                    <a:pt x="3842" y="2765693"/>
                  </a:lnTo>
                  <a:lnTo>
                    <a:pt x="3842" y="2732846"/>
                  </a:lnTo>
                  <a:lnTo>
                    <a:pt x="3842" y="2765693"/>
                  </a:lnTo>
                  <a:lnTo>
                    <a:pt x="3842" y="164226"/>
                  </a:lnTo>
                  <a:lnTo>
                    <a:pt x="3842" y="362628"/>
                  </a:lnTo>
                  <a:lnTo>
                    <a:pt x="3842" y="115618"/>
                  </a:lnTo>
                  <a:lnTo>
                    <a:pt x="5110" y="181314"/>
                  </a:lnTo>
                  <a:lnTo>
                    <a:pt x="5110" y="0"/>
                  </a:lnTo>
                  <a:lnTo>
                    <a:pt x="5110" y="279858"/>
                  </a:lnTo>
                  <a:lnTo>
                    <a:pt x="5110" y="181314"/>
                  </a:lnTo>
                  <a:lnTo>
                    <a:pt x="5110" y="2781467"/>
                  </a:lnTo>
                  <a:lnTo>
                    <a:pt x="5110" y="262770"/>
                  </a:lnTo>
                  <a:lnTo>
                    <a:pt x="5110" y="2848464"/>
                  </a:lnTo>
                  <a:lnTo>
                    <a:pt x="5110" y="2765693"/>
                  </a:lnTo>
                  <a:lnTo>
                    <a:pt x="5110" y="2781467"/>
                  </a:lnTo>
                  <a:lnTo>
                    <a:pt x="6403" y="2748619"/>
                  </a:lnTo>
                  <a:lnTo>
                    <a:pt x="6403" y="2864237"/>
                  </a:lnTo>
                  <a:lnTo>
                    <a:pt x="6403" y="2748619"/>
                  </a:lnTo>
                  <a:lnTo>
                    <a:pt x="6403" y="3095474"/>
                  </a:lnTo>
                  <a:lnTo>
                    <a:pt x="6403" y="2765693"/>
                  </a:lnTo>
                  <a:lnTo>
                    <a:pt x="6403" y="2864237"/>
                  </a:lnTo>
                  <a:lnTo>
                    <a:pt x="6403" y="345540"/>
                  </a:lnTo>
                  <a:lnTo>
                    <a:pt x="6403" y="3194018"/>
                  </a:lnTo>
                  <a:lnTo>
                    <a:pt x="6403" y="2732846"/>
                  </a:lnTo>
                  <a:lnTo>
                    <a:pt x="7684" y="2831389"/>
                  </a:lnTo>
                  <a:lnTo>
                    <a:pt x="7684" y="2881312"/>
                  </a:lnTo>
                  <a:lnTo>
                    <a:pt x="7684" y="312705"/>
                  </a:lnTo>
                  <a:lnTo>
                    <a:pt x="7684" y="3242626"/>
                  </a:lnTo>
                  <a:lnTo>
                    <a:pt x="7684" y="148466"/>
                  </a:lnTo>
                  <a:lnTo>
                    <a:pt x="7684" y="3028464"/>
                  </a:lnTo>
                  <a:lnTo>
                    <a:pt x="7684" y="32847"/>
                  </a:lnTo>
                  <a:lnTo>
                    <a:pt x="7684" y="2881312"/>
                  </a:lnTo>
                  <a:lnTo>
                    <a:pt x="7684" y="362628"/>
                  </a:lnTo>
                  <a:lnTo>
                    <a:pt x="7684" y="2897085"/>
                  </a:lnTo>
                  <a:lnTo>
                    <a:pt x="7684" y="2748619"/>
                  </a:lnTo>
                  <a:lnTo>
                    <a:pt x="8952" y="2732846"/>
                  </a:lnTo>
                  <a:lnTo>
                    <a:pt x="8952" y="2831389"/>
                  </a:lnTo>
                  <a:lnTo>
                    <a:pt x="8952" y="2765693"/>
                  </a:lnTo>
                  <a:lnTo>
                    <a:pt x="8952" y="2815616"/>
                  </a:lnTo>
                  <a:lnTo>
                    <a:pt x="8952" y="395476"/>
                  </a:lnTo>
                  <a:lnTo>
                    <a:pt x="8952" y="2798541"/>
                  </a:lnTo>
                </a:path>
              </a:pathLst>
            </a:custGeom>
            <a:ln w="12802">
              <a:solidFill>
                <a:srgbClr val="7FCCFF"/>
              </a:solidFill>
            </a:ln>
          </p:spPr>
          <p:txBody>
            <a:bodyPr wrap="square" lIns="0" tIns="0" rIns="0" bIns="0" rtlCol="0"/>
            <a:lstStyle/>
            <a:p>
              <a:endParaRPr/>
            </a:p>
          </p:txBody>
        </p:sp>
        <p:sp>
          <p:nvSpPr>
            <p:cNvPr id="217" name="object 216"/>
            <p:cNvSpPr/>
            <p:nvPr/>
          </p:nvSpPr>
          <p:spPr>
            <a:xfrm>
              <a:off x="2656168" y="2385031"/>
              <a:ext cx="6350" cy="2803712"/>
            </a:xfrm>
            <a:custGeom>
              <a:avLst/>
              <a:gdLst/>
              <a:ahLst/>
              <a:cxnLst/>
              <a:rect l="l" t="t" r="r" b="b"/>
              <a:pathLst>
                <a:path w="6985" h="3177540">
                  <a:moveTo>
                    <a:pt x="0" y="2765693"/>
                  </a:moveTo>
                  <a:lnTo>
                    <a:pt x="0" y="2798541"/>
                  </a:lnTo>
                  <a:lnTo>
                    <a:pt x="0" y="345540"/>
                  </a:lnTo>
                  <a:lnTo>
                    <a:pt x="0" y="2815616"/>
                  </a:lnTo>
                  <a:lnTo>
                    <a:pt x="0" y="2748619"/>
                  </a:lnTo>
                  <a:lnTo>
                    <a:pt x="0" y="2831389"/>
                  </a:lnTo>
                  <a:lnTo>
                    <a:pt x="0" y="2765693"/>
                  </a:lnTo>
                  <a:lnTo>
                    <a:pt x="1280" y="2699998"/>
                  </a:lnTo>
                  <a:lnTo>
                    <a:pt x="1280" y="2798541"/>
                  </a:lnTo>
                  <a:lnTo>
                    <a:pt x="1280" y="2699998"/>
                  </a:lnTo>
                  <a:lnTo>
                    <a:pt x="2561" y="2765693"/>
                  </a:lnTo>
                  <a:lnTo>
                    <a:pt x="2561" y="197074"/>
                  </a:lnTo>
                  <a:lnTo>
                    <a:pt x="2561" y="2979856"/>
                  </a:lnTo>
                  <a:lnTo>
                    <a:pt x="2561" y="2699998"/>
                  </a:lnTo>
                  <a:lnTo>
                    <a:pt x="2561" y="2715771"/>
                  </a:lnTo>
                  <a:lnTo>
                    <a:pt x="2561" y="32847"/>
                  </a:lnTo>
                  <a:lnTo>
                    <a:pt x="2561" y="3078399"/>
                  </a:lnTo>
                  <a:lnTo>
                    <a:pt x="2561" y="0"/>
                  </a:lnTo>
                  <a:lnTo>
                    <a:pt x="2561" y="3128322"/>
                  </a:lnTo>
                  <a:lnTo>
                    <a:pt x="2561" y="82770"/>
                  </a:lnTo>
                  <a:lnTo>
                    <a:pt x="2561" y="3161170"/>
                  </a:lnTo>
                  <a:lnTo>
                    <a:pt x="2561" y="2765693"/>
                  </a:lnTo>
                  <a:lnTo>
                    <a:pt x="2561" y="2979856"/>
                  </a:lnTo>
                  <a:lnTo>
                    <a:pt x="2561" y="378388"/>
                  </a:lnTo>
                  <a:lnTo>
                    <a:pt x="2561" y="3161170"/>
                  </a:lnTo>
                  <a:lnTo>
                    <a:pt x="2561" y="2732846"/>
                  </a:lnTo>
                  <a:lnTo>
                    <a:pt x="2561" y="2848464"/>
                  </a:lnTo>
                  <a:lnTo>
                    <a:pt x="2561" y="2715771"/>
                  </a:lnTo>
                  <a:lnTo>
                    <a:pt x="3842" y="2699998"/>
                  </a:lnTo>
                  <a:lnTo>
                    <a:pt x="3842" y="2831389"/>
                  </a:lnTo>
                  <a:lnTo>
                    <a:pt x="3842" y="2748619"/>
                  </a:lnTo>
                  <a:lnTo>
                    <a:pt x="3842" y="2881312"/>
                  </a:lnTo>
                  <a:lnTo>
                    <a:pt x="3842" y="2699998"/>
                  </a:lnTo>
                  <a:lnTo>
                    <a:pt x="3842" y="2897072"/>
                  </a:lnTo>
                  <a:lnTo>
                    <a:pt x="3842" y="2815616"/>
                  </a:lnTo>
                  <a:lnTo>
                    <a:pt x="5123" y="2815616"/>
                  </a:lnTo>
                  <a:lnTo>
                    <a:pt x="5123" y="2881312"/>
                  </a:lnTo>
                  <a:lnTo>
                    <a:pt x="5123" y="2699998"/>
                  </a:lnTo>
                  <a:lnTo>
                    <a:pt x="5123" y="2947008"/>
                  </a:lnTo>
                  <a:lnTo>
                    <a:pt x="5123" y="2798541"/>
                  </a:lnTo>
                  <a:lnTo>
                    <a:pt x="5123" y="3012704"/>
                  </a:lnTo>
                  <a:lnTo>
                    <a:pt x="5123" y="2732846"/>
                  </a:lnTo>
                  <a:lnTo>
                    <a:pt x="5123" y="2897072"/>
                  </a:lnTo>
                  <a:lnTo>
                    <a:pt x="5123" y="2699998"/>
                  </a:lnTo>
                  <a:lnTo>
                    <a:pt x="5123" y="2815616"/>
                  </a:lnTo>
                  <a:lnTo>
                    <a:pt x="6403" y="2715771"/>
                  </a:lnTo>
                  <a:lnTo>
                    <a:pt x="6403" y="262770"/>
                  </a:lnTo>
                  <a:lnTo>
                    <a:pt x="6403" y="2782768"/>
                  </a:lnTo>
                  <a:lnTo>
                    <a:pt x="6403" y="197074"/>
                  </a:lnTo>
                  <a:lnTo>
                    <a:pt x="6403" y="3144082"/>
                  </a:lnTo>
                  <a:lnTo>
                    <a:pt x="6403" y="164226"/>
                  </a:lnTo>
                  <a:lnTo>
                    <a:pt x="6403" y="3176930"/>
                  </a:lnTo>
                  <a:lnTo>
                    <a:pt x="6403" y="2864237"/>
                  </a:lnTo>
                  <a:lnTo>
                    <a:pt x="6403" y="2914160"/>
                  </a:lnTo>
                  <a:lnTo>
                    <a:pt x="6403" y="65682"/>
                  </a:lnTo>
                  <a:lnTo>
                    <a:pt x="6403" y="329780"/>
                  </a:lnTo>
                </a:path>
              </a:pathLst>
            </a:custGeom>
            <a:ln w="12802">
              <a:solidFill>
                <a:srgbClr val="7FCCFF"/>
              </a:solidFill>
            </a:ln>
          </p:spPr>
          <p:txBody>
            <a:bodyPr wrap="square" lIns="0" tIns="0" rIns="0" bIns="0" rtlCol="0"/>
            <a:lstStyle/>
            <a:p>
              <a:endParaRPr/>
            </a:p>
          </p:txBody>
        </p:sp>
        <p:sp>
          <p:nvSpPr>
            <p:cNvPr id="218" name="object 217"/>
            <p:cNvSpPr/>
            <p:nvPr/>
          </p:nvSpPr>
          <p:spPr>
            <a:xfrm>
              <a:off x="2661990" y="2558920"/>
              <a:ext cx="5195" cy="2716306"/>
            </a:xfrm>
            <a:custGeom>
              <a:avLst/>
              <a:gdLst/>
              <a:ahLst/>
              <a:cxnLst/>
              <a:rect l="l" t="t" r="r" b="b"/>
              <a:pathLst>
                <a:path w="5714" h="3078479">
                  <a:moveTo>
                    <a:pt x="0" y="132706"/>
                  </a:moveTo>
                  <a:lnTo>
                    <a:pt x="1280" y="2699998"/>
                  </a:lnTo>
                  <a:lnTo>
                    <a:pt x="1280" y="2964095"/>
                  </a:lnTo>
                  <a:lnTo>
                    <a:pt x="1280" y="2502923"/>
                  </a:lnTo>
                  <a:lnTo>
                    <a:pt x="1280" y="2782781"/>
                  </a:lnTo>
                  <a:lnTo>
                    <a:pt x="1280" y="0"/>
                  </a:lnTo>
                  <a:lnTo>
                    <a:pt x="1280" y="2979856"/>
                  </a:lnTo>
                  <a:lnTo>
                    <a:pt x="1280" y="2651389"/>
                  </a:lnTo>
                  <a:lnTo>
                    <a:pt x="1280" y="2848477"/>
                  </a:lnTo>
                  <a:lnTo>
                    <a:pt x="1280" y="2502923"/>
                  </a:lnTo>
                  <a:lnTo>
                    <a:pt x="1280" y="2947008"/>
                  </a:lnTo>
                  <a:lnTo>
                    <a:pt x="1280" y="2667150"/>
                  </a:lnTo>
                  <a:lnTo>
                    <a:pt x="1280" y="2848477"/>
                  </a:lnTo>
                  <a:lnTo>
                    <a:pt x="1280" y="2699998"/>
                  </a:lnTo>
                  <a:lnTo>
                    <a:pt x="1280" y="2732846"/>
                  </a:lnTo>
                  <a:lnTo>
                    <a:pt x="1280" y="2568619"/>
                  </a:lnTo>
                  <a:lnTo>
                    <a:pt x="2561" y="2502923"/>
                  </a:lnTo>
                  <a:lnTo>
                    <a:pt x="2561" y="2568619"/>
                  </a:lnTo>
                  <a:lnTo>
                    <a:pt x="2561" y="2502923"/>
                  </a:lnTo>
                  <a:lnTo>
                    <a:pt x="2561" y="2667150"/>
                  </a:lnTo>
                  <a:lnTo>
                    <a:pt x="2561" y="2618541"/>
                  </a:lnTo>
                  <a:lnTo>
                    <a:pt x="2561" y="2651389"/>
                  </a:lnTo>
                  <a:lnTo>
                    <a:pt x="2561" y="2585694"/>
                  </a:lnTo>
                  <a:lnTo>
                    <a:pt x="2561" y="2699998"/>
                  </a:lnTo>
                  <a:lnTo>
                    <a:pt x="2561" y="2518696"/>
                  </a:lnTo>
                  <a:lnTo>
                    <a:pt x="2561" y="2667150"/>
                  </a:lnTo>
                  <a:lnTo>
                    <a:pt x="2561" y="2585694"/>
                  </a:lnTo>
                  <a:lnTo>
                    <a:pt x="2561" y="2717085"/>
                  </a:lnTo>
                  <a:lnTo>
                    <a:pt x="2561" y="2551544"/>
                  </a:lnTo>
                  <a:lnTo>
                    <a:pt x="3842" y="2601467"/>
                  </a:lnTo>
                  <a:lnTo>
                    <a:pt x="3842" y="2502923"/>
                  </a:lnTo>
                  <a:lnTo>
                    <a:pt x="3842" y="2585694"/>
                  </a:lnTo>
                  <a:lnTo>
                    <a:pt x="3842" y="2535771"/>
                  </a:lnTo>
                  <a:lnTo>
                    <a:pt x="3842" y="2651389"/>
                  </a:lnTo>
                  <a:lnTo>
                    <a:pt x="3842" y="2502923"/>
                  </a:lnTo>
                  <a:lnTo>
                    <a:pt x="3842" y="2782781"/>
                  </a:lnTo>
                  <a:lnTo>
                    <a:pt x="3842" y="2585694"/>
                  </a:lnTo>
                  <a:lnTo>
                    <a:pt x="5123" y="2568619"/>
                  </a:lnTo>
                  <a:lnTo>
                    <a:pt x="5123" y="2518696"/>
                  </a:lnTo>
                  <a:lnTo>
                    <a:pt x="5123" y="2947008"/>
                  </a:lnTo>
                  <a:lnTo>
                    <a:pt x="5123" y="2568619"/>
                  </a:lnTo>
                  <a:lnTo>
                    <a:pt x="5123" y="2765693"/>
                  </a:lnTo>
                  <a:lnTo>
                    <a:pt x="5123" y="2717085"/>
                  </a:lnTo>
                  <a:lnTo>
                    <a:pt x="5123" y="3045551"/>
                  </a:lnTo>
                  <a:lnTo>
                    <a:pt x="5123" y="2551544"/>
                  </a:lnTo>
                  <a:lnTo>
                    <a:pt x="5123" y="2765693"/>
                  </a:lnTo>
                  <a:lnTo>
                    <a:pt x="5123" y="17087"/>
                  </a:lnTo>
                  <a:lnTo>
                    <a:pt x="5123" y="3045551"/>
                  </a:lnTo>
                  <a:lnTo>
                    <a:pt x="5123" y="2749933"/>
                  </a:lnTo>
                  <a:lnTo>
                    <a:pt x="5123" y="2964095"/>
                  </a:lnTo>
                  <a:lnTo>
                    <a:pt x="5123" y="115618"/>
                  </a:lnTo>
                  <a:lnTo>
                    <a:pt x="5123" y="3078399"/>
                  </a:lnTo>
                  <a:lnTo>
                    <a:pt x="5123" y="165554"/>
                  </a:lnTo>
                  <a:lnTo>
                    <a:pt x="5123" y="2947008"/>
                  </a:lnTo>
                  <a:lnTo>
                    <a:pt x="5123" y="2601467"/>
                  </a:lnTo>
                  <a:lnTo>
                    <a:pt x="5123" y="2898400"/>
                  </a:lnTo>
                  <a:lnTo>
                    <a:pt x="5123" y="148466"/>
                  </a:lnTo>
                  <a:lnTo>
                    <a:pt x="5123" y="2947008"/>
                  </a:lnTo>
                  <a:lnTo>
                    <a:pt x="5123" y="2651389"/>
                  </a:lnTo>
                  <a:lnTo>
                    <a:pt x="5123" y="2815629"/>
                  </a:lnTo>
                  <a:lnTo>
                    <a:pt x="5123" y="2717085"/>
                  </a:lnTo>
                  <a:lnTo>
                    <a:pt x="5123" y="2848477"/>
                  </a:lnTo>
                  <a:lnTo>
                    <a:pt x="5123" y="2535771"/>
                  </a:lnTo>
                  <a:lnTo>
                    <a:pt x="5123" y="2717085"/>
                  </a:lnTo>
                  <a:lnTo>
                    <a:pt x="5123" y="2535771"/>
                  </a:lnTo>
                </a:path>
              </a:pathLst>
            </a:custGeom>
            <a:ln w="12802">
              <a:solidFill>
                <a:srgbClr val="7FCCFF"/>
              </a:solidFill>
            </a:ln>
          </p:spPr>
          <p:txBody>
            <a:bodyPr wrap="square" lIns="0" tIns="0" rIns="0" bIns="0" rtlCol="0"/>
            <a:lstStyle/>
            <a:p>
              <a:endParaRPr/>
            </a:p>
          </p:txBody>
        </p:sp>
        <p:sp>
          <p:nvSpPr>
            <p:cNvPr id="219" name="object 218"/>
            <p:cNvSpPr/>
            <p:nvPr/>
          </p:nvSpPr>
          <p:spPr>
            <a:xfrm>
              <a:off x="2666647" y="2414016"/>
              <a:ext cx="8659" cy="2760569"/>
            </a:xfrm>
            <a:custGeom>
              <a:avLst/>
              <a:gdLst/>
              <a:ahLst/>
              <a:cxnLst/>
              <a:rect l="l" t="t" r="r" b="b"/>
              <a:pathLst>
                <a:path w="9525" h="3128645">
                  <a:moveTo>
                    <a:pt x="0" y="2699998"/>
                  </a:moveTo>
                  <a:lnTo>
                    <a:pt x="2561" y="2699998"/>
                  </a:lnTo>
                  <a:lnTo>
                    <a:pt x="3842" y="2765693"/>
                  </a:lnTo>
                  <a:lnTo>
                    <a:pt x="3842" y="2914160"/>
                  </a:lnTo>
                  <a:lnTo>
                    <a:pt x="3842" y="2732846"/>
                  </a:lnTo>
                  <a:lnTo>
                    <a:pt x="3842" y="2947008"/>
                  </a:lnTo>
                  <a:lnTo>
                    <a:pt x="3842" y="2699998"/>
                  </a:lnTo>
                  <a:lnTo>
                    <a:pt x="3842" y="2864224"/>
                  </a:lnTo>
                  <a:lnTo>
                    <a:pt x="3842" y="345540"/>
                  </a:lnTo>
                  <a:lnTo>
                    <a:pt x="3842" y="2995616"/>
                  </a:lnTo>
                  <a:lnTo>
                    <a:pt x="3842" y="279845"/>
                  </a:lnTo>
                  <a:lnTo>
                    <a:pt x="3842" y="2995616"/>
                  </a:lnTo>
                  <a:lnTo>
                    <a:pt x="3842" y="2732846"/>
                  </a:lnTo>
                  <a:lnTo>
                    <a:pt x="3842" y="2929920"/>
                  </a:lnTo>
                  <a:lnTo>
                    <a:pt x="3842" y="148466"/>
                  </a:lnTo>
                  <a:lnTo>
                    <a:pt x="3842" y="3078387"/>
                  </a:lnTo>
                  <a:lnTo>
                    <a:pt x="3842" y="2897072"/>
                  </a:lnTo>
                  <a:lnTo>
                    <a:pt x="5123" y="2848464"/>
                  </a:lnTo>
                  <a:lnTo>
                    <a:pt x="5123" y="2962768"/>
                  </a:lnTo>
                  <a:lnTo>
                    <a:pt x="5123" y="197074"/>
                  </a:lnTo>
                  <a:lnTo>
                    <a:pt x="5123" y="3111234"/>
                  </a:lnTo>
                  <a:lnTo>
                    <a:pt x="5123" y="2765693"/>
                  </a:lnTo>
                  <a:lnTo>
                    <a:pt x="5123" y="2815616"/>
                  </a:lnTo>
                  <a:lnTo>
                    <a:pt x="5123" y="279845"/>
                  </a:lnTo>
                  <a:lnTo>
                    <a:pt x="5123" y="3128322"/>
                  </a:lnTo>
                  <a:lnTo>
                    <a:pt x="5123" y="2667150"/>
                  </a:lnTo>
                  <a:lnTo>
                    <a:pt x="5123" y="2864224"/>
                  </a:lnTo>
                  <a:lnTo>
                    <a:pt x="5123" y="2848464"/>
                  </a:lnTo>
                  <a:lnTo>
                    <a:pt x="6403" y="247010"/>
                  </a:lnTo>
                  <a:lnTo>
                    <a:pt x="6403" y="279845"/>
                  </a:lnTo>
                  <a:lnTo>
                    <a:pt x="6403" y="247010"/>
                  </a:lnTo>
                  <a:lnTo>
                    <a:pt x="6403" y="2732846"/>
                  </a:lnTo>
                  <a:lnTo>
                    <a:pt x="6403" y="2715771"/>
                  </a:lnTo>
                  <a:lnTo>
                    <a:pt x="7684" y="2715771"/>
                  </a:lnTo>
                  <a:lnTo>
                    <a:pt x="7684" y="2848464"/>
                  </a:lnTo>
                  <a:lnTo>
                    <a:pt x="7684" y="262770"/>
                  </a:lnTo>
                  <a:lnTo>
                    <a:pt x="7684" y="2782768"/>
                  </a:lnTo>
                  <a:lnTo>
                    <a:pt x="7684" y="2732846"/>
                  </a:lnTo>
                  <a:lnTo>
                    <a:pt x="7684" y="2765693"/>
                  </a:lnTo>
                  <a:lnTo>
                    <a:pt x="7684" y="2699998"/>
                  </a:lnTo>
                  <a:lnTo>
                    <a:pt x="7684" y="2732846"/>
                  </a:lnTo>
                  <a:lnTo>
                    <a:pt x="7684" y="2667150"/>
                  </a:lnTo>
                  <a:lnTo>
                    <a:pt x="7684" y="2798541"/>
                  </a:lnTo>
                  <a:lnTo>
                    <a:pt x="7684" y="2782768"/>
                  </a:lnTo>
                  <a:lnTo>
                    <a:pt x="8965" y="2699998"/>
                  </a:lnTo>
                  <a:lnTo>
                    <a:pt x="8965" y="2667150"/>
                  </a:lnTo>
                  <a:lnTo>
                    <a:pt x="8965" y="2881312"/>
                  </a:lnTo>
                  <a:lnTo>
                    <a:pt x="8965" y="2682923"/>
                  </a:lnTo>
                  <a:lnTo>
                    <a:pt x="8965" y="2765693"/>
                  </a:lnTo>
                  <a:lnTo>
                    <a:pt x="8965" y="2682923"/>
                  </a:lnTo>
                  <a:lnTo>
                    <a:pt x="8965" y="2798541"/>
                  </a:lnTo>
                  <a:lnTo>
                    <a:pt x="8965" y="98530"/>
                  </a:lnTo>
                  <a:lnTo>
                    <a:pt x="8965" y="2815616"/>
                  </a:lnTo>
                  <a:lnTo>
                    <a:pt x="8965" y="0"/>
                  </a:lnTo>
                  <a:lnTo>
                    <a:pt x="8965" y="2962768"/>
                  </a:lnTo>
                  <a:lnTo>
                    <a:pt x="8965" y="65682"/>
                  </a:lnTo>
                  <a:lnTo>
                    <a:pt x="8965" y="3045551"/>
                  </a:lnTo>
                  <a:lnTo>
                    <a:pt x="8965" y="279845"/>
                  </a:lnTo>
                  <a:lnTo>
                    <a:pt x="8965" y="3095474"/>
                  </a:lnTo>
                  <a:lnTo>
                    <a:pt x="8965" y="2667150"/>
                  </a:lnTo>
                  <a:lnTo>
                    <a:pt x="8965" y="2864224"/>
                  </a:lnTo>
                  <a:lnTo>
                    <a:pt x="8965" y="329780"/>
                  </a:lnTo>
                </a:path>
              </a:pathLst>
            </a:custGeom>
            <a:ln w="12802">
              <a:solidFill>
                <a:srgbClr val="7FCCFF"/>
              </a:solidFill>
            </a:ln>
          </p:spPr>
          <p:txBody>
            <a:bodyPr wrap="square" lIns="0" tIns="0" rIns="0" bIns="0" rtlCol="0"/>
            <a:lstStyle/>
            <a:p>
              <a:endParaRPr/>
            </a:p>
          </p:txBody>
        </p:sp>
        <p:sp>
          <p:nvSpPr>
            <p:cNvPr id="220" name="object 219"/>
            <p:cNvSpPr/>
            <p:nvPr/>
          </p:nvSpPr>
          <p:spPr>
            <a:xfrm>
              <a:off x="2674798" y="2254032"/>
              <a:ext cx="10968" cy="2833407"/>
            </a:xfrm>
            <a:custGeom>
              <a:avLst/>
              <a:gdLst/>
              <a:ahLst/>
              <a:cxnLst/>
              <a:rect l="l" t="t" r="r" b="b"/>
              <a:pathLst>
                <a:path w="12064" h="3211195">
                  <a:moveTo>
                    <a:pt x="0" y="511095"/>
                  </a:moveTo>
                  <a:lnTo>
                    <a:pt x="0" y="2881312"/>
                  </a:lnTo>
                  <a:lnTo>
                    <a:pt x="2548" y="478247"/>
                  </a:lnTo>
                  <a:lnTo>
                    <a:pt x="2548" y="494007"/>
                  </a:lnTo>
                  <a:lnTo>
                    <a:pt x="2548" y="428324"/>
                  </a:lnTo>
                  <a:lnTo>
                    <a:pt x="2548" y="2864237"/>
                  </a:lnTo>
                  <a:lnTo>
                    <a:pt x="2548" y="362628"/>
                  </a:lnTo>
                  <a:lnTo>
                    <a:pt x="2548" y="2864237"/>
                  </a:lnTo>
                  <a:lnTo>
                    <a:pt x="2548" y="98530"/>
                  </a:lnTo>
                  <a:lnTo>
                    <a:pt x="2548" y="279845"/>
                  </a:lnTo>
                  <a:lnTo>
                    <a:pt x="2548" y="164226"/>
                  </a:lnTo>
                  <a:lnTo>
                    <a:pt x="2548" y="511095"/>
                  </a:lnTo>
                  <a:lnTo>
                    <a:pt x="2548" y="115618"/>
                  </a:lnTo>
                  <a:lnTo>
                    <a:pt x="2548" y="362628"/>
                  </a:lnTo>
                  <a:lnTo>
                    <a:pt x="2548" y="329780"/>
                  </a:lnTo>
                  <a:lnTo>
                    <a:pt x="2548" y="461159"/>
                  </a:lnTo>
                  <a:lnTo>
                    <a:pt x="2548" y="246997"/>
                  </a:lnTo>
                  <a:lnTo>
                    <a:pt x="2548" y="279845"/>
                  </a:lnTo>
                  <a:lnTo>
                    <a:pt x="3842" y="526855"/>
                  </a:lnTo>
                  <a:lnTo>
                    <a:pt x="3842" y="378388"/>
                  </a:lnTo>
                  <a:lnTo>
                    <a:pt x="3842" y="461159"/>
                  </a:lnTo>
                  <a:lnTo>
                    <a:pt x="3842" y="214162"/>
                  </a:lnTo>
                  <a:lnTo>
                    <a:pt x="3842" y="264084"/>
                  </a:lnTo>
                  <a:lnTo>
                    <a:pt x="3842" y="49922"/>
                  </a:lnTo>
                  <a:lnTo>
                    <a:pt x="3842" y="231236"/>
                  </a:lnTo>
                  <a:lnTo>
                    <a:pt x="3842" y="98530"/>
                  </a:lnTo>
                  <a:lnTo>
                    <a:pt x="3842" y="2864237"/>
                  </a:lnTo>
                  <a:lnTo>
                    <a:pt x="3842" y="17074"/>
                  </a:lnTo>
                  <a:lnTo>
                    <a:pt x="3842" y="246997"/>
                  </a:lnTo>
                  <a:lnTo>
                    <a:pt x="5123" y="279845"/>
                  </a:lnTo>
                  <a:lnTo>
                    <a:pt x="5123" y="32847"/>
                  </a:lnTo>
                  <a:lnTo>
                    <a:pt x="5123" y="378388"/>
                  </a:lnTo>
                  <a:lnTo>
                    <a:pt x="5123" y="0"/>
                  </a:lnTo>
                  <a:lnTo>
                    <a:pt x="5123" y="362628"/>
                  </a:lnTo>
                  <a:lnTo>
                    <a:pt x="5123" y="345540"/>
                  </a:lnTo>
                  <a:lnTo>
                    <a:pt x="5123" y="511095"/>
                  </a:lnTo>
                  <a:lnTo>
                    <a:pt x="6391" y="2864237"/>
                  </a:lnTo>
                  <a:lnTo>
                    <a:pt x="6391" y="461159"/>
                  </a:lnTo>
                  <a:lnTo>
                    <a:pt x="6391" y="2947008"/>
                  </a:lnTo>
                  <a:lnTo>
                    <a:pt x="6391" y="246997"/>
                  </a:lnTo>
                  <a:lnTo>
                    <a:pt x="6391" y="3029778"/>
                  </a:lnTo>
                  <a:lnTo>
                    <a:pt x="6391" y="246997"/>
                  </a:lnTo>
                  <a:lnTo>
                    <a:pt x="6391" y="3111234"/>
                  </a:lnTo>
                  <a:lnTo>
                    <a:pt x="6391" y="329780"/>
                  </a:lnTo>
                  <a:lnTo>
                    <a:pt x="7684" y="279845"/>
                  </a:lnTo>
                  <a:lnTo>
                    <a:pt x="7684" y="3211093"/>
                  </a:lnTo>
                  <a:lnTo>
                    <a:pt x="7684" y="264084"/>
                  </a:lnTo>
                  <a:lnTo>
                    <a:pt x="7684" y="3111234"/>
                  </a:lnTo>
                  <a:lnTo>
                    <a:pt x="7684" y="362628"/>
                  </a:lnTo>
                  <a:lnTo>
                    <a:pt x="7684" y="3045539"/>
                  </a:lnTo>
                  <a:lnTo>
                    <a:pt x="7684" y="526855"/>
                  </a:lnTo>
                  <a:lnTo>
                    <a:pt x="7684" y="2914160"/>
                  </a:lnTo>
                  <a:lnTo>
                    <a:pt x="8965" y="428324"/>
                  </a:lnTo>
                  <a:lnTo>
                    <a:pt x="8965" y="478247"/>
                  </a:lnTo>
                  <a:lnTo>
                    <a:pt x="8965" y="345540"/>
                  </a:lnTo>
                  <a:lnTo>
                    <a:pt x="8965" y="2864237"/>
                  </a:lnTo>
                  <a:lnTo>
                    <a:pt x="8965" y="279845"/>
                  </a:lnTo>
                  <a:lnTo>
                    <a:pt x="8965" y="2881312"/>
                  </a:lnTo>
                  <a:lnTo>
                    <a:pt x="8965" y="329780"/>
                  </a:lnTo>
                  <a:lnTo>
                    <a:pt x="8965" y="2897085"/>
                  </a:lnTo>
                  <a:lnTo>
                    <a:pt x="8965" y="231236"/>
                  </a:lnTo>
                  <a:lnTo>
                    <a:pt x="8965" y="345540"/>
                  </a:lnTo>
                  <a:lnTo>
                    <a:pt x="8965" y="231236"/>
                  </a:lnTo>
                  <a:lnTo>
                    <a:pt x="8965" y="494007"/>
                  </a:lnTo>
                  <a:lnTo>
                    <a:pt x="8965" y="296932"/>
                  </a:lnTo>
                  <a:lnTo>
                    <a:pt x="8965" y="2848464"/>
                  </a:lnTo>
                  <a:lnTo>
                    <a:pt x="11514" y="526855"/>
                  </a:lnTo>
                  <a:lnTo>
                    <a:pt x="11514" y="395476"/>
                  </a:lnTo>
                </a:path>
              </a:pathLst>
            </a:custGeom>
            <a:ln w="12802">
              <a:solidFill>
                <a:srgbClr val="7FCCFF"/>
              </a:solidFill>
            </a:ln>
          </p:spPr>
          <p:txBody>
            <a:bodyPr wrap="square" lIns="0" tIns="0" rIns="0" bIns="0" rtlCol="0"/>
            <a:lstStyle/>
            <a:p>
              <a:endParaRPr/>
            </a:p>
          </p:txBody>
        </p:sp>
        <p:sp>
          <p:nvSpPr>
            <p:cNvPr id="221" name="object 220"/>
            <p:cNvSpPr/>
            <p:nvPr/>
          </p:nvSpPr>
          <p:spPr>
            <a:xfrm>
              <a:off x="2685265" y="2225047"/>
              <a:ext cx="8659" cy="2774576"/>
            </a:xfrm>
            <a:custGeom>
              <a:avLst/>
              <a:gdLst/>
              <a:ahLst/>
              <a:cxnLst/>
              <a:rect l="l" t="t" r="r" b="b"/>
              <a:pathLst>
                <a:path w="9525" h="3144520">
                  <a:moveTo>
                    <a:pt x="0" y="428324"/>
                  </a:moveTo>
                  <a:lnTo>
                    <a:pt x="0" y="428324"/>
                  </a:lnTo>
                  <a:lnTo>
                    <a:pt x="0" y="2996930"/>
                  </a:lnTo>
                  <a:lnTo>
                    <a:pt x="0" y="131378"/>
                  </a:lnTo>
                  <a:lnTo>
                    <a:pt x="0" y="2897085"/>
                  </a:lnTo>
                  <a:lnTo>
                    <a:pt x="0" y="82770"/>
                  </a:lnTo>
                  <a:lnTo>
                    <a:pt x="0" y="3095474"/>
                  </a:lnTo>
                  <a:lnTo>
                    <a:pt x="0" y="0"/>
                  </a:lnTo>
                  <a:lnTo>
                    <a:pt x="0" y="2947008"/>
                  </a:lnTo>
                  <a:lnTo>
                    <a:pt x="0" y="115618"/>
                  </a:lnTo>
                  <a:lnTo>
                    <a:pt x="0" y="3128322"/>
                  </a:lnTo>
                  <a:lnTo>
                    <a:pt x="0" y="329780"/>
                  </a:lnTo>
                  <a:lnTo>
                    <a:pt x="0" y="2964082"/>
                  </a:lnTo>
                  <a:lnTo>
                    <a:pt x="0" y="444084"/>
                  </a:lnTo>
                  <a:lnTo>
                    <a:pt x="0" y="511095"/>
                  </a:lnTo>
                  <a:lnTo>
                    <a:pt x="1280" y="2881312"/>
                  </a:lnTo>
                  <a:lnTo>
                    <a:pt x="1280" y="526855"/>
                  </a:lnTo>
                  <a:lnTo>
                    <a:pt x="1280" y="2881312"/>
                  </a:lnTo>
                  <a:lnTo>
                    <a:pt x="1280" y="476932"/>
                  </a:lnTo>
                  <a:lnTo>
                    <a:pt x="2561" y="428324"/>
                  </a:lnTo>
                  <a:lnTo>
                    <a:pt x="2561" y="526855"/>
                  </a:lnTo>
                  <a:lnTo>
                    <a:pt x="3842" y="543942"/>
                  </a:lnTo>
                  <a:lnTo>
                    <a:pt x="3842" y="461172"/>
                  </a:lnTo>
                  <a:lnTo>
                    <a:pt x="3842" y="476932"/>
                  </a:lnTo>
                  <a:lnTo>
                    <a:pt x="3842" y="428324"/>
                  </a:lnTo>
                  <a:lnTo>
                    <a:pt x="3842" y="3012704"/>
                  </a:lnTo>
                  <a:lnTo>
                    <a:pt x="3842" y="279845"/>
                  </a:lnTo>
                  <a:lnTo>
                    <a:pt x="3842" y="3095474"/>
                  </a:lnTo>
                  <a:lnTo>
                    <a:pt x="3842" y="65695"/>
                  </a:lnTo>
                  <a:lnTo>
                    <a:pt x="3842" y="3128322"/>
                  </a:lnTo>
                  <a:lnTo>
                    <a:pt x="3842" y="2996930"/>
                  </a:lnTo>
                  <a:lnTo>
                    <a:pt x="3842" y="3095474"/>
                  </a:lnTo>
                  <a:lnTo>
                    <a:pt x="3842" y="181314"/>
                  </a:lnTo>
                  <a:lnTo>
                    <a:pt x="3842" y="3111234"/>
                  </a:lnTo>
                  <a:lnTo>
                    <a:pt x="3842" y="378388"/>
                  </a:lnTo>
                  <a:lnTo>
                    <a:pt x="3842" y="2914160"/>
                  </a:lnTo>
                  <a:lnTo>
                    <a:pt x="5123" y="2929933"/>
                  </a:lnTo>
                  <a:lnTo>
                    <a:pt x="5123" y="197074"/>
                  </a:lnTo>
                  <a:lnTo>
                    <a:pt x="5123" y="3029778"/>
                  </a:lnTo>
                  <a:lnTo>
                    <a:pt x="5123" y="444084"/>
                  </a:lnTo>
                  <a:lnTo>
                    <a:pt x="5123" y="2996930"/>
                  </a:lnTo>
                  <a:lnTo>
                    <a:pt x="5123" y="543942"/>
                  </a:lnTo>
                  <a:lnTo>
                    <a:pt x="5123" y="2947008"/>
                  </a:lnTo>
                  <a:lnTo>
                    <a:pt x="5123" y="411236"/>
                  </a:lnTo>
                  <a:lnTo>
                    <a:pt x="5123" y="526855"/>
                  </a:lnTo>
                  <a:lnTo>
                    <a:pt x="5123" y="476932"/>
                  </a:lnTo>
                  <a:lnTo>
                    <a:pt x="6403" y="494007"/>
                  </a:lnTo>
                  <a:lnTo>
                    <a:pt x="6403" y="543942"/>
                  </a:lnTo>
                  <a:lnTo>
                    <a:pt x="6403" y="511095"/>
                  </a:lnTo>
                  <a:lnTo>
                    <a:pt x="7684" y="296932"/>
                  </a:lnTo>
                  <a:lnTo>
                    <a:pt x="7684" y="115618"/>
                  </a:lnTo>
                  <a:lnTo>
                    <a:pt x="7684" y="428324"/>
                  </a:lnTo>
                  <a:lnTo>
                    <a:pt x="7684" y="214162"/>
                  </a:lnTo>
                  <a:lnTo>
                    <a:pt x="7684" y="559703"/>
                  </a:lnTo>
                  <a:lnTo>
                    <a:pt x="7684" y="279845"/>
                  </a:lnTo>
                  <a:lnTo>
                    <a:pt x="7684" y="395476"/>
                  </a:lnTo>
                  <a:lnTo>
                    <a:pt x="8965" y="2929933"/>
                  </a:lnTo>
                  <a:lnTo>
                    <a:pt x="8965" y="395476"/>
                  </a:lnTo>
                  <a:lnTo>
                    <a:pt x="8965" y="3144082"/>
                  </a:lnTo>
                  <a:lnTo>
                    <a:pt x="8965" y="559703"/>
                  </a:lnTo>
                  <a:lnTo>
                    <a:pt x="8965" y="2979856"/>
                  </a:lnTo>
                </a:path>
              </a:pathLst>
            </a:custGeom>
            <a:ln w="12802">
              <a:solidFill>
                <a:srgbClr val="7FCCFF"/>
              </a:solidFill>
            </a:ln>
          </p:spPr>
          <p:txBody>
            <a:bodyPr wrap="square" lIns="0" tIns="0" rIns="0" bIns="0" rtlCol="0"/>
            <a:lstStyle/>
            <a:p>
              <a:endParaRPr/>
            </a:p>
          </p:txBody>
        </p:sp>
        <p:sp>
          <p:nvSpPr>
            <p:cNvPr id="222" name="object 221"/>
            <p:cNvSpPr/>
            <p:nvPr/>
          </p:nvSpPr>
          <p:spPr>
            <a:xfrm>
              <a:off x="2693415" y="2167080"/>
              <a:ext cx="8659" cy="2949388"/>
            </a:xfrm>
            <a:custGeom>
              <a:avLst/>
              <a:gdLst/>
              <a:ahLst/>
              <a:cxnLst/>
              <a:rect l="l" t="t" r="r" b="b"/>
              <a:pathLst>
                <a:path w="9525" h="3342640">
                  <a:moveTo>
                    <a:pt x="0" y="3045551"/>
                  </a:moveTo>
                  <a:lnTo>
                    <a:pt x="0" y="3095474"/>
                  </a:lnTo>
                  <a:lnTo>
                    <a:pt x="0" y="526868"/>
                  </a:lnTo>
                  <a:lnTo>
                    <a:pt x="0" y="3342484"/>
                  </a:lnTo>
                  <a:lnTo>
                    <a:pt x="0" y="609638"/>
                  </a:lnTo>
                  <a:lnTo>
                    <a:pt x="0" y="3342484"/>
                  </a:lnTo>
                  <a:lnTo>
                    <a:pt x="0" y="2979856"/>
                  </a:lnTo>
                  <a:lnTo>
                    <a:pt x="0" y="3309636"/>
                  </a:lnTo>
                  <a:lnTo>
                    <a:pt x="0" y="428324"/>
                  </a:lnTo>
                  <a:lnTo>
                    <a:pt x="0" y="3275474"/>
                  </a:lnTo>
                  <a:lnTo>
                    <a:pt x="0" y="3012704"/>
                  </a:lnTo>
                  <a:lnTo>
                    <a:pt x="0" y="3045551"/>
                  </a:lnTo>
                  <a:lnTo>
                    <a:pt x="0" y="229922"/>
                  </a:lnTo>
                  <a:lnTo>
                    <a:pt x="0" y="3095474"/>
                  </a:lnTo>
                  <a:lnTo>
                    <a:pt x="0" y="362628"/>
                  </a:lnTo>
                  <a:lnTo>
                    <a:pt x="0" y="3078399"/>
                  </a:lnTo>
                  <a:lnTo>
                    <a:pt x="0" y="542628"/>
                  </a:lnTo>
                  <a:lnTo>
                    <a:pt x="0" y="2962781"/>
                  </a:lnTo>
                  <a:lnTo>
                    <a:pt x="3842" y="625399"/>
                  </a:lnTo>
                  <a:lnTo>
                    <a:pt x="3842" y="428324"/>
                  </a:lnTo>
                  <a:lnTo>
                    <a:pt x="3842" y="476932"/>
                  </a:lnTo>
                  <a:lnTo>
                    <a:pt x="3842" y="411236"/>
                  </a:lnTo>
                  <a:lnTo>
                    <a:pt x="3842" y="526868"/>
                  </a:lnTo>
                  <a:lnTo>
                    <a:pt x="3842" y="296932"/>
                  </a:lnTo>
                  <a:lnTo>
                    <a:pt x="3842" y="592551"/>
                  </a:lnTo>
                  <a:lnTo>
                    <a:pt x="3842" y="82770"/>
                  </a:lnTo>
                  <a:lnTo>
                    <a:pt x="3842" y="609638"/>
                  </a:lnTo>
                  <a:lnTo>
                    <a:pt x="3842" y="0"/>
                  </a:lnTo>
                  <a:lnTo>
                    <a:pt x="3842" y="3029778"/>
                  </a:lnTo>
                  <a:lnTo>
                    <a:pt x="3842" y="82770"/>
                  </a:lnTo>
                  <a:lnTo>
                    <a:pt x="5123" y="345540"/>
                  </a:lnTo>
                  <a:lnTo>
                    <a:pt x="5123" y="2979856"/>
                  </a:lnTo>
                  <a:lnTo>
                    <a:pt x="5123" y="131391"/>
                  </a:lnTo>
                  <a:lnTo>
                    <a:pt x="5123" y="461172"/>
                  </a:lnTo>
                  <a:lnTo>
                    <a:pt x="5123" y="247010"/>
                  </a:lnTo>
                  <a:lnTo>
                    <a:pt x="5123" y="592551"/>
                  </a:lnTo>
                  <a:lnTo>
                    <a:pt x="5123" y="345540"/>
                  </a:lnTo>
                  <a:lnTo>
                    <a:pt x="5123" y="461172"/>
                  </a:lnTo>
                  <a:lnTo>
                    <a:pt x="6403" y="2947008"/>
                  </a:lnTo>
                  <a:lnTo>
                    <a:pt x="6403" y="3045551"/>
                  </a:lnTo>
                  <a:lnTo>
                    <a:pt x="6403" y="2947008"/>
                  </a:lnTo>
                  <a:lnTo>
                    <a:pt x="6403" y="2962781"/>
                  </a:lnTo>
                  <a:lnTo>
                    <a:pt x="7684" y="2962781"/>
                  </a:lnTo>
                  <a:lnTo>
                    <a:pt x="7684" y="2979856"/>
                  </a:lnTo>
                  <a:lnTo>
                    <a:pt x="7684" y="2947008"/>
                  </a:lnTo>
                  <a:lnTo>
                    <a:pt x="7684" y="2979856"/>
                  </a:lnTo>
                  <a:lnTo>
                    <a:pt x="7684" y="509780"/>
                  </a:lnTo>
                  <a:lnTo>
                    <a:pt x="8965" y="2979856"/>
                  </a:lnTo>
                  <a:lnTo>
                    <a:pt x="8965" y="345540"/>
                  </a:lnTo>
                  <a:lnTo>
                    <a:pt x="8965" y="3029778"/>
                  </a:lnTo>
                  <a:lnTo>
                    <a:pt x="8965" y="279858"/>
                  </a:lnTo>
                  <a:lnTo>
                    <a:pt x="8965" y="3144082"/>
                  </a:lnTo>
                  <a:lnTo>
                    <a:pt x="8965" y="181314"/>
                  </a:lnTo>
                  <a:lnTo>
                    <a:pt x="8965" y="3161170"/>
                  </a:lnTo>
                  <a:lnTo>
                    <a:pt x="8965" y="115618"/>
                  </a:lnTo>
                  <a:lnTo>
                    <a:pt x="8965" y="3045551"/>
                  </a:lnTo>
                  <a:lnTo>
                    <a:pt x="8965" y="131391"/>
                  </a:lnTo>
                  <a:lnTo>
                    <a:pt x="8965" y="395476"/>
                  </a:lnTo>
                </a:path>
              </a:pathLst>
            </a:custGeom>
            <a:ln w="12802">
              <a:solidFill>
                <a:srgbClr val="7FCCFF"/>
              </a:solidFill>
            </a:ln>
          </p:spPr>
          <p:txBody>
            <a:bodyPr wrap="square" lIns="0" tIns="0" rIns="0" bIns="0" rtlCol="0"/>
            <a:lstStyle/>
            <a:p>
              <a:endParaRPr/>
            </a:p>
          </p:txBody>
        </p:sp>
        <p:sp>
          <p:nvSpPr>
            <p:cNvPr id="223" name="object 222"/>
            <p:cNvSpPr/>
            <p:nvPr/>
          </p:nvSpPr>
          <p:spPr>
            <a:xfrm>
              <a:off x="2701566" y="2327065"/>
              <a:ext cx="8659" cy="2745441"/>
            </a:xfrm>
            <a:custGeom>
              <a:avLst/>
              <a:gdLst/>
              <a:ahLst/>
              <a:cxnLst/>
              <a:rect l="l" t="t" r="r" b="b"/>
              <a:pathLst>
                <a:path w="9525" h="3111500">
                  <a:moveTo>
                    <a:pt x="0" y="214162"/>
                  </a:moveTo>
                  <a:lnTo>
                    <a:pt x="0" y="164226"/>
                  </a:lnTo>
                  <a:lnTo>
                    <a:pt x="0" y="345553"/>
                  </a:lnTo>
                  <a:lnTo>
                    <a:pt x="1280" y="428324"/>
                  </a:lnTo>
                  <a:lnTo>
                    <a:pt x="1280" y="378388"/>
                  </a:lnTo>
                  <a:lnTo>
                    <a:pt x="1280" y="444084"/>
                  </a:lnTo>
                  <a:lnTo>
                    <a:pt x="1280" y="428324"/>
                  </a:lnTo>
                  <a:lnTo>
                    <a:pt x="2561" y="262770"/>
                  </a:lnTo>
                  <a:lnTo>
                    <a:pt x="2561" y="98543"/>
                  </a:lnTo>
                  <a:lnTo>
                    <a:pt x="2561" y="181314"/>
                  </a:lnTo>
                  <a:lnTo>
                    <a:pt x="2561" y="15760"/>
                  </a:lnTo>
                  <a:lnTo>
                    <a:pt x="2561" y="378388"/>
                  </a:lnTo>
                  <a:lnTo>
                    <a:pt x="2561" y="98543"/>
                  </a:lnTo>
                  <a:lnTo>
                    <a:pt x="2561" y="361314"/>
                  </a:lnTo>
                  <a:lnTo>
                    <a:pt x="2561" y="0"/>
                  </a:lnTo>
                  <a:lnTo>
                    <a:pt x="2561" y="395476"/>
                  </a:lnTo>
                  <a:lnTo>
                    <a:pt x="2561" y="197074"/>
                  </a:lnTo>
                  <a:lnTo>
                    <a:pt x="2561" y="378388"/>
                  </a:lnTo>
                  <a:lnTo>
                    <a:pt x="3829" y="2765693"/>
                  </a:lnTo>
                  <a:lnTo>
                    <a:pt x="3829" y="247010"/>
                  </a:lnTo>
                  <a:lnTo>
                    <a:pt x="3829" y="2897085"/>
                  </a:lnTo>
                  <a:lnTo>
                    <a:pt x="3829" y="148466"/>
                  </a:lnTo>
                  <a:lnTo>
                    <a:pt x="3829" y="2979856"/>
                  </a:lnTo>
                  <a:lnTo>
                    <a:pt x="3829" y="32847"/>
                  </a:lnTo>
                  <a:lnTo>
                    <a:pt x="3829" y="2962768"/>
                  </a:lnTo>
                  <a:lnTo>
                    <a:pt x="3829" y="131391"/>
                  </a:lnTo>
                  <a:lnTo>
                    <a:pt x="3829" y="2995616"/>
                  </a:lnTo>
                  <a:lnTo>
                    <a:pt x="5123" y="279858"/>
                  </a:lnTo>
                  <a:lnTo>
                    <a:pt x="5123" y="247010"/>
                  </a:lnTo>
                  <a:lnTo>
                    <a:pt x="5123" y="2864237"/>
                  </a:lnTo>
                  <a:lnTo>
                    <a:pt x="5123" y="181314"/>
                  </a:lnTo>
                  <a:lnTo>
                    <a:pt x="5123" y="345553"/>
                  </a:lnTo>
                  <a:lnTo>
                    <a:pt x="6403" y="428324"/>
                  </a:lnTo>
                  <a:lnTo>
                    <a:pt x="6403" y="2781467"/>
                  </a:lnTo>
                  <a:lnTo>
                    <a:pt x="6403" y="378388"/>
                  </a:lnTo>
                  <a:lnTo>
                    <a:pt x="6403" y="2929933"/>
                  </a:lnTo>
                  <a:lnTo>
                    <a:pt x="6403" y="395476"/>
                  </a:lnTo>
                  <a:lnTo>
                    <a:pt x="6403" y="3028464"/>
                  </a:lnTo>
                  <a:lnTo>
                    <a:pt x="6403" y="328466"/>
                  </a:lnTo>
                  <a:lnTo>
                    <a:pt x="6403" y="3028464"/>
                  </a:lnTo>
                  <a:lnTo>
                    <a:pt x="6403" y="2798541"/>
                  </a:lnTo>
                  <a:lnTo>
                    <a:pt x="6403" y="2814315"/>
                  </a:lnTo>
                  <a:lnTo>
                    <a:pt x="6403" y="345553"/>
                  </a:lnTo>
                  <a:lnTo>
                    <a:pt x="6403" y="3111247"/>
                  </a:lnTo>
                  <a:lnTo>
                    <a:pt x="6403" y="2881312"/>
                  </a:lnTo>
                  <a:lnTo>
                    <a:pt x="7672" y="444084"/>
                  </a:lnTo>
                  <a:lnTo>
                    <a:pt x="7672" y="345553"/>
                  </a:lnTo>
                  <a:lnTo>
                    <a:pt x="7672" y="2962768"/>
                  </a:lnTo>
                  <a:lnTo>
                    <a:pt x="7672" y="2848464"/>
                  </a:lnTo>
                  <a:lnTo>
                    <a:pt x="7672" y="3012704"/>
                  </a:lnTo>
                  <a:lnTo>
                    <a:pt x="7672" y="312705"/>
                  </a:lnTo>
                  <a:lnTo>
                    <a:pt x="7672" y="378388"/>
                  </a:lnTo>
                  <a:lnTo>
                    <a:pt x="7672" y="345553"/>
                  </a:lnTo>
                  <a:lnTo>
                    <a:pt x="7672" y="395476"/>
                  </a:lnTo>
                  <a:lnTo>
                    <a:pt x="8952" y="2864237"/>
                  </a:lnTo>
                  <a:lnTo>
                    <a:pt x="8952" y="345553"/>
                  </a:lnTo>
                  <a:lnTo>
                    <a:pt x="8952" y="3045551"/>
                  </a:lnTo>
                  <a:lnTo>
                    <a:pt x="8952" y="345553"/>
                  </a:lnTo>
                  <a:lnTo>
                    <a:pt x="8952" y="2995616"/>
                  </a:lnTo>
                  <a:lnTo>
                    <a:pt x="8952" y="411236"/>
                  </a:lnTo>
                </a:path>
              </a:pathLst>
            </a:custGeom>
            <a:ln w="12802">
              <a:solidFill>
                <a:srgbClr val="7FCCFF"/>
              </a:solidFill>
            </a:ln>
          </p:spPr>
          <p:txBody>
            <a:bodyPr wrap="square" lIns="0" tIns="0" rIns="0" bIns="0" rtlCol="0"/>
            <a:lstStyle/>
            <a:p>
              <a:endParaRPr/>
            </a:p>
          </p:txBody>
        </p:sp>
        <p:sp>
          <p:nvSpPr>
            <p:cNvPr id="224" name="object 223"/>
            <p:cNvSpPr/>
            <p:nvPr/>
          </p:nvSpPr>
          <p:spPr>
            <a:xfrm>
              <a:off x="2709705" y="2356049"/>
              <a:ext cx="7505" cy="2687731"/>
            </a:xfrm>
            <a:custGeom>
              <a:avLst/>
              <a:gdLst/>
              <a:ahLst/>
              <a:cxnLst/>
              <a:rect l="l" t="t" r="r" b="b"/>
              <a:pathLst>
                <a:path w="8255" h="3046095">
                  <a:moveTo>
                    <a:pt x="0" y="378388"/>
                  </a:moveTo>
                  <a:lnTo>
                    <a:pt x="0" y="328466"/>
                  </a:lnTo>
                  <a:lnTo>
                    <a:pt x="0" y="2781467"/>
                  </a:lnTo>
                  <a:lnTo>
                    <a:pt x="0" y="262770"/>
                  </a:lnTo>
                  <a:lnTo>
                    <a:pt x="0" y="2798541"/>
                  </a:lnTo>
                  <a:lnTo>
                    <a:pt x="0" y="362628"/>
                  </a:lnTo>
                  <a:lnTo>
                    <a:pt x="0" y="2748619"/>
                  </a:lnTo>
                  <a:lnTo>
                    <a:pt x="1293" y="247010"/>
                  </a:lnTo>
                  <a:lnTo>
                    <a:pt x="1293" y="197074"/>
                  </a:lnTo>
                  <a:lnTo>
                    <a:pt x="2561" y="395476"/>
                  </a:lnTo>
                  <a:lnTo>
                    <a:pt x="2561" y="98543"/>
                  </a:lnTo>
                  <a:lnTo>
                    <a:pt x="2561" y="2831389"/>
                  </a:lnTo>
                  <a:lnTo>
                    <a:pt x="2561" y="115618"/>
                  </a:lnTo>
                  <a:lnTo>
                    <a:pt x="2561" y="3045551"/>
                  </a:lnTo>
                  <a:lnTo>
                    <a:pt x="2561" y="2748619"/>
                  </a:lnTo>
                  <a:lnTo>
                    <a:pt x="2561" y="2765693"/>
                  </a:lnTo>
                  <a:lnTo>
                    <a:pt x="2561" y="0"/>
                  </a:lnTo>
                  <a:lnTo>
                    <a:pt x="2561" y="2897085"/>
                  </a:lnTo>
                  <a:lnTo>
                    <a:pt x="2561" y="131378"/>
                  </a:lnTo>
                  <a:lnTo>
                    <a:pt x="2561" y="3045551"/>
                  </a:lnTo>
                  <a:lnTo>
                    <a:pt x="2561" y="328466"/>
                  </a:lnTo>
                  <a:lnTo>
                    <a:pt x="2561" y="2929920"/>
                  </a:lnTo>
                  <a:lnTo>
                    <a:pt x="2561" y="2748619"/>
                  </a:lnTo>
                  <a:lnTo>
                    <a:pt x="2561" y="2897085"/>
                  </a:lnTo>
                  <a:lnTo>
                    <a:pt x="2561" y="2748619"/>
                  </a:lnTo>
                  <a:lnTo>
                    <a:pt x="3842" y="411236"/>
                  </a:lnTo>
                  <a:lnTo>
                    <a:pt x="3842" y="247010"/>
                  </a:lnTo>
                  <a:lnTo>
                    <a:pt x="3842" y="395476"/>
                  </a:lnTo>
                  <a:lnTo>
                    <a:pt x="3842" y="247010"/>
                  </a:lnTo>
                  <a:lnTo>
                    <a:pt x="3842" y="2748619"/>
                  </a:lnTo>
                  <a:lnTo>
                    <a:pt x="3842" y="295618"/>
                  </a:lnTo>
                  <a:lnTo>
                    <a:pt x="3842" y="2798541"/>
                  </a:lnTo>
                  <a:lnTo>
                    <a:pt x="3842" y="247010"/>
                  </a:lnTo>
                  <a:lnTo>
                    <a:pt x="3842" y="2798541"/>
                  </a:lnTo>
                  <a:lnTo>
                    <a:pt x="3842" y="2732846"/>
                  </a:lnTo>
                  <a:lnTo>
                    <a:pt x="5123" y="2765693"/>
                  </a:lnTo>
                  <a:lnTo>
                    <a:pt x="6403" y="328466"/>
                  </a:lnTo>
                  <a:lnTo>
                    <a:pt x="6403" y="2864237"/>
                  </a:lnTo>
                  <a:lnTo>
                    <a:pt x="6403" y="148466"/>
                  </a:lnTo>
                  <a:lnTo>
                    <a:pt x="6403" y="2914160"/>
                  </a:lnTo>
                  <a:lnTo>
                    <a:pt x="6403" y="2732846"/>
                  </a:lnTo>
                  <a:lnTo>
                    <a:pt x="6403" y="2748619"/>
                  </a:lnTo>
                  <a:lnTo>
                    <a:pt x="6403" y="82770"/>
                  </a:lnTo>
                  <a:lnTo>
                    <a:pt x="6403" y="2979856"/>
                  </a:lnTo>
                  <a:lnTo>
                    <a:pt x="6403" y="32847"/>
                  </a:lnTo>
                  <a:lnTo>
                    <a:pt x="6403" y="2914160"/>
                  </a:lnTo>
                  <a:lnTo>
                    <a:pt x="6403" y="214162"/>
                  </a:lnTo>
                  <a:lnTo>
                    <a:pt x="6403" y="2815616"/>
                  </a:lnTo>
                  <a:lnTo>
                    <a:pt x="6403" y="65695"/>
                  </a:lnTo>
                  <a:lnTo>
                    <a:pt x="6403" y="2864237"/>
                  </a:lnTo>
                  <a:lnTo>
                    <a:pt x="6403" y="115618"/>
                  </a:lnTo>
                  <a:lnTo>
                    <a:pt x="6403" y="2798541"/>
                  </a:lnTo>
                  <a:lnTo>
                    <a:pt x="6403" y="262770"/>
                  </a:lnTo>
                  <a:lnTo>
                    <a:pt x="6403" y="345540"/>
                  </a:lnTo>
                  <a:lnTo>
                    <a:pt x="7684" y="181314"/>
                  </a:lnTo>
                  <a:lnTo>
                    <a:pt x="7684" y="82770"/>
                  </a:lnTo>
                </a:path>
              </a:pathLst>
            </a:custGeom>
            <a:ln w="12802">
              <a:solidFill>
                <a:srgbClr val="7FCCFF"/>
              </a:solidFill>
            </a:ln>
          </p:spPr>
          <p:txBody>
            <a:bodyPr wrap="square" lIns="0" tIns="0" rIns="0" bIns="0" rtlCol="0"/>
            <a:lstStyle/>
            <a:p>
              <a:endParaRPr/>
            </a:p>
          </p:txBody>
        </p:sp>
        <p:sp>
          <p:nvSpPr>
            <p:cNvPr id="225" name="object 224"/>
            <p:cNvSpPr/>
            <p:nvPr/>
          </p:nvSpPr>
          <p:spPr>
            <a:xfrm>
              <a:off x="2716689" y="2298082"/>
              <a:ext cx="7505" cy="3036234"/>
            </a:xfrm>
            <a:custGeom>
              <a:avLst/>
              <a:gdLst/>
              <a:ahLst/>
              <a:cxnLst/>
              <a:rect l="l" t="t" r="r" b="b"/>
              <a:pathLst>
                <a:path w="8255" h="3441065">
                  <a:moveTo>
                    <a:pt x="0" y="148466"/>
                  </a:moveTo>
                  <a:lnTo>
                    <a:pt x="0" y="444084"/>
                  </a:lnTo>
                  <a:lnTo>
                    <a:pt x="0" y="181314"/>
                  </a:lnTo>
                  <a:lnTo>
                    <a:pt x="0" y="476932"/>
                  </a:lnTo>
                  <a:lnTo>
                    <a:pt x="0" y="428324"/>
                  </a:lnTo>
                  <a:lnTo>
                    <a:pt x="1280" y="444084"/>
                  </a:lnTo>
                  <a:lnTo>
                    <a:pt x="2561" y="2864237"/>
                  </a:lnTo>
                  <a:lnTo>
                    <a:pt x="2561" y="2929933"/>
                  </a:lnTo>
                  <a:lnTo>
                    <a:pt x="2561" y="2798541"/>
                  </a:lnTo>
                  <a:lnTo>
                    <a:pt x="2561" y="3194018"/>
                  </a:lnTo>
                  <a:lnTo>
                    <a:pt x="2561" y="2814315"/>
                  </a:lnTo>
                  <a:lnTo>
                    <a:pt x="2561" y="2979856"/>
                  </a:lnTo>
                  <a:lnTo>
                    <a:pt x="2561" y="2962768"/>
                  </a:lnTo>
                  <a:lnTo>
                    <a:pt x="2561" y="3242626"/>
                  </a:lnTo>
                  <a:lnTo>
                    <a:pt x="2561" y="3127008"/>
                  </a:lnTo>
                  <a:lnTo>
                    <a:pt x="3842" y="2897085"/>
                  </a:lnTo>
                  <a:lnTo>
                    <a:pt x="3842" y="3078399"/>
                  </a:lnTo>
                  <a:lnTo>
                    <a:pt x="3842" y="2814315"/>
                  </a:lnTo>
                  <a:lnTo>
                    <a:pt x="3842" y="3259714"/>
                  </a:lnTo>
                  <a:lnTo>
                    <a:pt x="3842" y="3012704"/>
                  </a:lnTo>
                  <a:lnTo>
                    <a:pt x="3842" y="3242626"/>
                  </a:lnTo>
                  <a:lnTo>
                    <a:pt x="3842" y="2995616"/>
                  </a:lnTo>
                  <a:lnTo>
                    <a:pt x="3842" y="3292562"/>
                  </a:lnTo>
                  <a:lnTo>
                    <a:pt x="3842" y="461172"/>
                  </a:lnTo>
                  <a:lnTo>
                    <a:pt x="3842" y="3391092"/>
                  </a:lnTo>
                  <a:lnTo>
                    <a:pt x="3842" y="2814315"/>
                  </a:lnTo>
                  <a:lnTo>
                    <a:pt x="3842" y="3275474"/>
                  </a:lnTo>
                  <a:lnTo>
                    <a:pt x="3842" y="461172"/>
                  </a:lnTo>
                  <a:lnTo>
                    <a:pt x="3842" y="3441028"/>
                  </a:lnTo>
                  <a:lnTo>
                    <a:pt x="3842" y="2847162"/>
                  </a:lnTo>
                  <a:lnTo>
                    <a:pt x="3842" y="3194018"/>
                  </a:lnTo>
                  <a:lnTo>
                    <a:pt x="3842" y="2831389"/>
                  </a:lnTo>
                  <a:lnTo>
                    <a:pt x="3842" y="3308322"/>
                  </a:lnTo>
                  <a:lnTo>
                    <a:pt x="3842" y="2881312"/>
                  </a:lnTo>
                  <a:lnTo>
                    <a:pt x="3842" y="3127008"/>
                  </a:lnTo>
                  <a:lnTo>
                    <a:pt x="3842" y="2814315"/>
                  </a:lnTo>
                  <a:lnTo>
                    <a:pt x="3842" y="2929933"/>
                  </a:lnTo>
                  <a:lnTo>
                    <a:pt x="5123" y="2798541"/>
                  </a:lnTo>
                  <a:lnTo>
                    <a:pt x="5123" y="444084"/>
                  </a:lnTo>
                  <a:lnTo>
                    <a:pt x="6403" y="2831389"/>
                  </a:lnTo>
                  <a:lnTo>
                    <a:pt x="7684" y="2847162"/>
                  </a:lnTo>
                  <a:lnTo>
                    <a:pt x="7684" y="2929933"/>
                  </a:lnTo>
                  <a:lnTo>
                    <a:pt x="7684" y="2847162"/>
                  </a:lnTo>
                  <a:lnTo>
                    <a:pt x="7684" y="3012704"/>
                  </a:lnTo>
                  <a:lnTo>
                    <a:pt x="7684" y="411236"/>
                  </a:lnTo>
                  <a:lnTo>
                    <a:pt x="7684" y="3012704"/>
                  </a:lnTo>
                  <a:lnTo>
                    <a:pt x="7684" y="2881312"/>
                  </a:lnTo>
                  <a:lnTo>
                    <a:pt x="7684" y="3111247"/>
                  </a:lnTo>
                  <a:lnTo>
                    <a:pt x="7684" y="262770"/>
                  </a:lnTo>
                  <a:lnTo>
                    <a:pt x="7684" y="3161170"/>
                  </a:lnTo>
                  <a:lnTo>
                    <a:pt x="7684" y="2831389"/>
                  </a:lnTo>
                  <a:lnTo>
                    <a:pt x="7684" y="2947008"/>
                  </a:lnTo>
                  <a:lnTo>
                    <a:pt x="7684" y="15760"/>
                  </a:lnTo>
                  <a:lnTo>
                    <a:pt x="7684" y="3144095"/>
                  </a:lnTo>
                  <a:lnTo>
                    <a:pt x="7684" y="0"/>
                  </a:lnTo>
                  <a:lnTo>
                    <a:pt x="7684" y="3176943"/>
                  </a:lnTo>
                  <a:lnTo>
                    <a:pt x="7684" y="81456"/>
                  </a:lnTo>
                  <a:lnTo>
                    <a:pt x="7684" y="2979856"/>
                  </a:lnTo>
                </a:path>
              </a:pathLst>
            </a:custGeom>
            <a:ln w="12802">
              <a:solidFill>
                <a:srgbClr val="7FCCFF"/>
              </a:solidFill>
            </a:ln>
          </p:spPr>
          <p:txBody>
            <a:bodyPr wrap="square" lIns="0" tIns="0" rIns="0" bIns="0" rtlCol="0"/>
            <a:lstStyle/>
            <a:p>
              <a:endParaRPr/>
            </a:p>
          </p:txBody>
        </p:sp>
        <p:sp>
          <p:nvSpPr>
            <p:cNvPr id="226" name="object 225"/>
            <p:cNvSpPr/>
            <p:nvPr/>
          </p:nvSpPr>
          <p:spPr>
            <a:xfrm>
              <a:off x="2723677" y="2298082"/>
              <a:ext cx="8659" cy="2861422"/>
            </a:xfrm>
            <a:custGeom>
              <a:avLst/>
              <a:gdLst/>
              <a:ahLst/>
              <a:cxnLst/>
              <a:rect l="l" t="t" r="r" b="b"/>
              <a:pathLst>
                <a:path w="9525" h="3242945">
                  <a:moveTo>
                    <a:pt x="0" y="2979856"/>
                  </a:moveTo>
                  <a:lnTo>
                    <a:pt x="0" y="3061312"/>
                  </a:lnTo>
                  <a:lnTo>
                    <a:pt x="0" y="2831389"/>
                  </a:lnTo>
                  <a:lnTo>
                    <a:pt x="1280" y="328466"/>
                  </a:lnTo>
                  <a:lnTo>
                    <a:pt x="1280" y="197074"/>
                  </a:lnTo>
                  <a:lnTo>
                    <a:pt x="1280" y="3012704"/>
                  </a:lnTo>
                  <a:lnTo>
                    <a:pt x="1280" y="378401"/>
                  </a:lnTo>
                  <a:lnTo>
                    <a:pt x="1280" y="2831389"/>
                  </a:lnTo>
                  <a:lnTo>
                    <a:pt x="2561" y="444084"/>
                  </a:lnTo>
                  <a:lnTo>
                    <a:pt x="2561" y="2831389"/>
                  </a:lnTo>
                  <a:lnTo>
                    <a:pt x="3842" y="2847162"/>
                  </a:lnTo>
                  <a:lnTo>
                    <a:pt x="3842" y="2798541"/>
                  </a:lnTo>
                  <a:lnTo>
                    <a:pt x="3842" y="2962781"/>
                  </a:lnTo>
                  <a:lnTo>
                    <a:pt x="3842" y="2798541"/>
                  </a:lnTo>
                  <a:lnTo>
                    <a:pt x="3842" y="2881312"/>
                  </a:lnTo>
                  <a:lnTo>
                    <a:pt x="3842" y="2831389"/>
                  </a:lnTo>
                  <a:lnTo>
                    <a:pt x="3842" y="2914160"/>
                  </a:lnTo>
                  <a:lnTo>
                    <a:pt x="3842" y="361314"/>
                  </a:lnTo>
                  <a:lnTo>
                    <a:pt x="3842" y="2881312"/>
                  </a:lnTo>
                  <a:lnTo>
                    <a:pt x="5123" y="378401"/>
                  </a:lnTo>
                  <a:lnTo>
                    <a:pt x="5123" y="98543"/>
                  </a:lnTo>
                  <a:lnTo>
                    <a:pt x="5123" y="3094160"/>
                  </a:lnTo>
                  <a:lnTo>
                    <a:pt x="5123" y="15760"/>
                  </a:lnTo>
                  <a:lnTo>
                    <a:pt x="5123" y="3242626"/>
                  </a:lnTo>
                  <a:lnTo>
                    <a:pt x="5123" y="0"/>
                  </a:lnTo>
                  <a:lnTo>
                    <a:pt x="5123" y="3194018"/>
                  </a:lnTo>
                  <a:lnTo>
                    <a:pt x="5123" y="148466"/>
                  </a:lnTo>
                  <a:lnTo>
                    <a:pt x="5123" y="3176943"/>
                  </a:lnTo>
                  <a:lnTo>
                    <a:pt x="5123" y="345553"/>
                  </a:lnTo>
                  <a:lnTo>
                    <a:pt x="5123" y="3127008"/>
                  </a:lnTo>
                  <a:lnTo>
                    <a:pt x="5123" y="2897085"/>
                  </a:lnTo>
                  <a:lnTo>
                    <a:pt x="5123" y="3028464"/>
                  </a:lnTo>
                  <a:lnTo>
                    <a:pt x="5123" y="2897085"/>
                  </a:lnTo>
                  <a:lnTo>
                    <a:pt x="5123" y="2979856"/>
                  </a:lnTo>
                  <a:lnTo>
                    <a:pt x="5123" y="2798541"/>
                  </a:lnTo>
                  <a:lnTo>
                    <a:pt x="5123" y="2847162"/>
                  </a:lnTo>
                  <a:lnTo>
                    <a:pt x="6403" y="461172"/>
                  </a:lnTo>
                  <a:lnTo>
                    <a:pt x="6403" y="428324"/>
                  </a:lnTo>
                  <a:lnTo>
                    <a:pt x="7684" y="428324"/>
                  </a:lnTo>
                  <a:lnTo>
                    <a:pt x="7684" y="81456"/>
                  </a:lnTo>
                  <a:lnTo>
                    <a:pt x="7684" y="361314"/>
                  </a:lnTo>
                  <a:lnTo>
                    <a:pt x="7684" y="65695"/>
                  </a:lnTo>
                  <a:lnTo>
                    <a:pt x="7684" y="476932"/>
                  </a:lnTo>
                  <a:lnTo>
                    <a:pt x="7684" y="214162"/>
                  </a:lnTo>
                  <a:lnTo>
                    <a:pt x="7684" y="394162"/>
                  </a:lnTo>
                  <a:lnTo>
                    <a:pt x="7684" y="247010"/>
                  </a:lnTo>
                  <a:lnTo>
                    <a:pt x="7684" y="476932"/>
                  </a:lnTo>
                  <a:lnTo>
                    <a:pt x="7684" y="262770"/>
                  </a:lnTo>
                  <a:lnTo>
                    <a:pt x="7684" y="411236"/>
                  </a:lnTo>
                  <a:lnTo>
                    <a:pt x="8965" y="476932"/>
                  </a:lnTo>
                  <a:lnTo>
                    <a:pt x="8965" y="312705"/>
                  </a:lnTo>
                  <a:lnTo>
                    <a:pt x="8965" y="2864237"/>
                  </a:lnTo>
                  <a:lnTo>
                    <a:pt x="8965" y="81456"/>
                  </a:lnTo>
                  <a:lnTo>
                    <a:pt x="8965" y="2847162"/>
                  </a:lnTo>
                  <a:lnTo>
                    <a:pt x="8965" y="65695"/>
                  </a:lnTo>
                  <a:lnTo>
                    <a:pt x="8965" y="3061312"/>
                  </a:lnTo>
                  <a:lnTo>
                    <a:pt x="8965" y="114304"/>
                  </a:lnTo>
                  <a:lnTo>
                    <a:pt x="8965" y="3078399"/>
                  </a:lnTo>
                  <a:lnTo>
                    <a:pt x="8965" y="3028464"/>
                  </a:lnTo>
                </a:path>
              </a:pathLst>
            </a:custGeom>
            <a:ln w="12802">
              <a:solidFill>
                <a:srgbClr val="7FCCFF"/>
              </a:solidFill>
            </a:ln>
          </p:spPr>
          <p:txBody>
            <a:bodyPr wrap="square" lIns="0" tIns="0" rIns="0" bIns="0" rtlCol="0"/>
            <a:lstStyle/>
            <a:p>
              <a:endParaRPr/>
            </a:p>
          </p:txBody>
        </p:sp>
        <p:sp>
          <p:nvSpPr>
            <p:cNvPr id="227" name="object 226"/>
            <p:cNvSpPr/>
            <p:nvPr/>
          </p:nvSpPr>
          <p:spPr>
            <a:xfrm>
              <a:off x="2731827" y="2225049"/>
              <a:ext cx="8659" cy="2934260"/>
            </a:xfrm>
            <a:custGeom>
              <a:avLst/>
              <a:gdLst/>
              <a:ahLst/>
              <a:cxnLst/>
              <a:rect l="l" t="t" r="r" b="b"/>
              <a:pathLst>
                <a:path w="9525" h="3325495">
                  <a:moveTo>
                    <a:pt x="0" y="3111234"/>
                  </a:moveTo>
                  <a:lnTo>
                    <a:pt x="0" y="181314"/>
                  </a:lnTo>
                  <a:lnTo>
                    <a:pt x="0" y="3128322"/>
                  </a:lnTo>
                  <a:lnTo>
                    <a:pt x="0" y="411236"/>
                  </a:lnTo>
                  <a:lnTo>
                    <a:pt x="0" y="3111234"/>
                  </a:lnTo>
                  <a:lnTo>
                    <a:pt x="1268" y="2964082"/>
                  </a:lnTo>
                  <a:lnTo>
                    <a:pt x="1268" y="2914160"/>
                  </a:lnTo>
                  <a:lnTo>
                    <a:pt x="2561" y="526855"/>
                  </a:lnTo>
                  <a:lnTo>
                    <a:pt x="2561" y="543942"/>
                  </a:lnTo>
                  <a:lnTo>
                    <a:pt x="2561" y="362628"/>
                  </a:lnTo>
                  <a:lnTo>
                    <a:pt x="2561" y="494007"/>
                  </a:lnTo>
                  <a:lnTo>
                    <a:pt x="2561" y="0"/>
                  </a:lnTo>
                  <a:lnTo>
                    <a:pt x="2561" y="362628"/>
                  </a:lnTo>
                  <a:lnTo>
                    <a:pt x="2561" y="329780"/>
                  </a:lnTo>
                  <a:lnTo>
                    <a:pt x="2561" y="3029778"/>
                  </a:lnTo>
                  <a:lnTo>
                    <a:pt x="2561" y="279845"/>
                  </a:lnTo>
                  <a:lnTo>
                    <a:pt x="2561" y="2929933"/>
                  </a:lnTo>
                  <a:lnTo>
                    <a:pt x="2561" y="444084"/>
                  </a:lnTo>
                  <a:lnTo>
                    <a:pt x="2561" y="543942"/>
                  </a:lnTo>
                  <a:lnTo>
                    <a:pt x="3842" y="2897085"/>
                  </a:lnTo>
                  <a:lnTo>
                    <a:pt x="3842" y="2929933"/>
                  </a:lnTo>
                  <a:lnTo>
                    <a:pt x="3842" y="345540"/>
                  </a:lnTo>
                  <a:lnTo>
                    <a:pt x="3842" y="494007"/>
                  </a:lnTo>
                  <a:lnTo>
                    <a:pt x="3842" y="329780"/>
                  </a:lnTo>
                  <a:lnTo>
                    <a:pt x="3842" y="2914160"/>
                  </a:lnTo>
                  <a:lnTo>
                    <a:pt x="5110" y="231236"/>
                  </a:lnTo>
                  <a:lnTo>
                    <a:pt x="5110" y="197074"/>
                  </a:lnTo>
                  <a:lnTo>
                    <a:pt x="5110" y="2947008"/>
                  </a:lnTo>
                  <a:lnTo>
                    <a:pt x="5110" y="247010"/>
                  </a:lnTo>
                  <a:lnTo>
                    <a:pt x="5110" y="2964082"/>
                  </a:lnTo>
                  <a:lnTo>
                    <a:pt x="5110" y="279845"/>
                  </a:lnTo>
                  <a:lnTo>
                    <a:pt x="5110" y="2979856"/>
                  </a:lnTo>
                  <a:lnTo>
                    <a:pt x="5110" y="345540"/>
                  </a:lnTo>
                  <a:lnTo>
                    <a:pt x="5110" y="511095"/>
                  </a:lnTo>
                  <a:lnTo>
                    <a:pt x="6391" y="511095"/>
                  </a:lnTo>
                  <a:lnTo>
                    <a:pt x="6391" y="2947008"/>
                  </a:lnTo>
                  <a:lnTo>
                    <a:pt x="6391" y="461172"/>
                  </a:lnTo>
                  <a:lnTo>
                    <a:pt x="6391" y="3078387"/>
                  </a:lnTo>
                  <a:lnTo>
                    <a:pt x="7672" y="2947008"/>
                  </a:lnTo>
                  <a:lnTo>
                    <a:pt x="7672" y="494007"/>
                  </a:lnTo>
                  <a:lnTo>
                    <a:pt x="7672" y="3226866"/>
                  </a:lnTo>
                  <a:lnTo>
                    <a:pt x="7672" y="559703"/>
                  </a:lnTo>
                  <a:lnTo>
                    <a:pt x="7672" y="3325397"/>
                  </a:lnTo>
                  <a:lnTo>
                    <a:pt x="7672" y="3078387"/>
                  </a:lnTo>
                  <a:lnTo>
                    <a:pt x="7672" y="3144082"/>
                  </a:lnTo>
                  <a:lnTo>
                    <a:pt x="7672" y="2947008"/>
                  </a:lnTo>
                  <a:lnTo>
                    <a:pt x="7672" y="3226866"/>
                  </a:lnTo>
                  <a:lnTo>
                    <a:pt x="7672" y="2897085"/>
                  </a:lnTo>
                  <a:lnTo>
                    <a:pt x="7672" y="3078387"/>
                  </a:lnTo>
                  <a:lnTo>
                    <a:pt x="7672" y="2897085"/>
                  </a:lnTo>
                  <a:lnTo>
                    <a:pt x="7672" y="3095474"/>
                  </a:lnTo>
                  <a:lnTo>
                    <a:pt x="7672" y="511095"/>
                  </a:lnTo>
                  <a:lnTo>
                    <a:pt x="7672" y="526855"/>
                  </a:lnTo>
                  <a:lnTo>
                    <a:pt x="8952" y="526855"/>
                  </a:lnTo>
                  <a:lnTo>
                    <a:pt x="8952" y="345540"/>
                  </a:lnTo>
                  <a:lnTo>
                    <a:pt x="8952" y="2979856"/>
                  </a:lnTo>
                  <a:lnTo>
                    <a:pt x="8952" y="2881312"/>
                  </a:lnTo>
                  <a:lnTo>
                    <a:pt x="8952" y="3012704"/>
                  </a:lnTo>
                  <a:lnTo>
                    <a:pt x="8952" y="2897085"/>
                  </a:lnTo>
                </a:path>
              </a:pathLst>
            </a:custGeom>
            <a:ln w="12802">
              <a:solidFill>
                <a:srgbClr val="7FCCFF"/>
              </a:solidFill>
            </a:ln>
          </p:spPr>
          <p:txBody>
            <a:bodyPr wrap="square" lIns="0" tIns="0" rIns="0" bIns="0" rtlCol="0"/>
            <a:lstStyle/>
            <a:p>
              <a:endParaRPr/>
            </a:p>
          </p:txBody>
        </p:sp>
        <p:sp>
          <p:nvSpPr>
            <p:cNvPr id="228" name="object 227"/>
            <p:cNvSpPr/>
            <p:nvPr/>
          </p:nvSpPr>
          <p:spPr>
            <a:xfrm>
              <a:off x="2739966" y="2298081"/>
              <a:ext cx="9814" cy="2658596"/>
            </a:xfrm>
            <a:custGeom>
              <a:avLst/>
              <a:gdLst/>
              <a:ahLst/>
              <a:cxnLst/>
              <a:rect l="l" t="t" r="r" b="b"/>
              <a:pathLst>
                <a:path w="10794" h="3013075">
                  <a:moveTo>
                    <a:pt x="0" y="2814315"/>
                  </a:moveTo>
                  <a:lnTo>
                    <a:pt x="0" y="2881312"/>
                  </a:lnTo>
                  <a:lnTo>
                    <a:pt x="0" y="2814315"/>
                  </a:lnTo>
                  <a:lnTo>
                    <a:pt x="0" y="2962781"/>
                  </a:lnTo>
                  <a:lnTo>
                    <a:pt x="0" y="2798541"/>
                  </a:lnTo>
                  <a:lnTo>
                    <a:pt x="2561" y="2798541"/>
                  </a:lnTo>
                  <a:lnTo>
                    <a:pt x="2561" y="444084"/>
                  </a:lnTo>
                  <a:lnTo>
                    <a:pt x="2561" y="2847162"/>
                  </a:lnTo>
                  <a:lnTo>
                    <a:pt x="2561" y="328466"/>
                  </a:lnTo>
                  <a:lnTo>
                    <a:pt x="2561" y="2979856"/>
                  </a:lnTo>
                  <a:lnTo>
                    <a:pt x="2561" y="2831389"/>
                  </a:lnTo>
                  <a:lnTo>
                    <a:pt x="2561" y="2847162"/>
                  </a:lnTo>
                  <a:lnTo>
                    <a:pt x="2561" y="345553"/>
                  </a:lnTo>
                  <a:lnTo>
                    <a:pt x="2561" y="3012704"/>
                  </a:lnTo>
                  <a:lnTo>
                    <a:pt x="2561" y="411236"/>
                  </a:lnTo>
                  <a:lnTo>
                    <a:pt x="2561" y="2979856"/>
                  </a:lnTo>
                  <a:lnTo>
                    <a:pt x="2561" y="345553"/>
                  </a:lnTo>
                  <a:lnTo>
                    <a:pt x="2561" y="2995616"/>
                  </a:lnTo>
                  <a:lnTo>
                    <a:pt x="2561" y="345553"/>
                  </a:lnTo>
                  <a:lnTo>
                    <a:pt x="2561" y="2995616"/>
                  </a:lnTo>
                  <a:lnTo>
                    <a:pt x="2561" y="476932"/>
                  </a:lnTo>
                  <a:lnTo>
                    <a:pt x="2561" y="2897085"/>
                  </a:lnTo>
                  <a:lnTo>
                    <a:pt x="2561" y="197074"/>
                  </a:lnTo>
                  <a:lnTo>
                    <a:pt x="2561" y="2897085"/>
                  </a:lnTo>
                  <a:lnTo>
                    <a:pt x="2561" y="181314"/>
                  </a:lnTo>
                  <a:lnTo>
                    <a:pt x="2561" y="312705"/>
                  </a:lnTo>
                  <a:lnTo>
                    <a:pt x="3842" y="361314"/>
                  </a:lnTo>
                  <a:lnTo>
                    <a:pt x="3842" y="214162"/>
                  </a:lnTo>
                  <a:lnTo>
                    <a:pt x="3842" y="345553"/>
                  </a:lnTo>
                  <a:lnTo>
                    <a:pt x="3842" y="214162"/>
                  </a:lnTo>
                  <a:lnTo>
                    <a:pt x="3842" y="461172"/>
                  </a:lnTo>
                  <a:lnTo>
                    <a:pt x="3842" y="262770"/>
                  </a:lnTo>
                  <a:lnTo>
                    <a:pt x="3842" y="461172"/>
                  </a:lnTo>
                  <a:lnTo>
                    <a:pt x="5123" y="428324"/>
                  </a:lnTo>
                  <a:lnTo>
                    <a:pt x="5123" y="411236"/>
                  </a:lnTo>
                  <a:lnTo>
                    <a:pt x="5123" y="476932"/>
                  </a:lnTo>
                  <a:lnTo>
                    <a:pt x="6403" y="2847162"/>
                  </a:lnTo>
                  <a:lnTo>
                    <a:pt x="6403" y="2864237"/>
                  </a:lnTo>
                  <a:lnTo>
                    <a:pt x="6403" y="411236"/>
                  </a:lnTo>
                  <a:lnTo>
                    <a:pt x="6403" y="2831389"/>
                  </a:lnTo>
                  <a:lnTo>
                    <a:pt x="6403" y="328466"/>
                  </a:lnTo>
                  <a:lnTo>
                    <a:pt x="6403" y="378401"/>
                  </a:lnTo>
                  <a:lnTo>
                    <a:pt x="7684" y="2881312"/>
                  </a:lnTo>
                  <a:lnTo>
                    <a:pt x="7684" y="164239"/>
                  </a:lnTo>
                  <a:lnTo>
                    <a:pt x="7684" y="2979856"/>
                  </a:lnTo>
                  <a:lnTo>
                    <a:pt x="7684" y="2864237"/>
                  </a:lnTo>
                  <a:lnTo>
                    <a:pt x="7684" y="2897085"/>
                  </a:lnTo>
                  <a:lnTo>
                    <a:pt x="7684" y="48608"/>
                  </a:lnTo>
                  <a:lnTo>
                    <a:pt x="7684" y="2979856"/>
                  </a:lnTo>
                  <a:lnTo>
                    <a:pt x="7684" y="0"/>
                  </a:lnTo>
                  <a:lnTo>
                    <a:pt x="7684" y="2995616"/>
                  </a:lnTo>
                  <a:lnTo>
                    <a:pt x="7684" y="48608"/>
                  </a:lnTo>
                  <a:lnTo>
                    <a:pt x="7684" y="2881312"/>
                  </a:lnTo>
                  <a:lnTo>
                    <a:pt x="7684" y="164239"/>
                  </a:lnTo>
                  <a:lnTo>
                    <a:pt x="7684" y="428324"/>
                  </a:lnTo>
                  <a:lnTo>
                    <a:pt x="7684" y="345553"/>
                  </a:lnTo>
                  <a:lnTo>
                    <a:pt x="7684" y="411236"/>
                  </a:lnTo>
                  <a:lnTo>
                    <a:pt x="8965" y="394162"/>
                  </a:lnTo>
                  <a:lnTo>
                    <a:pt x="8965" y="98543"/>
                  </a:lnTo>
                  <a:lnTo>
                    <a:pt x="8965" y="361314"/>
                  </a:lnTo>
                  <a:lnTo>
                    <a:pt x="8965" y="114304"/>
                  </a:lnTo>
                  <a:lnTo>
                    <a:pt x="8965" y="345553"/>
                  </a:lnTo>
                  <a:lnTo>
                    <a:pt x="8965" y="81456"/>
                  </a:lnTo>
                  <a:lnTo>
                    <a:pt x="8965" y="181314"/>
                  </a:lnTo>
                  <a:lnTo>
                    <a:pt x="10246" y="361314"/>
                  </a:lnTo>
                  <a:lnTo>
                    <a:pt x="10246" y="328466"/>
                  </a:lnTo>
                  <a:lnTo>
                    <a:pt x="10246" y="476932"/>
                  </a:lnTo>
                  <a:lnTo>
                    <a:pt x="10246" y="312705"/>
                  </a:lnTo>
                  <a:lnTo>
                    <a:pt x="10246" y="378401"/>
                  </a:lnTo>
                </a:path>
              </a:pathLst>
            </a:custGeom>
            <a:ln w="12802">
              <a:solidFill>
                <a:srgbClr val="7FCCFF"/>
              </a:solidFill>
            </a:ln>
          </p:spPr>
          <p:txBody>
            <a:bodyPr wrap="square" lIns="0" tIns="0" rIns="0" bIns="0" rtlCol="0"/>
            <a:lstStyle/>
            <a:p>
              <a:endParaRPr/>
            </a:p>
          </p:txBody>
        </p:sp>
        <p:sp>
          <p:nvSpPr>
            <p:cNvPr id="229" name="object 228"/>
            <p:cNvSpPr/>
            <p:nvPr/>
          </p:nvSpPr>
          <p:spPr>
            <a:xfrm>
              <a:off x="2749279" y="2007097"/>
              <a:ext cx="7505" cy="3036234"/>
            </a:xfrm>
            <a:custGeom>
              <a:avLst/>
              <a:gdLst/>
              <a:ahLst/>
              <a:cxnLst/>
              <a:rect l="l" t="t" r="r" b="b"/>
              <a:pathLst>
                <a:path w="8255" h="3441065">
                  <a:moveTo>
                    <a:pt x="0" y="708182"/>
                  </a:moveTo>
                  <a:lnTo>
                    <a:pt x="0" y="758105"/>
                  </a:lnTo>
                  <a:lnTo>
                    <a:pt x="1280" y="708182"/>
                  </a:lnTo>
                  <a:lnTo>
                    <a:pt x="1280" y="790953"/>
                  </a:lnTo>
                  <a:lnTo>
                    <a:pt x="1280" y="478247"/>
                  </a:lnTo>
                  <a:lnTo>
                    <a:pt x="1280" y="3128322"/>
                  </a:lnTo>
                  <a:lnTo>
                    <a:pt x="1280" y="247010"/>
                  </a:lnTo>
                  <a:lnTo>
                    <a:pt x="1280" y="3226866"/>
                  </a:lnTo>
                  <a:lnTo>
                    <a:pt x="1280" y="198389"/>
                  </a:lnTo>
                  <a:lnTo>
                    <a:pt x="1280" y="3259714"/>
                  </a:lnTo>
                  <a:lnTo>
                    <a:pt x="1280" y="98543"/>
                  </a:lnTo>
                  <a:lnTo>
                    <a:pt x="1280" y="3144095"/>
                  </a:lnTo>
                  <a:lnTo>
                    <a:pt x="1280" y="0"/>
                  </a:lnTo>
                  <a:lnTo>
                    <a:pt x="1280" y="378388"/>
                  </a:lnTo>
                  <a:lnTo>
                    <a:pt x="1280" y="148466"/>
                  </a:lnTo>
                  <a:lnTo>
                    <a:pt x="1280" y="526855"/>
                  </a:lnTo>
                  <a:lnTo>
                    <a:pt x="2561" y="806713"/>
                  </a:lnTo>
                  <a:lnTo>
                    <a:pt x="2561" y="264084"/>
                  </a:lnTo>
                  <a:lnTo>
                    <a:pt x="2561" y="806713"/>
                  </a:lnTo>
                  <a:lnTo>
                    <a:pt x="2561" y="329780"/>
                  </a:lnTo>
                  <a:lnTo>
                    <a:pt x="2561" y="773865"/>
                  </a:lnTo>
                  <a:lnTo>
                    <a:pt x="3842" y="773865"/>
                  </a:lnTo>
                  <a:lnTo>
                    <a:pt x="3842" y="625399"/>
                  </a:lnTo>
                  <a:lnTo>
                    <a:pt x="3842" y="758105"/>
                  </a:lnTo>
                  <a:lnTo>
                    <a:pt x="3842" y="625399"/>
                  </a:lnTo>
                  <a:lnTo>
                    <a:pt x="3842" y="758105"/>
                  </a:lnTo>
                  <a:lnTo>
                    <a:pt x="3842" y="691094"/>
                  </a:lnTo>
                  <a:lnTo>
                    <a:pt x="3842" y="790953"/>
                  </a:lnTo>
                  <a:lnTo>
                    <a:pt x="5123" y="773865"/>
                  </a:lnTo>
                  <a:lnTo>
                    <a:pt x="5123" y="642486"/>
                  </a:lnTo>
                  <a:lnTo>
                    <a:pt x="5123" y="806713"/>
                  </a:lnTo>
                  <a:lnTo>
                    <a:pt x="5123" y="543942"/>
                  </a:lnTo>
                  <a:lnTo>
                    <a:pt x="5123" y="773865"/>
                  </a:lnTo>
                  <a:lnTo>
                    <a:pt x="5123" y="411236"/>
                  </a:lnTo>
                  <a:lnTo>
                    <a:pt x="5123" y="3176943"/>
                  </a:lnTo>
                  <a:lnTo>
                    <a:pt x="5123" y="279858"/>
                  </a:lnTo>
                  <a:lnTo>
                    <a:pt x="5123" y="3276788"/>
                  </a:lnTo>
                  <a:lnTo>
                    <a:pt x="5123" y="3226866"/>
                  </a:lnTo>
                  <a:lnTo>
                    <a:pt x="6403" y="526855"/>
                  </a:lnTo>
                  <a:lnTo>
                    <a:pt x="6403" y="164239"/>
                  </a:lnTo>
                  <a:lnTo>
                    <a:pt x="6403" y="3391092"/>
                  </a:lnTo>
                  <a:lnTo>
                    <a:pt x="6403" y="247010"/>
                  </a:lnTo>
                  <a:lnTo>
                    <a:pt x="6403" y="3441028"/>
                  </a:lnTo>
                  <a:lnTo>
                    <a:pt x="6403" y="428324"/>
                  </a:lnTo>
                  <a:lnTo>
                    <a:pt x="6403" y="3342484"/>
                  </a:lnTo>
                  <a:lnTo>
                    <a:pt x="6403" y="526855"/>
                  </a:lnTo>
                  <a:lnTo>
                    <a:pt x="6403" y="3194018"/>
                  </a:lnTo>
                  <a:lnTo>
                    <a:pt x="6403" y="806713"/>
                  </a:lnTo>
                  <a:lnTo>
                    <a:pt x="7684" y="723942"/>
                  </a:lnTo>
                  <a:lnTo>
                    <a:pt x="7684" y="758105"/>
                  </a:lnTo>
                  <a:lnTo>
                    <a:pt x="7684" y="708182"/>
                  </a:lnTo>
                  <a:lnTo>
                    <a:pt x="7684" y="773865"/>
                  </a:lnTo>
                  <a:lnTo>
                    <a:pt x="7684" y="559703"/>
                  </a:lnTo>
                  <a:lnTo>
                    <a:pt x="7684" y="592551"/>
                  </a:lnTo>
                  <a:lnTo>
                    <a:pt x="7684" y="478247"/>
                  </a:lnTo>
                </a:path>
              </a:pathLst>
            </a:custGeom>
            <a:ln w="12802">
              <a:solidFill>
                <a:srgbClr val="7FCCFF"/>
              </a:solidFill>
            </a:ln>
          </p:spPr>
          <p:txBody>
            <a:bodyPr wrap="square" lIns="0" tIns="0" rIns="0" bIns="0" rtlCol="0"/>
            <a:lstStyle/>
            <a:p>
              <a:endParaRPr/>
            </a:p>
          </p:txBody>
        </p:sp>
        <p:sp>
          <p:nvSpPr>
            <p:cNvPr id="230" name="object 229"/>
            <p:cNvSpPr/>
            <p:nvPr/>
          </p:nvSpPr>
          <p:spPr>
            <a:xfrm>
              <a:off x="2756267" y="2167080"/>
              <a:ext cx="8659" cy="2876550"/>
            </a:xfrm>
            <a:custGeom>
              <a:avLst/>
              <a:gdLst/>
              <a:ahLst/>
              <a:cxnLst/>
              <a:rect l="l" t="t" r="r" b="b"/>
              <a:pathLst>
                <a:path w="9525" h="3260090">
                  <a:moveTo>
                    <a:pt x="0" y="296932"/>
                  </a:moveTo>
                  <a:lnTo>
                    <a:pt x="0" y="411236"/>
                  </a:lnTo>
                  <a:lnTo>
                    <a:pt x="1268" y="592551"/>
                  </a:lnTo>
                  <a:lnTo>
                    <a:pt x="1268" y="279858"/>
                  </a:lnTo>
                  <a:lnTo>
                    <a:pt x="1268" y="576790"/>
                  </a:lnTo>
                  <a:lnTo>
                    <a:pt x="1268" y="329780"/>
                  </a:lnTo>
                  <a:lnTo>
                    <a:pt x="1268" y="625399"/>
                  </a:lnTo>
                  <a:lnTo>
                    <a:pt x="1268" y="542628"/>
                  </a:lnTo>
                  <a:lnTo>
                    <a:pt x="2561" y="592551"/>
                  </a:lnTo>
                  <a:lnTo>
                    <a:pt x="2561" y="214162"/>
                  </a:lnTo>
                  <a:lnTo>
                    <a:pt x="2561" y="526868"/>
                  </a:lnTo>
                  <a:lnTo>
                    <a:pt x="2561" y="229922"/>
                  </a:lnTo>
                  <a:lnTo>
                    <a:pt x="2561" y="3045551"/>
                  </a:lnTo>
                  <a:lnTo>
                    <a:pt x="2561" y="49922"/>
                  </a:lnTo>
                  <a:lnTo>
                    <a:pt x="2561" y="3012704"/>
                  </a:lnTo>
                  <a:lnTo>
                    <a:pt x="2561" y="0"/>
                  </a:lnTo>
                  <a:lnTo>
                    <a:pt x="2561" y="3161170"/>
                  </a:lnTo>
                  <a:lnTo>
                    <a:pt x="2561" y="115618"/>
                  </a:lnTo>
                  <a:lnTo>
                    <a:pt x="2561" y="3128322"/>
                  </a:lnTo>
                  <a:lnTo>
                    <a:pt x="2561" y="17074"/>
                  </a:lnTo>
                  <a:lnTo>
                    <a:pt x="2561" y="559703"/>
                  </a:lnTo>
                  <a:lnTo>
                    <a:pt x="2561" y="279858"/>
                  </a:lnTo>
                  <a:lnTo>
                    <a:pt x="2561" y="559703"/>
                  </a:lnTo>
                  <a:lnTo>
                    <a:pt x="3842" y="362628"/>
                  </a:lnTo>
                  <a:lnTo>
                    <a:pt x="3842" y="428324"/>
                  </a:lnTo>
                  <a:lnTo>
                    <a:pt x="5110" y="625399"/>
                  </a:lnTo>
                  <a:lnTo>
                    <a:pt x="5110" y="461172"/>
                  </a:lnTo>
                  <a:lnTo>
                    <a:pt x="5110" y="625399"/>
                  </a:lnTo>
                  <a:lnTo>
                    <a:pt x="5110" y="247010"/>
                  </a:lnTo>
                  <a:lnTo>
                    <a:pt x="5110" y="509780"/>
                  </a:lnTo>
                  <a:lnTo>
                    <a:pt x="5110" y="312693"/>
                  </a:lnTo>
                  <a:lnTo>
                    <a:pt x="5110" y="2995629"/>
                  </a:lnTo>
                  <a:lnTo>
                    <a:pt x="5110" y="411236"/>
                  </a:lnTo>
                  <a:lnTo>
                    <a:pt x="5110" y="2947008"/>
                  </a:lnTo>
                  <a:lnTo>
                    <a:pt x="5110" y="542628"/>
                  </a:lnTo>
                  <a:lnTo>
                    <a:pt x="5110" y="2995629"/>
                  </a:lnTo>
                  <a:lnTo>
                    <a:pt x="6391" y="625399"/>
                  </a:lnTo>
                  <a:lnTo>
                    <a:pt x="6391" y="3095474"/>
                  </a:lnTo>
                  <a:lnTo>
                    <a:pt x="6391" y="461172"/>
                  </a:lnTo>
                  <a:lnTo>
                    <a:pt x="6391" y="3242626"/>
                  </a:lnTo>
                  <a:lnTo>
                    <a:pt x="6391" y="428324"/>
                  </a:lnTo>
                  <a:lnTo>
                    <a:pt x="6391" y="3259714"/>
                  </a:lnTo>
                  <a:lnTo>
                    <a:pt x="6391" y="214162"/>
                  </a:lnTo>
                  <a:lnTo>
                    <a:pt x="6391" y="3144082"/>
                  </a:lnTo>
                  <a:lnTo>
                    <a:pt x="7684" y="3194018"/>
                  </a:lnTo>
                  <a:lnTo>
                    <a:pt x="7684" y="345540"/>
                  </a:lnTo>
                  <a:lnTo>
                    <a:pt x="7684" y="3176930"/>
                  </a:lnTo>
                  <a:lnTo>
                    <a:pt x="7684" y="576790"/>
                  </a:lnTo>
                  <a:lnTo>
                    <a:pt x="7684" y="3144082"/>
                  </a:lnTo>
                  <a:lnTo>
                    <a:pt x="7684" y="3012704"/>
                  </a:lnTo>
                  <a:lnTo>
                    <a:pt x="7684" y="3029778"/>
                  </a:lnTo>
                  <a:lnTo>
                    <a:pt x="8952" y="2947008"/>
                  </a:lnTo>
                  <a:lnTo>
                    <a:pt x="8952" y="3045551"/>
                  </a:lnTo>
                </a:path>
              </a:pathLst>
            </a:custGeom>
            <a:ln w="12802">
              <a:solidFill>
                <a:srgbClr val="7FCCFF"/>
              </a:solidFill>
            </a:ln>
          </p:spPr>
          <p:txBody>
            <a:bodyPr wrap="square" lIns="0" tIns="0" rIns="0" bIns="0" rtlCol="0"/>
            <a:lstStyle/>
            <a:p>
              <a:endParaRPr/>
            </a:p>
          </p:txBody>
        </p:sp>
        <p:sp>
          <p:nvSpPr>
            <p:cNvPr id="231" name="object 230"/>
            <p:cNvSpPr/>
            <p:nvPr/>
          </p:nvSpPr>
          <p:spPr>
            <a:xfrm>
              <a:off x="2764406" y="2516032"/>
              <a:ext cx="6350" cy="2556622"/>
            </a:xfrm>
            <a:custGeom>
              <a:avLst/>
              <a:gdLst/>
              <a:ahLst/>
              <a:cxnLst/>
              <a:rect l="l" t="t" r="r" b="b"/>
              <a:pathLst>
                <a:path w="6985" h="2897504">
                  <a:moveTo>
                    <a:pt x="0" y="2650075"/>
                  </a:moveTo>
                  <a:lnTo>
                    <a:pt x="0" y="2650075"/>
                  </a:lnTo>
                  <a:lnTo>
                    <a:pt x="0" y="2682923"/>
                  </a:lnTo>
                  <a:lnTo>
                    <a:pt x="0" y="2634302"/>
                  </a:lnTo>
                  <a:lnTo>
                    <a:pt x="0" y="2798541"/>
                  </a:lnTo>
                  <a:lnTo>
                    <a:pt x="0" y="2634302"/>
                  </a:lnTo>
                  <a:lnTo>
                    <a:pt x="0" y="2831389"/>
                  </a:lnTo>
                  <a:lnTo>
                    <a:pt x="0" y="2551531"/>
                  </a:lnTo>
                  <a:lnTo>
                    <a:pt x="0" y="2650075"/>
                  </a:lnTo>
                  <a:lnTo>
                    <a:pt x="0" y="181314"/>
                  </a:lnTo>
                  <a:lnTo>
                    <a:pt x="1280" y="2765693"/>
                  </a:lnTo>
                  <a:lnTo>
                    <a:pt x="1280" y="197074"/>
                  </a:lnTo>
                  <a:lnTo>
                    <a:pt x="1280" y="2667150"/>
                  </a:lnTo>
                  <a:lnTo>
                    <a:pt x="1280" y="2551531"/>
                  </a:lnTo>
                  <a:lnTo>
                    <a:pt x="1280" y="2765693"/>
                  </a:lnTo>
                  <a:lnTo>
                    <a:pt x="1280" y="2567304"/>
                  </a:lnTo>
                  <a:lnTo>
                    <a:pt x="1280" y="2682923"/>
                  </a:lnTo>
                  <a:lnTo>
                    <a:pt x="1280" y="2551531"/>
                  </a:lnTo>
                  <a:lnTo>
                    <a:pt x="1280" y="2634302"/>
                  </a:lnTo>
                  <a:lnTo>
                    <a:pt x="1280" y="2551531"/>
                  </a:lnTo>
                  <a:lnTo>
                    <a:pt x="1280" y="2584379"/>
                  </a:lnTo>
                  <a:lnTo>
                    <a:pt x="1280" y="2551531"/>
                  </a:lnTo>
                  <a:lnTo>
                    <a:pt x="2561" y="197074"/>
                  </a:lnTo>
                  <a:lnTo>
                    <a:pt x="2561" y="0"/>
                  </a:lnTo>
                  <a:lnTo>
                    <a:pt x="2561" y="147151"/>
                  </a:lnTo>
                  <a:lnTo>
                    <a:pt x="2561" y="15760"/>
                  </a:lnTo>
                  <a:lnTo>
                    <a:pt x="2561" y="2567304"/>
                  </a:lnTo>
                  <a:lnTo>
                    <a:pt x="2561" y="48608"/>
                  </a:lnTo>
                  <a:lnTo>
                    <a:pt x="2561" y="2617227"/>
                  </a:lnTo>
                  <a:lnTo>
                    <a:pt x="2561" y="2567304"/>
                  </a:lnTo>
                  <a:lnTo>
                    <a:pt x="2561" y="2650075"/>
                  </a:lnTo>
                  <a:lnTo>
                    <a:pt x="2561" y="2584379"/>
                  </a:lnTo>
                  <a:lnTo>
                    <a:pt x="2561" y="2699998"/>
                  </a:lnTo>
                  <a:lnTo>
                    <a:pt x="2561" y="2600152"/>
                  </a:lnTo>
                  <a:lnTo>
                    <a:pt x="3842" y="2551531"/>
                  </a:lnTo>
                  <a:lnTo>
                    <a:pt x="3842" y="2715758"/>
                  </a:lnTo>
                  <a:lnTo>
                    <a:pt x="3842" y="2682923"/>
                  </a:lnTo>
                  <a:lnTo>
                    <a:pt x="5123" y="2732846"/>
                  </a:lnTo>
                  <a:lnTo>
                    <a:pt x="5123" y="2831389"/>
                  </a:lnTo>
                  <a:lnTo>
                    <a:pt x="5123" y="2584379"/>
                  </a:lnTo>
                  <a:lnTo>
                    <a:pt x="5123" y="2699998"/>
                  </a:lnTo>
                  <a:lnTo>
                    <a:pt x="5123" y="2551531"/>
                  </a:lnTo>
                  <a:lnTo>
                    <a:pt x="5123" y="2897085"/>
                  </a:lnTo>
                  <a:lnTo>
                    <a:pt x="5123" y="2634302"/>
                  </a:lnTo>
                  <a:lnTo>
                    <a:pt x="5123" y="2847150"/>
                  </a:lnTo>
                  <a:lnTo>
                    <a:pt x="5123" y="2567304"/>
                  </a:lnTo>
                  <a:lnTo>
                    <a:pt x="5123" y="2831389"/>
                  </a:lnTo>
                  <a:lnTo>
                    <a:pt x="5123" y="2798541"/>
                  </a:lnTo>
                  <a:lnTo>
                    <a:pt x="5123" y="2897085"/>
                  </a:lnTo>
                  <a:lnTo>
                    <a:pt x="5123" y="214162"/>
                  </a:lnTo>
                  <a:lnTo>
                    <a:pt x="5123" y="2864237"/>
                  </a:lnTo>
                  <a:lnTo>
                    <a:pt x="5123" y="48608"/>
                  </a:lnTo>
                  <a:lnTo>
                    <a:pt x="5123" y="2798541"/>
                  </a:lnTo>
                  <a:lnTo>
                    <a:pt x="5123" y="65695"/>
                  </a:lnTo>
                  <a:lnTo>
                    <a:pt x="5123" y="2781454"/>
                  </a:lnTo>
                  <a:lnTo>
                    <a:pt x="5123" y="65695"/>
                  </a:lnTo>
                  <a:lnTo>
                    <a:pt x="5123" y="2617227"/>
                  </a:lnTo>
                  <a:lnTo>
                    <a:pt x="6403" y="2551531"/>
                  </a:lnTo>
                  <a:lnTo>
                    <a:pt x="6403" y="2617227"/>
                  </a:lnTo>
                  <a:lnTo>
                    <a:pt x="6403" y="2567304"/>
                  </a:lnTo>
                  <a:lnTo>
                    <a:pt x="6403" y="2732846"/>
                  </a:lnTo>
                  <a:lnTo>
                    <a:pt x="6403" y="2650075"/>
                  </a:lnTo>
                  <a:lnTo>
                    <a:pt x="6403" y="2765693"/>
                  </a:lnTo>
                  <a:lnTo>
                    <a:pt x="6403" y="2699998"/>
                  </a:lnTo>
                  <a:lnTo>
                    <a:pt x="6403" y="2814302"/>
                  </a:lnTo>
                  <a:lnTo>
                    <a:pt x="6403" y="2634302"/>
                  </a:lnTo>
                  <a:lnTo>
                    <a:pt x="6403" y="2715758"/>
                  </a:lnTo>
                  <a:lnTo>
                    <a:pt x="6403" y="2600152"/>
                  </a:lnTo>
                </a:path>
              </a:pathLst>
            </a:custGeom>
            <a:ln w="12802">
              <a:solidFill>
                <a:srgbClr val="7FCCFF"/>
              </a:solidFill>
            </a:ln>
          </p:spPr>
          <p:txBody>
            <a:bodyPr wrap="square" lIns="0" tIns="0" rIns="0" bIns="0" rtlCol="0"/>
            <a:lstStyle/>
            <a:p>
              <a:endParaRPr/>
            </a:p>
          </p:txBody>
        </p:sp>
        <p:sp>
          <p:nvSpPr>
            <p:cNvPr id="232" name="object 231"/>
            <p:cNvSpPr/>
            <p:nvPr/>
          </p:nvSpPr>
          <p:spPr>
            <a:xfrm>
              <a:off x="2770228" y="2182148"/>
              <a:ext cx="7505" cy="3035113"/>
            </a:xfrm>
            <a:custGeom>
              <a:avLst/>
              <a:gdLst/>
              <a:ahLst/>
              <a:cxnLst/>
              <a:rect l="l" t="t" r="r" b="b"/>
              <a:pathLst>
                <a:path w="8255" h="3439795">
                  <a:moveTo>
                    <a:pt x="0" y="2978554"/>
                  </a:moveTo>
                  <a:lnTo>
                    <a:pt x="1280" y="2978554"/>
                  </a:lnTo>
                  <a:lnTo>
                    <a:pt x="1280" y="2945706"/>
                  </a:lnTo>
                  <a:lnTo>
                    <a:pt x="2561" y="3045551"/>
                  </a:lnTo>
                  <a:lnTo>
                    <a:pt x="2561" y="2929933"/>
                  </a:lnTo>
                  <a:lnTo>
                    <a:pt x="2561" y="3094160"/>
                  </a:lnTo>
                  <a:lnTo>
                    <a:pt x="2561" y="3061325"/>
                  </a:lnTo>
                  <a:lnTo>
                    <a:pt x="2561" y="3176943"/>
                  </a:lnTo>
                  <a:lnTo>
                    <a:pt x="2561" y="525553"/>
                  </a:lnTo>
                  <a:lnTo>
                    <a:pt x="2561" y="3325410"/>
                  </a:lnTo>
                  <a:lnTo>
                    <a:pt x="2561" y="3061325"/>
                  </a:lnTo>
                  <a:lnTo>
                    <a:pt x="2561" y="3258399"/>
                  </a:lnTo>
                  <a:lnTo>
                    <a:pt x="2561" y="509793"/>
                  </a:lnTo>
                  <a:lnTo>
                    <a:pt x="2561" y="3439714"/>
                  </a:lnTo>
                  <a:lnTo>
                    <a:pt x="2561" y="3325410"/>
                  </a:lnTo>
                  <a:lnTo>
                    <a:pt x="3842" y="3078399"/>
                  </a:lnTo>
                  <a:lnTo>
                    <a:pt x="3842" y="3192703"/>
                  </a:lnTo>
                  <a:lnTo>
                    <a:pt x="3842" y="328466"/>
                  </a:lnTo>
                  <a:lnTo>
                    <a:pt x="3842" y="3325410"/>
                  </a:lnTo>
                  <a:lnTo>
                    <a:pt x="3842" y="212847"/>
                  </a:lnTo>
                  <a:lnTo>
                    <a:pt x="3842" y="3144095"/>
                  </a:lnTo>
                  <a:lnTo>
                    <a:pt x="3842" y="81469"/>
                  </a:lnTo>
                  <a:lnTo>
                    <a:pt x="3842" y="608324"/>
                  </a:lnTo>
                  <a:lnTo>
                    <a:pt x="3842" y="328466"/>
                  </a:lnTo>
                  <a:lnTo>
                    <a:pt x="3842" y="3012704"/>
                  </a:lnTo>
                  <a:lnTo>
                    <a:pt x="3842" y="2929933"/>
                  </a:lnTo>
                  <a:lnTo>
                    <a:pt x="5123" y="3028477"/>
                  </a:lnTo>
                  <a:lnTo>
                    <a:pt x="5123" y="2929933"/>
                  </a:lnTo>
                  <a:lnTo>
                    <a:pt x="5123" y="3045551"/>
                  </a:lnTo>
                  <a:lnTo>
                    <a:pt x="5123" y="3012704"/>
                  </a:lnTo>
                  <a:lnTo>
                    <a:pt x="5123" y="3061325"/>
                  </a:lnTo>
                  <a:lnTo>
                    <a:pt x="5123" y="2929933"/>
                  </a:lnTo>
                  <a:lnTo>
                    <a:pt x="5123" y="3111247"/>
                  </a:lnTo>
                  <a:lnTo>
                    <a:pt x="5123" y="2978554"/>
                  </a:lnTo>
                  <a:lnTo>
                    <a:pt x="5123" y="3045551"/>
                  </a:lnTo>
                  <a:lnTo>
                    <a:pt x="5123" y="2929933"/>
                  </a:lnTo>
                  <a:lnTo>
                    <a:pt x="5123" y="3225551"/>
                  </a:lnTo>
                  <a:lnTo>
                    <a:pt x="5123" y="592564"/>
                  </a:lnTo>
                  <a:lnTo>
                    <a:pt x="6403" y="2962781"/>
                  </a:lnTo>
                  <a:lnTo>
                    <a:pt x="6403" y="2995629"/>
                  </a:lnTo>
                  <a:lnTo>
                    <a:pt x="7684" y="2962781"/>
                  </a:lnTo>
                  <a:lnTo>
                    <a:pt x="7684" y="2945706"/>
                  </a:lnTo>
                  <a:lnTo>
                    <a:pt x="7684" y="3012704"/>
                  </a:lnTo>
                  <a:lnTo>
                    <a:pt x="7684" y="525553"/>
                  </a:lnTo>
                  <a:lnTo>
                    <a:pt x="7684" y="3061325"/>
                  </a:lnTo>
                  <a:lnTo>
                    <a:pt x="7684" y="2945706"/>
                  </a:lnTo>
                  <a:lnTo>
                    <a:pt x="7684" y="2995629"/>
                  </a:lnTo>
                  <a:lnTo>
                    <a:pt x="7684" y="212847"/>
                  </a:lnTo>
                  <a:lnTo>
                    <a:pt x="7684" y="3144095"/>
                  </a:lnTo>
                  <a:lnTo>
                    <a:pt x="7684" y="32847"/>
                  </a:lnTo>
                  <a:lnTo>
                    <a:pt x="7684" y="3275487"/>
                  </a:lnTo>
                  <a:lnTo>
                    <a:pt x="7684" y="0"/>
                  </a:lnTo>
                  <a:lnTo>
                    <a:pt x="7684" y="3358257"/>
                  </a:lnTo>
                  <a:lnTo>
                    <a:pt x="7684" y="164239"/>
                  </a:lnTo>
                  <a:lnTo>
                    <a:pt x="7684" y="3292562"/>
                  </a:lnTo>
                </a:path>
              </a:pathLst>
            </a:custGeom>
            <a:ln w="12802">
              <a:solidFill>
                <a:srgbClr val="7FCCFF"/>
              </a:solidFill>
            </a:ln>
          </p:spPr>
          <p:txBody>
            <a:bodyPr wrap="square" lIns="0" tIns="0" rIns="0" bIns="0" rtlCol="0"/>
            <a:lstStyle/>
            <a:p>
              <a:endParaRPr/>
            </a:p>
          </p:txBody>
        </p:sp>
        <p:sp>
          <p:nvSpPr>
            <p:cNvPr id="233" name="object 232"/>
            <p:cNvSpPr/>
            <p:nvPr/>
          </p:nvSpPr>
          <p:spPr>
            <a:xfrm>
              <a:off x="2777213" y="2167080"/>
              <a:ext cx="8659" cy="3050241"/>
            </a:xfrm>
            <a:custGeom>
              <a:avLst/>
              <a:gdLst/>
              <a:ahLst/>
              <a:cxnLst/>
              <a:rect l="l" t="t" r="r" b="b"/>
              <a:pathLst>
                <a:path w="9525" h="3456940">
                  <a:moveTo>
                    <a:pt x="0" y="3309636"/>
                  </a:moveTo>
                  <a:lnTo>
                    <a:pt x="0" y="3408180"/>
                  </a:lnTo>
                  <a:lnTo>
                    <a:pt x="0" y="279858"/>
                  </a:lnTo>
                  <a:lnTo>
                    <a:pt x="0" y="3242626"/>
                  </a:lnTo>
                  <a:lnTo>
                    <a:pt x="0" y="461172"/>
                  </a:lnTo>
                  <a:lnTo>
                    <a:pt x="0" y="3078399"/>
                  </a:lnTo>
                  <a:lnTo>
                    <a:pt x="1280" y="2995629"/>
                  </a:lnTo>
                  <a:lnTo>
                    <a:pt x="2561" y="2979856"/>
                  </a:lnTo>
                  <a:lnTo>
                    <a:pt x="3842" y="2947008"/>
                  </a:lnTo>
                  <a:lnTo>
                    <a:pt x="3842" y="526868"/>
                  </a:lnTo>
                  <a:lnTo>
                    <a:pt x="3842" y="3176930"/>
                  </a:lnTo>
                  <a:lnTo>
                    <a:pt x="3842" y="296932"/>
                  </a:lnTo>
                  <a:lnTo>
                    <a:pt x="3842" y="3161170"/>
                  </a:lnTo>
                  <a:lnTo>
                    <a:pt x="3842" y="98543"/>
                  </a:lnTo>
                  <a:lnTo>
                    <a:pt x="3842" y="3275474"/>
                  </a:lnTo>
                  <a:lnTo>
                    <a:pt x="3842" y="17074"/>
                  </a:lnTo>
                  <a:lnTo>
                    <a:pt x="3842" y="181314"/>
                  </a:lnTo>
                  <a:lnTo>
                    <a:pt x="5123" y="3161170"/>
                  </a:lnTo>
                  <a:lnTo>
                    <a:pt x="5123" y="3226866"/>
                  </a:lnTo>
                  <a:lnTo>
                    <a:pt x="5123" y="0"/>
                  </a:lnTo>
                  <a:lnTo>
                    <a:pt x="5123" y="3209778"/>
                  </a:lnTo>
                  <a:lnTo>
                    <a:pt x="5123" y="164226"/>
                  </a:lnTo>
                  <a:lnTo>
                    <a:pt x="5123" y="3095474"/>
                  </a:lnTo>
                  <a:lnTo>
                    <a:pt x="5123" y="329780"/>
                  </a:lnTo>
                  <a:lnTo>
                    <a:pt x="5123" y="625399"/>
                  </a:lnTo>
                  <a:lnTo>
                    <a:pt x="6403" y="2947008"/>
                  </a:lnTo>
                  <a:lnTo>
                    <a:pt x="6403" y="3111234"/>
                  </a:lnTo>
                  <a:lnTo>
                    <a:pt x="6403" y="2962781"/>
                  </a:lnTo>
                  <a:lnTo>
                    <a:pt x="6403" y="3029778"/>
                  </a:lnTo>
                  <a:lnTo>
                    <a:pt x="6403" y="2995629"/>
                  </a:lnTo>
                  <a:lnTo>
                    <a:pt x="6403" y="3029778"/>
                  </a:lnTo>
                  <a:lnTo>
                    <a:pt x="7684" y="609638"/>
                  </a:lnTo>
                  <a:lnTo>
                    <a:pt x="7684" y="2962781"/>
                  </a:lnTo>
                  <a:lnTo>
                    <a:pt x="8952" y="592551"/>
                  </a:lnTo>
                  <a:lnTo>
                    <a:pt x="8952" y="3144082"/>
                  </a:lnTo>
                  <a:lnTo>
                    <a:pt x="8952" y="461172"/>
                  </a:lnTo>
                  <a:lnTo>
                    <a:pt x="8952" y="3408180"/>
                  </a:lnTo>
                  <a:lnTo>
                    <a:pt x="8952" y="345540"/>
                  </a:lnTo>
                  <a:lnTo>
                    <a:pt x="8952" y="3423940"/>
                  </a:lnTo>
                  <a:lnTo>
                    <a:pt x="8952" y="296932"/>
                  </a:lnTo>
                  <a:lnTo>
                    <a:pt x="8952" y="3456788"/>
                  </a:lnTo>
                  <a:lnTo>
                    <a:pt x="8952" y="2995629"/>
                  </a:lnTo>
                  <a:lnTo>
                    <a:pt x="8952" y="3128322"/>
                  </a:lnTo>
                  <a:lnTo>
                    <a:pt x="8952" y="345540"/>
                  </a:lnTo>
                  <a:lnTo>
                    <a:pt x="8952" y="3342484"/>
                  </a:lnTo>
                  <a:lnTo>
                    <a:pt x="8952" y="362628"/>
                  </a:lnTo>
                  <a:lnTo>
                    <a:pt x="8952" y="3259714"/>
                  </a:lnTo>
                </a:path>
              </a:pathLst>
            </a:custGeom>
            <a:ln w="12802">
              <a:solidFill>
                <a:srgbClr val="7FCCFF"/>
              </a:solidFill>
            </a:ln>
          </p:spPr>
          <p:txBody>
            <a:bodyPr wrap="square" lIns="0" tIns="0" rIns="0" bIns="0" rtlCol="0"/>
            <a:lstStyle/>
            <a:p>
              <a:endParaRPr/>
            </a:p>
          </p:txBody>
        </p:sp>
        <p:sp>
          <p:nvSpPr>
            <p:cNvPr id="234" name="object 233"/>
            <p:cNvSpPr/>
            <p:nvPr/>
          </p:nvSpPr>
          <p:spPr>
            <a:xfrm>
              <a:off x="2785352" y="2429081"/>
              <a:ext cx="12123" cy="2687731"/>
            </a:xfrm>
            <a:custGeom>
              <a:avLst/>
              <a:gdLst/>
              <a:ahLst/>
              <a:cxnLst/>
              <a:rect l="l" t="t" r="r" b="b"/>
              <a:pathLst>
                <a:path w="13335" h="3046095">
                  <a:moveTo>
                    <a:pt x="0" y="2962781"/>
                  </a:moveTo>
                  <a:lnTo>
                    <a:pt x="0" y="312705"/>
                  </a:lnTo>
                  <a:lnTo>
                    <a:pt x="0" y="2748619"/>
                  </a:lnTo>
                  <a:lnTo>
                    <a:pt x="0" y="2732846"/>
                  </a:lnTo>
                  <a:lnTo>
                    <a:pt x="1293" y="2682923"/>
                  </a:lnTo>
                  <a:lnTo>
                    <a:pt x="1293" y="2665848"/>
                  </a:lnTo>
                  <a:lnTo>
                    <a:pt x="2574" y="2732846"/>
                  </a:lnTo>
                  <a:lnTo>
                    <a:pt x="2574" y="328466"/>
                  </a:lnTo>
                  <a:lnTo>
                    <a:pt x="2574" y="2682923"/>
                  </a:lnTo>
                  <a:lnTo>
                    <a:pt x="2574" y="328466"/>
                  </a:lnTo>
                  <a:lnTo>
                    <a:pt x="2574" y="2682923"/>
                  </a:lnTo>
                  <a:lnTo>
                    <a:pt x="2574" y="2665848"/>
                  </a:lnTo>
                  <a:lnTo>
                    <a:pt x="2574" y="2682923"/>
                  </a:lnTo>
                  <a:lnTo>
                    <a:pt x="3842" y="295618"/>
                  </a:lnTo>
                  <a:lnTo>
                    <a:pt x="3842" y="197087"/>
                  </a:lnTo>
                  <a:lnTo>
                    <a:pt x="3842" y="2665848"/>
                  </a:lnTo>
                  <a:lnTo>
                    <a:pt x="3842" y="48608"/>
                  </a:lnTo>
                  <a:lnTo>
                    <a:pt x="3842" y="2814302"/>
                  </a:lnTo>
                  <a:lnTo>
                    <a:pt x="3842" y="48608"/>
                  </a:lnTo>
                  <a:lnTo>
                    <a:pt x="3842" y="2995629"/>
                  </a:lnTo>
                  <a:lnTo>
                    <a:pt x="3842" y="179999"/>
                  </a:lnTo>
                  <a:lnTo>
                    <a:pt x="3842" y="3045551"/>
                  </a:lnTo>
                  <a:lnTo>
                    <a:pt x="3842" y="2698696"/>
                  </a:lnTo>
                  <a:lnTo>
                    <a:pt x="3842" y="2814302"/>
                  </a:lnTo>
                  <a:lnTo>
                    <a:pt x="3842" y="2650075"/>
                  </a:lnTo>
                  <a:lnTo>
                    <a:pt x="5123" y="229935"/>
                  </a:lnTo>
                  <a:lnTo>
                    <a:pt x="5123" y="2929933"/>
                  </a:lnTo>
                  <a:lnTo>
                    <a:pt x="5123" y="2650075"/>
                  </a:lnTo>
                  <a:lnTo>
                    <a:pt x="5123" y="2781467"/>
                  </a:lnTo>
                  <a:lnTo>
                    <a:pt x="5123" y="2682923"/>
                  </a:lnTo>
                  <a:lnTo>
                    <a:pt x="5123" y="2847150"/>
                  </a:lnTo>
                  <a:lnTo>
                    <a:pt x="5123" y="2650075"/>
                  </a:lnTo>
                  <a:lnTo>
                    <a:pt x="5123" y="2698696"/>
                  </a:lnTo>
                  <a:lnTo>
                    <a:pt x="6416" y="295618"/>
                  </a:lnTo>
                  <a:lnTo>
                    <a:pt x="6416" y="245695"/>
                  </a:lnTo>
                  <a:lnTo>
                    <a:pt x="6416" y="2715771"/>
                  </a:lnTo>
                  <a:lnTo>
                    <a:pt x="6416" y="2650075"/>
                  </a:lnTo>
                  <a:lnTo>
                    <a:pt x="6416" y="2698696"/>
                  </a:lnTo>
                  <a:lnTo>
                    <a:pt x="6416" y="2682923"/>
                  </a:lnTo>
                  <a:lnTo>
                    <a:pt x="7684" y="2665848"/>
                  </a:lnTo>
                  <a:lnTo>
                    <a:pt x="7684" y="179999"/>
                  </a:lnTo>
                  <a:lnTo>
                    <a:pt x="8965" y="312705"/>
                  </a:lnTo>
                  <a:lnTo>
                    <a:pt x="8965" y="32847"/>
                  </a:lnTo>
                  <a:lnTo>
                    <a:pt x="8965" y="312705"/>
                  </a:lnTo>
                  <a:lnTo>
                    <a:pt x="8965" y="164239"/>
                  </a:lnTo>
                  <a:lnTo>
                    <a:pt x="8965" y="2781467"/>
                  </a:lnTo>
                  <a:lnTo>
                    <a:pt x="8965" y="328466"/>
                  </a:lnTo>
                  <a:lnTo>
                    <a:pt x="8965" y="2781467"/>
                  </a:lnTo>
                  <a:lnTo>
                    <a:pt x="8965" y="2650075"/>
                  </a:lnTo>
                  <a:lnTo>
                    <a:pt x="8965" y="2748619"/>
                  </a:lnTo>
                  <a:lnTo>
                    <a:pt x="8965" y="2650075"/>
                  </a:lnTo>
                  <a:lnTo>
                    <a:pt x="8965" y="2682923"/>
                  </a:lnTo>
                  <a:lnTo>
                    <a:pt x="11526" y="2715771"/>
                  </a:lnTo>
                  <a:lnTo>
                    <a:pt x="11526" y="2698696"/>
                  </a:lnTo>
                  <a:lnTo>
                    <a:pt x="11526" y="2715771"/>
                  </a:lnTo>
                  <a:lnTo>
                    <a:pt x="11526" y="147151"/>
                  </a:lnTo>
                  <a:lnTo>
                    <a:pt x="11526" y="2665848"/>
                  </a:lnTo>
                  <a:lnTo>
                    <a:pt x="11526" y="0"/>
                  </a:lnTo>
                  <a:lnTo>
                    <a:pt x="11526" y="2650075"/>
                  </a:lnTo>
                  <a:lnTo>
                    <a:pt x="11526" y="0"/>
                  </a:lnTo>
                  <a:lnTo>
                    <a:pt x="11526" y="2715771"/>
                  </a:lnTo>
                  <a:lnTo>
                    <a:pt x="11526" y="65695"/>
                  </a:lnTo>
                  <a:lnTo>
                    <a:pt x="11526" y="262770"/>
                  </a:lnTo>
                  <a:lnTo>
                    <a:pt x="11526" y="131391"/>
                  </a:lnTo>
                  <a:lnTo>
                    <a:pt x="11526" y="312705"/>
                  </a:lnTo>
                  <a:lnTo>
                    <a:pt x="11526" y="179999"/>
                  </a:lnTo>
                  <a:lnTo>
                    <a:pt x="12807" y="328466"/>
                  </a:lnTo>
                  <a:lnTo>
                    <a:pt x="12807" y="262770"/>
                  </a:lnTo>
                  <a:lnTo>
                    <a:pt x="12807" y="2732846"/>
                  </a:lnTo>
                </a:path>
              </a:pathLst>
            </a:custGeom>
            <a:ln w="12802">
              <a:solidFill>
                <a:srgbClr val="7FCCFF"/>
              </a:solidFill>
            </a:ln>
          </p:spPr>
          <p:txBody>
            <a:bodyPr wrap="square" lIns="0" tIns="0" rIns="0" bIns="0" rtlCol="0"/>
            <a:lstStyle/>
            <a:p>
              <a:endParaRPr/>
            </a:p>
          </p:txBody>
        </p:sp>
        <p:sp>
          <p:nvSpPr>
            <p:cNvPr id="235" name="object 234"/>
            <p:cNvSpPr/>
            <p:nvPr/>
          </p:nvSpPr>
          <p:spPr>
            <a:xfrm>
              <a:off x="2796996" y="1876098"/>
              <a:ext cx="9814" cy="3109632"/>
            </a:xfrm>
            <a:custGeom>
              <a:avLst/>
              <a:gdLst/>
              <a:ahLst/>
              <a:cxnLst/>
              <a:rect l="l" t="t" r="r" b="b"/>
              <a:pathLst>
                <a:path w="10794" h="3524250">
                  <a:moveTo>
                    <a:pt x="0" y="3359559"/>
                  </a:moveTo>
                  <a:lnTo>
                    <a:pt x="0" y="955179"/>
                  </a:lnTo>
                  <a:lnTo>
                    <a:pt x="1280" y="806713"/>
                  </a:lnTo>
                  <a:lnTo>
                    <a:pt x="1280" y="939419"/>
                  </a:lnTo>
                  <a:lnTo>
                    <a:pt x="1280" y="823800"/>
                  </a:lnTo>
                  <a:lnTo>
                    <a:pt x="1280" y="889483"/>
                  </a:lnTo>
                  <a:lnTo>
                    <a:pt x="2561" y="3309636"/>
                  </a:lnTo>
                  <a:lnTo>
                    <a:pt x="2561" y="741017"/>
                  </a:lnTo>
                  <a:lnTo>
                    <a:pt x="2561" y="790953"/>
                  </a:lnTo>
                  <a:lnTo>
                    <a:pt x="2561" y="559703"/>
                  </a:lnTo>
                  <a:lnTo>
                    <a:pt x="2561" y="3309636"/>
                  </a:lnTo>
                  <a:lnTo>
                    <a:pt x="2561" y="362628"/>
                  </a:lnTo>
                  <a:lnTo>
                    <a:pt x="2561" y="3392407"/>
                  </a:lnTo>
                  <a:lnTo>
                    <a:pt x="3842" y="839561"/>
                  </a:lnTo>
                  <a:lnTo>
                    <a:pt x="3842" y="445399"/>
                  </a:lnTo>
                  <a:lnTo>
                    <a:pt x="3842" y="3458103"/>
                  </a:lnTo>
                  <a:lnTo>
                    <a:pt x="3842" y="559703"/>
                  </a:lnTo>
                  <a:lnTo>
                    <a:pt x="3842" y="3441028"/>
                  </a:lnTo>
                  <a:lnTo>
                    <a:pt x="3842" y="773865"/>
                  </a:lnTo>
                  <a:lnTo>
                    <a:pt x="3842" y="3325410"/>
                  </a:lnTo>
                  <a:lnTo>
                    <a:pt x="3842" y="790953"/>
                  </a:lnTo>
                  <a:lnTo>
                    <a:pt x="3842" y="839561"/>
                  </a:lnTo>
                  <a:lnTo>
                    <a:pt x="3842" y="823800"/>
                  </a:lnTo>
                  <a:lnTo>
                    <a:pt x="3842" y="922331"/>
                  </a:lnTo>
                  <a:lnTo>
                    <a:pt x="5123" y="922331"/>
                  </a:lnTo>
                  <a:lnTo>
                    <a:pt x="5123" y="856648"/>
                  </a:lnTo>
                  <a:lnTo>
                    <a:pt x="5123" y="955179"/>
                  </a:lnTo>
                  <a:lnTo>
                    <a:pt x="5123" y="806713"/>
                  </a:lnTo>
                  <a:lnTo>
                    <a:pt x="5123" y="922331"/>
                  </a:lnTo>
                  <a:lnTo>
                    <a:pt x="5123" y="872409"/>
                  </a:lnTo>
                  <a:lnTo>
                    <a:pt x="6403" y="922331"/>
                  </a:lnTo>
                  <a:lnTo>
                    <a:pt x="6403" y="823800"/>
                  </a:lnTo>
                  <a:lnTo>
                    <a:pt x="6403" y="906571"/>
                  </a:lnTo>
                  <a:lnTo>
                    <a:pt x="7684" y="773865"/>
                  </a:lnTo>
                  <a:lnTo>
                    <a:pt x="7684" y="609638"/>
                  </a:lnTo>
                  <a:lnTo>
                    <a:pt x="7684" y="806713"/>
                  </a:lnTo>
                  <a:lnTo>
                    <a:pt x="7684" y="346855"/>
                  </a:lnTo>
                  <a:lnTo>
                    <a:pt x="7684" y="3292562"/>
                  </a:lnTo>
                  <a:lnTo>
                    <a:pt x="7684" y="0"/>
                  </a:lnTo>
                  <a:lnTo>
                    <a:pt x="7684" y="839561"/>
                  </a:lnTo>
                  <a:lnTo>
                    <a:pt x="7684" y="231236"/>
                  </a:lnTo>
                  <a:lnTo>
                    <a:pt x="7684" y="3523799"/>
                  </a:lnTo>
                  <a:lnTo>
                    <a:pt x="7684" y="214162"/>
                  </a:lnTo>
                  <a:lnTo>
                    <a:pt x="7684" y="3392407"/>
                  </a:lnTo>
                  <a:lnTo>
                    <a:pt x="7684" y="559703"/>
                  </a:lnTo>
                  <a:lnTo>
                    <a:pt x="7684" y="3425255"/>
                  </a:lnTo>
                  <a:lnTo>
                    <a:pt x="7684" y="758105"/>
                  </a:lnTo>
                  <a:lnTo>
                    <a:pt x="7684" y="906571"/>
                  </a:lnTo>
                  <a:lnTo>
                    <a:pt x="8965" y="955179"/>
                  </a:lnTo>
                  <a:lnTo>
                    <a:pt x="10246" y="839561"/>
                  </a:lnTo>
                  <a:lnTo>
                    <a:pt x="10246" y="955179"/>
                  </a:lnTo>
                  <a:lnTo>
                    <a:pt x="10246" y="856648"/>
                  </a:lnTo>
                  <a:lnTo>
                    <a:pt x="10246" y="922331"/>
                  </a:lnTo>
                  <a:lnTo>
                    <a:pt x="10246" y="741017"/>
                  </a:lnTo>
                  <a:lnTo>
                    <a:pt x="10246" y="906571"/>
                  </a:lnTo>
                </a:path>
              </a:pathLst>
            </a:custGeom>
            <a:ln w="12802">
              <a:solidFill>
                <a:srgbClr val="7FCCFF"/>
              </a:solidFill>
            </a:ln>
          </p:spPr>
          <p:txBody>
            <a:bodyPr wrap="square" lIns="0" tIns="0" rIns="0" bIns="0" rtlCol="0"/>
            <a:lstStyle/>
            <a:p>
              <a:endParaRPr/>
            </a:p>
          </p:txBody>
        </p:sp>
        <p:sp>
          <p:nvSpPr>
            <p:cNvPr id="236" name="object 235"/>
            <p:cNvSpPr/>
            <p:nvPr/>
          </p:nvSpPr>
          <p:spPr>
            <a:xfrm>
              <a:off x="2806311" y="2080132"/>
              <a:ext cx="8659" cy="3181349"/>
            </a:xfrm>
            <a:custGeom>
              <a:avLst/>
              <a:gdLst/>
              <a:ahLst/>
              <a:cxnLst/>
              <a:rect l="l" t="t" r="r" b="b"/>
              <a:pathLst>
                <a:path w="9525" h="3605529">
                  <a:moveTo>
                    <a:pt x="0" y="675334"/>
                  </a:moveTo>
                  <a:lnTo>
                    <a:pt x="1280" y="675334"/>
                  </a:lnTo>
                  <a:lnTo>
                    <a:pt x="1280" y="312705"/>
                  </a:lnTo>
                  <a:lnTo>
                    <a:pt x="1280" y="559716"/>
                  </a:lnTo>
                  <a:lnTo>
                    <a:pt x="1280" y="214162"/>
                  </a:lnTo>
                  <a:lnTo>
                    <a:pt x="1280" y="3045551"/>
                  </a:lnTo>
                  <a:lnTo>
                    <a:pt x="1280" y="131391"/>
                  </a:lnTo>
                  <a:lnTo>
                    <a:pt x="1280" y="3226866"/>
                  </a:lnTo>
                  <a:lnTo>
                    <a:pt x="1280" y="0"/>
                  </a:lnTo>
                  <a:lnTo>
                    <a:pt x="1280" y="3423953"/>
                  </a:lnTo>
                  <a:lnTo>
                    <a:pt x="1280" y="115618"/>
                  </a:lnTo>
                  <a:lnTo>
                    <a:pt x="1280" y="3473876"/>
                  </a:lnTo>
                  <a:lnTo>
                    <a:pt x="1280" y="3374018"/>
                  </a:lnTo>
                  <a:lnTo>
                    <a:pt x="2561" y="428324"/>
                  </a:lnTo>
                  <a:lnTo>
                    <a:pt x="2561" y="214162"/>
                  </a:lnTo>
                  <a:lnTo>
                    <a:pt x="2561" y="3423953"/>
                  </a:lnTo>
                  <a:lnTo>
                    <a:pt x="2561" y="328466"/>
                  </a:lnTo>
                  <a:lnTo>
                    <a:pt x="2561" y="3275474"/>
                  </a:lnTo>
                  <a:lnTo>
                    <a:pt x="2561" y="723942"/>
                  </a:lnTo>
                  <a:lnTo>
                    <a:pt x="2561" y="3111247"/>
                  </a:lnTo>
                  <a:lnTo>
                    <a:pt x="3842" y="3128322"/>
                  </a:lnTo>
                  <a:lnTo>
                    <a:pt x="3842" y="3045551"/>
                  </a:lnTo>
                  <a:lnTo>
                    <a:pt x="3842" y="3161170"/>
                  </a:lnTo>
                  <a:lnTo>
                    <a:pt x="3842" y="3061325"/>
                  </a:lnTo>
                  <a:lnTo>
                    <a:pt x="3842" y="3259714"/>
                  </a:lnTo>
                  <a:lnTo>
                    <a:pt x="3842" y="3078399"/>
                  </a:lnTo>
                  <a:lnTo>
                    <a:pt x="5123" y="542628"/>
                  </a:lnTo>
                  <a:lnTo>
                    <a:pt x="5123" y="592564"/>
                  </a:lnTo>
                  <a:lnTo>
                    <a:pt x="6403" y="328466"/>
                  </a:lnTo>
                  <a:lnTo>
                    <a:pt x="6403" y="3144095"/>
                  </a:lnTo>
                  <a:lnTo>
                    <a:pt x="6403" y="197087"/>
                  </a:lnTo>
                  <a:lnTo>
                    <a:pt x="6403" y="3374018"/>
                  </a:lnTo>
                  <a:lnTo>
                    <a:pt x="6403" y="3061325"/>
                  </a:lnTo>
                  <a:lnTo>
                    <a:pt x="6403" y="3078399"/>
                  </a:lnTo>
                  <a:lnTo>
                    <a:pt x="6403" y="164239"/>
                  </a:lnTo>
                  <a:lnTo>
                    <a:pt x="6403" y="3473876"/>
                  </a:lnTo>
                  <a:lnTo>
                    <a:pt x="6403" y="262770"/>
                  </a:lnTo>
                  <a:lnTo>
                    <a:pt x="6403" y="3605268"/>
                  </a:lnTo>
                  <a:lnTo>
                    <a:pt x="6403" y="3045551"/>
                  </a:lnTo>
                  <a:lnTo>
                    <a:pt x="6403" y="3308322"/>
                  </a:lnTo>
                  <a:lnTo>
                    <a:pt x="6403" y="509780"/>
                  </a:lnTo>
                  <a:lnTo>
                    <a:pt x="6403" y="3456788"/>
                  </a:lnTo>
                  <a:lnTo>
                    <a:pt x="6403" y="3061325"/>
                  </a:lnTo>
                  <a:lnTo>
                    <a:pt x="6403" y="3094173"/>
                  </a:lnTo>
                  <a:lnTo>
                    <a:pt x="6403" y="592564"/>
                  </a:lnTo>
                  <a:lnTo>
                    <a:pt x="6403" y="3176943"/>
                  </a:lnTo>
                  <a:lnTo>
                    <a:pt x="6403" y="3045551"/>
                  </a:lnTo>
                  <a:lnTo>
                    <a:pt x="7672" y="3061325"/>
                  </a:lnTo>
                  <a:lnTo>
                    <a:pt x="8965" y="3045551"/>
                  </a:lnTo>
                  <a:lnTo>
                    <a:pt x="8965" y="3194018"/>
                  </a:lnTo>
                  <a:lnTo>
                    <a:pt x="8965" y="708182"/>
                  </a:lnTo>
                </a:path>
              </a:pathLst>
            </a:custGeom>
            <a:ln w="12802">
              <a:solidFill>
                <a:srgbClr val="7FCCFF"/>
              </a:solidFill>
            </a:ln>
          </p:spPr>
          <p:txBody>
            <a:bodyPr wrap="square" lIns="0" tIns="0" rIns="0" bIns="0" rtlCol="0"/>
            <a:lstStyle/>
            <a:p>
              <a:endParaRPr/>
            </a:p>
          </p:txBody>
        </p:sp>
        <p:sp>
          <p:nvSpPr>
            <p:cNvPr id="237" name="object 236"/>
            <p:cNvSpPr/>
            <p:nvPr/>
          </p:nvSpPr>
          <p:spPr>
            <a:xfrm>
              <a:off x="2814461" y="2429080"/>
              <a:ext cx="8659" cy="2701178"/>
            </a:xfrm>
            <a:custGeom>
              <a:avLst/>
              <a:gdLst/>
              <a:ahLst/>
              <a:cxnLst/>
              <a:rect l="l" t="t" r="r" b="b"/>
              <a:pathLst>
                <a:path w="9525" h="3061335">
                  <a:moveTo>
                    <a:pt x="0" y="312705"/>
                  </a:moveTo>
                  <a:lnTo>
                    <a:pt x="0" y="2665848"/>
                  </a:lnTo>
                  <a:lnTo>
                    <a:pt x="1280" y="295618"/>
                  </a:lnTo>
                  <a:lnTo>
                    <a:pt x="1280" y="179999"/>
                  </a:lnTo>
                  <a:lnTo>
                    <a:pt x="1280" y="2847150"/>
                  </a:lnTo>
                  <a:lnTo>
                    <a:pt x="1280" y="98543"/>
                  </a:lnTo>
                  <a:lnTo>
                    <a:pt x="1280" y="2814315"/>
                  </a:lnTo>
                  <a:lnTo>
                    <a:pt x="1280" y="0"/>
                  </a:lnTo>
                  <a:lnTo>
                    <a:pt x="1280" y="3028477"/>
                  </a:lnTo>
                  <a:lnTo>
                    <a:pt x="1280" y="2765693"/>
                  </a:lnTo>
                  <a:lnTo>
                    <a:pt x="1280" y="2781467"/>
                  </a:lnTo>
                  <a:lnTo>
                    <a:pt x="1280" y="48608"/>
                  </a:lnTo>
                  <a:lnTo>
                    <a:pt x="1280" y="3061312"/>
                  </a:lnTo>
                  <a:lnTo>
                    <a:pt x="1280" y="2698696"/>
                  </a:lnTo>
                  <a:lnTo>
                    <a:pt x="1280" y="2831389"/>
                  </a:lnTo>
                  <a:lnTo>
                    <a:pt x="1280" y="32847"/>
                  </a:lnTo>
                  <a:lnTo>
                    <a:pt x="1280" y="2879997"/>
                  </a:lnTo>
                  <a:lnTo>
                    <a:pt x="1280" y="279858"/>
                  </a:lnTo>
                  <a:lnTo>
                    <a:pt x="1280" y="2879997"/>
                  </a:lnTo>
                  <a:lnTo>
                    <a:pt x="2548" y="2715771"/>
                  </a:lnTo>
                  <a:lnTo>
                    <a:pt x="2548" y="2650075"/>
                  </a:lnTo>
                  <a:lnTo>
                    <a:pt x="3829" y="2748619"/>
                  </a:lnTo>
                  <a:lnTo>
                    <a:pt x="3829" y="2665848"/>
                  </a:lnTo>
                  <a:lnTo>
                    <a:pt x="3829" y="2715771"/>
                  </a:lnTo>
                  <a:lnTo>
                    <a:pt x="3829" y="2650075"/>
                  </a:lnTo>
                  <a:lnTo>
                    <a:pt x="3829" y="2748619"/>
                  </a:lnTo>
                  <a:lnTo>
                    <a:pt x="3829" y="2650075"/>
                  </a:lnTo>
                  <a:lnTo>
                    <a:pt x="5110" y="328466"/>
                  </a:lnTo>
                  <a:lnTo>
                    <a:pt x="5110" y="295618"/>
                  </a:lnTo>
                  <a:lnTo>
                    <a:pt x="5110" y="2831389"/>
                  </a:lnTo>
                  <a:lnTo>
                    <a:pt x="5110" y="328466"/>
                  </a:lnTo>
                  <a:lnTo>
                    <a:pt x="5110" y="2929933"/>
                  </a:lnTo>
                  <a:lnTo>
                    <a:pt x="5110" y="2781467"/>
                  </a:lnTo>
                  <a:lnTo>
                    <a:pt x="6391" y="2798541"/>
                  </a:lnTo>
                  <a:lnTo>
                    <a:pt x="6391" y="3045551"/>
                  </a:lnTo>
                  <a:lnTo>
                    <a:pt x="6391" y="2765693"/>
                  </a:lnTo>
                  <a:lnTo>
                    <a:pt x="6391" y="2962781"/>
                  </a:lnTo>
                  <a:lnTo>
                    <a:pt x="6391" y="2665848"/>
                  </a:lnTo>
                  <a:lnTo>
                    <a:pt x="6391" y="2831389"/>
                  </a:lnTo>
                  <a:lnTo>
                    <a:pt x="6391" y="2732846"/>
                  </a:lnTo>
                  <a:lnTo>
                    <a:pt x="6391" y="2798541"/>
                  </a:lnTo>
                  <a:lnTo>
                    <a:pt x="6391" y="2715771"/>
                  </a:lnTo>
                  <a:lnTo>
                    <a:pt x="6391" y="2831389"/>
                  </a:lnTo>
                  <a:lnTo>
                    <a:pt x="6391" y="2650075"/>
                  </a:lnTo>
                  <a:lnTo>
                    <a:pt x="6391" y="2748619"/>
                  </a:lnTo>
                  <a:lnTo>
                    <a:pt x="6391" y="2682923"/>
                  </a:lnTo>
                  <a:lnTo>
                    <a:pt x="6391" y="2748619"/>
                  </a:lnTo>
                  <a:lnTo>
                    <a:pt x="6391" y="2682923"/>
                  </a:lnTo>
                  <a:lnTo>
                    <a:pt x="6391" y="2831389"/>
                  </a:lnTo>
                  <a:lnTo>
                    <a:pt x="6391" y="2814315"/>
                  </a:lnTo>
                  <a:lnTo>
                    <a:pt x="7672" y="2650075"/>
                  </a:lnTo>
                  <a:lnTo>
                    <a:pt x="7672" y="2798541"/>
                  </a:lnTo>
                  <a:lnTo>
                    <a:pt x="7672" y="2732846"/>
                  </a:lnTo>
                  <a:lnTo>
                    <a:pt x="8952" y="2732846"/>
                  </a:lnTo>
                  <a:lnTo>
                    <a:pt x="8952" y="2814315"/>
                  </a:lnTo>
                  <a:lnTo>
                    <a:pt x="8952" y="2732846"/>
                  </a:lnTo>
                  <a:lnTo>
                    <a:pt x="8952" y="2814315"/>
                  </a:lnTo>
                  <a:lnTo>
                    <a:pt x="8952" y="279858"/>
                  </a:lnTo>
                  <a:lnTo>
                    <a:pt x="8952" y="2897085"/>
                  </a:lnTo>
                  <a:lnTo>
                    <a:pt x="8952" y="81456"/>
                  </a:lnTo>
                  <a:lnTo>
                    <a:pt x="8952" y="2748619"/>
                  </a:lnTo>
                  <a:lnTo>
                    <a:pt x="8952" y="131391"/>
                  </a:lnTo>
                  <a:lnTo>
                    <a:pt x="8952" y="2665848"/>
                  </a:lnTo>
                </a:path>
              </a:pathLst>
            </a:custGeom>
            <a:ln w="12802">
              <a:solidFill>
                <a:srgbClr val="7FCCFF"/>
              </a:solidFill>
            </a:ln>
          </p:spPr>
          <p:txBody>
            <a:bodyPr wrap="square" lIns="0" tIns="0" rIns="0" bIns="0" rtlCol="0"/>
            <a:lstStyle/>
            <a:p>
              <a:endParaRPr/>
            </a:p>
          </p:txBody>
        </p:sp>
        <p:sp>
          <p:nvSpPr>
            <p:cNvPr id="238" name="object 237"/>
            <p:cNvSpPr/>
            <p:nvPr/>
          </p:nvSpPr>
          <p:spPr>
            <a:xfrm>
              <a:off x="2822600" y="2211131"/>
              <a:ext cx="8659" cy="2977403"/>
            </a:xfrm>
            <a:custGeom>
              <a:avLst/>
              <a:gdLst/>
              <a:ahLst/>
              <a:cxnLst/>
              <a:rect l="l" t="t" r="r" b="b"/>
              <a:pathLst>
                <a:path w="9525" h="3374390">
                  <a:moveTo>
                    <a:pt x="0" y="2912858"/>
                  </a:moveTo>
                  <a:lnTo>
                    <a:pt x="0" y="3045551"/>
                  </a:lnTo>
                  <a:lnTo>
                    <a:pt x="0" y="476945"/>
                  </a:lnTo>
                  <a:lnTo>
                    <a:pt x="0" y="3078399"/>
                  </a:lnTo>
                  <a:lnTo>
                    <a:pt x="0" y="3012704"/>
                  </a:lnTo>
                  <a:lnTo>
                    <a:pt x="1280" y="2912858"/>
                  </a:lnTo>
                  <a:lnTo>
                    <a:pt x="1280" y="2897085"/>
                  </a:lnTo>
                  <a:lnTo>
                    <a:pt x="1280" y="3012704"/>
                  </a:lnTo>
                  <a:lnTo>
                    <a:pt x="1280" y="2929933"/>
                  </a:lnTo>
                  <a:lnTo>
                    <a:pt x="1280" y="3061325"/>
                  </a:lnTo>
                  <a:lnTo>
                    <a:pt x="1280" y="575476"/>
                  </a:lnTo>
                  <a:lnTo>
                    <a:pt x="1280" y="2897085"/>
                  </a:lnTo>
                  <a:lnTo>
                    <a:pt x="1280" y="476945"/>
                  </a:lnTo>
                  <a:lnTo>
                    <a:pt x="1280" y="559716"/>
                  </a:lnTo>
                  <a:lnTo>
                    <a:pt x="1280" y="444097"/>
                  </a:lnTo>
                  <a:lnTo>
                    <a:pt x="2561" y="542628"/>
                  </a:lnTo>
                  <a:lnTo>
                    <a:pt x="2561" y="526868"/>
                  </a:lnTo>
                  <a:lnTo>
                    <a:pt x="2561" y="2897085"/>
                  </a:lnTo>
                  <a:lnTo>
                    <a:pt x="3842" y="559716"/>
                  </a:lnTo>
                  <a:lnTo>
                    <a:pt x="3842" y="3012704"/>
                  </a:lnTo>
                  <a:lnTo>
                    <a:pt x="3842" y="444097"/>
                  </a:lnTo>
                  <a:lnTo>
                    <a:pt x="3842" y="3176943"/>
                  </a:lnTo>
                  <a:lnTo>
                    <a:pt x="3842" y="378401"/>
                  </a:lnTo>
                  <a:lnTo>
                    <a:pt x="3842" y="3292562"/>
                  </a:lnTo>
                  <a:lnTo>
                    <a:pt x="3842" y="345553"/>
                  </a:lnTo>
                  <a:lnTo>
                    <a:pt x="3842" y="3358257"/>
                  </a:lnTo>
                  <a:lnTo>
                    <a:pt x="3842" y="411249"/>
                  </a:lnTo>
                  <a:lnTo>
                    <a:pt x="3842" y="3374018"/>
                  </a:lnTo>
                  <a:lnTo>
                    <a:pt x="3842" y="3225551"/>
                  </a:lnTo>
                  <a:lnTo>
                    <a:pt x="5123" y="559716"/>
                  </a:lnTo>
                  <a:lnTo>
                    <a:pt x="5123" y="427010"/>
                  </a:lnTo>
                  <a:lnTo>
                    <a:pt x="5123" y="3209791"/>
                  </a:lnTo>
                  <a:lnTo>
                    <a:pt x="5123" y="492705"/>
                  </a:lnTo>
                  <a:lnTo>
                    <a:pt x="5123" y="3127008"/>
                  </a:lnTo>
                  <a:lnTo>
                    <a:pt x="5123" y="2945706"/>
                  </a:lnTo>
                  <a:lnTo>
                    <a:pt x="5123" y="3028477"/>
                  </a:lnTo>
                  <a:lnTo>
                    <a:pt x="5123" y="2929933"/>
                  </a:lnTo>
                  <a:lnTo>
                    <a:pt x="5123" y="2995629"/>
                  </a:lnTo>
                  <a:lnTo>
                    <a:pt x="5123" y="2897085"/>
                  </a:lnTo>
                  <a:lnTo>
                    <a:pt x="5123" y="2929933"/>
                  </a:lnTo>
                  <a:lnTo>
                    <a:pt x="6403" y="2995629"/>
                  </a:lnTo>
                  <a:lnTo>
                    <a:pt x="6403" y="2929933"/>
                  </a:lnTo>
                  <a:lnTo>
                    <a:pt x="6403" y="3094160"/>
                  </a:lnTo>
                  <a:lnTo>
                    <a:pt x="6403" y="2929933"/>
                  </a:lnTo>
                  <a:lnTo>
                    <a:pt x="6403" y="3094160"/>
                  </a:lnTo>
                  <a:lnTo>
                    <a:pt x="6403" y="2897085"/>
                  </a:lnTo>
                  <a:lnTo>
                    <a:pt x="6403" y="3127008"/>
                  </a:lnTo>
                  <a:lnTo>
                    <a:pt x="6403" y="3078399"/>
                  </a:lnTo>
                  <a:lnTo>
                    <a:pt x="6403" y="3159856"/>
                  </a:lnTo>
                  <a:lnTo>
                    <a:pt x="6403" y="2897085"/>
                  </a:lnTo>
                  <a:lnTo>
                    <a:pt x="7684" y="509780"/>
                  </a:lnTo>
                  <a:lnTo>
                    <a:pt x="7684" y="394162"/>
                  </a:lnTo>
                  <a:lnTo>
                    <a:pt x="7684" y="575476"/>
                  </a:lnTo>
                  <a:lnTo>
                    <a:pt x="7684" y="427010"/>
                  </a:lnTo>
                  <a:lnTo>
                    <a:pt x="7684" y="2912858"/>
                  </a:lnTo>
                  <a:lnTo>
                    <a:pt x="8965" y="476945"/>
                  </a:lnTo>
                  <a:lnTo>
                    <a:pt x="8965" y="164239"/>
                  </a:lnTo>
                  <a:lnTo>
                    <a:pt x="8965" y="2945706"/>
                  </a:lnTo>
                  <a:lnTo>
                    <a:pt x="8965" y="0"/>
                  </a:lnTo>
                  <a:lnTo>
                    <a:pt x="8965" y="3192703"/>
                  </a:lnTo>
                  <a:lnTo>
                    <a:pt x="8965" y="3028477"/>
                  </a:lnTo>
                </a:path>
              </a:pathLst>
            </a:custGeom>
            <a:ln w="12802">
              <a:solidFill>
                <a:srgbClr val="7FCCFF"/>
              </a:solidFill>
            </a:ln>
          </p:spPr>
          <p:txBody>
            <a:bodyPr wrap="square" lIns="0" tIns="0" rIns="0" bIns="0" rtlCol="0"/>
            <a:lstStyle/>
            <a:p>
              <a:endParaRPr/>
            </a:p>
          </p:txBody>
        </p:sp>
        <p:sp>
          <p:nvSpPr>
            <p:cNvPr id="239" name="object 238"/>
            <p:cNvSpPr/>
            <p:nvPr/>
          </p:nvSpPr>
          <p:spPr>
            <a:xfrm>
              <a:off x="2830751" y="2167081"/>
              <a:ext cx="8659" cy="3108511"/>
            </a:xfrm>
            <a:custGeom>
              <a:avLst/>
              <a:gdLst/>
              <a:ahLst/>
              <a:cxnLst/>
              <a:rect l="l" t="t" r="r" b="b"/>
              <a:pathLst>
                <a:path w="9525" h="3522979">
                  <a:moveTo>
                    <a:pt x="0" y="3078399"/>
                  </a:moveTo>
                  <a:lnTo>
                    <a:pt x="0" y="0"/>
                  </a:lnTo>
                  <a:lnTo>
                    <a:pt x="0" y="3226866"/>
                  </a:lnTo>
                  <a:lnTo>
                    <a:pt x="0" y="49922"/>
                  </a:lnTo>
                  <a:lnTo>
                    <a:pt x="0" y="3194018"/>
                  </a:lnTo>
                  <a:lnTo>
                    <a:pt x="0" y="98543"/>
                  </a:lnTo>
                  <a:lnTo>
                    <a:pt x="0" y="3226866"/>
                  </a:lnTo>
                  <a:lnTo>
                    <a:pt x="0" y="329780"/>
                  </a:lnTo>
                  <a:lnTo>
                    <a:pt x="0" y="3012704"/>
                  </a:lnTo>
                  <a:lnTo>
                    <a:pt x="0" y="296932"/>
                  </a:lnTo>
                  <a:lnTo>
                    <a:pt x="0" y="542628"/>
                  </a:lnTo>
                  <a:lnTo>
                    <a:pt x="1280" y="2962781"/>
                  </a:lnTo>
                  <a:lnTo>
                    <a:pt x="3842" y="526868"/>
                  </a:lnTo>
                  <a:lnTo>
                    <a:pt x="3842" y="3062626"/>
                  </a:lnTo>
                  <a:lnTo>
                    <a:pt x="3842" y="279858"/>
                  </a:lnTo>
                  <a:lnTo>
                    <a:pt x="3842" y="3242626"/>
                  </a:lnTo>
                  <a:lnTo>
                    <a:pt x="3842" y="229922"/>
                  </a:lnTo>
                  <a:lnTo>
                    <a:pt x="3842" y="3489636"/>
                  </a:lnTo>
                  <a:lnTo>
                    <a:pt x="3842" y="181314"/>
                  </a:lnTo>
                  <a:lnTo>
                    <a:pt x="3842" y="3522484"/>
                  </a:lnTo>
                  <a:lnTo>
                    <a:pt x="3842" y="98543"/>
                  </a:lnTo>
                  <a:lnTo>
                    <a:pt x="3842" y="3375332"/>
                  </a:lnTo>
                  <a:lnTo>
                    <a:pt x="3842" y="2962781"/>
                  </a:lnTo>
                  <a:lnTo>
                    <a:pt x="3842" y="3029778"/>
                  </a:lnTo>
                  <a:lnTo>
                    <a:pt x="3842" y="329780"/>
                  </a:lnTo>
                  <a:lnTo>
                    <a:pt x="5123" y="3161170"/>
                  </a:lnTo>
                  <a:lnTo>
                    <a:pt x="5123" y="3375332"/>
                  </a:lnTo>
                  <a:lnTo>
                    <a:pt x="5123" y="461172"/>
                  </a:lnTo>
                  <a:lnTo>
                    <a:pt x="5123" y="3144082"/>
                  </a:lnTo>
                  <a:lnTo>
                    <a:pt x="5123" y="625399"/>
                  </a:lnTo>
                  <a:lnTo>
                    <a:pt x="6403" y="2947008"/>
                  </a:lnTo>
                  <a:lnTo>
                    <a:pt x="6403" y="3144082"/>
                  </a:lnTo>
                  <a:lnTo>
                    <a:pt x="6403" y="2947008"/>
                  </a:lnTo>
                  <a:lnTo>
                    <a:pt x="6403" y="3161170"/>
                  </a:lnTo>
                  <a:lnTo>
                    <a:pt x="6403" y="2947008"/>
                  </a:lnTo>
                  <a:lnTo>
                    <a:pt x="6403" y="3078399"/>
                  </a:lnTo>
                  <a:lnTo>
                    <a:pt x="6403" y="2962781"/>
                  </a:lnTo>
                  <a:lnTo>
                    <a:pt x="6403" y="3062626"/>
                  </a:lnTo>
                  <a:lnTo>
                    <a:pt x="6403" y="2979856"/>
                  </a:lnTo>
                  <a:lnTo>
                    <a:pt x="7672" y="592551"/>
                  </a:lnTo>
                  <a:lnTo>
                    <a:pt x="7672" y="509780"/>
                  </a:lnTo>
                  <a:lnTo>
                    <a:pt x="7672" y="625399"/>
                  </a:lnTo>
                  <a:lnTo>
                    <a:pt x="7672" y="296932"/>
                  </a:lnTo>
                  <a:lnTo>
                    <a:pt x="7672" y="461172"/>
                  </a:lnTo>
                  <a:lnTo>
                    <a:pt x="7672" y="148466"/>
                  </a:lnTo>
                  <a:lnTo>
                    <a:pt x="7672" y="3111247"/>
                  </a:lnTo>
                  <a:lnTo>
                    <a:pt x="8965" y="542628"/>
                  </a:lnTo>
                  <a:lnTo>
                    <a:pt x="8965" y="148466"/>
                  </a:lnTo>
                </a:path>
              </a:pathLst>
            </a:custGeom>
            <a:ln w="12802">
              <a:solidFill>
                <a:srgbClr val="7FCCFF"/>
              </a:solidFill>
            </a:ln>
          </p:spPr>
          <p:txBody>
            <a:bodyPr wrap="square" lIns="0" tIns="0" rIns="0" bIns="0" rtlCol="0"/>
            <a:lstStyle/>
            <a:p>
              <a:endParaRPr/>
            </a:p>
          </p:txBody>
        </p:sp>
        <p:sp>
          <p:nvSpPr>
            <p:cNvPr id="240" name="object 239"/>
            <p:cNvSpPr/>
            <p:nvPr/>
          </p:nvSpPr>
          <p:spPr>
            <a:xfrm>
              <a:off x="2838899" y="2196064"/>
              <a:ext cx="7505" cy="2949388"/>
            </a:xfrm>
            <a:custGeom>
              <a:avLst/>
              <a:gdLst/>
              <a:ahLst/>
              <a:cxnLst/>
              <a:rect l="l" t="t" r="r" b="b"/>
              <a:pathLst>
                <a:path w="8255" h="3342640">
                  <a:moveTo>
                    <a:pt x="0" y="115618"/>
                  </a:moveTo>
                  <a:lnTo>
                    <a:pt x="0" y="115618"/>
                  </a:lnTo>
                  <a:lnTo>
                    <a:pt x="0" y="0"/>
                  </a:lnTo>
                  <a:lnTo>
                    <a:pt x="0" y="3292562"/>
                  </a:lnTo>
                  <a:lnTo>
                    <a:pt x="0" y="2914160"/>
                  </a:lnTo>
                  <a:lnTo>
                    <a:pt x="0" y="3012704"/>
                  </a:lnTo>
                  <a:lnTo>
                    <a:pt x="0" y="65695"/>
                  </a:lnTo>
                  <a:lnTo>
                    <a:pt x="0" y="3325397"/>
                  </a:lnTo>
                  <a:lnTo>
                    <a:pt x="0" y="164226"/>
                  </a:lnTo>
                  <a:lnTo>
                    <a:pt x="0" y="3342484"/>
                  </a:lnTo>
                  <a:lnTo>
                    <a:pt x="0" y="395476"/>
                  </a:lnTo>
                  <a:lnTo>
                    <a:pt x="0" y="3111234"/>
                  </a:lnTo>
                  <a:lnTo>
                    <a:pt x="0" y="543942"/>
                  </a:lnTo>
                  <a:lnTo>
                    <a:pt x="1280" y="494020"/>
                  </a:lnTo>
                  <a:lnTo>
                    <a:pt x="1280" y="576790"/>
                  </a:lnTo>
                  <a:lnTo>
                    <a:pt x="2548" y="476932"/>
                  </a:lnTo>
                  <a:lnTo>
                    <a:pt x="2548" y="592551"/>
                  </a:lnTo>
                  <a:lnTo>
                    <a:pt x="3829" y="2914160"/>
                  </a:lnTo>
                  <a:lnTo>
                    <a:pt x="3829" y="543942"/>
                  </a:lnTo>
                  <a:lnTo>
                    <a:pt x="3829" y="3176930"/>
                  </a:lnTo>
                  <a:lnTo>
                    <a:pt x="3829" y="428324"/>
                  </a:lnTo>
                  <a:lnTo>
                    <a:pt x="3829" y="3259714"/>
                  </a:lnTo>
                  <a:lnTo>
                    <a:pt x="3829" y="378388"/>
                  </a:lnTo>
                  <a:lnTo>
                    <a:pt x="3829" y="3325397"/>
                  </a:lnTo>
                  <a:lnTo>
                    <a:pt x="3829" y="3029778"/>
                  </a:lnTo>
                  <a:lnTo>
                    <a:pt x="3829" y="3176930"/>
                  </a:lnTo>
                  <a:lnTo>
                    <a:pt x="3829" y="395476"/>
                  </a:lnTo>
                  <a:lnTo>
                    <a:pt x="3829" y="3325397"/>
                  </a:lnTo>
                  <a:lnTo>
                    <a:pt x="3829" y="3045551"/>
                  </a:lnTo>
                  <a:lnTo>
                    <a:pt x="3829" y="3209778"/>
                  </a:lnTo>
                  <a:lnTo>
                    <a:pt x="3829" y="509780"/>
                  </a:lnTo>
                  <a:lnTo>
                    <a:pt x="3829" y="3144082"/>
                  </a:lnTo>
                  <a:lnTo>
                    <a:pt x="3829" y="543942"/>
                  </a:lnTo>
                  <a:lnTo>
                    <a:pt x="3829" y="3062626"/>
                  </a:lnTo>
                  <a:lnTo>
                    <a:pt x="3829" y="543942"/>
                  </a:lnTo>
                  <a:lnTo>
                    <a:pt x="3829" y="2979856"/>
                  </a:lnTo>
                  <a:lnTo>
                    <a:pt x="5123" y="543942"/>
                  </a:lnTo>
                  <a:lnTo>
                    <a:pt x="5123" y="444084"/>
                  </a:lnTo>
                  <a:lnTo>
                    <a:pt x="5123" y="592551"/>
                  </a:lnTo>
                  <a:lnTo>
                    <a:pt x="5123" y="494020"/>
                  </a:lnTo>
                  <a:lnTo>
                    <a:pt x="6391" y="2947008"/>
                  </a:lnTo>
                  <a:lnTo>
                    <a:pt x="6391" y="2962781"/>
                  </a:lnTo>
                  <a:lnTo>
                    <a:pt x="6391" y="2914160"/>
                  </a:lnTo>
                  <a:lnTo>
                    <a:pt x="6391" y="2962781"/>
                  </a:lnTo>
                  <a:lnTo>
                    <a:pt x="6391" y="461172"/>
                  </a:lnTo>
                  <a:lnTo>
                    <a:pt x="7672" y="476932"/>
                  </a:lnTo>
                  <a:lnTo>
                    <a:pt x="7672" y="148466"/>
                  </a:lnTo>
                  <a:lnTo>
                    <a:pt x="7672" y="395476"/>
                  </a:lnTo>
                  <a:lnTo>
                    <a:pt x="7672" y="148466"/>
                  </a:lnTo>
                  <a:lnTo>
                    <a:pt x="7672" y="592551"/>
                  </a:lnTo>
                  <a:lnTo>
                    <a:pt x="7672" y="296932"/>
                  </a:lnTo>
                  <a:lnTo>
                    <a:pt x="7672" y="494020"/>
                  </a:lnTo>
                  <a:lnTo>
                    <a:pt x="7672" y="378388"/>
                  </a:lnTo>
                  <a:lnTo>
                    <a:pt x="7672" y="2996930"/>
                  </a:lnTo>
                  <a:lnTo>
                    <a:pt x="7672" y="428324"/>
                  </a:lnTo>
                  <a:lnTo>
                    <a:pt x="7672" y="476932"/>
                  </a:lnTo>
                </a:path>
              </a:pathLst>
            </a:custGeom>
            <a:ln w="12802">
              <a:solidFill>
                <a:srgbClr val="7FCCFF"/>
              </a:solidFill>
            </a:ln>
          </p:spPr>
          <p:txBody>
            <a:bodyPr wrap="square" lIns="0" tIns="0" rIns="0" bIns="0" rtlCol="0"/>
            <a:lstStyle/>
            <a:p>
              <a:endParaRPr/>
            </a:p>
          </p:txBody>
        </p:sp>
        <p:sp>
          <p:nvSpPr>
            <p:cNvPr id="241" name="object 240"/>
            <p:cNvSpPr/>
            <p:nvPr/>
          </p:nvSpPr>
          <p:spPr>
            <a:xfrm>
              <a:off x="2845875" y="2298081"/>
              <a:ext cx="8659" cy="2774576"/>
            </a:xfrm>
            <a:custGeom>
              <a:avLst/>
              <a:gdLst/>
              <a:ahLst/>
              <a:cxnLst/>
              <a:rect l="l" t="t" r="r" b="b"/>
              <a:pathLst>
                <a:path w="9525" h="3144520">
                  <a:moveTo>
                    <a:pt x="0" y="361314"/>
                  </a:moveTo>
                  <a:lnTo>
                    <a:pt x="0" y="428324"/>
                  </a:lnTo>
                  <a:lnTo>
                    <a:pt x="0" y="181314"/>
                  </a:lnTo>
                  <a:lnTo>
                    <a:pt x="0" y="295618"/>
                  </a:lnTo>
                  <a:lnTo>
                    <a:pt x="1280" y="262770"/>
                  </a:lnTo>
                  <a:lnTo>
                    <a:pt x="1280" y="214162"/>
                  </a:lnTo>
                  <a:lnTo>
                    <a:pt x="1280" y="247010"/>
                  </a:lnTo>
                  <a:lnTo>
                    <a:pt x="1280" y="98543"/>
                  </a:lnTo>
                  <a:lnTo>
                    <a:pt x="1280" y="378401"/>
                  </a:lnTo>
                  <a:lnTo>
                    <a:pt x="1280" y="98543"/>
                  </a:lnTo>
                  <a:lnTo>
                    <a:pt x="1280" y="378401"/>
                  </a:lnTo>
                  <a:lnTo>
                    <a:pt x="1280" y="247010"/>
                  </a:lnTo>
                  <a:lnTo>
                    <a:pt x="1280" y="2814315"/>
                  </a:lnTo>
                  <a:lnTo>
                    <a:pt x="1280" y="378401"/>
                  </a:lnTo>
                  <a:lnTo>
                    <a:pt x="1280" y="2864237"/>
                  </a:lnTo>
                  <a:lnTo>
                    <a:pt x="1280" y="2814315"/>
                  </a:lnTo>
                  <a:lnTo>
                    <a:pt x="1280" y="2864237"/>
                  </a:lnTo>
                  <a:lnTo>
                    <a:pt x="2561" y="378401"/>
                  </a:lnTo>
                  <a:lnTo>
                    <a:pt x="2561" y="262770"/>
                  </a:lnTo>
                  <a:lnTo>
                    <a:pt x="2561" y="461172"/>
                  </a:lnTo>
                  <a:lnTo>
                    <a:pt x="3842" y="476932"/>
                  </a:lnTo>
                  <a:lnTo>
                    <a:pt x="3842" y="0"/>
                  </a:lnTo>
                  <a:lnTo>
                    <a:pt x="3842" y="197074"/>
                  </a:lnTo>
                  <a:lnTo>
                    <a:pt x="3842" y="65695"/>
                  </a:lnTo>
                  <a:lnTo>
                    <a:pt x="3842" y="461172"/>
                  </a:lnTo>
                  <a:lnTo>
                    <a:pt x="3842" y="164226"/>
                  </a:lnTo>
                  <a:lnTo>
                    <a:pt x="3842" y="394162"/>
                  </a:lnTo>
                  <a:lnTo>
                    <a:pt x="3842" y="345553"/>
                  </a:lnTo>
                  <a:lnTo>
                    <a:pt x="3842" y="411236"/>
                  </a:lnTo>
                  <a:lnTo>
                    <a:pt x="3842" y="378401"/>
                  </a:lnTo>
                  <a:lnTo>
                    <a:pt x="3842" y="394162"/>
                  </a:lnTo>
                  <a:lnTo>
                    <a:pt x="3842" y="328466"/>
                  </a:lnTo>
                  <a:lnTo>
                    <a:pt x="3842" y="378401"/>
                  </a:lnTo>
                  <a:lnTo>
                    <a:pt x="5123" y="444084"/>
                  </a:lnTo>
                  <a:lnTo>
                    <a:pt x="5123" y="328466"/>
                  </a:lnTo>
                  <a:lnTo>
                    <a:pt x="5123" y="476932"/>
                  </a:lnTo>
                  <a:lnTo>
                    <a:pt x="5123" y="247010"/>
                  </a:lnTo>
                  <a:lnTo>
                    <a:pt x="5123" y="378401"/>
                  </a:lnTo>
                  <a:lnTo>
                    <a:pt x="5123" y="181314"/>
                  </a:lnTo>
                  <a:lnTo>
                    <a:pt x="5123" y="295618"/>
                  </a:lnTo>
                  <a:lnTo>
                    <a:pt x="5123" y="164226"/>
                  </a:lnTo>
                  <a:lnTo>
                    <a:pt x="5123" y="378401"/>
                  </a:lnTo>
                  <a:lnTo>
                    <a:pt x="5123" y="81456"/>
                  </a:lnTo>
                  <a:lnTo>
                    <a:pt x="5123" y="411236"/>
                  </a:lnTo>
                  <a:lnTo>
                    <a:pt x="5123" y="247010"/>
                  </a:lnTo>
                  <a:lnTo>
                    <a:pt x="5123" y="378401"/>
                  </a:lnTo>
                  <a:lnTo>
                    <a:pt x="5123" y="312705"/>
                  </a:lnTo>
                  <a:lnTo>
                    <a:pt x="5123" y="476932"/>
                  </a:lnTo>
                  <a:lnTo>
                    <a:pt x="6403" y="328466"/>
                  </a:lnTo>
                  <a:lnTo>
                    <a:pt x="6403" y="312705"/>
                  </a:lnTo>
                  <a:lnTo>
                    <a:pt x="6403" y="476932"/>
                  </a:lnTo>
                  <a:lnTo>
                    <a:pt x="6403" y="378401"/>
                  </a:lnTo>
                  <a:lnTo>
                    <a:pt x="6403" y="476932"/>
                  </a:lnTo>
                  <a:lnTo>
                    <a:pt x="7684" y="361314"/>
                  </a:lnTo>
                  <a:lnTo>
                    <a:pt x="7684" y="2864237"/>
                  </a:lnTo>
                  <a:lnTo>
                    <a:pt x="7684" y="295618"/>
                  </a:lnTo>
                  <a:lnTo>
                    <a:pt x="7684" y="3012704"/>
                  </a:lnTo>
                  <a:lnTo>
                    <a:pt x="7684" y="328466"/>
                  </a:lnTo>
                  <a:lnTo>
                    <a:pt x="7684" y="3144095"/>
                  </a:lnTo>
                  <a:lnTo>
                    <a:pt x="7684" y="378401"/>
                  </a:lnTo>
                  <a:lnTo>
                    <a:pt x="7684" y="3127008"/>
                  </a:lnTo>
                  <a:lnTo>
                    <a:pt x="7684" y="361314"/>
                  </a:lnTo>
                  <a:lnTo>
                    <a:pt x="7684" y="3078399"/>
                  </a:lnTo>
                  <a:lnTo>
                    <a:pt x="7684" y="444084"/>
                  </a:lnTo>
                  <a:lnTo>
                    <a:pt x="7684" y="461172"/>
                  </a:lnTo>
                  <a:lnTo>
                    <a:pt x="8965" y="2995616"/>
                  </a:lnTo>
                  <a:lnTo>
                    <a:pt x="8965" y="361314"/>
                  </a:lnTo>
                  <a:lnTo>
                    <a:pt x="8965" y="461172"/>
                  </a:lnTo>
                  <a:lnTo>
                    <a:pt x="8965" y="295618"/>
                  </a:lnTo>
                </a:path>
              </a:pathLst>
            </a:custGeom>
            <a:ln w="12802">
              <a:solidFill>
                <a:srgbClr val="7FCCFF"/>
              </a:solidFill>
            </a:ln>
          </p:spPr>
          <p:txBody>
            <a:bodyPr wrap="square" lIns="0" tIns="0" rIns="0" bIns="0" rtlCol="0"/>
            <a:lstStyle/>
            <a:p>
              <a:endParaRPr/>
            </a:p>
          </p:txBody>
        </p:sp>
        <p:sp>
          <p:nvSpPr>
            <p:cNvPr id="242" name="object 241"/>
            <p:cNvSpPr/>
            <p:nvPr/>
          </p:nvSpPr>
          <p:spPr>
            <a:xfrm>
              <a:off x="2854026" y="2065066"/>
              <a:ext cx="7505" cy="3254187"/>
            </a:xfrm>
            <a:custGeom>
              <a:avLst/>
              <a:gdLst/>
              <a:ahLst/>
              <a:cxnLst/>
              <a:rect l="l" t="t" r="r" b="b"/>
              <a:pathLst>
                <a:path w="8255" h="3688079">
                  <a:moveTo>
                    <a:pt x="0" y="559703"/>
                  </a:moveTo>
                  <a:lnTo>
                    <a:pt x="0" y="461159"/>
                  </a:lnTo>
                  <a:lnTo>
                    <a:pt x="0" y="675321"/>
                  </a:lnTo>
                  <a:lnTo>
                    <a:pt x="1280" y="543942"/>
                  </a:lnTo>
                  <a:lnTo>
                    <a:pt x="1280" y="708169"/>
                  </a:lnTo>
                  <a:lnTo>
                    <a:pt x="1280" y="543942"/>
                  </a:lnTo>
                  <a:lnTo>
                    <a:pt x="1280" y="642486"/>
                  </a:lnTo>
                  <a:lnTo>
                    <a:pt x="1280" y="345540"/>
                  </a:lnTo>
                  <a:lnTo>
                    <a:pt x="1280" y="708169"/>
                  </a:lnTo>
                  <a:lnTo>
                    <a:pt x="1280" y="692409"/>
                  </a:lnTo>
                  <a:lnTo>
                    <a:pt x="2561" y="658246"/>
                  </a:lnTo>
                  <a:lnTo>
                    <a:pt x="2561" y="741017"/>
                  </a:lnTo>
                  <a:lnTo>
                    <a:pt x="2561" y="214162"/>
                  </a:lnTo>
                  <a:lnTo>
                    <a:pt x="2561" y="725257"/>
                  </a:lnTo>
                  <a:lnTo>
                    <a:pt x="2561" y="247010"/>
                  </a:lnTo>
                  <a:lnTo>
                    <a:pt x="2561" y="3194018"/>
                  </a:lnTo>
                  <a:lnTo>
                    <a:pt x="3842" y="412551"/>
                  </a:lnTo>
                  <a:lnTo>
                    <a:pt x="3842" y="0"/>
                  </a:lnTo>
                  <a:lnTo>
                    <a:pt x="3842" y="3062626"/>
                  </a:lnTo>
                  <a:lnTo>
                    <a:pt x="3842" y="82770"/>
                  </a:lnTo>
                  <a:lnTo>
                    <a:pt x="3842" y="3309636"/>
                  </a:lnTo>
                  <a:lnTo>
                    <a:pt x="3842" y="165541"/>
                  </a:lnTo>
                  <a:lnTo>
                    <a:pt x="3842" y="3211093"/>
                  </a:lnTo>
                  <a:lnTo>
                    <a:pt x="3842" y="412551"/>
                  </a:lnTo>
                  <a:lnTo>
                    <a:pt x="3842" y="3276788"/>
                  </a:lnTo>
                  <a:lnTo>
                    <a:pt x="3842" y="576790"/>
                  </a:lnTo>
                  <a:lnTo>
                    <a:pt x="3842" y="3178245"/>
                  </a:lnTo>
                  <a:lnTo>
                    <a:pt x="5123" y="725257"/>
                  </a:lnTo>
                  <a:lnTo>
                    <a:pt x="5123" y="576790"/>
                  </a:lnTo>
                  <a:lnTo>
                    <a:pt x="5123" y="3111247"/>
                  </a:lnTo>
                  <a:lnTo>
                    <a:pt x="5123" y="3062626"/>
                  </a:lnTo>
                  <a:lnTo>
                    <a:pt x="7684" y="3128322"/>
                  </a:lnTo>
                  <a:lnTo>
                    <a:pt x="7684" y="576790"/>
                  </a:lnTo>
                  <a:lnTo>
                    <a:pt x="7684" y="3325397"/>
                  </a:lnTo>
                  <a:lnTo>
                    <a:pt x="7684" y="3062626"/>
                  </a:lnTo>
                  <a:lnTo>
                    <a:pt x="7684" y="3095474"/>
                  </a:lnTo>
                  <a:lnTo>
                    <a:pt x="7684" y="478247"/>
                  </a:lnTo>
                  <a:lnTo>
                    <a:pt x="7684" y="3506711"/>
                  </a:lnTo>
                  <a:lnTo>
                    <a:pt x="7684" y="3161170"/>
                  </a:lnTo>
                  <a:lnTo>
                    <a:pt x="7684" y="3259701"/>
                  </a:lnTo>
                  <a:lnTo>
                    <a:pt x="7684" y="428311"/>
                  </a:lnTo>
                  <a:lnTo>
                    <a:pt x="7684" y="3688025"/>
                  </a:lnTo>
                  <a:lnTo>
                    <a:pt x="7684" y="3161170"/>
                  </a:lnTo>
                  <a:lnTo>
                    <a:pt x="7684" y="3325397"/>
                  </a:lnTo>
                  <a:lnTo>
                    <a:pt x="7684" y="345540"/>
                  </a:lnTo>
                  <a:lnTo>
                    <a:pt x="7684" y="3622342"/>
                  </a:lnTo>
                  <a:lnTo>
                    <a:pt x="7684" y="3211093"/>
                  </a:lnTo>
                  <a:lnTo>
                    <a:pt x="7684" y="3259701"/>
                  </a:lnTo>
                  <a:lnTo>
                    <a:pt x="7684" y="412551"/>
                  </a:lnTo>
                  <a:lnTo>
                    <a:pt x="7684" y="3605255"/>
                  </a:lnTo>
                  <a:lnTo>
                    <a:pt x="7684" y="692409"/>
                  </a:lnTo>
                  <a:lnTo>
                    <a:pt x="7684" y="3425255"/>
                  </a:lnTo>
                  <a:lnTo>
                    <a:pt x="7684" y="3095474"/>
                  </a:lnTo>
                  <a:lnTo>
                    <a:pt x="7684" y="3145397"/>
                  </a:lnTo>
                </a:path>
              </a:pathLst>
            </a:custGeom>
            <a:ln w="12802">
              <a:solidFill>
                <a:srgbClr val="7FCCFF"/>
              </a:solidFill>
            </a:ln>
          </p:spPr>
          <p:txBody>
            <a:bodyPr wrap="square" lIns="0" tIns="0" rIns="0" bIns="0" rtlCol="0"/>
            <a:lstStyle/>
            <a:p>
              <a:endParaRPr/>
            </a:p>
          </p:txBody>
        </p:sp>
        <p:sp>
          <p:nvSpPr>
            <p:cNvPr id="243" name="object 242"/>
            <p:cNvSpPr/>
            <p:nvPr/>
          </p:nvSpPr>
          <p:spPr>
            <a:xfrm>
              <a:off x="2861011" y="2182146"/>
              <a:ext cx="10968" cy="2905685"/>
            </a:xfrm>
            <a:custGeom>
              <a:avLst/>
              <a:gdLst/>
              <a:ahLst/>
              <a:cxnLst/>
              <a:rect l="l" t="t" r="r" b="b"/>
              <a:pathLst>
                <a:path w="12064" h="3293110">
                  <a:moveTo>
                    <a:pt x="0" y="3012704"/>
                  </a:moveTo>
                  <a:lnTo>
                    <a:pt x="0" y="3028477"/>
                  </a:lnTo>
                  <a:lnTo>
                    <a:pt x="1280" y="3028477"/>
                  </a:lnTo>
                  <a:lnTo>
                    <a:pt x="1280" y="3176943"/>
                  </a:lnTo>
                  <a:lnTo>
                    <a:pt x="1280" y="559716"/>
                  </a:lnTo>
                  <a:lnTo>
                    <a:pt x="2561" y="559716"/>
                  </a:lnTo>
                  <a:lnTo>
                    <a:pt x="2561" y="378401"/>
                  </a:lnTo>
                  <a:lnTo>
                    <a:pt x="2561" y="476945"/>
                  </a:lnTo>
                  <a:lnTo>
                    <a:pt x="2561" y="411249"/>
                  </a:lnTo>
                  <a:lnTo>
                    <a:pt x="3842" y="459857"/>
                  </a:lnTo>
                  <a:lnTo>
                    <a:pt x="3842" y="411249"/>
                  </a:lnTo>
                  <a:lnTo>
                    <a:pt x="3842" y="444097"/>
                  </a:lnTo>
                  <a:lnTo>
                    <a:pt x="3842" y="179999"/>
                  </a:lnTo>
                  <a:lnTo>
                    <a:pt x="3842" y="2995629"/>
                  </a:lnTo>
                  <a:lnTo>
                    <a:pt x="3842" y="0"/>
                  </a:lnTo>
                  <a:lnTo>
                    <a:pt x="3842" y="3144095"/>
                  </a:lnTo>
                  <a:lnTo>
                    <a:pt x="3842" y="2945706"/>
                  </a:lnTo>
                  <a:lnTo>
                    <a:pt x="3842" y="2962781"/>
                  </a:lnTo>
                  <a:lnTo>
                    <a:pt x="3842" y="15773"/>
                  </a:lnTo>
                  <a:lnTo>
                    <a:pt x="3842" y="131391"/>
                  </a:lnTo>
                  <a:lnTo>
                    <a:pt x="5110" y="3225551"/>
                  </a:lnTo>
                  <a:lnTo>
                    <a:pt x="5110" y="3292562"/>
                  </a:lnTo>
                  <a:lnTo>
                    <a:pt x="5110" y="2962781"/>
                  </a:lnTo>
                  <a:lnTo>
                    <a:pt x="5110" y="3028477"/>
                  </a:lnTo>
                  <a:lnTo>
                    <a:pt x="5110" y="81469"/>
                  </a:lnTo>
                  <a:lnTo>
                    <a:pt x="5110" y="3275487"/>
                  </a:lnTo>
                  <a:lnTo>
                    <a:pt x="5110" y="262783"/>
                  </a:lnTo>
                  <a:lnTo>
                    <a:pt x="5110" y="3111247"/>
                  </a:lnTo>
                  <a:lnTo>
                    <a:pt x="5110" y="525553"/>
                  </a:lnTo>
                  <a:lnTo>
                    <a:pt x="5110" y="2995629"/>
                  </a:lnTo>
                  <a:lnTo>
                    <a:pt x="6403" y="2929933"/>
                  </a:lnTo>
                  <a:lnTo>
                    <a:pt x="6403" y="3061325"/>
                  </a:lnTo>
                  <a:lnTo>
                    <a:pt x="6403" y="2978554"/>
                  </a:lnTo>
                  <a:lnTo>
                    <a:pt x="6403" y="3028477"/>
                  </a:lnTo>
                  <a:lnTo>
                    <a:pt x="6403" y="2962781"/>
                  </a:lnTo>
                  <a:lnTo>
                    <a:pt x="7684" y="3028477"/>
                  </a:lnTo>
                  <a:lnTo>
                    <a:pt x="7684" y="3012704"/>
                  </a:lnTo>
                  <a:lnTo>
                    <a:pt x="8952" y="608324"/>
                  </a:lnTo>
                  <a:lnTo>
                    <a:pt x="8952" y="444097"/>
                  </a:lnTo>
                  <a:lnTo>
                    <a:pt x="8952" y="2945706"/>
                  </a:lnTo>
                  <a:lnTo>
                    <a:pt x="8952" y="131391"/>
                  </a:lnTo>
                  <a:lnTo>
                    <a:pt x="8952" y="295631"/>
                  </a:lnTo>
                  <a:lnTo>
                    <a:pt x="8952" y="114316"/>
                  </a:lnTo>
                  <a:lnTo>
                    <a:pt x="8952" y="3127008"/>
                  </a:lnTo>
                  <a:lnTo>
                    <a:pt x="8952" y="575476"/>
                  </a:lnTo>
                  <a:lnTo>
                    <a:pt x="8952" y="2945706"/>
                  </a:lnTo>
                  <a:lnTo>
                    <a:pt x="8952" y="197087"/>
                  </a:lnTo>
                  <a:lnTo>
                    <a:pt x="8952" y="3192703"/>
                  </a:lnTo>
                  <a:lnTo>
                    <a:pt x="8952" y="476945"/>
                  </a:lnTo>
                  <a:lnTo>
                    <a:pt x="8952" y="3078399"/>
                  </a:lnTo>
                  <a:lnTo>
                    <a:pt x="8952" y="444097"/>
                  </a:lnTo>
                  <a:lnTo>
                    <a:pt x="8952" y="3159856"/>
                  </a:lnTo>
                  <a:lnTo>
                    <a:pt x="8952" y="427010"/>
                  </a:lnTo>
                  <a:lnTo>
                    <a:pt x="8952" y="3209791"/>
                  </a:lnTo>
                  <a:lnTo>
                    <a:pt x="8952" y="3111247"/>
                  </a:lnTo>
                  <a:lnTo>
                    <a:pt x="8952" y="3127008"/>
                  </a:lnTo>
                  <a:lnTo>
                    <a:pt x="8952" y="509793"/>
                  </a:lnTo>
                  <a:lnTo>
                    <a:pt x="8952" y="3159856"/>
                  </a:lnTo>
                  <a:lnTo>
                    <a:pt x="8952" y="2945706"/>
                  </a:lnTo>
                  <a:lnTo>
                    <a:pt x="8952" y="3028477"/>
                  </a:lnTo>
                  <a:lnTo>
                    <a:pt x="11526" y="2995629"/>
                  </a:lnTo>
                  <a:lnTo>
                    <a:pt x="11526" y="476945"/>
                  </a:lnTo>
                </a:path>
              </a:pathLst>
            </a:custGeom>
            <a:ln w="12802">
              <a:solidFill>
                <a:srgbClr val="7FCCFF"/>
              </a:solidFill>
            </a:ln>
          </p:spPr>
          <p:txBody>
            <a:bodyPr wrap="square" lIns="0" tIns="0" rIns="0" bIns="0" rtlCol="0"/>
            <a:lstStyle/>
            <a:p>
              <a:endParaRPr/>
            </a:p>
          </p:txBody>
        </p:sp>
        <p:sp>
          <p:nvSpPr>
            <p:cNvPr id="244" name="object 243"/>
            <p:cNvSpPr/>
            <p:nvPr/>
          </p:nvSpPr>
          <p:spPr>
            <a:xfrm>
              <a:off x="2871491" y="2458065"/>
              <a:ext cx="8659" cy="2585757"/>
            </a:xfrm>
            <a:custGeom>
              <a:avLst/>
              <a:gdLst/>
              <a:ahLst/>
              <a:cxnLst/>
              <a:rect l="l" t="t" r="r" b="b"/>
              <a:pathLst>
                <a:path w="9525" h="2930525">
                  <a:moveTo>
                    <a:pt x="0" y="164239"/>
                  </a:moveTo>
                  <a:lnTo>
                    <a:pt x="0" y="147151"/>
                  </a:lnTo>
                  <a:lnTo>
                    <a:pt x="0" y="295618"/>
                  </a:lnTo>
                  <a:lnTo>
                    <a:pt x="1268" y="212847"/>
                  </a:lnTo>
                  <a:lnTo>
                    <a:pt x="1268" y="2715771"/>
                  </a:lnTo>
                  <a:lnTo>
                    <a:pt x="1268" y="2665848"/>
                  </a:lnTo>
                  <a:lnTo>
                    <a:pt x="1268" y="2897085"/>
                  </a:lnTo>
                  <a:lnTo>
                    <a:pt x="1268" y="179999"/>
                  </a:lnTo>
                  <a:lnTo>
                    <a:pt x="1268" y="2617227"/>
                  </a:lnTo>
                  <a:lnTo>
                    <a:pt x="1268" y="0"/>
                  </a:lnTo>
                  <a:lnTo>
                    <a:pt x="1268" y="2665848"/>
                  </a:lnTo>
                  <a:lnTo>
                    <a:pt x="1268" y="48608"/>
                  </a:lnTo>
                  <a:lnTo>
                    <a:pt x="1268" y="2765693"/>
                  </a:lnTo>
                  <a:lnTo>
                    <a:pt x="1268" y="2665848"/>
                  </a:lnTo>
                  <a:lnTo>
                    <a:pt x="2548" y="2699998"/>
                  </a:lnTo>
                  <a:lnTo>
                    <a:pt x="2548" y="179999"/>
                  </a:lnTo>
                  <a:lnTo>
                    <a:pt x="2548" y="2929933"/>
                  </a:lnTo>
                  <a:lnTo>
                    <a:pt x="2548" y="131391"/>
                  </a:lnTo>
                  <a:lnTo>
                    <a:pt x="2548" y="2814302"/>
                  </a:lnTo>
                  <a:lnTo>
                    <a:pt x="2548" y="247010"/>
                  </a:lnTo>
                  <a:lnTo>
                    <a:pt x="2548" y="2781467"/>
                  </a:lnTo>
                  <a:lnTo>
                    <a:pt x="2548" y="2650075"/>
                  </a:lnTo>
                  <a:lnTo>
                    <a:pt x="3829" y="2650075"/>
                  </a:lnTo>
                  <a:lnTo>
                    <a:pt x="3829" y="2732846"/>
                  </a:lnTo>
                  <a:lnTo>
                    <a:pt x="3829" y="2665848"/>
                  </a:lnTo>
                  <a:lnTo>
                    <a:pt x="3829" y="2765693"/>
                  </a:lnTo>
                  <a:lnTo>
                    <a:pt x="5110" y="2682923"/>
                  </a:lnTo>
                  <a:lnTo>
                    <a:pt x="5110" y="2912845"/>
                  </a:lnTo>
                  <a:lnTo>
                    <a:pt x="5110" y="2650075"/>
                  </a:lnTo>
                  <a:lnTo>
                    <a:pt x="5110" y="2864237"/>
                  </a:lnTo>
                  <a:lnTo>
                    <a:pt x="5110" y="2715771"/>
                  </a:lnTo>
                  <a:lnTo>
                    <a:pt x="5110" y="2847150"/>
                  </a:lnTo>
                  <a:lnTo>
                    <a:pt x="5110" y="2650075"/>
                  </a:lnTo>
                  <a:lnTo>
                    <a:pt x="5110" y="2748619"/>
                  </a:lnTo>
                  <a:lnTo>
                    <a:pt x="5110" y="2633000"/>
                  </a:lnTo>
                  <a:lnTo>
                    <a:pt x="5110" y="2732846"/>
                  </a:lnTo>
                  <a:lnTo>
                    <a:pt x="5110" y="2682923"/>
                  </a:lnTo>
                  <a:lnTo>
                    <a:pt x="5110" y="2798541"/>
                  </a:lnTo>
                  <a:lnTo>
                    <a:pt x="5110" y="2633000"/>
                  </a:lnTo>
                  <a:lnTo>
                    <a:pt x="5110" y="2748619"/>
                  </a:lnTo>
                  <a:lnTo>
                    <a:pt x="5110" y="2617227"/>
                  </a:lnTo>
                  <a:lnTo>
                    <a:pt x="5110" y="2732846"/>
                  </a:lnTo>
                  <a:lnTo>
                    <a:pt x="6391" y="2765693"/>
                  </a:lnTo>
                  <a:lnTo>
                    <a:pt x="6391" y="164239"/>
                  </a:lnTo>
                  <a:lnTo>
                    <a:pt x="6391" y="2665848"/>
                  </a:lnTo>
                  <a:lnTo>
                    <a:pt x="6391" y="2633000"/>
                  </a:lnTo>
                  <a:lnTo>
                    <a:pt x="6391" y="2650075"/>
                  </a:lnTo>
                  <a:lnTo>
                    <a:pt x="6391" y="197087"/>
                  </a:lnTo>
                  <a:lnTo>
                    <a:pt x="6391" y="2864237"/>
                  </a:lnTo>
                  <a:lnTo>
                    <a:pt x="6391" y="131391"/>
                  </a:lnTo>
                  <a:lnTo>
                    <a:pt x="6391" y="2879997"/>
                  </a:lnTo>
                  <a:lnTo>
                    <a:pt x="6391" y="131391"/>
                  </a:lnTo>
                  <a:lnTo>
                    <a:pt x="6391" y="2748619"/>
                  </a:lnTo>
                  <a:lnTo>
                    <a:pt x="6391" y="197087"/>
                  </a:lnTo>
                  <a:lnTo>
                    <a:pt x="6391" y="2748619"/>
                  </a:lnTo>
                  <a:lnTo>
                    <a:pt x="6391" y="2617227"/>
                  </a:lnTo>
                  <a:lnTo>
                    <a:pt x="8952" y="212847"/>
                  </a:lnTo>
                  <a:lnTo>
                    <a:pt x="8952" y="295618"/>
                  </a:lnTo>
                  <a:lnTo>
                    <a:pt x="8952" y="48608"/>
                  </a:lnTo>
                  <a:lnTo>
                    <a:pt x="8952" y="2650075"/>
                  </a:lnTo>
                  <a:lnTo>
                    <a:pt x="8952" y="114304"/>
                  </a:lnTo>
                  <a:lnTo>
                    <a:pt x="8952" y="2781467"/>
                  </a:lnTo>
                  <a:lnTo>
                    <a:pt x="8952" y="2715771"/>
                  </a:lnTo>
                </a:path>
              </a:pathLst>
            </a:custGeom>
            <a:ln w="12802">
              <a:solidFill>
                <a:srgbClr val="7FCCFF"/>
              </a:solidFill>
            </a:ln>
          </p:spPr>
          <p:txBody>
            <a:bodyPr wrap="square" lIns="0" tIns="0" rIns="0" bIns="0" rtlCol="0"/>
            <a:lstStyle/>
            <a:p>
              <a:endParaRPr/>
            </a:p>
          </p:txBody>
        </p:sp>
        <p:sp>
          <p:nvSpPr>
            <p:cNvPr id="245" name="object 244"/>
            <p:cNvSpPr/>
            <p:nvPr/>
          </p:nvSpPr>
          <p:spPr>
            <a:xfrm>
              <a:off x="2879630" y="2225047"/>
              <a:ext cx="8659" cy="2818279"/>
            </a:xfrm>
            <a:custGeom>
              <a:avLst/>
              <a:gdLst/>
              <a:ahLst/>
              <a:cxnLst/>
              <a:rect l="l" t="t" r="r" b="b"/>
              <a:pathLst>
                <a:path w="9525" h="3194050">
                  <a:moveTo>
                    <a:pt x="0" y="2979856"/>
                  </a:moveTo>
                  <a:lnTo>
                    <a:pt x="0" y="115618"/>
                  </a:lnTo>
                  <a:lnTo>
                    <a:pt x="0" y="511095"/>
                  </a:lnTo>
                  <a:lnTo>
                    <a:pt x="0" y="164226"/>
                  </a:lnTo>
                  <a:lnTo>
                    <a:pt x="0" y="3062626"/>
                  </a:lnTo>
                  <a:lnTo>
                    <a:pt x="0" y="329780"/>
                  </a:lnTo>
                  <a:lnTo>
                    <a:pt x="0" y="2964082"/>
                  </a:lnTo>
                  <a:lnTo>
                    <a:pt x="0" y="264084"/>
                  </a:lnTo>
                  <a:lnTo>
                    <a:pt x="0" y="428324"/>
                  </a:lnTo>
                  <a:lnTo>
                    <a:pt x="1280" y="494007"/>
                  </a:lnTo>
                  <a:lnTo>
                    <a:pt x="1280" y="411236"/>
                  </a:lnTo>
                  <a:lnTo>
                    <a:pt x="1280" y="2979856"/>
                  </a:lnTo>
                  <a:lnTo>
                    <a:pt x="1280" y="2914160"/>
                  </a:lnTo>
                  <a:lnTo>
                    <a:pt x="1280" y="2979856"/>
                  </a:lnTo>
                  <a:lnTo>
                    <a:pt x="1280" y="2914160"/>
                  </a:lnTo>
                  <a:lnTo>
                    <a:pt x="1280" y="2964082"/>
                  </a:lnTo>
                  <a:lnTo>
                    <a:pt x="1280" y="494007"/>
                  </a:lnTo>
                  <a:lnTo>
                    <a:pt x="1280" y="2979856"/>
                  </a:lnTo>
                  <a:lnTo>
                    <a:pt x="1280" y="279845"/>
                  </a:lnTo>
                  <a:lnTo>
                    <a:pt x="1280" y="378388"/>
                  </a:lnTo>
                  <a:lnTo>
                    <a:pt x="2561" y="378388"/>
                  </a:lnTo>
                  <a:lnTo>
                    <a:pt x="2561" y="0"/>
                  </a:lnTo>
                  <a:lnTo>
                    <a:pt x="2561" y="345540"/>
                  </a:lnTo>
                  <a:lnTo>
                    <a:pt x="2561" y="131378"/>
                  </a:lnTo>
                  <a:lnTo>
                    <a:pt x="2561" y="511095"/>
                  </a:lnTo>
                  <a:lnTo>
                    <a:pt x="2561" y="378388"/>
                  </a:lnTo>
                  <a:lnTo>
                    <a:pt x="2561" y="494007"/>
                  </a:lnTo>
                  <a:lnTo>
                    <a:pt x="2561" y="378388"/>
                  </a:lnTo>
                  <a:lnTo>
                    <a:pt x="2561" y="559703"/>
                  </a:lnTo>
                  <a:lnTo>
                    <a:pt x="3842" y="559703"/>
                  </a:lnTo>
                  <a:lnTo>
                    <a:pt x="3842" y="511095"/>
                  </a:lnTo>
                  <a:lnTo>
                    <a:pt x="3842" y="559703"/>
                  </a:lnTo>
                  <a:lnTo>
                    <a:pt x="3842" y="395476"/>
                  </a:lnTo>
                  <a:lnTo>
                    <a:pt x="3842" y="2929933"/>
                  </a:lnTo>
                  <a:lnTo>
                    <a:pt x="3842" y="345540"/>
                  </a:lnTo>
                  <a:lnTo>
                    <a:pt x="3842" y="3095474"/>
                  </a:lnTo>
                  <a:lnTo>
                    <a:pt x="3842" y="214162"/>
                  </a:lnTo>
                  <a:lnTo>
                    <a:pt x="3842" y="3095474"/>
                  </a:lnTo>
                  <a:lnTo>
                    <a:pt x="3842" y="2929933"/>
                  </a:lnTo>
                  <a:lnTo>
                    <a:pt x="5123" y="231236"/>
                  </a:lnTo>
                  <a:lnTo>
                    <a:pt x="5123" y="32847"/>
                  </a:lnTo>
                  <a:lnTo>
                    <a:pt x="5123" y="3194018"/>
                  </a:lnTo>
                  <a:lnTo>
                    <a:pt x="5123" y="115618"/>
                  </a:lnTo>
                  <a:lnTo>
                    <a:pt x="5123" y="3144082"/>
                  </a:lnTo>
                  <a:lnTo>
                    <a:pt x="5123" y="98530"/>
                  </a:lnTo>
                  <a:lnTo>
                    <a:pt x="5123" y="2964082"/>
                  </a:lnTo>
                  <a:lnTo>
                    <a:pt x="5123" y="181314"/>
                  </a:lnTo>
                  <a:lnTo>
                    <a:pt x="5123" y="2929933"/>
                  </a:lnTo>
                  <a:lnTo>
                    <a:pt x="5123" y="494007"/>
                  </a:lnTo>
                  <a:lnTo>
                    <a:pt x="5123" y="543942"/>
                  </a:lnTo>
                  <a:lnTo>
                    <a:pt x="6403" y="2979856"/>
                  </a:lnTo>
                  <a:lnTo>
                    <a:pt x="6403" y="3062626"/>
                  </a:lnTo>
                  <a:lnTo>
                    <a:pt x="6403" y="2914160"/>
                  </a:lnTo>
                  <a:lnTo>
                    <a:pt x="6403" y="3144082"/>
                  </a:lnTo>
                  <a:lnTo>
                    <a:pt x="6403" y="2914160"/>
                  </a:lnTo>
                  <a:lnTo>
                    <a:pt x="6403" y="3144082"/>
                  </a:lnTo>
                  <a:lnTo>
                    <a:pt x="6403" y="2996930"/>
                  </a:lnTo>
                  <a:lnTo>
                    <a:pt x="6403" y="3029778"/>
                  </a:lnTo>
                  <a:lnTo>
                    <a:pt x="6403" y="2979856"/>
                  </a:lnTo>
                  <a:lnTo>
                    <a:pt x="7684" y="543942"/>
                  </a:lnTo>
                  <a:lnTo>
                    <a:pt x="7684" y="526855"/>
                  </a:lnTo>
                  <a:lnTo>
                    <a:pt x="8965" y="543942"/>
                  </a:lnTo>
                  <a:lnTo>
                    <a:pt x="8965" y="329780"/>
                  </a:lnTo>
                </a:path>
              </a:pathLst>
            </a:custGeom>
            <a:ln w="12802">
              <a:solidFill>
                <a:srgbClr val="7FCCFF"/>
              </a:solidFill>
            </a:ln>
          </p:spPr>
          <p:txBody>
            <a:bodyPr wrap="square" lIns="0" tIns="0" rIns="0" bIns="0" rtlCol="0"/>
            <a:lstStyle/>
            <a:p>
              <a:endParaRPr/>
            </a:p>
          </p:txBody>
        </p:sp>
        <p:sp>
          <p:nvSpPr>
            <p:cNvPr id="246" name="object 245"/>
            <p:cNvSpPr/>
            <p:nvPr/>
          </p:nvSpPr>
          <p:spPr>
            <a:xfrm>
              <a:off x="2887781" y="1920146"/>
              <a:ext cx="8659" cy="3239621"/>
            </a:xfrm>
            <a:custGeom>
              <a:avLst/>
              <a:gdLst/>
              <a:ahLst/>
              <a:cxnLst/>
              <a:rect l="l" t="t" r="r" b="b"/>
              <a:pathLst>
                <a:path w="9525" h="3671570">
                  <a:moveTo>
                    <a:pt x="0" y="675334"/>
                  </a:moveTo>
                  <a:lnTo>
                    <a:pt x="0" y="691094"/>
                  </a:lnTo>
                  <a:lnTo>
                    <a:pt x="0" y="444084"/>
                  </a:lnTo>
                  <a:lnTo>
                    <a:pt x="0" y="3259714"/>
                  </a:lnTo>
                  <a:lnTo>
                    <a:pt x="0" y="229935"/>
                  </a:lnTo>
                  <a:lnTo>
                    <a:pt x="0" y="3226866"/>
                  </a:lnTo>
                  <a:lnTo>
                    <a:pt x="0" y="0"/>
                  </a:lnTo>
                  <a:lnTo>
                    <a:pt x="0" y="822486"/>
                  </a:lnTo>
                  <a:lnTo>
                    <a:pt x="0" y="49935"/>
                  </a:lnTo>
                  <a:lnTo>
                    <a:pt x="0" y="806726"/>
                  </a:lnTo>
                  <a:lnTo>
                    <a:pt x="0" y="296932"/>
                  </a:lnTo>
                  <a:lnTo>
                    <a:pt x="0" y="905257"/>
                  </a:lnTo>
                  <a:lnTo>
                    <a:pt x="0" y="756790"/>
                  </a:lnTo>
                  <a:lnTo>
                    <a:pt x="0" y="905257"/>
                  </a:lnTo>
                  <a:lnTo>
                    <a:pt x="0" y="625399"/>
                  </a:lnTo>
                  <a:lnTo>
                    <a:pt x="0" y="889496"/>
                  </a:lnTo>
                  <a:lnTo>
                    <a:pt x="1280" y="872409"/>
                  </a:lnTo>
                  <a:lnTo>
                    <a:pt x="1280" y="3226866"/>
                  </a:lnTo>
                  <a:lnTo>
                    <a:pt x="2548" y="3275487"/>
                  </a:lnTo>
                  <a:lnTo>
                    <a:pt x="2548" y="3242639"/>
                  </a:lnTo>
                  <a:lnTo>
                    <a:pt x="2548" y="3375332"/>
                  </a:lnTo>
                  <a:lnTo>
                    <a:pt x="2548" y="3226866"/>
                  </a:lnTo>
                  <a:lnTo>
                    <a:pt x="2548" y="3242639"/>
                  </a:lnTo>
                  <a:lnTo>
                    <a:pt x="3842" y="872409"/>
                  </a:lnTo>
                  <a:lnTo>
                    <a:pt x="3842" y="741030"/>
                  </a:lnTo>
                  <a:lnTo>
                    <a:pt x="3842" y="872409"/>
                  </a:lnTo>
                  <a:lnTo>
                    <a:pt x="3842" y="609638"/>
                  </a:lnTo>
                  <a:lnTo>
                    <a:pt x="3842" y="3423940"/>
                  </a:lnTo>
                  <a:lnTo>
                    <a:pt x="3842" y="592564"/>
                  </a:lnTo>
                  <a:lnTo>
                    <a:pt x="3842" y="3605268"/>
                  </a:lnTo>
                  <a:lnTo>
                    <a:pt x="3842" y="3242639"/>
                  </a:lnTo>
                  <a:lnTo>
                    <a:pt x="3842" y="3423940"/>
                  </a:lnTo>
                  <a:lnTo>
                    <a:pt x="3842" y="609638"/>
                  </a:lnTo>
                  <a:lnTo>
                    <a:pt x="3842" y="3670951"/>
                  </a:lnTo>
                  <a:lnTo>
                    <a:pt x="3842" y="3473876"/>
                  </a:lnTo>
                  <a:lnTo>
                    <a:pt x="5123" y="3325410"/>
                  </a:lnTo>
                  <a:lnTo>
                    <a:pt x="5123" y="3489636"/>
                  </a:lnTo>
                  <a:lnTo>
                    <a:pt x="5123" y="723942"/>
                  </a:lnTo>
                  <a:lnTo>
                    <a:pt x="5123" y="3572420"/>
                  </a:lnTo>
                  <a:lnTo>
                    <a:pt x="5123" y="872409"/>
                  </a:lnTo>
                  <a:lnTo>
                    <a:pt x="5123" y="3408180"/>
                  </a:lnTo>
                  <a:lnTo>
                    <a:pt x="5123" y="741030"/>
                  </a:lnTo>
                  <a:lnTo>
                    <a:pt x="5123" y="856648"/>
                  </a:lnTo>
                  <a:lnTo>
                    <a:pt x="5123" y="559716"/>
                  </a:lnTo>
                  <a:lnTo>
                    <a:pt x="5123" y="889496"/>
                  </a:lnTo>
                  <a:lnTo>
                    <a:pt x="5123" y="675334"/>
                  </a:lnTo>
                  <a:lnTo>
                    <a:pt x="5123" y="889496"/>
                  </a:lnTo>
                  <a:lnTo>
                    <a:pt x="5123" y="691094"/>
                  </a:lnTo>
                  <a:lnTo>
                    <a:pt x="5123" y="856648"/>
                  </a:lnTo>
                  <a:lnTo>
                    <a:pt x="6391" y="3292562"/>
                  </a:lnTo>
                  <a:lnTo>
                    <a:pt x="6391" y="3408180"/>
                  </a:lnTo>
                  <a:lnTo>
                    <a:pt x="6391" y="3226866"/>
                  </a:lnTo>
                  <a:lnTo>
                    <a:pt x="6391" y="3391105"/>
                  </a:lnTo>
                  <a:lnTo>
                    <a:pt x="6391" y="3275487"/>
                  </a:lnTo>
                  <a:lnTo>
                    <a:pt x="6391" y="3292562"/>
                  </a:lnTo>
                  <a:lnTo>
                    <a:pt x="7684" y="658246"/>
                  </a:lnTo>
                  <a:lnTo>
                    <a:pt x="7684" y="642486"/>
                  </a:lnTo>
                  <a:lnTo>
                    <a:pt x="8965" y="905257"/>
                  </a:lnTo>
                  <a:lnTo>
                    <a:pt x="8965" y="494020"/>
                  </a:lnTo>
                </a:path>
              </a:pathLst>
            </a:custGeom>
            <a:ln w="12802">
              <a:solidFill>
                <a:srgbClr val="7FCCFF"/>
              </a:solidFill>
            </a:ln>
          </p:spPr>
          <p:txBody>
            <a:bodyPr wrap="square" lIns="0" tIns="0" rIns="0" bIns="0" rtlCol="0"/>
            <a:lstStyle/>
            <a:p>
              <a:endParaRPr/>
            </a:p>
          </p:txBody>
        </p:sp>
        <p:sp>
          <p:nvSpPr>
            <p:cNvPr id="247" name="object 246"/>
            <p:cNvSpPr/>
            <p:nvPr/>
          </p:nvSpPr>
          <p:spPr>
            <a:xfrm>
              <a:off x="2895931" y="2340970"/>
              <a:ext cx="8659" cy="2571750"/>
            </a:xfrm>
            <a:custGeom>
              <a:avLst/>
              <a:gdLst/>
              <a:ahLst/>
              <a:cxnLst/>
              <a:rect l="l" t="t" r="r" b="b"/>
              <a:pathLst>
                <a:path w="9525" h="2914650">
                  <a:moveTo>
                    <a:pt x="0" y="17087"/>
                  </a:moveTo>
                  <a:lnTo>
                    <a:pt x="0" y="2765706"/>
                  </a:lnTo>
                  <a:lnTo>
                    <a:pt x="0" y="17087"/>
                  </a:lnTo>
                  <a:lnTo>
                    <a:pt x="0" y="2798554"/>
                  </a:lnTo>
                  <a:lnTo>
                    <a:pt x="0" y="148466"/>
                  </a:lnTo>
                  <a:lnTo>
                    <a:pt x="0" y="362628"/>
                  </a:lnTo>
                  <a:lnTo>
                    <a:pt x="0" y="99858"/>
                  </a:lnTo>
                  <a:lnTo>
                    <a:pt x="0" y="2798554"/>
                  </a:lnTo>
                  <a:lnTo>
                    <a:pt x="0" y="115631"/>
                  </a:lnTo>
                  <a:lnTo>
                    <a:pt x="0" y="2881325"/>
                  </a:lnTo>
                  <a:lnTo>
                    <a:pt x="0" y="379716"/>
                  </a:lnTo>
                  <a:lnTo>
                    <a:pt x="0" y="2749933"/>
                  </a:lnTo>
                  <a:lnTo>
                    <a:pt x="0" y="65695"/>
                  </a:lnTo>
                  <a:lnTo>
                    <a:pt x="0" y="2865552"/>
                  </a:lnTo>
                  <a:lnTo>
                    <a:pt x="0" y="99858"/>
                  </a:lnTo>
                  <a:lnTo>
                    <a:pt x="0" y="2815629"/>
                  </a:lnTo>
                  <a:lnTo>
                    <a:pt x="0" y="379716"/>
                  </a:lnTo>
                  <a:lnTo>
                    <a:pt x="0" y="2815629"/>
                  </a:lnTo>
                  <a:lnTo>
                    <a:pt x="2548" y="2798554"/>
                  </a:lnTo>
                  <a:lnTo>
                    <a:pt x="2548" y="2749933"/>
                  </a:lnTo>
                  <a:lnTo>
                    <a:pt x="2548" y="2815629"/>
                  </a:lnTo>
                  <a:lnTo>
                    <a:pt x="2548" y="2782781"/>
                  </a:lnTo>
                  <a:lnTo>
                    <a:pt x="3829" y="395476"/>
                  </a:lnTo>
                  <a:lnTo>
                    <a:pt x="3829" y="231249"/>
                  </a:lnTo>
                  <a:lnTo>
                    <a:pt x="3829" y="345553"/>
                  </a:lnTo>
                  <a:lnTo>
                    <a:pt x="3829" y="115631"/>
                  </a:lnTo>
                  <a:lnTo>
                    <a:pt x="3829" y="412564"/>
                  </a:lnTo>
                  <a:lnTo>
                    <a:pt x="3829" y="296945"/>
                  </a:lnTo>
                  <a:lnTo>
                    <a:pt x="3829" y="428324"/>
                  </a:lnTo>
                  <a:lnTo>
                    <a:pt x="3829" y="312705"/>
                  </a:lnTo>
                  <a:lnTo>
                    <a:pt x="3829" y="2848477"/>
                  </a:lnTo>
                  <a:lnTo>
                    <a:pt x="3829" y="247010"/>
                  </a:lnTo>
                  <a:lnTo>
                    <a:pt x="3829" y="2881325"/>
                  </a:lnTo>
                  <a:lnTo>
                    <a:pt x="3829" y="99858"/>
                  </a:lnTo>
                  <a:lnTo>
                    <a:pt x="3829" y="2898400"/>
                  </a:lnTo>
                  <a:lnTo>
                    <a:pt x="3829" y="132706"/>
                  </a:lnTo>
                  <a:lnTo>
                    <a:pt x="5110" y="17087"/>
                  </a:lnTo>
                  <a:lnTo>
                    <a:pt x="5110" y="2865552"/>
                  </a:lnTo>
                  <a:lnTo>
                    <a:pt x="5110" y="115631"/>
                  </a:lnTo>
                  <a:lnTo>
                    <a:pt x="5110" y="2782781"/>
                  </a:lnTo>
                  <a:lnTo>
                    <a:pt x="5110" y="279858"/>
                  </a:lnTo>
                  <a:lnTo>
                    <a:pt x="5110" y="412564"/>
                  </a:lnTo>
                  <a:lnTo>
                    <a:pt x="6391" y="395476"/>
                  </a:lnTo>
                  <a:lnTo>
                    <a:pt x="6391" y="412564"/>
                  </a:lnTo>
                  <a:lnTo>
                    <a:pt x="6391" y="214162"/>
                  </a:lnTo>
                  <a:lnTo>
                    <a:pt x="6391" y="395476"/>
                  </a:lnTo>
                  <a:lnTo>
                    <a:pt x="6391" y="214162"/>
                  </a:lnTo>
                  <a:lnTo>
                    <a:pt x="6391" y="279858"/>
                  </a:lnTo>
                  <a:lnTo>
                    <a:pt x="7672" y="329793"/>
                  </a:lnTo>
                  <a:lnTo>
                    <a:pt x="7672" y="198401"/>
                  </a:lnTo>
                  <a:lnTo>
                    <a:pt x="7672" y="345553"/>
                  </a:lnTo>
                  <a:lnTo>
                    <a:pt x="7672" y="264097"/>
                  </a:lnTo>
                  <a:lnTo>
                    <a:pt x="7672" y="412564"/>
                  </a:lnTo>
                  <a:lnTo>
                    <a:pt x="7672" y="0"/>
                  </a:lnTo>
                  <a:lnTo>
                    <a:pt x="7672" y="412564"/>
                  </a:lnTo>
                  <a:lnTo>
                    <a:pt x="8952" y="395476"/>
                  </a:lnTo>
                  <a:lnTo>
                    <a:pt x="8952" y="2848477"/>
                  </a:lnTo>
                  <a:lnTo>
                    <a:pt x="8952" y="345553"/>
                  </a:lnTo>
                  <a:lnTo>
                    <a:pt x="8952" y="2914173"/>
                  </a:lnTo>
                  <a:lnTo>
                    <a:pt x="8952" y="198401"/>
                  </a:lnTo>
                </a:path>
              </a:pathLst>
            </a:custGeom>
            <a:ln w="12802">
              <a:solidFill>
                <a:srgbClr val="7FCCFF"/>
              </a:solidFill>
            </a:ln>
          </p:spPr>
          <p:txBody>
            <a:bodyPr wrap="square" lIns="0" tIns="0" rIns="0" bIns="0" rtlCol="0"/>
            <a:lstStyle/>
            <a:p>
              <a:endParaRPr/>
            </a:p>
          </p:txBody>
        </p:sp>
        <p:sp>
          <p:nvSpPr>
            <p:cNvPr id="248" name="object 247"/>
            <p:cNvSpPr/>
            <p:nvPr/>
          </p:nvSpPr>
          <p:spPr>
            <a:xfrm>
              <a:off x="2904068" y="2211131"/>
              <a:ext cx="7505" cy="2832287"/>
            </a:xfrm>
            <a:custGeom>
              <a:avLst/>
              <a:gdLst/>
              <a:ahLst/>
              <a:cxnLst/>
              <a:rect l="l" t="t" r="r" b="b"/>
              <a:pathLst>
                <a:path w="8255" h="3209925">
                  <a:moveTo>
                    <a:pt x="0" y="345553"/>
                  </a:moveTo>
                  <a:lnTo>
                    <a:pt x="0" y="279858"/>
                  </a:lnTo>
                  <a:lnTo>
                    <a:pt x="0" y="2995629"/>
                  </a:lnTo>
                  <a:lnTo>
                    <a:pt x="0" y="328466"/>
                  </a:lnTo>
                  <a:lnTo>
                    <a:pt x="0" y="3012704"/>
                  </a:lnTo>
                  <a:lnTo>
                    <a:pt x="0" y="361314"/>
                  </a:lnTo>
                  <a:lnTo>
                    <a:pt x="0" y="2912858"/>
                  </a:lnTo>
                  <a:lnTo>
                    <a:pt x="0" y="394162"/>
                  </a:lnTo>
                  <a:lnTo>
                    <a:pt x="0" y="526868"/>
                  </a:lnTo>
                  <a:lnTo>
                    <a:pt x="1280" y="526868"/>
                  </a:lnTo>
                  <a:lnTo>
                    <a:pt x="1280" y="247010"/>
                  </a:lnTo>
                  <a:lnTo>
                    <a:pt x="1280" y="459857"/>
                  </a:lnTo>
                  <a:lnTo>
                    <a:pt x="1280" y="361314"/>
                  </a:lnTo>
                  <a:lnTo>
                    <a:pt x="2561" y="559716"/>
                  </a:lnTo>
                  <a:lnTo>
                    <a:pt x="2561" y="411249"/>
                  </a:lnTo>
                  <a:lnTo>
                    <a:pt x="2561" y="509780"/>
                  </a:lnTo>
                  <a:lnTo>
                    <a:pt x="2561" y="345553"/>
                  </a:lnTo>
                  <a:lnTo>
                    <a:pt x="2561" y="2929933"/>
                  </a:lnTo>
                  <a:lnTo>
                    <a:pt x="2561" y="328466"/>
                  </a:lnTo>
                  <a:lnTo>
                    <a:pt x="2561" y="2962781"/>
                  </a:lnTo>
                  <a:lnTo>
                    <a:pt x="2561" y="279858"/>
                  </a:lnTo>
                  <a:lnTo>
                    <a:pt x="2561" y="2945706"/>
                  </a:lnTo>
                  <a:lnTo>
                    <a:pt x="2561" y="345553"/>
                  </a:lnTo>
                  <a:lnTo>
                    <a:pt x="2561" y="2979856"/>
                  </a:lnTo>
                  <a:lnTo>
                    <a:pt x="2561" y="212847"/>
                  </a:lnTo>
                  <a:lnTo>
                    <a:pt x="2561" y="542628"/>
                  </a:lnTo>
                  <a:lnTo>
                    <a:pt x="2561" y="492705"/>
                  </a:lnTo>
                  <a:lnTo>
                    <a:pt x="2561" y="2897085"/>
                  </a:lnTo>
                  <a:lnTo>
                    <a:pt x="3842" y="509780"/>
                  </a:lnTo>
                  <a:lnTo>
                    <a:pt x="3842" y="526868"/>
                  </a:lnTo>
                  <a:lnTo>
                    <a:pt x="3842" y="312705"/>
                  </a:lnTo>
                  <a:lnTo>
                    <a:pt x="3842" y="559716"/>
                  </a:lnTo>
                  <a:lnTo>
                    <a:pt x="3842" y="247010"/>
                  </a:lnTo>
                  <a:lnTo>
                    <a:pt x="3842" y="2912858"/>
                  </a:lnTo>
                  <a:lnTo>
                    <a:pt x="3842" y="394162"/>
                  </a:lnTo>
                  <a:lnTo>
                    <a:pt x="3842" y="3012704"/>
                  </a:lnTo>
                  <a:lnTo>
                    <a:pt x="3842" y="2945706"/>
                  </a:lnTo>
                  <a:lnTo>
                    <a:pt x="5123" y="542628"/>
                  </a:lnTo>
                  <a:lnTo>
                    <a:pt x="5123" y="3078399"/>
                  </a:lnTo>
                  <a:lnTo>
                    <a:pt x="5123" y="2897085"/>
                  </a:lnTo>
                  <a:lnTo>
                    <a:pt x="5123" y="3028477"/>
                  </a:lnTo>
                  <a:lnTo>
                    <a:pt x="5123" y="2929933"/>
                  </a:lnTo>
                  <a:lnTo>
                    <a:pt x="6403" y="476945"/>
                  </a:lnTo>
                  <a:lnTo>
                    <a:pt x="6403" y="509780"/>
                  </a:lnTo>
                  <a:lnTo>
                    <a:pt x="6403" y="476945"/>
                  </a:lnTo>
                  <a:lnTo>
                    <a:pt x="6403" y="2945706"/>
                  </a:lnTo>
                  <a:lnTo>
                    <a:pt x="6403" y="197087"/>
                  </a:lnTo>
                  <a:lnTo>
                    <a:pt x="6403" y="361314"/>
                  </a:lnTo>
                  <a:lnTo>
                    <a:pt x="6403" y="0"/>
                  </a:lnTo>
                  <a:lnTo>
                    <a:pt x="6403" y="2962781"/>
                  </a:lnTo>
                  <a:lnTo>
                    <a:pt x="6403" y="197087"/>
                  </a:lnTo>
                  <a:lnTo>
                    <a:pt x="6403" y="3209791"/>
                  </a:lnTo>
                  <a:lnTo>
                    <a:pt x="6403" y="3078399"/>
                  </a:lnTo>
                  <a:lnTo>
                    <a:pt x="7684" y="459857"/>
                  </a:lnTo>
                  <a:lnTo>
                    <a:pt x="7684" y="247010"/>
                  </a:lnTo>
                  <a:lnTo>
                    <a:pt x="7684" y="3144095"/>
                  </a:lnTo>
                  <a:lnTo>
                    <a:pt x="7684" y="378401"/>
                  </a:lnTo>
                  <a:lnTo>
                    <a:pt x="7684" y="3061325"/>
                  </a:lnTo>
                  <a:lnTo>
                    <a:pt x="7684" y="2929933"/>
                  </a:lnTo>
                </a:path>
              </a:pathLst>
            </a:custGeom>
            <a:ln w="12802">
              <a:solidFill>
                <a:srgbClr val="7FCCFF"/>
              </a:solidFill>
            </a:ln>
          </p:spPr>
          <p:txBody>
            <a:bodyPr wrap="square" lIns="0" tIns="0" rIns="0" bIns="0" rtlCol="0"/>
            <a:lstStyle/>
            <a:p>
              <a:endParaRPr/>
            </a:p>
          </p:txBody>
        </p:sp>
        <p:sp>
          <p:nvSpPr>
            <p:cNvPr id="249" name="object 248"/>
            <p:cNvSpPr/>
            <p:nvPr/>
          </p:nvSpPr>
          <p:spPr>
            <a:xfrm>
              <a:off x="2911055" y="2269098"/>
              <a:ext cx="7505" cy="2847415"/>
            </a:xfrm>
            <a:custGeom>
              <a:avLst/>
              <a:gdLst/>
              <a:ahLst/>
              <a:cxnLst/>
              <a:rect l="l" t="t" r="r" b="b"/>
              <a:pathLst>
                <a:path w="8255" h="3227070">
                  <a:moveTo>
                    <a:pt x="0" y="2864237"/>
                  </a:moveTo>
                  <a:lnTo>
                    <a:pt x="0" y="2831389"/>
                  </a:lnTo>
                  <a:lnTo>
                    <a:pt x="1280" y="509780"/>
                  </a:lnTo>
                  <a:lnTo>
                    <a:pt x="1280" y="476932"/>
                  </a:lnTo>
                  <a:lnTo>
                    <a:pt x="1280" y="2880010"/>
                  </a:lnTo>
                  <a:lnTo>
                    <a:pt x="1280" y="361314"/>
                  </a:lnTo>
                  <a:lnTo>
                    <a:pt x="1280" y="2831389"/>
                  </a:lnTo>
                  <a:lnTo>
                    <a:pt x="1280" y="394162"/>
                  </a:lnTo>
                  <a:lnTo>
                    <a:pt x="1280" y="411249"/>
                  </a:lnTo>
                  <a:lnTo>
                    <a:pt x="2561" y="2847162"/>
                  </a:lnTo>
                  <a:lnTo>
                    <a:pt x="3842" y="378401"/>
                  </a:lnTo>
                  <a:lnTo>
                    <a:pt x="3842" y="295618"/>
                  </a:lnTo>
                  <a:lnTo>
                    <a:pt x="3842" y="3028464"/>
                  </a:lnTo>
                  <a:lnTo>
                    <a:pt x="3842" y="197074"/>
                  </a:lnTo>
                  <a:lnTo>
                    <a:pt x="3842" y="3159856"/>
                  </a:lnTo>
                  <a:lnTo>
                    <a:pt x="3842" y="0"/>
                  </a:lnTo>
                  <a:lnTo>
                    <a:pt x="3842" y="3111247"/>
                  </a:lnTo>
                  <a:lnTo>
                    <a:pt x="3842" y="2847162"/>
                  </a:lnTo>
                  <a:lnTo>
                    <a:pt x="3842" y="2929933"/>
                  </a:lnTo>
                  <a:lnTo>
                    <a:pt x="3842" y="15773"/>
                  </a:lnTo>
                  <a:lnTo>
                    <a:pt x="3842" y="3144095"/>
                  </a:lnTo>
                  <a:lnTo>
                    <a:pt x="3842" y="2880010"/>
                  </a:lnTo>
                  <a:lnTo>
                    <a:pt x="3842" y="3012704"/>
                  </a:lnTo>
                  <a:lnTo>
                    <a:pt x="3842" y="279858"/>
                  </a:lnTo>
                  <a:lnTo>
                    <a:pt x="3842" y="3226866"/>
                  </a:lnTo>
                  <a:lnTo>
                    <a:pt x="3842" y="3012704"/>
                  </a:lnTo>
                  <a:lnTo>
                    <a:pt x="3842" y="3159856"/>
                  </a:lnTo>
                  <a:lnTo>
                    <a:pt x="3842" y="2914160"/>
                  </a:lnTo>
                  <a:lnTo>
                    <a:pt x="3842" y="3012704"/>
                  </a:lnTo>
                  <a:lnTo>
                    <a:pt x="3842" y="2847162"/>
                  </a:lnTo>
                  <a:lnTo>
                    <a:pt x="5123" y="2831389"/>
                  </a:lnTo>
                  <a:lnTo>
                    <a:pt x="5123" y="2929933"/>
                  </a:lnTo>
                  <a:lnTo>
                    <a:pt x="5123" y="2831389"/>
                  </a:lnTo>
                  <a:lnTo>
                    <a:pt x="5123" y="2880010"/>
                  </a:lnTo>
                  <a:lnTo>
                    <a:pt x="5123" y="2847162"/>
                  </a:lnTo>
                  <a:lnTo>
                    <a:pt x="5123" y="3028464"/>
                  </a:lnTo>
                  <a:lnTo>
                    <a:pt x="5123" y="2864237"/>
                  </a:lnTo>
                  <a:lnTo>
                    <a:pt x="5123" y="2962781"/>
                  </a:lnTo>
                  <a:lnTo>
                    <a:pt x="6403" y="2914160"/>
                  </a:lnTo>
                  <a:lnTo>
                    <a:pt x="6403" y="2962781"/>
                  </a:lnTo>
                  <a:lnTo>
                    <a:pt x="6403" y="2831389"/>
                  </a:lnTo>
                  <a:lnTo>
                    <a:pt x="7672" y="2880010"/>
                  </a:lnTo>
                  <a:lnTo>
                    <a:pt x="7672" y="411249"/>
                  </a:lnTo>
                  <a:lnTo>
                    <a:pt x="7672" y="3111247"/>
                  </a:lnTo>
                  <a:lnTo>
                    <a:pt x="7672" y="262770"/>
                  </a:lnTo>
                  <a:lnTo>
                    <a:pt x="7672" y="3194018"/>
                  </a:lnTo>
                  <a:lnTo>
                    <a:pt x="7672" y="2864237"/>
                  </a:lnTo>
                  <a:lnTo>
                    <a:pt x="7672" y="2947008"/>
                  </a:lnTo>
                  <a:lnTo>
                    <a:pt x="7672" y="229922"/>
                  </a:lnTo>
                  <a:lnTo>
                    <a:pt x="7672" y="3194018"/>
                  </a:lnTo>
                  <a:lnTo>
                    <a:pt x="7672" y="476932"/>
                  </a:lnTo>
                  <a:lnTo>
                    <a:pt x="7672" y="3028464"/>
                  </a:lnTo>
                  <a:lnTo>
                    <a:pt x="7672" y="229922"/>
                  </a:lnTo>
                  <a:lnTo>
                    <a:pt x="7672" y="3061312"/>
                  </a:lnTo>
                  <a:lnTo>
                    <a:pt x="7672" y="295618"/>
                  </a:lnTo>
                  <a:lnTo>
                    <a:pt x="7672" y="2929933"/>
                  </a:lnTo>
                </a:path>
              </a:pathLst>
            </a:custGeom>
            <a:ln w="12802">
              <a:solidFill>
                <a:srgbClr val="7FCCFF"/>
              </a:solidFill>
            </a:ln>
          </p:spPr>
          <p:txBody>
            <a:bodyPr wrap="square" lIns="0" tIns="0" rIns="0" bIns="0" rtlCol="0"/>
            <a:lstStyle/>
            <a:p>
              <a:endParaRPr/>
            </a:p>
          </p:txBody>
        </p:sp>
        <p:sp>
          <p:nvSpPr>
            <p:cNvPr id="250" name="object 249"/>
            <p:cNvSpPr/>
            <p:nvPr/>
          </p:nvSpPr>
          <p:spPr>
            <a:xfrm>
              <a:off x="2918040" y="2211130"/>
              <a:ext cx="9814" cy="2803712"/>
            </a:xfrm>
            <a:custGeom>
              <a:avLst/>
              <a:gdLst/>
              <a:ahLst/>
              <a:cxnLst/>
              <a:rect l="l" t="t" r="r" b="b"/>
              <a:pathLst>
                <a:path w="10794" h="3177540">
                  <a:moveTo>
                    <a:pt x="0" y="2995629"/>
                  </a:moveTo>
                  <a:lnTo>
                    <a:pt x="0" y="394162"/>
                  </a:lnTo>
                  <a:lnTo>
                    <a:pt x="0" y="2897085"/>
                  </a:lnTo>
                  <a:lnTo>
                    <a:pt x="1280" y="459857"/>
                  </a:lnTo>
                  <a:lnTo>
                    <a:pt x="1280" y="247010"/>
                  </a:lnTo>
                  <a:lnTo>
                    <a:pt x="1280" y="2929933"/>
                  </a:lnTo>
                  <a:lnTo>
                    <a:pt x="1280" y="361314"/>
                  </a:lnTo>
                  <a:lnTo>
                    <a:pt x="1280" y="575476"/>
                  </a:lnTo>
                  <a:lnTo>
                    <a:pt x="1280" y="476945"/>
                  </a:lnTo>
                  <a:lnTo>
                    <a:pt x="2561" y="559716"/>
                  </a:lnTo>
                  <a:lnTo>
                    <a:pt x="3829" y="526868"/>
                  </a:lnTo>
                  <a:lnTo>
                    <a:pt x="3829" y="2897085"/>
                  </a:lnTo>
                  <a:lnTo>
                    <a:pt x="3829" y="394162"/>
                  </a:lnTo>
                  <a:lnTo>
                    <a:pt x="3829" y="3045551"/>
                  </a:lnTo>
                  <a:lnTo>
                    <a:pt x="5110" y="459857"/>
                  </a:lnTo>
                  <a:lnTo>
                    <a:pt x="5110" y="361314"/>
                  </a:lnTo>
                  <a:lnTo>
                    <a:pt x="5110" y="3127008"/>
                  </a:lnTo>
                  <a:lnTo>
                    <a:pt x="5110" y="492705"/>
                  </a:lnTo>
                  <a:lnTo>
                    <a:pt x="5110" y="2912858"/>
                  </a:lnTo>
                  <a:lnTo>
                    <a:pt x="5110" y="378401"/>
                  </a:lnTo>
                  <a:lnTo>
                    <a:pt x="5110" y="2995629"/>
                  </a:lnTo>
                  <a:lnTo>
                    <a:pt x="5110" y="247010"/>
                  </a:lnTo>
                  <a:lnTo>
                    <a:pt x="5110" y="3028477"/>
                  </a:lnTo>
                  <a:lnTo>
                    <a:pt x="5110" y="559716"/>
                  </a:lnTo>
                  <a:lnTo>
                    <a:pt x="5110" y="2929933"/>
                  </a:lnTo>
                  <a:lnTo>
                    <a:pt x="5110" y="131391"/>
                  </a:lnTo>
                  <a:lnTo>
                    <a:pt x="5110" y="3111247"/>
                  </a:lnTo>
                  <a:lnTo>
                    <a:pt x="5110" y="212847"/>
                  </a:lnTo>
                  <a:lnTo>
                    <a:pt x="5110" y="3144095"/>
                  </a:lnTo>
                  <a:lnTo>
                    <a:pt x="5110" y="345553"/>
                  </a:lnTo>
                  <a:lnTo>
                    <a:pt x="5110" y="3045551"/>
                  </a:lnTo>
                  <a:lnTo>
                    <a:pt x="5110" y="492705"/>
                  </a:lnTo>
                  <a:lnTo>
                    <a:pt x="5110" y="2912858"/>
                  </a:lnTo>
                  <a:lnTo>
                    <a:pt x="6403" y="476945"/>
                  </a:lnTo>
                  <a:lnTo>
                    <a:pt x="6403" y="427010"/>
                  </a:lnTo>
                  <a:lnTo>
                    <a:pt x="7672" y="542628"/>
                  </a:lnTo>
                  <a:lnTo>
                    <a:pt x="7672" y="476945"/>
                  </a:lnTo>
                  <a:lnTo>
                    <a:pt x="7672" y="575476"/>
                  </a:lnTo>
                  <a:lnTo>
                    <a:pt x="8952" y="2962781"/>
                  </a:lnTo>
                  <a:lnTo>
                    <a:pt x="8952" y="2912858"/>
                  </a:lnTo>
                  <a:lnTo>
                    <a:pt x="8952" y="2979856"/>
                  </a:lnTo>
                  <a:lnTo>
                    <a:pt x="8952" y="542628"/>
                  </a:lnTo>
                  <a:lnTo>
                    <a:pt x="8952" y="3012704"/>
                  </a:lnTo>
                  <a:lnTo>
                    <a:pt x="8952" y="361314"/>
                  </a:lnTo>
                  <a:lnTo>
                    <a:pt x="8952" y="3061312"/>
                  </a:lnTo>
                  <a:lnTo>
                    <a:pt x="8952" y="229935"/>
                  </a:lnTo>
                  <a:lnTo>
                    <a:pt x="8952" y="3176943"/>
                  </a:lnTo>
                  <a:lnTo>
                    <a:pt x="8952" y="81469"/>
                  </a:lnTo>
                  <a:lnTo>
                    <a:pt x="8952" y="3144095"/>
                  </a:lnTo>
                  <a:lnTo>
                    <a:pt x="8952" y="0"/>
                  </a:lnTo>
                  <a:lnTo>
                    <a:pt x="8952" y="2945706"/>
                  </a:lnTo>
                  <a:lnTo>
                    <a:pt x="10233" y="295618"/>
                  </a:lnTo>
                  <a:lnTo>
                    <a:pt x="10233" y="81469"/>
                  </a:lnTo>
                  <a:lnTo>
                    <a:pt x="10233" y="3028477"/>
                  </a:lnTo>
                  <a:lnTo>
                    <a:pt x="10233" y="361314"/>
                  </a:lnTo>
                  <a:lnTo>
                    <a:pt x="10233" y="2945706"/>
                  </a:lnTo>
                </a:path>
              </a:pathLst>
            </a:custGeom>
            <a:ln w="12802">
              <a:solidFill>
                <a:srgbClr val="7FCCFF"/>
              </a:solidFill>
            </a:ln>
          </p:spPr>
          <p:txBody>
            <a:bodyPr wrap="square" lIns="0" tIns="0" rIns="0" bIns="0" rtlCol="0"/>
            <a:lstStyle/>
            <a:p>
              <a:endParaRPr/>
            </a:p>
          </p:txBody>
        </p:sp>
        <p:sp>
          <p:nvSpPr>
            <p:cNvPr id="251" name="object 250"/>
            <p:cNvSpPr/>
            <p:nvPr/>
          </p:nvSpPr>
          <p:spPr>
            <a:xfrm>
              <a:off x="2927345" y="1978115"/>
              <a:ext cx="9814" cy="2891678"/>
            </a:xfrm>
            <a:custGeom>
              <a:avLst/>
              <a:gdLst/>
              <a:ahLst/>
              <a:cxnLst/>
              <a:rect l="l" t="t" r="r" b="b"/>
              <a:pathLst>
                <a:path w="10794" h="3277235">
                  <a:moveTo>
                    <a:pt x="0" y="3209791"/>
                  </a:moveTo>
                  <a:lnTo>
                    <a:pt x="1280" y="839561"/>
                  </a:lnTo>
                  <a:lnTo>
                    <a:pt x="1280" y="723942"/>
                  </a:lnTo>
                  <a:lnTo>
                    <a:pt x="1280" y="823800"/>
                  </a:lnTo>
                  <a:lnTo>
                    <a:pt x="1280" y="675334"/>
                  </a:lnTo>
                  <a:lnTo>
                    <a:pt x="1280" y="3209791"/>
                  </a:lnTo>
                  <a:lnTo>
                    <a:pt x="1280" y="658246"/>
                  </a:lnTo>
                  <a:lnTo>
                    <a:pt x="1280" y="708182"/>
                  </a:lnTo>
                  <a:lnTo>
                    <a:pt x="2561" y="790953"/>
                  </a:lnTo>
                  <a:lnTo>
                    <a:pt x="2561" y="839561"/>
                  </a:lnTo>
                  <a:lnTo>
                    <a:pt x="2561" y="675334"/>
                  </a:lnTo>
                  <a:lnTo>
                    <a:pt x="2561" y="806713"/>
                  </a:lnTo>
                  <a:lnTo>
                    <a:pt x="2561" y="526855"/>
                  </a:lnTo>
                  <a:lnTo>
                    <a:pt x="2561" y="723942"/>
                  </a:lnTo>
                  <a:lnTo>
                    <a:pt x="3842" y="741030"/>
                  </a:lnTo>
                  <a:lnTo>
                    <a:pt x="3842" y="362628"/>
                  </a:lnTo>
                  <a:lnTo>
                    <a:pt x="3842" y="625399"/>
                  </a:lnTo>
                  <a:lnTo>
                    <a:pt x="3842" y="329780"/>
                  </a:lnTo>
                  <a:lnTo>
                    <a:pt x="3842" y="3194018"/>
                  </a:lnTo>
                  <a:lnTo>
                    <a:pt x="3842" y="279858"/>
                  </a:lnTo>
                  <a:lnTo>
                    <a:pt x="3842" y="3276788"/>
                  </a:lnTo>
                  <a:lnTo>
                    <a:pt x="3842" y="329780"/>
                  </a:lnTo>
                  <a:lnTo>
                    <a:pt x="3842" y="3276788"/>
                  </a:lnTo>
                  <a:lnTo>
                    <a:pt x="3842" y="411236"/>
                  </a:lnTo>
                  <a:lnTo>
                    <a:pt x="3842" y="773865"/>
                  </a:lnTo>
                  <a:lnTo>
                    <a:pt x="3842" y="444084"/>
                  </a:lnTo>
                  <a:lnTo>
                    <a:pt x="3842" y="723942"/>
                  </a:lnTo>
                  <a:lnTo>
                    <a:pt x="3842" y="526855"/>
                  </a:lnTo>
                  <a:lnTo>
                    <a:pt x="3842" y="543942"/>
                  </a:lnTo>
                  <a:lnTo>
                    <a:pt x="5123" y="723942"/>
                  </a:lnTo>
                  <a:lnTo>
                    <a:pt x="5123" y="675334"/>
                  </a:lnTo>
                  <a:lnTo>
                    <a:pt x="5123" y="823800"/>
                  </a:lnTo>
                  <a:lnTo>
                    <a:pt x="5123" y="756790"/>
                  </a:lnTo>
                  <a:lnTo>
                    <a:pt x="5123" y="806713"/>
                  </a:lnTo>
                  <a:lnTo>
                    <a:pt x="6403" y="658246"/>
                  </a:lnTo>
                  <a:lnTo>
                    <a:pt x="6403" y="511095"/>
                  </a:lnTo>
                  <a:lnTo>
                    <a:pt x="6403" y="625399"/>
                  </a:lnTo>
                  <a:lnTo>
                    <a:pt x="6403" y="428324"/>
                  </a:lnTo>
                  <a:lnTo>
                    <a:pt x="6403" y="708182"/>
                  </a:lnTo>
                  <a:lnTo>
                    <a:pt x="6403" y="444084"/>
                  </a:lnTo>
                  <a:lnTo>
                    <a:pt x="6403" y="756790"/>
                  </a:lnTo>
                  <a:lnTo>
                    <a:pt x="6403" y="461172"/>
                  </a:lnTo>
                  <a:lnTo>
                    <a:pt x="6403" y="559703"/>
                  </a:lnTo>
                  <a:lnTo>
                    <a:pt x="6403" y="461172"/>
                  </a:lnTo>
                  <a:lnTo>
                    <a:pt x="6403" y="658246"/>
                  </a:lnTo>
                  <a:lnTo>
                    <a:pt x="6403" y="576790"/>
                  </a:lnTo>
                  <a:lnTo>
                    <a:pt x="6403" y="823800"/>
                  </a:lnTo>
                  <a:lnTo>
                    <a:pt x="6403" y="806713"/>
                  </a:lnTo>
                  <a:lnTo>
                    <a:pt x="7684" y="790953"/>
                  </a:lnTo>
                  <a:lnTo>
                    <a:pt x="7684" y="839561"/>
                  </a:lnTo>
                  <a:lnTo>
                    <a:pt x="7684" y="592551"/>
                  </a:lnTo>
                  <a:lnTo>
                    <a:pt x="7684" y="675334"/>
                  </a:lnTo>
                  <a:lnTo>
                    <a:pt x="7684" y="444084"/>
                  </a:lnTo>
                  <a:lnTo>
                    <a:pt x="7684" y="723942"/>
                  </a:lnTo>
                  <a:lnTo>
                    <a:pt x="7684" y="329780"/>
                  </a:lnTo>
                  <a:lnTo>
                    <a:pt x="7684" y="461172"/>
                  </a:lnTo>
                  <a:lnTo>
                    <a:pt x="7684" y="0"/>
                  </a:lnTo>
                  <a:lnTo>
                    <a:pt x="7684" y="790953"/>
                  </a:lnTo>
                  <a:lnTo>
                    <a:pt x="7684" y="444084"/>
                  </a:lnTo>
                  <a:lnTo>
                    <a:pt x="7684" y="723942"/>
                  </a:lnTo>
                  <a:lnTo>
                    <a:pt x="8965" y="741030"/>
                  </a:lnTo>
                  <a:lnTo>
                    <a:pt x="8965" y="511095"/>
                  </a:lnTo>
                  <a:lnTo>
                    <a:pt x="8965" y="625399"/>
                  </a:lnTo>
                  <a:lnTo>
                    <a:pt x="8965" y="511095"/>
                  </a:lnTo>
                  <a:lnTo>
                    <a:pt x="8965" y="642486"/>
                  </a:lnTo>
                  <a:lnTo>
                    <a:pt x="10246" y="790953"/>
                  </a:lnTo>
                  <a:lnTo>
                    <a:pt x="10246" y="806713"/>
                  </a:lnTo>
                  <a:lnTo>
                    <a:pt x="10246" y="708182"/>
                  </a:lnTo>
                  <a:lnTo>
                    <a:pt x="10246" y="3226866"/>
                  </a:lnTo>
                  <a:lnTo>
                    <a:pt x="10246" y="773865"/>
                  </a:lnTo>
                </a:path>
              </a:pathLst>
            </a:custGeom>
            <a:ln w="12802">
              <a:solidFill>
                <a:srgbClr val="7FCCFF"/>
              </a:solidFill>
            </a:ln>
          </p:spPr>
          <p:txBody>
            <a:bodyPr wrap="square" lIns="0" tIns="0" rIns="0" bIns="0" rtlCol="0"/>
            <a:lstStyle/>
            <a:p>
              <a:endParaRPr/>
            </a:p>
          </p:txBody>
        </p:sp>
        <p:sp>
          <p:nvSpPr>
            <p:cNvPr id="252" name="object 251"/>
            <p:cNvSpPr/>
            <p:nvPr/>
          </p:nvSpPr>
          <p:spPr>
            <a:xfrm>
              <a:off x="2936660" y="2356047"/>
              <a:ext cx="8659" cy="2672603"/>
            </a:xfrm>
            <a:custGeom>
              <a:avLst/>
              <a:gdLst/>
              <a:ahLst/>
              <a:cxnLst/>
              <a:rect l="l" t="t" r="r" b="b"/>
              <a:pathLst>
                <a:path w="9525" h="3028950">
                  <a:moveTo>
                    <a:pt x="0" y="345540"/>
                  </a:moveTo>
                  <a:lnTo>
                    <a:pt x="0" y="345540"/>
                  </a:lnTo>
                  <a:lnTo>
                    <a:pt x="0" y="32847"/>
                  </a:lnTo>
                  <a:lnTo>
                    <a:pt x="0" y="2864237"/>
                  </a:lnTo>
                  <a:lnTo>
                    <a:pt x="0" y="98530"/>
                  </a:lnTo>
                  <a:lnTo>
                    <a:pt x="0" y="2947008"/>
                  </a:lnTo>
                  <a:lnTo>
                    <a:pt x="0" y="0"/>
                  </a:lnTo>
                  <a:lnTo>
                    <a:pt x="0" y="2962768"/>
                  </a:lnTo>
                  <a:lnTo>
                    <a:pt x="0" y="148466"/>
                  </a:lnTo>
                  <a:lnTo>
                    <a:pt x="1280" y="2765693"/>
                  </a:lnTo>
                  <a:lnTo>
                    <a:pt x="1280" y="247010"/>
                  </a:lnTo>
                  <a:lnTo>
                    <a:pt x="1280" y="2732846"/>
                  </a:lnTo>
                  <a:lnTo>
                    <a:pt x="2561" y="328466"/>
                  </a:lnTo>
                  <a:lnTo>
                    <a:pt x="2561" y="2798541"/>
                  </a:lnTo>
                  <a:lnTo>
                    <a:pt x="2561" y="262770"/>
                  </a:lnTo>
                  <a:lnTo>
                    <a:pt x="2561" y="2798541"/>
                  </a:lnTo>
                  <a:lnTo>
                    <a:pt x="2561" y="345540"/>
                  </a:lnTo>
                  <a:lnTo>
                    <a:pt x="2561" y="2848464"/>
                  </a:lnTo>
                  <a:lnTo>
                    <a:pt x="2561" y="328466"/>
                  </a:lnTo>
                  <a:lnTo>
                    <a:pt x="2561" y="2864237"/>
                  </a:lnTo>
                  <a:lnTo>
                    <a:pt x="2561" y="2765693"/>
                  </a:lnTo>
                  <a:lnTo>
                    <a:pt x="2561" y="2781467"/>
                  </a:lnTo>
                  <a:lnTo>
                    <a:pt x="3842" y="345540"/>
                  </a:lnTo>
                  <a:lnTo>
                    <a:pt x="3842" y="229922"/>
                  </a:lnTo>
                  <a:lnTo>
                    <a:pt x="3842" y="2831389"/>
                  </a:lnTo>
                  <a:lnTo>
                    <a:pt x="5123" y="279858"/>
                  </a:lnTo>
                  <a:lnTo>
                    <a:pt x="5123" y="65695"/>
                  </a:lnTo>
                  <a:lnTo>
                    <a:pt x="5123" y="2897072"/>
                  </a:lnTo>
                  <a:lnTo>
                    <a:pt x="5123" y="115618"/>
                  </a:lnTo>
                  <a:lnTo>
                    <a:pt x="5123" y="3028464"/>
                  </a:lnTo>
                  <a:lnTo>
                    <a:pt x="5123" y="197074"/>
                  </a:lnTo>
                  <a:lnTo>
                    <a:pt x="5123" y="2979856"/>
                  </a:lnTo>
                  <a:lnTo>
                    <a:pt x="5123" y="411236"/>
                  </a:lnTo>
                  <a:lnTo>
                    <a:pt x="5123" y="2864237"/>
                  </a:lnTo>
                  <a:lnTo>
                    <a:pt x="5123" y="328466"/>
                  </a:lnTo>
                  <a:lnTo>
                    <a:pt x="5123" y="2881312"/>
                  </a:lnTo>
                  <a:lnTo>
                    <a:pt x="5123" y="378388"/>
                  </a:lnTo>
                  <a:lnTo>
                    <a:pt x="5123" y="2781467"/>
                  </a:lnTo>
                  <a:lnTo>
                    <a:pt x="5123" y="362628"/>
                  </a:lnTo>
                  <a:lnTo>
                    <a:pt x="6403" y="2748619"/>
                  </a:lnTo>
                  <a:lnTo>
                    <a:pt x="6403" y="2732846"/>
                  </a:lnTo>
                  <a:lnTo>
                    <a:pt x="6403" y="2748619"/>
                  </a:lnTo>
                  <a:lnTo>
                    <a:pt x="8965" y="378388"/>
                  </a:lnTo>
                  <a:lnTo>
                    <a:pt x="8965" y="247010"/>
                  </a:lnTo>
                  <a:lnTo>
                    <a:pt x="8965" y="2864237"/>
                  </a:lnTo>
                  <a:lnTo>
                    <a:pt x="8965" y="82770"/>
                  </a:lnTo>
                  <a:lnTo>
                    <a:pt x="8965" y="2831389"/>
                  </a:lnTo>
                  <a:lnTo>
                    <a:pt x="8965" y="229922"/>
                  </a:lnTo>
                  <a:lnTo>
                    <a:pt x="8965" y="2748619"/>
                  </a:lnTo>
                  <a:lnTo>
                    <a:pt x="8965" y="148466"/>
                  </a:lnTo>
                  <a:lnTo>
                    <a:pt x="8965" y="2831389"/>
                  </a:lnTo>
                  <a:lnTo>
                    <a:pt x="8965" y="65695"/>
                  </a:lnTo>
                  <a:lnTo>
                    <a:pt x="8965" y="2815616"/>
                  </a:lnTo>
                  <a:lnTo>
                    <a:pt x="8965" y="247010"/>
                  </a:lnTo>
                  <a:lnTo>
                    <a:pt x="8965" y="2748619"/>
                  </a:lnTo>
                  <a:lnTo>
                    <a:pt x="8965" y="32847"/>
                  </a:lnTo>
                  <a:lnTo>
                    <a:pt x="8965" y="2848464"/>
                  </a:lnTo>
                  <a:lnTo>
                    <a:pt x="8965" y="32847"/>
                  </a:lnTo>
                  <a:lnTo>
                    <a:pt x="8965" y="2781467"/>
                  </a:lnTo>
                </a:path>
              </a:pathLst>
            </a:custGeom>
            <a:ln w="12802">
              <a:solidFill>
                <a:srgbClr val="7FCCFF"/>
              </a:solidFill>
            </a:ln>
          </p:spPr>
          <p:txBody>
            <a:bodyPr wrap="square" lIns="0" tIns="0" rIns="0" bIns="0" rtlCol="0"/>
            <a:lstStyle/>
            <a:p>
              <a:endParaRPr/>
            </a:p>
          </p:txBody>
        </p:sp>
        <p:sp>
          <p:nvSpPr>
            <p:cNvPr id="253" name="object 252"/>
            <p:cNvSpPr/>
            <p:nvPr/>
          </p:nvSpPr>
          <p:spPr>
            <a:xfrm>
              <a:off x="2944810" y="2240113"/>
              <a:ext cx="8659" cy="2803712"/>
            </a:xfrm>
            <a:custGeom>
              <a:avLst/>
              <a:gdLst/>
              <a:ahLst/>
              <a:cxnLst/>
              <a:rect l="l" t="t" r="r" b="b"/>
              <a:pathLst>
                <a:path w="9525" h="3177540">
                  <a:moveTo>
                    <a:pt x="0" y="2912858"/>
                  </a:moveTo>
                  <a:lnTo>
                    <a:pt x="1268" y="378401"/>
                  </a:lnTo>
                  <a:lnTo>
                    <a:pt x="1268" y="214162"/>
                  </a:lnTo>
                  <a:lnTo>
                    <a:pt x="1268" y="2864237"/>
                  </a:lnTo>
                  <a:lnTo>
                    <a:pt x="2561" y="2880010"/>
                  </a:lnTo>
                  <a:lnTo>
                    <a:pt x="2561" y="2912858"/>
                  </a:lnTo>
                  <a:lnTo>
                    <a:pt x="2561" y="2880010"/>
                  </a:lnTo>
                  <a:lnTo>
                    <a:pt x="3842" y="2897085"/>
                  </a:lnTo>
                  <a:lnTo>
                    <a:pt x="3842" y="2880010"/>
                  </a:lnTo>
                  <a:lnTo>
                    <a:pt x="3842" y="3111247"/>
                  </a:lnTo>
                  <a:lnTo>
                    <a:pt x="3842" y="2864237"/>
                  </a:lnTo>
                  <a:lnTo>
                    <a:pt x="3842" y="3045551"/>
                  </a:lnTo>
                  <a:lnTo>
                    <a:pt x="3842" y="2962781"/>
                  </a:lnTo>
                  <a:lnTo>
                    <a:pt x="5110" y="3061312"/>
                  </a:lnTo>
                  <a:lnTo>
                    <a:pt x="5110" y="378401"/>
                  </a:lnTo>
                  <a:lnTo>
                    <a:pt x="5110" y="3045551"/>
                  </a:lnTo>
                  <a:lnTo>
                    <a:pt x="5110" y="2897085"/>
                  </a:lnTo>
                  <a:lnTo>
                    <a:pt x="5110" y="2962781"/>
                  </a:lnTo>
                  <a:lnTo>
                    <a:pt x="5110" y="214162"/>
                  </a:lnTo>
                  <a:lnTo>
                    <a:pt x="5110" y="3176943"/>
                  </a:lnTo>
                  <a:lnTo>
                    <a:pt x="5110" y="147151"/>
                  </a:lnTo>
                  <a:lnTo>
                    <a:pt x="5110" y="3127008"/>
                  </a:lnTo>
                  <a:lnTo>
                    <a:pt x="5110" y="114304"/>
                  </a:lnTo>
                  <a:lnTo>
                    <a:pt x="5110" y="3028464"/>
                  </a:lnTo>
                  <a:lnTo>
                    <a:pt x="5110" y="197087"/>
                  </a:lnTo>
                  <a:lnTo>
                    <a:pt x="5110" y="2897085"/>
                  </a:lnTo>
                  <a:lnTo>
                    <a:pt x="5110" y="361314"/>
                  </a:lnTo>
                  <a:lnTo>
                    <a:pt x="5110" y="542628"/>
                  </a:lnTo>
                  <a:lnTo>
                    <a:pt x="5110" y="427010"/>
                  </a:lnTo>
                  <a:lnTo>
                    <a:pt x="5110" y="509780"/>
                  </a:lnTo>
                  <a:lnTo>
                    <a:pt x="6391" y="494020"/>
                  </a:lnTo>
                  <a:lnTo>
                    <a:pt x="6391" y="526868"/>
                  </a:lnTo>
                  <a:lnTo>
                    <a:pt x="6391" y="427010"/>
                  </a:lnTo>
                  <a:lnTo>
                    <a:pt x="6391" y="444097"/>
                  </a:lnTo>
                  <a:lnTo>
                    <a:pt x="6391" y="295618"/>
                  </a:lnTo>
                  <a:lnTo>
                    <a:pt x="6391" y="459857"/>
                  </a:lnTo>
                  <a:lnTo>
                    <a:pt x="6391" y="214162"/>
                  </a:lnTo>
                  <a:lnTo>
                    <a:pt x="6391" y="444097"/>
                  </a:lnTo>
                  <a:lnTo>
                    <a:pt x="7684" y="459857"/>
                  </a:lnTo>
                  <a:lnTo>
                    <a:pt x="7684" y="279858"/>
                  </a:lnTo>
                  <a:lnTo>
                    <a:pt x="7684" y="542628"/>
                  </a:lnTo>
                  <a:lnTo>
                    <a:pt x="7684" y="345553"/>
                  </a:lnTo>
                  <a:lnTo>
                    <a:pt x="7684" y="459857"/>
                  </a:lnTo>
                  <a:lnTo>
                    <a:pt x="8952" y="542628"/>
                  </a:lnTo>
                  <a:lnTo>
                    <a:pt x="8952" y="2947008"/>
                  </a:lnTo>
                  <a:lnTo>
                    <a:pt x="8952" y="494020"/>
                  </a:lnTo>
                  <a:lnTo>
                    <a:pt x="8952" y="2962781"/>
                  </a:lnTo>
                  <a:lnTo>
                    <a:pt x="8952" y="247010"/>
                  </a:lnTo>
                  <a:lnTo>
                    <a:pt x="8952" y="2995629"/>
                  </a:lnTo>
                  <a:lnTo>
                    <a:pt x="8952" y="15773"/>
                  </a:lnTo>
                  <a:lnTo>
                    <a:pt x="8952" y="3078399"/>
                  </a:lnTo>
                  <a:lnTo>
                    <a:pt x="8952" y="0"/>
                  </a:lnTo>
                  <a:lnTo>
                    <a:pt x="8952" y="3144095"/>
                  </a:lnTo>
                  <a:lnTo>
                    <a:pt x="8952" y="15773"/>
                  </a:lnTo>
                  <a:lnTo>
                    <a:pt x="8952" y="3028464"/>
                  </a:lnTo>
                  <a:lnTo>
                    <a:pt x="8952" y="114304"/>
                  </a:lnTo>
                </a:path>
              </a:pathLst>
            </a:custGeom>
            <a:ln w="12802">
              <a:solidFill>
                <a:srgbClr val="7FCCFF"/>
              </a:solidFill>
            </a:ln>
          </p:spPr>
          <p:txBody>
            <a:bodyPr wrap="square" lIns="0" tIns="0" rIns="0" bIns="0" rtlCol="0"/>
            <a:lstStyle/>
            <a:p>
              <a:endParaRPr/>
            </a:p>
          </p:txBody>
        </p:sp>
        <p:sp>
          <p:nvSpPr>
            <p:cNvPr id="254" name="object 253"/>
            <p:cNvSpPr/>
            <p:nvPr/>
          </p:nvSpPr>
          <p:spPr>
            <a:xfrm>
              <a:off x="2952949" y="2065064"/>
              <a:ext cx="8659" cy="2963396"/>
            </a:xfrm>
            <a:custGeom>
              <a:avLst/>
              <a:gdLst/>
              <a:ahLst/>
              <a:cxnLst/>
              <a:rect l="l" t="t" r="r" b="b"/>
              <a:pathLst>
                <a:path w="9525" h="3358515">
                  <a:moveTo>
                    <a:pt x="0" y="312693"/>
                  </a:moveTo>
                  <a:lnTo>
                    <a:pt x="0" y="264084"/>
                  </a:lnTo>
                  <a:lnTo>
                    <a:pt x="0" y="526855"/>
                  </a:lnTo>
                  <a:lnTo>
                    <a:pt x="1280" y="642486"/>
                  </a:lnTo>
                  <a:lnTo>
                    <a:pt x="1280" y="494007"/>
                  </a:lnTo>
                  <a:lnTo>
                    <a:pt x="1280" y="675321"/>
                  </a:lnTo>
                  <a:lnTo>
                    <a:pt x="2561" y="675321"/>
                  </a:lnTo>
                  <a:lnTo>
                    <a:pt x="2561" y="395476"/>
                  </a:lnTo>
                  <a:lnTo>
                    <a:pt x="2561" y="543942"/>
                  </a:lnTo>
                  <a:lnTo>
                    <a:pt x="2561" y="214162"/>
                  </a:lnTo>
                  <a:lnTo>
                    <a:pt x="2561" y="511095"/>
                  </a:lnTo>
                  <a:lnTo>
                    <a:pt x="2561" y="312693"/>
                  </a:lnTo>
                  <a:lnTo>
                    <a:pt x="2561" y="609638"/>
                  </a:lnTo>
                  <a:lnTo>
                    <a:pt x="2561" y="345540"/>
                  </a:lnTo>
                  <a:lnTo>
                    <a:pt x="2561" y="526855"/>
                  </a:lnTo>
                  <a:lnTo>
                    <a:pt x="2561" y="478247"/>
                  </a:lnTo>
                  <a:lnTo>
                    <a:pt x="2561" y="658246"/>
                  </a:lnTo>
                  <a:lnTo>
                    <a:pt x="3842" y="658246"/>
                  </a:lnTo>
                  <a:lnTo>
                    <a:pt x="3842" y="741017"/>
                  </a:lnTo>
                  <a:lnTo>
                    <a:pt x="3842" y="576790"/>
                  </a:lnTo>
                  <a:lnTo>
                    <a:pt x="3842" y="675321"/>
                  </a:lnTo>
                  <a:lnTo>
                    <a:pt x="3842" y="362628"/>
                  </a:lnTo>
                  <a:lnTo>
                    <a:pt x="3842" y="725257"/>
                  </a:lnTo>
                  <a:lnTo>
                    <a:pt x="3842" y="214162"/>
                  </a:lnTo>
                  <a:lnTo>
                    <a:pt x="3842" y="559703"/>
                  </a:lnTo>
                  <a:lnTo>
                    <a:pt x="3842" y="32847"/>
                  </a:lnTo>
                  <a:lnTo>
                    <a:pt x="3842" y="247010"/>
                  </a:lnTo>
                  <a:lnTo>
                    <a:pt x="5123" y="576790"/>
                  </a:lnTo>
                  <a:lnTo>
                    <a:pt x="5123" y="98543"/>
                  </a:lnTo>
                  <a:lnTo>
                    <a:pt x="5123" y="3062626"/>
                  </a:lnTo>
                  <a:lnTo>
                    <a:pt x="5123" y="0"/>
                  </a:lnTo>
                  <a:lnTo>
                    <a:pt x="5123" y="741017"/>
                  </a:lnTo>
                  <a:lnTo>
                    <a:pt x="5123" y="231236"/>
                  </a:lnTo>
                  <a:lnTo>
                    <a:pt x="5123" y="3128322"/>
                  </a:lnTo>
                  <a:lnTo>
                    <a:pt x="5123" y="345540"/>
                  </a:lnTo>
                  <a:lnTo>
                    <a:pt x="5123" y="725257"/>
                  </a:lnTo>
                  <a:lnTo>
                    <a:pt x="5123" y="543942"/>
                  </a:lnTo>
                  <a:lnTo>
                    <a:pt x="5123" y="625399"/>
                  </a:lnTo>
                  <a:lnTo>
                    <a:pt x="6403" y="725257"/>
                  </a:lnTo>
                  <a:lnTo>
                    <a:pt x="6403" y="658246"/>
                  </a:lnTo>
                  <a:lnTo>
                    <a:pt x="6403" y="741017"/>
                  </a:lnTo>
                  <a:lnTo>
                    <a:pt x="6403" y="609638"/>
                  </a:lnTo>
                  <a:lnTo>
                    <a:pt x="6403" y="725257"/>
                  </a:lnTo>
                  <a:lnTo>
                    <a:pt x="6403" y="642486"/>
                  </a:lnTo>
                  <a:lnTo>
                    <a:pt x="6403" y="692409"/>
                  </a:lnTo>
                  <a:lnTo>
                    <a:pt x="7684" y="3078399"/>
                  </a:lnTo>
                  <a:lnTo>
                    <a:pt x="7684" y="543942"/>
                  </a:lnTo>
                  <a:lnTo>
                    <a:pt x="7684" y="3095474"/>
                  </a:lnTo>
                  <a:lnTo>
                    <a:pt x="7684" y="576790"/>
                  </a:lnTo>
                  <a:lnTo>
                    <a:pt x="7684" y="3145397"/>
                  </a:lnTo>
                  <a:lnTo>
                    <a:pt x="7684" y="692409"/>
                  </a:lnTo>
                  <a:lnTo>
                    <a:pt x="7684" y="3211093"/>
                  </a:lnTo>
                  <a:lnTo>
                    <a:pt x="7684" y="725257"/>
                  </a:lnTo>
                  <a:lnTo>
                    <a:pt x="8965" y="708169"/>
                  </a:lnTo>
                  <a:lnTo>
                    <a:pt x="8965" y="609638"/>
                  </a:lnTo>
                  <a:lnTo>
                    <a:pt x="8965" y="3111247"/>
                  </a:lnTo>
                  <a:lnTo>
                    <a:pt x="8965" y="592551"/>
                  </a:lnTo>
                  <a:lnTo>
                    <a:pt x="8965" y="3292549"/>
                  </a:lnTo>
                  <a:lnTo>
                    <a:pt x="8965" y="609638"/>
                  </a:lnTo>
                  <a:lnTo>
                    <a:pt x="8965" y="3358245"/>
                  </a:lnTo>
                  <a:lnTo>
                    <a:pt x="8965" y="543942"/>
                  </a:lnTo>
                  <a:lnTo>
                    <a:pt x="8965" y="3358245"/>
                  </a:lnTo>
                </a:path>
              </a:pathLst>
            </a:custGeom>
            <a:ln w="12802">
              <a:solidFill>
                <a:srgbClr val="7FCCFF"/>
              </a:solidFill>
            </a:ln>
          </p:spPr>
          <p:txBody>
            <a:bodyPr wrap="square" lIns="0" tIns="0" rIns="0" bIns="0" rtlCol="0"/>
            <a:lstStyle/>
            <a:p>
              <a:endParaRPr/>
            </a:p>
          </p:txBody>
        </p:sp>
        <p:sp>
          <p:nvSpPr>
            <p:cNvPr id="255" name="object 254"/>
            <p:cNvSpPr/>
            <p:nvPr/>
          </p:nvSpPr>
          <p:spPr>
            <a:xfrm>
              <a:off x="2961100" y="2487048"/>
              <a:ext cx="10968" cy="2570629"/>
            </a:xfrm>
            <a:custGeom>
              <a:avLst/>
              <a:gdLst/>
              <a:ahLst/>
              <a:cxnLst/>
              <a:rect l="l" t="t" r="r" b="b"/>
              <a:pathLst>
                <a:path w="12064" h="2913379">
                  <a:moveTo>
                    <a:pt x="0" y="2879997"/>
                  </a:moveTo>
                  <a:lnTo>
                    <a:pt x="0" y="48608"/>
                  </a:lnTo>
                  <a:lnTo>
                    <a:pt x="0" y="2798541"/>
                  </a:lnTo>
                  <a:lnTo>
                    <a:pt x="0" y="164239"/>
                  </a:lnTo>
                  <a:lnTo>
                    <a:pt x="0" y="2600152"/>
                  </a:lnTo>
                  <a:lnTo>
                    <a:pt x="1280" y="229922"/>
                  </a:lnTo>
                  <a:lnTo>
                    <a:pt x="2561" y="164239"/>
                  </a:lnTo>
                  <a:lnTo>
                    <a:pt x="2561" y="2600152"/>
                  </a:lnTo>
                  <a:lnTo>
                    <a:pt x="2561" y="98543"/>
                  </a:lnTo>
                  <a:lnTo>
                    <a:pt x="2561" y="2748606"/>
                  </a:lnTo>
                  <a:lnTo>
                    <a:pt x="2561" y="114304"/>
                  </a:lnTo>
                  <a:lnTo>
                    <a:pt x="2561" y="2847150"/>
                  </a:lnTo>
                  <a:lnTo>
                    <a:pt x="2561" y="214162"/>
                  </a:lnTo>
                  <a:lnTo>
                    <a:pt x="2561" y="2912845"/>
                  </a:lnTo>
                  <a:lnTo>
                    <a:pt x="2561" y="2682923"/>
                  </a:lnTo>
                  <a:lnTo>
                    <a:pt x="2561" y="2781454"/>
                  </a:lnTo>
                  <a:lnTo>
                    <a:pt x="2561" y="2617227"/>
                  </a:lnTo>
                  <a:lnTo>
                    <a:pt x="2561" y="2897085"/>
                  </a:lnTo>
                  <a:lnTo>
                    <a:pt x="2561" y="2600152"/>
                  </a:lnTo>
                  <a:lnTo>
                    <a:pt x="2561" y="2781454"/>
                  </a:lnTo>
                  <a:lnTo>
                    <a:pt x="2561" y="2682923"/>
                  </a:lnTo>
                  <a:lnTo>
                    <a:pt x="3842" y="2617227"/>
                  </a:lnTo>
                  <a:lnTo>
                    <a:pt x="3842" y="2699998"/>
                  </a:lnTo>
                  <a:lnTo>
                    <a:pt x="3842" y="247010"/>
                  </a:lnTo>
                  <a:lnTo>
                    <a:pt x="3842" y="2699998"/>
                  </a:lnTo>
                  <a:lnTo>
                    <a:pt x="3842" y="262770"/>
                  </a:lnTo>
                  <a:lnTo>
                    <a:pt x="3842" y="2798541"/>
                  </a:lnTo>
                  <a:lnTo>
                    <a:pt x="3842" y="179999"/>
                  </a:lnTo>
                  <a:lnTo>
                    <a:pt x="3842" y="214162"/>
                  </a:lnTo>
                  <a:lnTo>
                    <a:pt x="5123" y="2633000"/>
                  </a:lnTo>
                  <a:lnTo>
                    <a:pt x="5123" y="2798541"/>
                  </a:lnTo>
                  <a:lnTo>
                    <a:pt x="5123" y="147151"/>
                  </a:lnTo>
                  <a:lnTo>
                    <a:pt x="5123" y="2699998"/>
                  </a:lnTo>
                  <a:lnTo>
                    <a:pt x="5123" y="164239"/>
                  </a:lnTo>
                  <a:lnTo>
                    <a:pt x="5123" y="2650075"/>
                  </a:lnTo>
                  <a:lnTo>
                    <a:pt x="5123" y="2584379"/>
                  </a:lnTo>
                  <a:lnTo>
                    <a:pt x="5123" y="2600152"/>
                  </a:lnTo>
                  <a:lnTo>
                    <a:pt x="6403" y="247010"/>
                  </a:lnTo>
                  <a:lnTo>
                    <a:pt x="6403" y="81456"/>
                  </a:lnTo>
                  <a:lnTo>
                    <a:pt x="6403" y="2667150"/>
                  </a:lnTo>
                  <a:lnTo>
                    <a:pt x="6403" y="48608"/>
                  </a:lnTo>
                  <a:lnTo>
                    <a:pt x="6403" y="2699998"/>
                  </a:lnTo>
                  <a:lnTo>
                    <a:pt x="6403" y="2584379"/>
                  </a:lnTo>
                  <a:lnTo>
                    <a:pt x="7684" y="0"/>
                  </a:lnTo>
                  <a:lnTo>
                    <a:pt x="7684" y="2847150"/>
                  </a:lnTo>
                  <a:lnTo>
                    <a:pt x="7684" y="2600152"/>
                  </a:lnTo>
                  <a:lnTo>
                    <a:pt x="7684" y="2781454"/>
                  </a:lnTo>
                  <a:lnTo>
                    <a:pt x="7684" y="214162"/>
                  </a:lnTo>
                  <a:lnTo>
                    <a:pt x="7684" y="2897085"/>
                  </a:lnTo>
                  <a:lnTo>
                    <a:pt x="7684" y="2732846"/>
                  </a:lnTo>
                  <a:lnTo>
                    <a:pt x="7684" y="2765693"/>
                  </a:lnTo>
                  <a:lnTo>
                    <a:pt x="7684" y="2699998"/>
                  </a:lnTo>
                  <a:lnTo>
                    <a:pt x="7684" y="2814302"/>
                  </a:lnTo>
                  <a:lnTo>
                    <a:pt x="7684" y="2682923"/>
                  </a:lnTo>
                  <a:lnTo>
                    <a:pt x="7684" y="2748606"/>
                  </a:lnTo>
                  <a:lnTo>
                    <a:pt x="7684" y="2667150"/>
                  </a:lnTo>
                  <a:lnTo>
                    <a:pt x="7684" y="2682923"/>
                  </a:lnTo>
                  <a:lnTo>
                    <a:pt x="7684" y="2617227"/>
                  </a:lnTo>
                  <a:lnTo>
                    <a:pt x="7684" y="2650075"/>
                  </a:lnTo>
                  <a:lnTo>
                    <a:pt x="8965" y="247010"/>
                  </a:lnTo>
                  <a:lnTo>
                    <a:pt x="8965" y="114304"/>
                  </a:lnTo>
                  <a:lnTo>
                    <a:pt x="8965" y="2584379"/>
                  </a:lnTo>
                  <a:lnTo>
                    <a:pt x="11526" y="2699998"/>
                  </a:lnTo>
                  <a:lnTo>
                    <a:pt x="11526" y="197074"/>
                  </a:lnTo>
                  <a:lnTo>
                    <a:pt x="11526" y="2765693"/>
                  </a:lnTo>
                </a:path>
              </a:pathLst>
            </a:custGeom>
            <a:ln w="12802">
              <a:solidFill>
                <a:srgbClr val="7FCCFF"/>
              </a:solidFill>
            </a:ln>
          </p:spPr>
          <p:txBody>
            <a:bodyPr wrap="square" lIns="0" tIns="0" rIns="0" bIns="0" rtlCol="0"/>
            <a:lstStyle/>
            <a:p>
              <a:endParaRPr/>
            </a:p>
          </p:txBody>
        </p:sp>
        <p:sp>
          <p:nvSpPr>
            <p:cNvPr id="256" name="object 255"/>
            <p:cNvSpPr/>
            <p:nvPr/>
          </p:nvSpPr>
          <p:spPr>
            <a:xfrm>
              <a:off x="2971578" y="2051158"/>
              <a:ext cx="7505" cy="2919132"/>
            </a:xfrm>
            <a:custGeom>
              <a:avLst/>
              <a:gdLst/>
              <a:ahLst/>
              <a:cxnLst/>
              <a:rect l="l" t="t" r="r" b="b"/>
              <a:pathLst>
                <a:path w="8254" h="3308350">
                  <a:moveTo>
                    <a:pt x="0" y="3259701"/>
                  </a:moveTo>
                  <a:lnTo>
                    <a:pt x="0" y="3144082"/>
                  </a:lnTo>
                  <a:lnTo>
                    <a:pt x="0" y="3275461"/>
                  </a:lnTo>
                  <a:lnTo>
                    <a:pt x="0" y="741017"/>
                  </a:lnTo>
                  <a:lnTo>
                    <a:pt x="0" y="3308309"/>
                  </a:lnTo>
                  <a:lnTo>
                    <a:pt x="0" y="691081"/>
                  </a:lnTo>
                  <a:lnTo>
                    <a:pt x="0" y="3209778"/>
                  </a:lnTo>
                  <a:lnTo>
                    <a:pt x="0" y="3111234"/>
                  </a:lnTo>
                  <a:lnTo>
                    <a:pt x="0" y="3176930"/>
                  </a:lnTo>
                  <a:lnTo>
                    <a:pt x="0" y="444071"/>
                  </a:lnTo>
                  <a:lnTo>
                    <a:pt x="0" y="3209778"/>
                  </a:lnTo>
                  <a:lnTo>
                    <a:pt x="0" y="361301"/>
                  </a:lnTo>
                  <a:lnTo>
                    <a:pt x="0" y="3161157"/>
                  </a:lnTo>
                  <a:lnTo>
                    <a:pt x="0" y="509767"/>
                  </a:lnTo>
                  <a:lnTo>
                    <a:pt x="0" y="3161157"/>
                  </a:lnTo>
                  <a:lnTo>
                    <a:pt x="0" y="3144082"/>
                  </a:lnTo>
                  <a:lnTo>
                    <a:pt x="1280" y="674007"/>
                  </a:lnTo>
                  <a:lnTo>
                    <a:pt x="1280" y="592551"/>
                  </a:lnTo>
                  <a:lnTo>
                    <a:pt x="1280" y="741017"/>
                  </a:lnTo>
                  <a:lnTo>
                    <a:pt x="1280" y="674007"/>
                  </a:lnTo>
                  <a:lnTo>
                    <a:pt x="1280" y="741017"/>
                  </a:lnTo>
                  <a:lnTo>
                    <a:pt x="1280" y="575463"/>
                  </a:lnTo>
                  <a:lnTo>
                    <a:pt x="1280" y="756777"/>
                  </a:lnTo>
                  <a:lnTo>
                    <a:pt x="1280" y="708169"/>
                  </a:lnTo>
                  <a:lnTo>
                    <a:pt x="2548" y="674007"/>
                  </a:lnTo>
                  <a:lnTo>
                    <a:pt x="2548" y="708169"/>
                  </a:lnTo>
                  <a:lnTo>
                    <a:pt x="2548" y="592551"/>
                  </a:lnTo>
                  <a:lnTo>
                    <a:pt x="2548" y="741017"/>
                  </a:lnTo>
                  <a:lnTo>
                    <a:pt x="2548" y="509767"/>
                  </a:lnTo>
                  <a:lnTo>
                    <a:pt x="2548" y="559703"/>
                  </a:lnTo>
                  <a:lnTo>
                    <a:pt x="2548" y="461159"/>
                  </a:lnTo>
                  <a:lnTo>
                    <a:pt x="2548" y="708169"/>
                  </a:lnTo>
                  <a:lnTo>
                    <a:pt x="2548" y="691081"/>
                  </a:lnTo>
                  <a:lnTo>
                    <a:pt x="2548" y="741017"/>
                  </a:lnTo>
                  <a:lnTo>
                    <a:pt x="3829" y="756777"/>
                  </a:lnTo>
                  <a:lnTo>
                    <a:pt x="3829" y="641159"/>
                  </a:lnTo>
                  <a:lnTo>
                    <a:pt x="3829" y="708169"/>
                  </a:lnTo>
                  <a:lnTo>
                    <a:pt x="3829" y="658246"/>
                  </a:lnTo>
                  <a:lnTo>
                    <a:pt x="3829" y="674007"/>
                  </a:lnTo>
                  <a:lnTo>
                    <a:pt x="3829" y="279845"/>
                  </a:lnTo>
                  <a:lnTo>
                    <a:pt x="3829" y="756777"/>
                  </a:lnTo>
                  <a:lnTo>
                    <a:pt x="3829" y="131378"/>
                  </a:lnTo>
                  <a:lnTo>
                    <a:pt x="3829" y="328453"/>
                  </a:lnTo>
                  <a:lnTo>
                    <a:pt x="5123" y="542615"/>
                  </a:lnTo>
                  <a:lnTo>
                    <a:pt x="5123" y="65682"/>
                  </a:lnTo>
                  <a:lnTo>
                    <a:pt x="5123" y="394149"/>
                  </a:lnTo>
                  <a:lnTo>
                    <a:pt x="5123" y="0"/>
                  </a:lnTo>
                  <a:lnTo>
                    <a:pt x="5123" y="378388"/>
                  </a:lnTo>
                  <a:lnTo>
                    <a:pt x="5123" y="98530"/>
                  </a:lnTo>
                  <a:lnTo>
                    <a:pt x="5123" y="526855"/>
                  </a:lnTo>
                  <a:lnTo>
                    <a:pt x="5123" y="312693"/>
                  </a:lnTo>
                  <a:lnTo>
                    <a:pt x="5123" y="691081"/>
                  </a:lnTo>
                  <a:lnTo>
                    <a:pt x="5123" y="509767"/>
                  </a:lnTo>
                  <a:lnTo>
                    <a:pt x="5123" y="625399"/>
                  </a:lnTo>
                  <a:lnTo>
                    <a:pt x="6391" y="756777"/>
                  </a:lnTo>
                  <a:lnTo>
                    <a:pt x="6391" y="658246"/>
                  </a:lnTo>
                  <a:lnTo>
                    <a:pt x="6391" y="741017"/>
                  </a:lnTo>
                  <a:lnTo>
                    <a:pt x="6391" y="625399"/>
                  </a:lnTo>
                  <a:lnTo>
                    <a:pt x="6391" y="691081"/>
                  </a:lnTo>
                  <a:lnTo>
                    <a:pt x="6391" y="526855"/>
                  </a:lnTo>
                  <a:lnTo>
                    <a:pt x="6391" y="708169"/>
                  </a:lnTo>
                  <a:lnTo>
                    <a:pt x="6391" y="345540"/>
                  </a:lnTo>
                  <a:lnTo>
                    <a:pt x="6391" y="509767"/>
                  </a:lnTo>
                  <a:lnTo>
                    <a:pt x="6391" y="312693"/>
                  </a:lnTo>
                  <a:lnTo>
                    <a:pt x="6391" y="625399"/>
                  </a:lnTo>
                  <a:lnTo>
                    <a:pt x="6391" y="494007"/>
                  </a:lnTo>
                  <a:lnTo>
                    <a:pt x="6391" y="641159"/>
                  </a:lnTo>
                  <a:lnTo>
                    <a:pt x="6391" y="592551"/>
                  </a:lnTo>
                  <a:lnTo>
                    <a:pt x="7672" y="625399"/>
                  </a:lnTo>
                  <a:lnTo>
                    <a:pt x="7672" y="708169"/>
                  </a:lnTo>
                  <a:lnTo>
                    <a:pt x="7672" y="575463"/>
                  </a:lnTo>
                  <a:lnTo>
                    <a:pt x="7672" y="658246"/>
                  </a:lnTo>
                </a:path>
              </a:pathLst>
            </a:custGeom>
            <a:ln w="12802">
              <a:solidFill>
                <a:srgbClr val="7FCCFF"/>
              </a:solidFill>
            </a:ln>
          </p:spPr>
          <p:txBody>
            <a:bodyPr wrap="square" lIns="0" tIns="0" rIns="0" bIns="0" rtlCol="0"/>
            <a:lstStyle/>
            <a:p>
              <a:endParaRPr/>
            </a:p>
          </p:txBody>
        </p:sp>
        <p:sp>
          <p:nvSpPr>
            <p:cNvPr id="257" name="object 256"/>
            <p:cNvSpPr/>
            <p:nvPr/>
          </p:nvSpPr>
          <p:spPr>
            <a:xfrm>
              <a:off x="2978552" y="1862181"/>
              <a:ext cx="8659" cy="3166222"/>
            </a:xfrm>
            <a:custGeom>
              <a:avLst/>
              <a:gdLst/>
              <a:ahLst/>
              <a:cxnLst/>
              <a:rect l="l" t="t" r="r" b="b"/>
              <a:pathLst>
                <a:path w="9525" h="3588385">
                  <a:moveTo>
                    <a:pt x="0" y="872422"/>
                  </a:moveTo>
                  <a:lnTo>
                    <a:pt x="0" y="970952"/>
                  </a:lnTo>
                  <a:lnTo>
                    <a:pt x="0" y="905257"/>
                  </a:lnTo>
                  <a:lnTo>
                    <a:pt x="0" y="955192"/>
                  </a:lnTo>
                  <a:lnTo>
                    <a:pt x="0" y="938105"/>
                  </a:lnTo>
                  <a:lnTo>
                    <a:pt x="1280" y="922344"/>
                  </a:lnTo>
                  <a:lnTo>
                    <a:pt x="1280" y="773878"/>
                  </a:lnTo>
                  <a:lnTo>
                    <a:pt x="1280" y="905257"/>
                  </a:lnTo>
                  <a:lnTo>
                    <a:pt x="1280" y="328479"/>
                  </a:lnTo>
                  <a:lnTo>
                    <a:pt x="1280" y="723942"/>
                  </a:lnTo>
                  <a:lnTo>
                    <a:pt x="1280" y="312705"/>
                  </a:lnTo>
                  <a:lnTo>
                    <a:pt x="1280" y="3391105"/>
                  </a:lnTo>
                  <a:lnTo>
                    <a:pt x="1280" y="48621"/>
                  </a:lnTo>
                  <a:lnTo>
                    <a:pt x="1280" y="970952"/>
                  </a:lnTo>
                  <a:lnTo>
                    <a:pt x="1280" y="48621"/>
                  </a:lnTo>
                  <a:lnTo>
                    <a:pt x="1280" y="3325410"/>
                  </a:lnTo>
                  <a:lnTo>
                    <a:pt x="1280" y="0"/>
                  </a:lnTo>
                  <a:lnTo>
                    <a:pt x="1280" y="888182"/>
                  </a:lnTo>
                  <a:lnTo>
                    <a:pt x="1280" y="279858"/>
                  </a:lnTo>
                  <a:lnTo>
                    <a:pt x="1280" y="773878"/>
                  </a:lnTo>
                  <a:lnTo>
                    <a:pt x="2561" y="708182"/>
                  </a:lnTo>
                  <a:lnTo>
                    <a:pt x="2561" y="526868"/>
                  </a:lnTo>
                  <a:lnTo>
                    <a:pt x="2561" y="938105"/>
                  </a:lnTo>
                  <a:lnTo>
                    <a:pt x="3842" y="938105"/>
                  </a:lnTo>
                  <a:lnTo>
                    <a:pt x="3842" y="970952"/>
                  </a:lnTo>
                  <a:lnTo>
                    <a:pt x="3842" y="872422"/>
                  </a:lnTo>
                  <a:lnTo>
                    <a:pt x="3842" y="3325410"/>
                  </a:lnTo>
                  <a:lnTo>
                    <a:pt x="3842" y="922344"/>
                  </a:lnTo>
                  <a:lnTo>
                    <a:pt x="3842" y="3341183"/>
                  </a:lnTo>
                  <a:lnTo>
                    <a:pt x="3842" y="839574"/>
                  </a:lnTo>
                  <a:lnTo>
                    <a:pt x="3842" y="3325410"/>
                  </a:lnTo>
                  <a:lnTo>
                    <a:pt x="3842" y="3292562"/>
                  </a:lnTo>
                  <a:lnTo>
                    <a:pt x="5123" y="905257"/>
                  </a:lnTo>
                  <a:lnTo>
                    <a:pt x="5123" y="691094"/>
                  </a:lnTo>
                  <a:lnTo>
                    <a:pt x="5123" y="3391105"/>
                  </a:lnTo>
                  <a:lnTo>
                    <a:pt x="5123" y="428324"/>
                  </a:lnTo>
                  <a:lnTo>
                    <a:pt x="5123" y="3408180"/>
                  </a:lnTo>
                  <a:lnTo>
                    <a:pt x="5123" y="444097"/>
                  </a:lnTo>
                  <a:lnTo>
                    <a:pt x="6403" y="476945"/>
                  </a:lnTo>
                  <a:lnTo>
                    <a:pt x="6403" y="3588180"/>
                  </a:lnTo>
                  <a:lnTo>
                    <a:pt x="6403" y="444097"/>
                  </a:lnTo>
                  <a:lnTo>
                    <a:pt x="6403" y="3555332"/>
                  </a:lnTo>
                  <a:lnTo>
                    <a:pt x="6403" y="509780"/>
                  </a:lnTo>
                  <a:lnTo>
                    <a:pt x="6403" y="3522484"/>
                  </a:lnTo>
                  <a:lnTo>
                    <a:pt x="6403" y="708182"/>
                  </a:lnTo>
                  <a:lnTo>
                    <a:pt x="6403" y="3292562"/>
                  </a:lnTo>
                  <a:lnTo>
                    <a:pt x="7684" y="855334"/>
                  </a:lnTo>
                  <a:lnTo>
                    <a:pt x="7684" y="955192"/>
                  </a:lnTo>
                  <a:lnTo>
                    <a:pt x="7684" y="839574"/>
                  </a:lnTo>
                  <a:lnTo>
                    <a:pt x="7684" y="970952"/>
                  </a:lnTo>
                  <a:lnTo>
                    <a:pt x="7684" y="773878"/>
                  </a:lnTo>
                  <a:lnTo>
                    <a:pt x="7684" y="922344"/>
                  </a:lnTo>
                  <a:lnTo>
                    <a:pt x="7684" y="741030"/>
                  </a:lnTo>
                  <a:lnTo>
                    <a:pt x="7684" y="789638"/>
                  </a:lnTo>
                  <a:lnTo>
                    <a:pt x="7684" y="658246"/>
                  </a:lnTo>
                  <a:lnTo>
                    <a:pt x="7684" y="822486"/>
                  </a:lnTo>
                  <a:lnTo>
                    <a:pt x="8965" y="938105"/>
                  </a:lnTo>
                  <a:lnTo>
                    <a:pt x="8965" y="642486"/>
                  </a:lnTo>
                </a:path>
              </a:pathLst>
            </a:custGeom>
            <a:ln w="12802">
              <a:solidFill>
                <a:srgbClr val="7FCCFF"/>
              </a:solidFill>
            </a:ln>
          </p:spPr>
          <p:txBody>
            <a:bodyPr wrap="square" lIns="0" tIns="0" rIns="0" bIns="0" rtlCol="0"/>
            <a:lstStyle/>
            <a:p>
              <a:endParaRPr/>
            </a:p>
          </p:txBody>
        </p:sp>
        <p:sp>
          <p:nvSpPr>
            <p:cNvPr id="258" name="object 257"/>
            <p:cNvSpPr/>
            <p:nvPr/>
          </p:nvSpPr>
          <p:spPr>
            <a:xfrm>
              <a:off x="2986703" y="2254032"/>
              <a:ext cx="8659" cy="2760569"/>
            </a:xfrm>
            <a:custGeom>
              <a:avLst/>
              <a:gdLst/>
              <a:ahLst/>
              <a:cxnLst/>
              <a:rect l="l" t="t" r="r" b="b"/>
              <a:pathLst>
                <a:path w="9525" h="3128645">
                  <a:moveTo>
                    <a:pt x="0" y="198389"/>
                  </a:moveTo>
                  <a:lnTo>
                    <a:pt x="0" y="181314"/>
                  </a:lnTo>
                  <a:lnTo>
                    <a:pt x="0" y="494007"/>
                  </a:lnTo>
                  <a:lnTo>
                    <a:pt x="0" y="264084"/>
                  </a:lnTo>
                  <a:lnTo>
                    <a:pt x="0" y="2947008"/>
                  </a:lnTo>
                  <a:lnTo>
                    <a:pt x="0" y="2848464"/>
                  </a:lnTo>
                  <a:lnTo>
                    <a:pt x="0" y="2947008"/>
                  </a:lnTo>
                  <a:lnTo>
                    <a:pt x="0" y="2881312"/>
                  </a:lnTo>
                  <a:lnTo>
                    <a:pt x="1280" y="511095"/>
                  </a:lnTo>
                  <a:lnTo>
                    <a:pt x="1280" y="264084"/>
                  </a:lnTo>
                  <a:lnTo>
                    <a:pt x="1280" y="362628"/>
                  </a:lnTo>
                  <a:lnTo>
                    <a:pt x="1280" y="98530"/>
                  </a:lnTo>
                  <a:lnTo>
                    <a:pt x="1280" y="2931235"/>
                  </a:lnTo>
                  <a:lnTo>
                    <a:pt x="1280" y="65682"/>
                  </a:lnTo>
                  <a:lnTo>
                    <a:pt x="1280" y="2996930"/>
                  </a:lnTo>
                  <a:lnTo>
                    <a:pt x="1280" y="0"/>
                  </a:lnTo>
                  <a:lnTo>
                    <a:pt x="1280" y="2996930"/>
                  </a:lnTo>
                  <a:lnTo>
                    <a:pt x="1280" y="264084"/>
                  </a:lnTo>
                  <a:lnTo>
                    <a:pt x="1280" y="3045539"/>
                  </a:lnTo>
                  <a:lnTo>
                    <a:pt x="1280" y="2864237"/>
                  </a:lnTo>
                  <a:lnTo>
                    <a:pt x="1280" y="2931235"/>
                  </a:lnTo>
                  <a:lnTo>
                    <a:pt x="2561" y="428324"/>
                  </a:lnTo>
                  <a:lnTo>
                    <a:pt x="3842" y="526855"/>
                  </a:lnTo>
                  <a:lnTo>
                    <a:pt x="3842" y="3095474"/>
                  </a:lnTo>
                  <a:lnTo>
                    <a:pt x="3842" y="478247"/>
                  </a:lnTo>
                  <a:lnTo>
                    <a:pt x="3842" y="3128322"/>
                  </a:lnTo>
                  <a:lnTo>
                    <a:pt x="3842" y="428324"/>
                  </a:lnTo>
                  <a:lnTo>
                    <a:pt x="3842" y="3078387"/>
                  </a:lnTo>
                  <a:lnTo>
                    <a:pt x="3842" y="461159"/>
                  </a:lnTo>
                  <a:lnTo>
                    <a:pt x="3842" y="2979856"/>
                  </a:lnTo>
                  <a:lnTo>
                    <a:pt x="3842" y="2864237"/>
                  </a:lnTo>
                  <a:lnTo>
                    <a:pt x="5123" y="478247"/>
                  </a:lnTo>
                  <a:lnTo>
                    <a:pt x="5123" y="526855"/>
                  </a:lnTo>
                  <a:lnTo>
                    <a:pt x="5123" y="329780"/>
                  </a:lnTo>
                  <a:lnTo>
                    <a:pt x="5123" y="395476"/>
                  </a:lnTo>
                  <a:lnTo>
                    <a:pt x="5123" y="214149"/>
                  </a:lnTo>
                  <a:lnTo>
                    <a:pt x="5123" y="2848464"/>
                  </a:lnTo>
                  <a:lnTo>
                    <a:pt x="5123" y="246997"/>
                  </a:lnTo>
                  <a:lnTo>
                    <a:pt x="5123" y="2947008"/>
                  </a:lnTo>
                  <a:lnTo>
                    <a:pt x="5123" y="2914160"/>
                  </a:lnTo>
                  <a:lnTo>
                    <a:pt x="6403" y="378388"/>
                  </a:lnTo>
                  <a:lnTo>
                    <a:pt x="6403" y="345540"/>
                  </a:lnTo>
                  <a:lnTo>
                    <a:pt x="6403" y="2848464"/>
                  </a:lnTo>
                  <a:lnTo>
                    <a:pt x="6403" y="296932"/>
                  </a:lnTo>
                  <a:lnTo>
                    <a:pt x="6403" y="511095"/>
                  </a:lnTo>
                  <a:lnTo>
                    <a:pt x="6403" y="494007"/>
                  </a:lnTo>
                  <a:lnTo>
                    <a:pt x="6403" y="526855"/>
                  </a:lnTo>
                  <a:lnTo>
                    <a:pt x="6403" y="461159"/>
                  </a:lnTo>
                  <a:lnTo>
                    <a:pt x="7684" y="511095"/>
                  </a:lnTo>
                  <a:lnTo>
                    <a:pt x="7684" y="279845"/>
                  </a:lnTo>
                  <a:lnTo>
                    <a:pt x="7684" y="444084"/>
                  </a:lnTo>
                  <a:lnTo>
                    <a:pt x="7684" y="329780"/>
                  </a:lnTo>
                  <a:lnTo>
                    <a:pt x="7684" y="411236"/>
                  </a:lnTo>
                  <a:lnTo>
                    <a:pt x="7684" y="264084"/>
                  </a:lnTo>
                  <a:lnTo>
                    <a:pt x="7684" y="526855"/>
                  </a:lnTo>
                  <a:lnTo>
                    <a:pt x="7684" y="378388"/>
                  </a:lnTo>
                  <a:lnTo>
                    <a:pt x="7684" y="478247"/>
                  </a:lnTo>
                  <a:lnTo>
                    <a:pt x="7684" y="279845"/>
                  </a:lnTo>
                  <a:lnTo>
                    <a:pt x="7684" y="362628"/>
                  </a:lnTo>
                  <a:lnTo>
                    <a:pt x="8965" y="312693"/>
                  </a:lnTo>
                  <a:lnTo>
                    <a:pt x="8965" y="164226"/>
                  </a:lnTo>
                  <a:lnTo>
                    <a:pt x="8965" y="362628"/>
                  </a:lnTo>
                  <a:lnTo>
                    <a:pt x="8965" y="264084"/>
                  </a:lnTo>
                  <a:lnTo>
                    <a:pt x="8965" y="511095"/>
                  </a:lnTo>
                  <a:lnTo>
                    <a:pt x="8965" y="296932"/>
                  </a:lnTo>
                  <a:lnTo>
                    <a:pt x="8965" y="478247"/>
                  </a:lnTo>
                  <a:lnTo>
                    <a:pt x="8965" y="198389"/>
                  </a:lnTo>
                </a:path>
              </a:pathLst>
            </a:custGeom>
            <a:ln w="12802">
              <a:solidFill>
                <a:srgbClr val="7FCCFF"/>
              </a:solidFill>
            </a:ln>
          </p:spPr>
          <p:txBody>
            <a:bodyPr wrap="square" lIns="0" tIns="0" rIns="0" bIns="0" rtlCol="0"/>
            <a:lstStyle/>
            <a:p>
              <a:endParaRPr/>
            </a:p>
          </p:txBody>
        </p:sp>
        <p:sp>
          <p:nvSpPr>
            <p:cNvPr id="259" name="object 258"/>
            <p:cNvSpPr/>
            <p:nvPr/>
          </p:nvSpPr>
          <p:spPr>
            <a:xfrm>
              <a:off x="2994854" y="2167081"/>
              <a:ext cx="7505" cy="2600325"/>
            </a:xfrm>
            <a:custGeom>
              <a:avLst/>
              <a:gdLst/>
              <a:ahLst/>
              <a:cxnLst/>
              <a:rect l="l" t="t" r="r" b="b"/>
              <a:pathLst>
                <a:path w="8254" h="2947035">
                  <a:moveTo>
                    <a:pt x="0" y="296932"/>
                  </a:moveTo>
                  <a:lnTo>
                    <a:pt x="0" y="592551"/>
                  </a:lnTo>
                  <a:lnTo>
                    <a:pt x="0" y="395476"/>
                  </a:lnTo>
                  <a:lnTo>
                    <a:pt x="0" y="526868"/>
                  </a:lnTo>
                  <a:lnTo>
                    <a:pt x="0" y="279858"/>
                  </a:lnTo>
                  <a:lnTo>
                    <a:pt x="0" y="444084"/>
                  </a:lnTo>
                  <a:lnTo>
                    <a:pt x="1280" y="592551"/>
                  </a:lnTo>
                  <a:lnTo>
                    <a:pt x="1280" y="181314"/>
                  </a:lnTo>
                  <a:lnTo>
                    <a:pt x="1280" y="576790"/>
                  </a:lnTo>
                  <a:lnTo>
                    <a:pt x="1280" y="98543"/>
                  </a:lnTo>
                  <a:lnTo>
                    <a:pt x="1280" y="526868"/>
                  </a:lnTo>
                  <a:lnTo>
                    <a:pt x="1280" y="362628"/>
                  </a:lnTo>
                  <a:lnTo>
                    <a:pt x="1280" y="428324"/>
                  </a:lnTo>
                  <a:lnTo>
                    <a:pt x="1280" y="32847"/>
                  </a:lnTo>
                  <a:lnTo>
                    <a:pt x="1280" y="576790"/>
                  </a:lnTo>
                  <a:lnTo>
                    <a:pt x="1280" y="98543"/>
                  </a:lnTo>
                  <a:lnTo>
                    <a:pt x="1280" y="312693"/>
                  </a:lnTo>
                  <a:lnTo>
                    <a:pt x="1280" y="115618"/>
                  </a:lnTo>
                  <a:lnTo>
                    <a:pt x="1280" y="576790"/>
                  </a:lnTo>
                  <a:lnTo>
                    <a:pt x="1280" y="49922"/>
                  </a:lnTo>
                  <a:lnTo>
                    <a:pt x="1280" y="345540"/>
                  </a:lnTo>
                  <a:lnTo>
                    <a:pt x="1280" y="279858"/>
                  </a:lnTo>
                  <a:lnTo>
                    <a:pt x="1280" y="526868"/>
                  </a:lnTo>
                  <a:lnTo>
                    <a:pt x="1280" y="0"/>
                  </a:lnTo>
                  <a:lnTo>
                    <a:pt x="1280" y="592551"/>
                  </a:lnTo>
                  <a:lnTo>
                    <a:pt x="1280" y="296932"/>
                  </a:lnTo>
                  <a:lnTo>
                    <a:pt x="1280" y="592551"/>
                  </a:lnTo>
                  <a:lnTo>
                    <a:pt x="1280" y="428324"/>
                  </a:lnTo>
                  <a:lnTo>
                    <a:pt x="1280" y="494020"/>
                  </a:lnTo>
                  <a:lnTo>
                    <a:pt x="2561" y="461172"/>
                  </a:lnTo>
                  <a:lnTo>
                    <a:pt x="2561" y="411236"/>
                  </a:lnTo>
                  <a:lnTo>
                    <a:pt x="2561" y="559703"/>
                  </a:lnTo>
                  <a:lnTo>
                    <a:pt x="2561" y="476932"/>
                  </a:lnTo>
                  <a:lnTo>
                    <a:pt x="3829" y="625399"/>
                  </a:lnTo>
                  <a:lnTo>
                    <a:pt x="3829" y="494020"/>
                  </a:lnTo>
                  <a:lnTo>
                    <a:pt x="3829" y="526868"/>
                  </a:lnTo>
                  <a:lnTo>
                    <a:pt x="3829" y="476932"/>
                  </a:lnTo>
                  <a:lnTo>
                    <a:pt x="3829" y="494020"/>
                  </a:lnTo>
                  <a:lnTo>
                    <a:pt x="3829" y="362628"/>
                  </a:lnTo>
                  <a:lnTo>
                    <a:pt x="3829" y="542628"/>
                  </a:lnTo>
                  <a:lnTo>
                    <a:pt x="3829" y="17074"/>
                  </a:lnTo>
                  <a:lnTo>
                    <a:pt x="3829" y="625399"/>
                  </a:lnTo>
                  <a:lnTo>
                    <a:pt x="3829" y="0"/>
                  </a:lnTo>
                  <a:lnTo>
                    <a:pt x="3829" y="444084"/>
                  </a:lnTo>
                  <a:lnTo>
                    <a:pt x="3829" y="0"/>
                  </a:lnTo>
                  <a:lnTo>
                    <a:pt x="3829" y="625399"/>
                  </a:lnTo>
                  <a:lnTo>
                    <a:pt x="3829" y="131391"/>
                  </a:lnTo>
                  <a:lnTo>
                    <a:pt x="3829" y="625399"/>
                  </a:lnTo>
                  <a:lnTo>
                    <a:pt x="3829" y="197074"/>
                  </a:lnTo>
                  <a:lnTo>
                    <a:pt x="3829" y="329780"/>
                  </a:lnTo>
                  <a:lnTo>
                    <a:pt x="5123" y="411236"/>
                  </a:lnTo>
                  <a:lnTo>
                    <a:pt x="5123" y="229922"/>
                  </a:lnTo>
                  <a:lnTo>
                    <a:pt x="5123" y="592551"/>
                  </a:lnTo>
                  <a:lnTo>
                    <a:pt x="6403" y="2947008"/>
                  </a:lnTo>
                  <a:lnTo>
                    <a:pt x="6403" y="526868"/>
                  </a:lnTo>
                  <a:lnTo>
                    <a:pt x="6403" y="542628"/>
                  </a:lnTo>
                  <a:lnTo>
                    <a:pt x="6403" y="411236"/>
                  </a:lnTo>
                  <a:lnTo>
                    <a:pt x="6403" y="576790"/>
                  </a:lnTo>
                  <a:lnTo>
                    <a:pt x="6403" y="542628"/>
                  </a:lnTo>
                  <a:lnTo>
                    <a:pt x="7672" y="559703"/>
                  </a:lnTo>
                  <a:lnTo>
                    <a:pt x="7672" y="362628"/>
                  </a:lnTo>
                  <a:lnTo>
                    <a:pt x="7672" y="2947008"/>
                  </a:lnTo>
                </a:path>
              </a:pathLst>
            </a:custGeom>
            <a:ln w="12802">
              <a:solidFill>
                <a:srgbClr val="7FCCFF"/>
              </a:solidFill>
            </a:ln>
          </p:spPr>
          <p:txBody>
            <a:bodyPr wrap="square" lIns="0" tIns="0" rIns="0" bIns="0" rtlCol="0"/>
            <a:lstStyle/>
            <a:p>
              <a:endParaRPr/>
            </a:p>
          </p:txBody>
        </p:sp>
        <p:sp>
          <p:nvSpPr>
            <p:cNvPr id="260" name="object 259"/>
            <p:cNvSpPr/>
            <p:nvPr/>
          </p:nvSpPr>
          <p:spPr>
            <a:xfrm>
              <a:off x="3001829" y="1993192"/>
              <a:ext cx="8659" cy="3094504"/>
            </a:xfrm>
            <a:custGeom>
              <a:avLst/>
              <a:gdLst/>
              <a:ahLst/>
              <a:cxnLst/>
              <a:rect l="l" t="t" r="r" b="b"/>
              <a:pathLst>
                <a:path w="9525" h="3507104">
                  <a:moveTo>
                    <a:pt x="0" y="3144082"/>
                  </a:moveTo>
                  <a:lnTo>
                    <a:pt x="0" y="3325397"/>
                  </a:lnTo>
                  <a:lnTo>
                    <a:pt x="0" y="542615"/>
                  </a:lnTo>
                  <a:lnTo>
                    <a:pt x="0" y="3489636"/>
                  </a:lnTo>
                  <a:lnTo>
                    <a:pt x="0" y="3374005"/>
                  </a:lnTo>
                  <a:lnTo>
                    <a:pt x="1280" y="723942"/>
                  </a:lnTo>
                  <a:lnTo>
                    <a:pt x="1280" y="476932"/>
                  </a:lnTo>
                  <a:lnTo>
                    <a:pt x="1280" y="3506711"/>
                  </a:lnTo>
                  <a:lnTo>
                    <a:pt x="1280" y="345540"/>
                  </a:lnTo>
                  <a:lnTo>
                    <a:pt x="1280" y="3341157"/>
                  </a:lnTo>
                  <a:lnTo>
                    <a:pt x="1280" y="494007"/>
                  </a:lnTo>
                  <a:lnTo>
                    <a:pt x="1280" y="3242626"/>
                  </a:lnTo>
                  <a:lnTo>
                    <a:pt x="1280" y="608311"/>
                  </a:lnTo>
                  <a:lnTo>
                    <a:pt x="1280" y="789625"/>
                  </a:lnTo>
                  <a:lnTo>
                    <a:pt x="1280" y="674007"/>
                  </a:lnTo>
                  <a:lnTo>
                    <a:pt x="1280" y="806713"/>
                  </a:lnTo>
                  <a:lnTo>
                    <a:pt x="3842" y="822473"/>
                  </a:lnTo>
                  <a:lnTo>
                    <a:pt x="3842" y="575463"/>
                  </a:lnTo>
                  <a:lnTo>
                    <a:pt x="3842" y="789625"/>
                  </a:lnTo>
                  <a:lnTo>
                    <a:pt x="3842" y="592551"/>
                  </a:lnTo>
                  <a:lnTo>
                    <a:pt x="3842" y="641159"/>
                  </a:lnTo>
                  <a:lnTo>
                    <a:pt x="5123" y="756777"/>
                  </a:lnTo>
                  <a:lnTo>
                    <a:pt x="5123" y="559703"/>
                  </a:lnTo>
                  <a:lnTo>
                    <a:pt x="5123" y="625399"/>
                  </a:lnTo>
                  <a:lnTo>
                    <a:pt x="5123" y="295618"/>
                  </a:lnTo>
                  <a:lnTo>
                    <a:pt x="5123" y="3209778"/>
                  </a:lnTo>
                  <a:lnTo>
                    <a:pt x="5123" y="214149"/>
                  </a:lnTo>
                  <a:lnTo>
                    <a:pt x="5123" y="3308309"/>
                  </a:lnTo>
                  <a:lnTo>
                    <a:pt x="5123" y="48608"/>
                  </a:lnTo>
                  <a:lnTo>
                    <a:pt x="5123" y="3176930"/>
                  </a:lnTo>
                  <a:lnTo>
                    <a:pt x="5123" y="0"/>
                  </a:lnTo>
                  <a:lnTo>
                    <a:pt x="5123" y="3192703"/>
                  </a:lnTo>
                  <a:lnTo>
                    <a:pt x="5123" y="361301"/>
                  </a:lnTo>
                  <a:lnTo>
                    <a:pt x="5123" y="3259701"/>
                  </a:lnTo>
                  <a:lnTo>
                    <a:pt x="5123" y="526855"/>
                  </a:lnTo>
                  <a:lnTo>
                    <a:pt x="5123" y="806713"/>
                  </a:lnTo>
                  <a:lnTo>
                    <a:pt x="5123" y="756777"/>
                  </a:lnTo>
                  <a:lnTo>
                    <a:pt x="5123" y="773865"/>
                  </a:lnTo>
                  <a:lnTo>
                    <a:pt x="6403" y="756777"/>
                  </a:lnTo>
                  <a:lnTo>
                    <a:pt x="6403" y="723942"/>
                  </a:lnTo>
                  <a:lnTo>
                    <a:pt x="6403" y="773865"/>
                  </a:lnTo>
                  <a:lnTo>
                    <a:pt x="6403" y="592551"/>
                  </a:lnTo>
                  <a:lnTo>
                    <a:pt x="6403" y="691094"/>
                  </a:lnTo>
                  <a:lnTo>
                    <a:pt x="7684" y="691094"/>
                  </a:lnTo>
                  <a:lnTo>
                    <a:pt x="7684" y="641159"/>
                  </a:lnTo>
                  <a:lnTo>
                    <a:pt x="7684" y="691094"/>
                  </a:lnTo>
                  <a:lnTo>
                    <a:pt x="7684" y="509767"/>
                  </a:lnTo>
                  <a:lnTo>
                    <a:pt x="7684" y="641159"/>
                  </a:lnTo>
                  <a:lnTo>
                    <a:pt x="7684" y="559703"/>
                  </a:lnTo>
                  <a:lnTo>
                    <a:pt x="7684" y="739703"/>
                  </a:lnTo>
                  <a:lnTo>
                    <a:pt x="7684" y="509767"/>
                  </a:lnTo>
                  <a:lnTo>
                    <a:pt x="7684" y="706855"/>
                  </a:lnTo>
                  <a:lnTo>
                    <a:pt x="7684" y="608311"/>
                  </a:lnTo>
                  <a:lnTo>
                    <a:pt x="7684" y="822473"/>
                  </a:lnTo>
                  <a:lnTo>
                    <a:pt x="8965" y="739703"/>
                  </a:lnTo>
                  <a:lnTo>
                    <a:pt x="8965" y="592551"/>
                  </a:lnTo>
                  <a:lnTo>
                    <a:pt x="8965" y="723942"/>
                  </a:lnTo>
                  <a:lnTo>
                    <a:pt x="8965" y="494007"/>
                  </a:lnTo>
                  <a:lnTo>
                    <a:pt x="8965" y="625399"/>
                  </a:lnTo>
                  <a:lnTo>
                    <a:pt x="8965" y="509767"/>
                  </a:lnTo>
                </a:path>
              </a:pathLst>
            </a:custGeom>
            <a:ln w="12802">
              <a:solidFill>
                <a:srgbClr val="7FCCFF"/>
              </a:solidFill>
            </a:ln>
          </p:spPr>
          <p:txBody>
            <a:bodyPr wrap="square" lIns="0" tIns="0" rIns="0" bIns="0" rtlCol="0"/>
            <a:lstStyle/>
            <a:p>
              <a:endParaRPr/>
            </a:p>
          </p:txBody>
        </p:sp>
        <p:sp>
          <p:nvSpPr>
            <p:cNvPr id="261" name="object 260"/>
            <p:cNvSpPr/>
            <p:nvPr/>
          </p:nvSpPr>
          <p:spPr>
            <a:xfrm>
              <a:off x="3009979" y="1964208"/>
              <a:ext cx="8659" cy="3166222"/>
            </a:xfrm>
            <a:custGeom>
              <a:avLst/>
              <a:gdLst/>
              <a:ahLst/>
              <a:cxnLst/>
              <a:rect l="l" t="t" r="r" b="b"/>
              <a:pathLst>
                <a:path w="9525" h="3588385">
                  <a:moveTo>
                    <a:pt x="0" y="542615"/>
                  </a:moveTo>
                  <a:lnTo>
                    <a:pt x="0" y="411236"/>
                  </a:lnTo>
                  <a:lnTo>
                    <a:pt x="0" y="3341170"/>
                  </a:lnTo>
                  <a:lnTo>
                    <a:pt x="0" y="164226"/>
                  </a:lnTo>
                  <a:lnTo>
                    <a:pt x="0" y="3325397"/>
                  </a:lnTo>
                  <a:lnTo>
                    <a:pt x="0" y="0"/>
                  </a:lnTo>
                  <a:lnTo>
                    <a:pt x="0" y="3242626"/>
                  </a:lnTo>
                  <a:lnTo>
                    <a:pt x="1280" y="459845"/>
                  </a:lnTo>
                  <a:lnTo>
                    <a:pt x="1280" y="98543"/>
                  </a:lnTo>
                  <a:lnTo>
                    <a:pt x="1280" y="3192703"/>
                  </a:lnTo>
                  <a:lnTo>
                    <a:pt x="1280" y="246997"/>
                  </a:lnTo>
                  <a:lnTo>
                    <a:pt x="1280" y="3192703"/>
                  </a:lnTo>
                  <a:lnTo>
                    <a:pt x="1280" y="559703"/>
                  </a:lnTo>
                  <a:lnTo>
                    <a:pt x="1280" y="691094"/>
                  </a:lnTo>
                  <a:lnTo>
                    <a:pt x="2561" y="855321"/>
                  </a:lnTo>
                  <a:lnTo>
                    <a:pt x="2561" y="691094"/>
                  </a:lnTo>
                  <a:lnTo>
                    <a:pt x="2561" y="806713"/>
                  </a:lnTo>
                  <a:lnTo>
                    <a:pt x="2561" y="658246"/>
                  </a:lnTo>
                  <a:lnTo>
                    <a:pt x="2561" y="806713"/>
                  </a:lnTo>
                  <a:lnTo>
                    <a:pt x="2561" y="658246"/>
                  </a:lnTo>
                  <a:lnTo>
                    <a:pt x="2561" y="3209778"/>
                  </a:lnTo>
                  <a:lnTo>
                    <a:pt x="2561" y="756790"/>
                  </a:lnTo>
                  <a:lnTo>
                    <a:pt x="3842" y="772551"/>
                  </a:lnTo>
                  <a:lnTo>
                    <a:pt x="3842" y="756790"/>
                  </a:lnTo>
                  <a:lnTo>
                    <a:pt x="3842" y="839561"/>
                  </a:lnTo>
                  <a:lnTo>
                    <a:pt x="3842" y="691094"/>
                  </a:lnTo>
                  <a:lnTo>
                    <a:pt x="3842" y="855321"/>
                  </a:lnTo>
                  <a:lnTo>
                    <a:pt x="3842" y="806713"/>
                  </a:lnTo>
                  <a:lnTo>
                    <a:pt x="3842" y="839561"/>
                  </a:lnTo>
                  <a:lnTo>
                    <a:pt x="3842" y="756790"/>
                  </a:lnTo>
                  <a:lnTo>
                    <a:pt x="5123" y="625399"/>
                  </a:lnTo>
                  <a:lnTo>
                    <a:pt x="5123" y="575463"/>
                  </a:lnTo>
                  <a:lnTo>
                    <a:pt x="5123" y="789625"/>
                  </a:lnTo>
                  <a:lnTo>
                    <a:pt x="5123" y="608311"/>
                  </a:lnTo>
                  <a:lnTo>
                    <a:pt x="5123" y="3456788"/>
                  </a:lnTo>
                  <a:lnTo>
                    <a:pt x="5123" y="3192703"/>
                  </a:lnTo>
                  <a:lnTo>
                    <a:pt x="5123" y="3209778"/>
                  </a:lnTo>
                  <a:lnTo>
                    <a:pt x="5123" y="592551"/>
                  </a:lnTo>
                  <a:lnTo>
                    <a:pt x="5123" y="3588167"/>
                  </a:lnTo>
                  <a:lnTo>
                    <a:pt x="5123" y="3209778"/>
                  </a:lnTo>
                  <a:lnTo>
                    <a:pt x="5123" y="3374005"/>
                  </a:lnTo>
                  <a:lnTo>
                    <a:pt x="5123" y="608311"/>
                  </a:lnTo>
                  <a:lnTo>
                    <a:pt x="5123" y="3539559"/>
                  </a:lnTo>
                  <a:lnTo>
                    <a:pt x="5123" y="608311"/>
                  </a:lnTo>
                  <a:lnTo>
                    <a:pt x="5123" y="3406853"/>
                  </a:lnTo>
                  <a:lnTo>
                    <a:pt x="5123" y="691094"/>
                  </a:lnTo>
                  <a:lnTo>
                    <a:pt x="7684" y="3176930"/>
                  </a:lnTo>
                  <a:lnTo>
                    <a:pt x="7684" y="723942"/>
                  </a:lnTo>
                  <a:lnTo>
                    <a:pt x="7684" y="3209778"/>
                  </a:lnTo>
                  <a:lnTo>
                    <a:pt x="7684" y="756790"/>
                  </a:lnTo>
                  <a:lnTo>
                    <a:pt x="7684" y="3209778"/>
                  </a:lnTo>
                  <a:lnTo>
                    <a:pt x="7684" y="756790"/>
                  </a:lnTo>
                  <a:lnTo>
                    <a:pt x="7684" y="3209778"/>
                  </a:lnTo>
                  <a:lnTo>
                    <a:pt x="8965" y="3192703"/>
                  </a:lnTo>
                  <a:lnTo>
                    <a:pt x="8965" y="3358245"/>
                  </a:lnTo>
                  <a:lnTo>
                    <a:pt x="8965" y="855321"/>
                  </a:lnTo>
                  <a:lnTo>
                    <a:pt x="8965" y="3539559"/>
                  </a:lnTo>
                  <a:lnTo>
                    <a:pt x="8965" y="3225551"/>
                  </a:lnTo>
                  <a:lnTo>
                    <a:pt x="8965" y="3358245"/>
                  </a:lnTo>
                </a:path>
              </a:pathLst>
            </a:custGeom>
            <a:ln w="12802">
              <a:solidFill>
                <a:srgbClr val="7FCCFF"/>
              </a:solidFill>
            </a:ln>
          </p:spPr>
          <p:txBody>
            <a:bodyPr wrap="square" lIns="0" tIns="0" rIns="0" bIns="0" rtlCol="0"/>
            <a:lstStyle/>
            <a:p>
              <a:endParaRPr/>
            </a:p>
          </p:txBody>
        </p:sp>
        <p:sp>
          <p:nvSpPr>
            <p:cNvPr id="262" name="object 261"/>
            <p:cNvSpPr/>
            <p:nvPr/>
          </p:nvSpPr>
          <p:spPr>
            <a:xfrm>
              <a:off x="3018128" y="2283015"/>
              <a:ext cx="9814" cy="2891678"/>
            </a:xfrm>
            <a:custGeom>
              <a:avLst/>
              <a:gdLst/>
              <a:ahLst/>
              <a:cxnLst/>
              <a:rect l="l" t="t" r="r" b="b"/>
              <a:pathLst>
                <a:path w="10795" h="3277235">
                  <a:moveTo>
                    <a:pt x="0" y="2996930"/>
                  </a:moveTo>
                  <a:lnTo>
                    <a:pt x="0" y="494007"/>
                  </a:lnTo>
                  <a:lnTo>
                    <a:pt x="0" y="3276788"/>
                  </a:lnTo>
                  <a:lnTo>
                    <a:pt x="0" y="2947008"/>
                  </a:lnTo>
                  <a:lnTo>
                    <a:pt x="0" y="3029778"/>
                  </a:lnTo>
                  <a:lnTo>
                    <a:pt x="0" y="494007"/>
                  </a:lnTo>
                  <a:lnTo>
                    <a:pt x="0" y="3161170"/>
                  </a:lnTo>
                  <a:lnTo>
                    <a:pt x="0" y="2831389"/>
                  </a:lnTo>
                  <a:lnTo>
                    <a:pt x="0" y="3029778"/>
                  </a:lnTo>
                  <a:lnTo>
                    <a:pt x="0" y="2979856"/>
                  </a:lnTo>
                  <a:lnTo>
                    <a:pt x="0" y="3111234"/>
                  </a:lnTo>
                  <a:lnTo>
                    <a:pt x="0" y="2979856"/>
                  </a:lnTo>
                  <a:lnTo>
                    <a:pt x="1280" y="2964082"/>
                  </a:lnTo>
                  <a:lnTo>
                    <a:pt x="1280" y="2881312"/>
                  </a:lnTo>
                  <a:lnTo>
                    <a:pt x="1280" y="2898387"/>
                  </a:lnTo>
                  <a:lnTo>
                    <a:pt x="1280" y="2815616"/>
                  </a:lnTo>
                  <a:lnTo>
                    <a:pt x="2561" y="395476"/>
                  </a:lnTo>
                  <a:lnTo>
                    <a:pt x="2561" y="411236"/>
                  </a:lnTo>
                  <a:lnTo>
                    <a:pt x="2561" y="378388"/>
                  </a:lnTo>
                  <a:lnTo>
                    <a:pt x="2561" y="494007"/>
                  </a:lnTo>
                  <a:lnTo>
                    <a:pt x="2561" y="411236"/>
                  </a:lnTo>
                  <a:lnTo>
                    <a:pt x="2561" y="478247"/>
                  </a:lnTo>
                  <a:lnTo>
                    <a:pt x="2561" y="411236"/>
                  </a:lnTo>
                  <a:lnTo>
                    <a:pt x="2561" y="461159"/>
                  </a:lnTo>
                  <a:lnTo>
                    <a:pt x="2561" y="362628"/>
                  </a:lnTo>
                  <a:lnTo>
                    <a:pt x="2561" y="395476"/>
                  </a:lnTo>
                  <a:lnTo>
                    <a:pt x="2561" y="115618"/>
                  </a:lnTo>
                  <a:lnTo>
                    <a:pt x="2561" y="165541"/>
                  </a:lnTo>
                  <a:lnTo>
                    <a:pt x="3842" y="345540"/>
                  </a:lnTo>
                  <a:lnTo>
                    <a:pt x="3842" y="246997"/>
                  </a:lnTo>
                  <a:lnTo>
                    <a:pt x="3842" y="428311"/>
                  </a:lnTo>
                  <a:lnTo>
                    <a:pt x="3842" y="345540"/>
                  </a:lnTo>
                  <a:lnTo>
                    <a:pt x="3842" y="2914160"/>
                  </a:lnTo>
                  <a:lnTo>
                    <a:pt x="3842" y="2815616"/>
                  </a:lnTo>
                  <a:lnTo>
                    <a:pt x="3842" y="2979856"/>
                  </a:lnTo>
                  <a:lnTo>
                    <a:pt x="3842" y="2848464"/>
                  </a:lnTo>
                  <a:lnTo>
                    <a:pt x="3842" y="2979856"/>
                  </a:lnTo>
                  <a:lnTo>
                    <a:pt x="3842" y="2898387"/>
                  </a:lnTo>
                  <a:lnTo>
                    <a:pt x="5123" y="2864237"/>
                  </a:lnTo>
                  <a:lnTo>
                    <a:pt x="5123" y="2931235"/>
                  </a:lnTo>
                  <a:lnTo>
                    <a:pt x="5123" y="461159"/>
                  </a:lnTo>
                  <a:lnTo>
                    <a:pt x="5123" y="2898387"/>
                  </a:lnTo>
                  <a:lnTo>
                    <a:pt x="5123" y="395476"/>
                  </a:lnTo>
                  <a:lnTo>
                    <a:pt x="5123" y="494007"/>
                  </a:lnTo>
                  <a:lnTo>
                    <a:pt x="5123" y="345540"/>
                  </a:lnTo>
                  <a:lnTo>
                    <a:pt x="7684" y="2831389"/>
                  </a:lnTo>
                  <a:lnTo>
                    <a:pt x="7684" y="378388"/>
                  </a:lnTo>
                  <a:lnTo>
                    <a:pt x="7684" y="2831389"/>
                  </a:lnTo>
                  <a:lnTo>
                    <a:pt x="7684" y="214149"/>
                  </a:lnTo>
                  <a:lnTo>
                    <a:pt x="7684" y="2881312"/>
                  </a:lnTo>
                  <a:lnTo>
                    <a:pt x="7684" y="165541"/>
                  </a:lnTo>
                  <a:lnTo>
                    <a:pt x="7684" y="2898387"/>
                  </a:lnTo>
                  <a:lnTo>
                    <a:pt x="7684" y="148466"/>
                  </a:lnTo>
                  <a:lnTo>
                    <a:pt x="7684" y="2864237"/>
                  </a:lnTo>
                  <a:lnTo>
                    <a:pt x="7684" y="65682"/>
                  </a:lnTo>
                  <a:lnTo>
                    <a:pt x="7684" y="329780"/>
                  </a:lnTo>
                  <a:lnTo>
                    <a:pt x="7684" y="231236"/>
                  </a:lnTo>
                  <a:lnTo>
                    <a:pt x="7684" y="395476"/>
                  </a:lnTo>
                  <a:lnTo>
                    <a:pt x="7684" y="329780"/>
                  </a:lnTo>
                  <a:lnTo>
                    <a:pt x="8952" y="428311"/>
                  </a:lnTo>
                  <a:lnTo>
                    <a:pt x="8952" y="494007"/>
                  </a:lnTo>
                  <a:lnTo>
                    <a:pt x="8952" y="264084"/>
                  </a:lnTo>
                  <a:lnTo>
                    <a:pt x="8952" y="395476"/>
                  </a:lnTo>
                  <a:lnTo>
                    <a:pt x="8952" y="231236"/>
                  </a:lnTo>
                  <a:lnTo>
                    <a:pt x="8952" y="478247"/>
                  </a:lnTo>
                  <a:lnTo>
                    <a:pt x="8952" y="214149"/>
                  </a:lnTo>
                  <a:lnTo>
                    <a:pt x="8952" y="264084"/>
                  </a:lnTo>
                  <a:lnTo>
                    <a:pt x="10246" y="378388"/>
                  </a:lnTo>
                  <a:lnTo>
                    <a:pt x="10246" y="0"/>
                  </a:lnTo>
                </a:path>
              </a:pathLst>
            </a:custGeom>
            <a:ln w="12802">
              <a:solidFill>
                <a:srgbClr val="7FCCFF"/>
              </a:solidFill>
            </a:ln>
          </p:spPr>
          <p:txBody>
            <a:bodyPr wrap="square" lIns="0" tIns="0" rIns="0" bIns="0" rtlCol="0"/>
            <a:lstStyle/>
            <a:p>
              <a:endParaRPr/>
            </a:p>
          </p:txBody>
        </p:sp>
        <p:sp>
          <p:nvSpPr>
            <p:cNvPr id="263" name="object 262"/>
            <p:cNvSpPr/>
            <p:nvPr/>
          </p:nvSpPr>
          <p:spPr>
            <a:xfrm>
              <a:off x="3027443" y="2182146"/>
              <a:ext cx="6350" cy="2963396"/>
            </a:xfrm>
            <a:custGeom>
              <a:avLst/>
              <a:gdLst/>
              <a:ahLst/>
              <a:cxnLst/>
              <a:rect l="l" t="t" r="r" b="b"/>
              <a:pathLst>
                <a:path w="6985" h="3358515">
                  <a:moveTo>
                    <a:pt x="0" y="114316"/>
                  </a:moveTo>
                  <a:lnTo>
                    <a:pt x="0" y="0"/>
                  </a:lnTo>
                  <a:lnTo>
                    <a:pt x="0" y="525553"/>
                  </a:lnTo>
                  <a:lnTo>
                    <a:pt x="0" y="312705"/>
                  </a:lnTo>
                  <a:lnTo>
                    <a:pt x="0" y="592564"/>
                  </a:lnTo>
                  <a:lnTo>
                    <a:pt x="0" y="361314"/>
                  </a:lnTo>
                  <a:lnTo>
                    <a:pt x="0" y="575476"/>
                  </a:lnTo>
                  <a:lnTo>
                    <a:pt x="0" y="509793"/>
                  </a:lnTo>
                  <a:lnTo>
                    <a:pt x="1280" y="411249"/>
                  </a:lnTo>
                  <a:lnTo>
                    <a:pt x="1280" y="444097"/>
                  </a:lnTo>
                  <a:lnTo>
                    <a:pt x="1280" y="262783"/>
                  </a:lnTo>
                  <a:lnTo>
                    <a:pt x="1280" y="509793"/>
                  </a:lnTo>
                  <a:lnTo>
                    <a:pt x="1280" y="0"/>
                  </a:lnTo>
                  <a:lnTo>
                    <a:pt x="1280" y="2929933"/>
                  </a:lnTo>
                  <a:lnTo>
                    <a:pt x="1280" y="0"/>
                  </a:lnTo>
                  <a:lnTo>
                    <a:pt x="1280" y="3012704"/>
                  </a:lnTo>
                  <a:lnTo>
                    <a:pt x="1280" y="15773"/>
                  </a:lnTo>
                  <a:lnTo>
                    <a:pt x="1280" y="3078399"/>
                  </a:lnTo>
                  <a:lnTo>
                    <a:pt x="1280" y="3012704"/>
                  </a:lnTo>
                  <a:lnTo>
                    <a:pt x="2548" y="444097"/>
                  </a:lnTo>
                  <a:lnTo>
                    <a:pt x="2548" y="212847"/>
                  </a:lnTo>
                  <a:lnTo>
                    <a:pt x="2548" y="3111247"/>
                  </a:lnTo>
                  <a:lnTo>
                    <a:pt x="2548" y="328466"/>
                  </a:lnTo>
                  <a:lnTo>
                    <a:pt x="2548" y="3028477"/>
                  </a:lnTo>
                  <a:lnTo>
                    <a:pt x="2548" y="575476"/>
                  </a:lnTo>
                  <a:lnTo>
                    <a:pt x="2548" y="592564"/>
                  </a:lnTo>
                  <a:lnTo>
                    <a:pt x="3829" y="509793"/>
                  </a:lnTo>
                  <a:lnTo>
                    <a:pt x="3829" y="559716"/>
                  </a:lnTo>
                  <a:lnTo>
                    <a:pt x="3829" y="378401"/>
                  </a:lnTo>
                  <a:lnTo>
                    <a:pt x="3829" y="559716"/>
                  </a:lnTo>
                  <a:lnTo>
                    <a:pt x="3829" y="295618"/>
                  </a:lnTo>
                  <a:lnTo>
                    <a:pt x="3829" y="608324"/>
                  </a:lnTo>
                  <a:lnTo>
                    <a:pt x="3829" y="444097"/>
                  </a:lnTo>
                  <a:lnTo>
                    <a:pt x="3829" y="559716"/>
                  </a:lnTo>
                  <a:lnTo>
                    <a:pt x="3829" y="476945"/>
                  </a:lnTo>
                  <a:lnTo>
                    <a:pt x="3829" y="575476"/>
                  </a:lnTo>
                  <a:lnTo>
                    <a:pt x="3829" y="444097"/>
                  </a:lnTo>
                  <a:lnTo>
                    <a:pt x="3829" y="525553"/>
                  </a:lnTo>
                  <a:lnTo>
                    <a:pt x="5123" y="592564"/>
                  </a:lnTo>
                  <a:lnTo>
                    <a:pt x="5123" y="542628"/>
                  </a:lnTo>
                  <a:lnTo>
                    <a:pt x="6391" y="592564"/>
                  </a:lnTo>
                  <a:lnTo>
                    <a:pt x="6391" y="525553"/>
                  </a:lnTo>
                  <a:lnTo>
                    <a:pt x="6391" y="3159856"/>
                  </a:lnTo>
                  <a:lnTo>
                    <a:pt x="6391" y="328466"/>
                  </a:lnTo>
                  <a:lnTo>
                    <a:pt x="6391" y="3209791"/>
                  </a:lnTo>
                  <a:lnTo>
                    <a:pt x="6391" y="279858"/>
                  </a:lnTo>
                  <a:lnTo>
                    <a:pt x="6391" y="3358257"/>
                  </a:lnTo>
                  <a:lnTo>
                    <a:pt x="6391" y="65695"/>
                  </a:lnTo>
                  <a:lnTo>
                    <a:pt x="6391" y="3127008"/>
                  </a:lnTo>
                  <a:lnTo>
                    <a:pt x="6391" y="131391"/>
                  </a:lnTo>
                  <a:lnTo>
                    <a:pt x="6391" y="3028477"/>
                  </a:lnTo>
                  <a:lnTo>
                    <a:pt x="6391" y="197087"/>
                  </a:lnTo>
                  <a:lnTo>
                    <a:pt x="6391" y="592564"/>
                  </a:lnTo>
                  <a:lnTo>
                    <a:pt x="6391" y="444097"/>
                  </a:lnTo>
                  <a:lnTo>
                    <a:pt x="6391" y="542628"/>
                  </a:lnTo>
                </a:path>
              </a:pathLst>
            </a:custGeom>
            <a:ln w="12802">
              <a:solidFill>
                <a:srgbClr val="7FCCFF"/>
              </a:solidFill>
            </a:ln>
          </p:spPr>
          <p:txBody>
            <a:bodyPr wrap="square" lIns="0" tIns="0" rIns="0" bIns="0" rtlCol="0"/>
            <a:lstStyle/>
            <a:p>
              <a:endParaRPr/>
            </a:p>
          </p:txBody>
        </p:sp>
        <p:sp>
          <p:nvSpPr>
            <p:cNvPr id="264" name="object 263"/>
            <p:cNvSpPr/>
            <p:nvPr/>
          </p:nvSpPr>
          <p:spPr>
            <a:xfrm>
              <a:off x="3033254" y="2152015"/>
              <a:ext cx="12123" cy="2876550"/>
            </a:xfrm>
            <a:custGeom>
              <a:avLst/>
              <a:gdLst/>
              <a:ahLst/>
              <a:cxnLst/>
              <a:rect l="l" t="t" r="r" b="b"/>
              <a:pathLst>
                <a:path w="13335" h="3260090">
                  <a:moveTo>
                    <a:pt x="0" y="576777"/>
                  </a:moveTo>
                  <a:lnTo>
                    <a:pt x="1280" y="626713"/>
                  </a:lnTo>
                  <a:lnTo>
                    <a:pt x="1280" y="593865"/>
                  </a:lnTo>
                  <a:lnTo>
                    <a:pt x="2561" y="576777"/>
                  </a:lnTo>
                  <a:lnTo>
                    <a:pt x="2561" y="593865"/>
                  </a:lnTo>
                  <a:lnTo>
                    <a:pt x="2561" y="559703"/>
                  </a:lnTo>
                  <a:lnTo>
                    <a:pt x="2561" y="593865"/>
                  </a:lnTo>
                  <a:lnTo>
                    <a:pt x="3842" y="445399"/>
                  </a:lnTo>
                  <a:lnTo>
                    <a:pt x="3842" y="428311"/>
                  </a:lnTo>
                  <a:lnTo>
                    <a:pt x="3842" y="2996930"/>
                  </a:lnTo>
                  <a:lnTo>
                    <a:pt x="3842" y="279845"/>
                  </a:lnTo>
                  <a:lnTo>
                    <a:pt x="3842" y="3243941"/>
                  </a:lnTo>
                  <a:lnTo>
                    <a:pt x="3842" y="66997"/>
                  </a:lnTo>
                  <a:lnTo>
                    <a:pt x="3842" y="3226853"/>
                  </a:lnTo>
                  <a:lnTo>
                    <a:pt x="3842" y="0"/>
                  </a:lnTo>
                  <a:lnTo>
                    <a:pt x="3842" y="3243941"/>
                  </a:lnTo>
                  <a:lnTo>
                    <a:pt x="3842" y="3012704"/>
                  </a:lnTo>
                  <a:lnTo>
                    <a:pt x="3842" y="3029778"/>
                  </a:lnTo>
                  <a:lnTo>
                    <a:pt x="3842" y="181301"/>
                  </a:lnTo>
                  <a:lnTo>
                    <a:pt x="3842" y="314007"/>
                  </a:lnTo>
                  <a:lnTo>
                    <a:pt x="5123" y="3029778"/>
                  </a:lnTo>
                  <a:lnTo>
                    <a:pt x="5123" y="3128309"/>
                  </a:lnTo>
                  <a:lnTo>
                    <a:pt x="5123" y="181301"/>
                  </a:lnTo>
                  <a:lnTo>
                    <a:pt x="5123" y="494007"/>
                  </a:lnTo>
                  <a:lnTo>
                    <a:pt x="5123" y="428311"/>
                  </a:lnTo>
                  <a:lnTo>
                    <a:pt x="5123" y="559703"/>
                  </a:lnTo>
                  <a:lnTo>
                    <a:pt x="6403" y="609625"/>
                  </a:lnTo>
                  <a:lnTo>
                    <a:pt x="6403" y="478247"/>
                  </a:lnTo>
                  <a:lnTo>
                    <a:pt x="6403" y="559703"/>
                  </a:lnTo>
                  <a:lnTo>
                    <a:pt x="6403" y="412551"/>
                  </a:lnTo>
                  <a:lnTo>
                    <a:pt x="6403" y="609625"/>
                  </a:lnTo>
                  <a:lnTo>
                    <a:pt x="6403" y="494007"/>
                  </a:lnTo>
                  <a:lnTo>
                    <a:pt x="6403" y="593865"/>
                  </a:lnTo>
                  <a:lnTo>
                    <a:pt x="6403" y="494007"/>
                  </a:lnTo>
                  <a:lnTo>
                    <a:pt x="7684" y="526855"/>
                  </a:lnTo>
                  <a:lnTo>
                    <a:pt x="7684" y="593865"/>
                  </a:lnTo>
                  <a:lnTo>
                    <a:pt x="7684" y="379703"/>
                  </a:lnTo>
                  <a:lnTo>
                    <a:pt x="7684" y="3012704"/>
                  </a:lnTo>
                  <a:lnTo>
                    <a:pt x="8965" y="478247"/>
                  </a:lnTo>
                  <a:lnTo>
                    <a:pt x="8965" y="264084"/>
                  </a:lnTo>
                  <a:lnTo>
                    <a:pt x="8965" y="3259701"/>
                  </a:lnTo>
                  <a:lnTo>
                    <a:pt x="8965" y="231236"/>
                  </a:lnTo>
                  <a:lnTo>
                    <a:pt x="8965" y="3243941"/>
                  </a:lnTo>
                  <a:lnTo>
                    <a:pt x="8965" y="2979856"/>
                  </a:lnTo>
                  <a:lnTo>
                    <a:pt x="8965" y="2996930"/>
                  </a:lnTo>
                  <a:lnTo>
                    <a:pt x="8965" y="198389"/>
                  </a:lnTo>
                  <a:lnTo>
                    <a:pt x="8965" y="3194005"/>
                  </a:lnTo>
                  <a:lnTo>
                    <a:pt x="8965" y="478247"/>
                  </a:lnTo>
                  <a:lnTo>
                    <a:pt x="8965" y="3194005"/>
                  </a:lnTo>
                  <a:lnTo>
                    <a:pt x="8965" y="2964082"/>
                  </a:lnTo>
                  <a:lnTo>
                    <a:pt x="8965" y="2996930"/>
                  </a:lnTo>
                  <a:lnTo>
                    <a:pt x="10246" y="2979856"/>
                  </a:lnTo>
                  <a:lnTo>
                    <a:pt x="10246" y="3062626"/>
                  </a:lnTo>
                  <a:lnTo>
                    <a:pt x="10246" y="3012704"/>
                  </a:lnTo>
                  <a:lnTo>
                    <a:pt x="10246" y="3112549"/>
                  </a:lnTo>
                  <a:lnTo>
                    <a:pt x="10246" y="2964082"/>
                  </a:lnTo>
                  <a:lnTo>
                    <a:pt x="11526" y="2996930"/>
                  </a:lnTo>
                  <a:lnTo>
                    <a:pt x="11526" y="3012704"/>
                  </a:lnTo>
                  <a:lnTo>
                    <a:pt x="11526" y="2964082"/>
                  </a:lnTo>
                  <a:lnTo>
                    <a:pt x="12807" y="593865"/>
                  </a:lnTo>
                  <a:lnTo>
                    <a:pt x="12807" y="329767"/>
                  </a:lnTo>
                  <a:lnTo>
                    <a:pt x="12807" y="428311"/>
                  </a:lnTo>
                  <a:lnTo>
                    <a:pt x="12807" y="231236"/>
                  </a:lnTo>
                  <a:lnTo>
                    <a:pt x="12807" y="314007"/>
                  </a:lnTo>
                </a:path>
              </a:pathLst>
            </a:custGeom>
            <a:ln w="12802">
              <a:solidFill>
                <a:srgbClr val="7FCCFF"/>
              </a:solidFill>
            </a:ln>
          </p:spPr>
          <p:txBody>
            <a:bodyPr wrap="square" lIns="0" tIns="0" rIns="0" bIns="0" rtlCol="0"/>
            <a:lstStyle/>
            <a:p>
              <a:endParaRPr/>
            </a:p>
          </p:txBody>
        </p:sp>
        <p:sp>
          <p:nvSpPr>
            <p:cNvPr id="265" name="object 264"/>
            <p:cNvSpPr/>
            <p:nvPr/>
          </p:nvSpPr>
          <p:spPr>
            <a:xfrm>
              <a:off x="3044898" y="2211130"/>
              <a:ext cx="8659" cy="2629460"/>
            </a:xfrm>
            <a:custGeom>
              <a:avLst/>
              <a:gdLst/>
              <a:ahLst/>
              <a:cxnLst/>
              <a:rect l="l" t="t" r="r" b="b"/>
              <a:pathLst>
                <a:path w="9525" h="2980054">
                  <a:moveTo>
                    <a:pt x="0" y="247010"/>
                  </a:moveTo>
                  <a:lnTo>
                    <a:pt x="0" y="427010"/>
                  </a:lnTo>
                  <a:lnTo>
                    <a:pt x="0" y="197087"/>
                  </a:lnTo>
                  <a:lnTo>
                    <a:pt x="0" y="2912858"/>
                  </a:lnTo>
                  <a:lnTo>
                    <a:pt x="0" y="444097"/>
                  </a:lnTo>
                  <a:lnTo>
                    <a:pt x="0" y="476945"/>
                  </a:lnTo>
                  <a:lnTo>
                    <a:pt x="0" y="361314"/>
                  </a:lnTo>
                  <a:lnTo>
                    <a:pt x="0" y="2912858"/>
                  </a:lnTo>
                  <a:lnTo>
                    <a:pt x="0" y="559716"/>
                  </a:lnTo>
                  <a:lnTo>
                    <a:pt x="0" y="2929933"/>
                  </a:lnTo>
                  <a:lnTo>
                    <a:pt x="1280" y="394162"/>
                  </a:lnTo>
                  <a:lnTo>
                    <a:pt x="1280" y="526868"/>
                  </a:lnTo>
                  <a:lnTo>
                    <a:pt x="2561" y="492705"/>
                  </a:lnTo>
                  <a:lnTo>
                    <a:pt x="2561" y="509780"/>
                  </a:lnTo>
                  <a:lnTo>
                    <a:pt x="2561" y="345553"/>
                  </a:lnTo>
                  <a:lnTo>
                    <a:pt x="2561" y="476945"/>
                  </a:lnTo>
                  <a:lnTo>
                    <a:pt x="2561" y="328466"/>
                  </a:lnTo>
                  <a:lnTo>
                    <a:pt x="2561" y="575476"/>
                  </a:lnTo>
                  <a:lnTo>
                    <a:pt x="2561" y="229935"/>
                  </a:lnTo>
                  <a:lnTo>
                    <a:pt x="2561" y="279858"/>
                  </a:lnTo>
                  <a:lnTo>
                    <a:pt x="3842" y="575476"/>
                  </a:lnTo>
                  <a:lnTo>
                    <a:pt x="3842" y="427010"/>
                  </a:lnTo>
                  <a:lnTo>
                    <a:pt x="3842" y="575476"/>
                  </a:lnTo>
                  <a:lnTo>
                    <a:pt x="3842" y="509780"/>
                  </a:lnTo>
                  <a:lnTo>
                    <a:pt x="3842" y="575476"/>
                  </a:lnTo>
                  <a:lnTo>
                    <a:pt x="3842" y="361314"/>
                  </a:lnTo>
                  <a:lnTo>
                    <a:pt x="3842" y="575476"/>
                  </a:lnTo>
                  <a:lnTo>
                    <a:pt x="3842" y="492705"/>
                  </a:lnTo>
                  <a:lnTo>
                    <a:pt x="5123" y="411249"/>
                  </a:lnTo>
                  <a:lnTo>
                    <a:pt x="5123" y="575476"/>
                  </a:lnTo>
                  <a:lnTo>
                    <a:pt x="5123" y="179999"/>
                  </a:lnTo>
                  <a:lnTo>
                    <a:pt x="5123" y="492705"/>
                  </a:lnTo>
                  <a:lnTo>
                    <a:pt x="5123" y="179999"/>
                  </a:lnTo>
                  <a:lnTo>
                    <a:pt x="5123" y="476945"/>
                  </a:lnTo>
                  <a:lnTo>
                    <a:pt x="5123" y="0"/>
                  </a:lnTo>
                  <a:lnTo>
                    <a:pt x="5123" y="509780"/>
                  </a:lnTo>
                  <a:lnTo>
                    <a:pt x="5123" y="15773"/>
                  </a:lnTo>
                  <a:lnTo>
                    <a:pt x="5123" y="526868"/>
                  </a:lnTo>
                  <a:lnTo>
                    <a:pt x="5123" y="345553"/>
                  </a:lnTo>
                  <a:lnTo>
                    <a:pt x="5123" y="575476"/>
                  </a:lnTo>
                  <a:lnTo>
                    <a:pt x="5123" y="427010"/>
                  </a:lnTo>
                  <a:lnTo>
                    <a:pt x="5123" y="542628"/>
                  </a:lnTo>
                  <a:lnTo>
                    <a:pt x="6391" y="2912858"/>
                  </a:lnTo>
                  <a:lnTo>
                    <a:pt x="7684" y="542628"/>
                  </a:lnTo>
                  <a:lnTo>
                    <a:pt x="7684" y="394162"/>
                  </a:lnTo>
                  <a:lnTo>
                    <a:pt x="7684" y="526868"/>
                  </a:lnTo>
                  <a:lnTo>
                    <a:pt x="7684" y="394162"/>
                  </a:lnTo>
                  <a:lnTo>
                    <a:pt x="7684" y="2979856"/>
                  </a:lnTo>
                  <a:lnTo>
                    <a:pt x="7684" y="212847"/>
                  </a:lnTo>
                  <a:lnTo>
                    <a:pt x="7684" y="2897085"/>
                  </a:lnTo>
                  <a:lnTo>
                    <a:pt x="7684" y="131391"/>
                  </a:lnTo>
                  <a:lnTo>
                    <a:pt x="7684" y="345553"/>
                  </a:lnTo>
                  <a:lnTo>
                    <a:pt x="7684" y="197087"/>
                  </a:lnTo>
                  <a:lnTo>
                    <a:pt x="7684" y="509780"/>
                  </a:lnTo>
                  <a:lnTo>
                    <a:pt x="7684" y="361314"/>
                  </a:lnTo>
                  <a:lnTo>
                    <a:pt x="7684" y="575476"/>
                  </a:lnTo>
                  <a:lnTo>
                    <a:pt x="7684" y="476945"/>
                  </a:lnTo>
                  <a:lnTo>
                    <a:pt x="7684" y="509780"/>
                  </a:lnTo>
                  <a:lnTo>
                    <a:pt x="8965" y="444097"/>
                  </a:lnTo>
                  <a:lnTo>
                    <a:pt x="8965" y="542628"/>
                  </a:lnTo>
                  <a:lnTo>
                    <a:pt x="8965" y="262770"/>
                  </a:lnTo>
                  <a:lnTo>
                    <a:pt x="8965" y="476945"/>
                  </a:lnTo>
                  <a:lnTo>
                    <a:pt x="8965" y="212847"/>
                  </a:lnTo>
                  <a:lnTo>
                    <a:pt x="8965" y="492705"/>
                  </a:lnTo>
                  <a:lnTo>
                    <a:pt x="8965" y="114304"/>
                  </a:lnTo>
                  <a:lnTo>
                    <a:pt x="8965" y="526868"/>
                  </a:lnTo>
                  <a:lnTo>
                    <a:pt x="8965" y="32847"/>
                  </a:lnTo>
                  <a:lnTo>
                    <a:pt x="8965" y="279858"/>
                  </a:lnTo>
                </a:path>
              </a:pathLst>
            </a:custGeom>
            <a:ln w="12802">
              <a:solidFill>
                <a:srgbClr val="7FCCFF"/>
              </a:solidFill>
            </a:ln>
          </p:spPr>
          <p:txBody>
            <a:bodyPr wrap="square" lIns="0" tIns="0" rIns="0" bIns="0" rtlCol="0"/>
            <a:lstStyle/>
            <a:p>
              <a:endParaRPr/>
            </a:p>
          </p:txBody>
        </p:sp>
        <p:sp>
          <p:nvSpPr>
            <p:cNvPr id="266" name="object 265"/>
            <p:cNvSpPr/>
            <p:nvPr/>
          </p:nvSpPr>
          <p:spPr>
            <a:xfrm>
              <a:off x="3053048" y="2022176"/>
              <a:ext cx="7505" cy="3021665"/>
            </a:xfrm>
            <a:custGeom>
              <a:avLst/>
              <a:gdLst/>
              <a:ahLst/>
              <a:cxnLst/>
              <a:rect l="l" t="t" r="r" b="b"/>
              <a:pathLst>
                <a:path w="8254" h="3424554">
                  <a:moveTo>
                    <a:pt x="0" y="494007"/>
                  </a:moveTo>
                  <a:lnTo>
                    <a:pt x="0" y="723929"/>
                  </a:lnTo>
                  <a:lnTo>
                    <a:pt x="0" y="494007"/>
                  </a:lnTo>
                  <a:lnTo>
                    <a:pt x="0" y="575463"/>
                  </a:lnTo>
                  <a:lnTo>
                    <a:pt x="1268" y="773865"/>
                  </a:lnTo>
                  <a:lnTo>
                    <a:pt x="1268" y="625399"/>
                  </a:lnTo>
                  <a:lnTo>
                    <a:pt x="1268" y="773865"/>
                  </a:lnTo>
                  <a:lnTo>
                    <a:pt x="1268" y="608311"/>
                  </a:lnTo>
                  <a:lnTo>
                    <a:pt x="1268" y="756777"/>
                  </a:lnTo>
                  <a:lnTo>
                    <a:pt x="2548" y="706855"/>
                  </a:lnTo>
                  <a:lnTo>
                    <a:pt x="2548" y="756777"/>
                  </a:lnTo>
                  <a:lnTo>
                    <a:pt x="2548" y="378388"/>
                  </a:lnTo>
                  <a:lnTo>
                    <a:pt x="2548" y="658246"/>
                  </a:lnTo>
                  <a:lnTo>
                    <a:pt x="2548" y="214149"/>
                  </a:lnTo>
                  <a:lnTo>
                    <a:pt x="2548" y="789625"/>
                  </a:lnTo>
                  <a:lnTo>
                    <a:pt x="2548" y="214149"/>
                  </a:lnTo>
                  <a:lnTo>
                    <a:pt x="2548" y="741017"/>
                  </a:lnTo>
                  <a:lnTo>
                    <a:pt x="2548" y="0"/>
                  </a:lnTo>
                  <a:lnTo>
                    <a:pt x="2548" y="773865"/>
                  </a:lnTo>
                  <a:lnTo>
                    <a:pt x="2548" y="164226"/>
                  </a:lnTo>
                  <a:lnTo>
                    <a:pt x="2548" y="3226853"/>
                  </a:lnTo>
                  <a:lnTo>
                    <a:pt x="2548" y="131378"/>
                  </a:lnTo>
                  <a:lnTo>
                    <a:pt x="2548" y="3159856"/>
                  </a:lnTo>
                  <a:lnTo>
                    <a:pt x="2548" y="674007"/>
                  </a:lnTo>
                  <a:lnTo>
                    <a:pt x="3842" y="295618"/>
                  </a:lnTo>
                  <a:lnTo>
                    <a:pt x="3842" y="214149"/>
                  </a:lnTo>
                  <a:lnTo>
                    <a:pt x="3842" y="3111234"/>
                  </a:lnTo>
                  <a:lnTo>
                    <a:pt x="3842" y="411236"/>
                  </a:lnTo>
                  <a:lnTo>
                    <a:pt x="3842" y="741017"/>
                  </a:lnTo>
                  <a:lnTo>
                    <a:pt x="3842" y="641159"/>
                  </a:lnTo>
                  <a:lnTo>
                    <a:pt x="3842" y="789625"/>
                  </a:lnTo>
                  <a:lnTo>
                    <a:pt x="3842" y="625399"/>
                  </a:lnTo>
                  <a:lnTo>
                    <a:pt x="3842" y="789625"/>
                  </a:lnTo>
                  <a:lnTo>
                    <a:pt x="3842" y="559703"/>
                  </a:lnTo>
                  <a:lnTo>
                    <a:pt x="3842" y="773865"/>
                  </a:lnTo>
                  <a:lnTo>
                    <a:pt x="3842" y="625399"/>
                  </a:lnTo>
                  <a:lnTo>
                    <a:pt x="3842" y="691094"/>
                  </a:lnTo>
                  <a:lnTo>
                    <a:pt x="5110" y="756777"/>
                  </a:lnTo>
                  <a:lnTo>
                    <a:pt x="5110" y="625399"/>
                  </a:lnTo>
                  <a:lnTo>
                    <a:pt x="5110" y="773865"/>
                  </a:lnTo>
                  <a:lnTo>
                    <a:pt x="5110" y="559703"/>
                  </a:lnTo>
                  <a:lnTo>
                    <a:pt x="5110" y="691094"/>
                  </a:lnTo>
                  <a:lnTo>
                    <a:pt x="5110" y="542615"/>
                  </a:lnTo>
                  <a:lnTo>
                    <a:pt x="5110" y="756777"/>
                  </a:lnTo>
                  <a:lnTo>
                    <a:pt x="5110" y="461159"/>
                  </a:lnTo>
                  <a:lnTo>
                    <a:pt x="5110" y="658246"/>
                  </a:lnTo>
                  <a:lnTo>
                    <a:pt x="5110" y="641159"/>
                  </a:lnTo>
                  <a:lnTo>
                    <a:pt x="5110" y="706855"/>
                  </a:lnTo>
                  <a:lnTo>
                    <a:pt x="5110" y="658246"/>
                  </a:lnTo>
                  <a:lnTo>
                    <a:pt x="5110" y="789625"/>
                  </a:lnTo>
                  <a:lnTo>
                    <a:pt x="6391" y="789625"/>
                  </a:lnTo>
                  <a:lnTo>
                    <a:pt x="6391" y="756777"/>
                  </a:lnTo>
                  <a:lnTo>
                    <a:pt x="6391" y="789625"/>
                  </a:lnTo>
                  <a:lnTo>
                    <a:pt x="6391" y="691094"/>
                  </a:lnTo>
                  <a:lnTo>
                    <a:pt x="6391" y="723929"/>
                  </a:lnTo>
                  <a:lnTo>
                    <a:pt x="6391" y="411236"/>
                  </a:lnTo>
                  <a:lnTo>
                    <a:pt x="6391" y="3176930"/>
                  </a:lnTo>
                  <a:lnTo>
                    <a:pt x="7672" y="789625"/>
                  </a:lnTo>
                  <a:lnTo>
                    <a:pt x="7672" y="197074"/>
                  </a:lnTo>
                  <a:lnTo>
                    <a:pt x="7672" y="3325397"/>
                  </a:lnTo>
                  <a:lnTo>
                    <a:pt x="7672" y="214149"/>
                  </a:lnTo>
                  <a:lnTo>
                    <a:pt x="7672" y="3423940"/>
                  </a:lnTo>
                  <a:lnTo>
                    <a:pt x="7672" y="526855"/>
                  </a:lnTo>
                </a:path>
              </a:pathLst>
            </a:custGeom>
            <a:ln w="12802">
              <a:solidFill>
                <a:srgbClr val="7FCCFF"/>
              </a:solidFill>
            </a:ln>
          </p:spPr>
          <p:txBody>
            <a:bodyPr wrap="square" lIns="0" tIns="0" rIns="0" bIns="0" rtlCol="0"/>
            <a:lstStyle/>
            <a:p>
              <a:endParaRPr/>
            </a:p>
          </p:txBody>
        </p:sp>
        <p:sp>
          <p:nvSpPr>
            <p:cNvPr id="267" name="object 266"/>
            <p:cNvSpPr/>
            <p:nvPr/>
          </p:nvSpPr>
          <p:spPr>
            <a:xfrm>
              <a:off x="3060034" y="2022175"/>
              <a:ext cx="8659" cy="3123640"/>
            </a:xfrm>
            <a:custGeom>
              <a:avLst/>
              <a:gdLst/>
              <a:ahLst/>
              <a:cxnLst/>
              <a:rect l="l" t="t" r="r" b="b"/>
              <a:pathLst>
                <a:path w="9525" h="3540125">
                  <a:moveTo>
                    <a:pt x="0" y="526855"/>
                  </a:moveTo>
                  <a:lnTo>
                    <a:pt x="0" y="444084"/>
                  </a:lnTo>
                  <a:lnTo>
                    <a:pt x="0" y="3539559"/>
                  </a:lnTo>
                  <a:lnTo>
                    <a:pt x="0" y="691094"/>
                  </a:lnTo>
                  <a:lnTo>
                    <a:pt x="0" y="3522471"/>
                  </a:lnTo>
                  <a:lnTo>
                    <a:pt x="0" y="3159856"/>
                  </a:lnTo>
                  <a:lnTo>
                    <a:pt x="0" y="3176930"/>
                  </a:lnTo>
                  <a:lnTo>
                    <a:pt x="0" y="3127008"/>
                  </a:lnTo>
                  <a:lnTo>
                    <a:pt x="0" y="3325397"/>
                  </a:lnTo>
                  <a:lnTo>
                    <a:pt x="0" y="3226853"/>
                  </a:lnTo>
                  <a:lnTo>
                    <a:pt x="1268" y="3127008"/>
                  </a:lnTo>
                  <a:lnTo>
                    <a:pt x="1268" y="789625"/>
                  </a:lnTo>
                  <a:lnTo>
                    <a:pt x="2548" y="706855"/>
                  </a:lnTo>
                  <a:lnTo>
                    <a:pt x="2548" y="592551"/>
                  </a:lnTo>
                  <a:lnTo>
                    <a:pt x="2548" y="756777"/>
                  </a:lnTo>
                  <a:lnTo>
                    <a:pt x="2548" y="625399"/>
                  </a:lnTo>
                  <a:lnTo>
                    <a:pt x="2548" y="658246"/>
                  </a:lnTo>
                  <a:lnTo>
                    <a:pt x="3829" y="773865"/>
                  </a:lnTo>
                  <a:lnTo>
                    <a:pt x="3829" y="658246"/>
                  </a:lnTo>
                  <a:lnTo>
                    <a:pt x="3829" y="741017"/>
                  </a:lnTo>
                  <a:lnTo>
                    <a:pt x="3829" y="476919"/>
                  </a:lnTo>
                  <a:lnTo>
                    <a:pt x="3829" y="723929"/>
                  </a:lnTo>
                  <a:lnTo>
                    <a:pt x="3829" y="214149"/>
                  </a:lnTo>
                  <a:lnTo>
                    <a:pt x="3829" y="509767"/>
                  </a:lnTo>
                  <a:lnTo>
                    <a:pt x="3829" y="0"/>
                  </a:lnTo>
                  <a:lnTo>
                    <a:pt x="3829" y="723929"/>
                  </a:lnTo>
                  <a:lnTo>
                    <a:pt x="3829" y="81456"/>
                  </a:lnTo>
                  <a:lnTo>
                    <a:pt x="3829" y="3275461"/>
                  </a:lnTo>
                  <a:lnTo>
                    <a:pt x="3829" y="229922"/>
                  </a:lnTo>
                  <a:lnTo>
                    <a:pt x="3829" y="3209778"/>
                  </a:lnTo>
                  <a:lnTo>
                    <a:pt x="3829" y="312693"/>
                  </a:lnTo>
                  <a:lnTo>
                    <a:pt x="3829" y="691094"/>
                  </a:lnTo>
                  <a:lnTo>
                    <a:pt x="5110" y="706855"/>
                  </a:lnTo>
                  <a:lnTo>
                    <a:pt x="5110" y="789625"/>
                  </a:lnTo>
                  <a:lnTo>
                    <a:pt x="6391" y="773865"/>
                  </a:lnTo>
                  <a:lnTo>
                    <a:pt x="6391" y="674007"/>
                  </a:lnTo>
                  <a:lnTo>
                    <a:pt x="6391" y="756777"/>
                  </a:lnTo>
                  <a:lnTo>
                    <a:pt x="6391" y="723929"/>
                  </a:lnTo>
                  <a:lnTo>
                    <a:pt x="7672" y="3111234"/>
                  </a:lnTo>
                  <a:lnTo>
                    <a:pt x="7672" y="658246"/>
                  </a:lnTo>
                  <a:lnTo>
                    <a:pt x="7672" y="3226853"/>
                  </a:lnTo>
                  <a:lnTo>
                    <a:pt x="7672" y="476919"/>
                  </a:lnTo>
                  <a:lnTo>
                    <a:pt x="7672" y="3308309"/>
                  </a:lnTo>
                  <a:lnTo>
                    <a:pt x="7672" y="461159"/>
                  </a:lnTo>
                  <a:lnTo>
                    <a:pt x="8952" y="756777"/>
                  </a:lnTo>
                  <a:lnTo>
                    <a:pt x="8952" y="3522471"/>
                  </a:lnTo>
                  <a:lnTo>
                    <a:pt x="8952" y="3226853"/>
                  </a:lnTo>
                  <a:lnTo>
                    <a:pt x="8952" y="3374005"/>
                  </a:lnTo>
                  <a:lnTo>
                    <a:pt x="8952" y="509767"/>
                  </a:lnTo>
                  <a:lnTo>
                    <a:pt x="8952" y="3489636"/>
                  </a:lnTo>
                  <a:lnTo>
                    <a:pt x="8952" y="3194005"/>
                  </a:lnTo>
                  <a:lnTo>
                    <a:pt x="8952" y="3325397"/>
                  </a:lnTo>
                  <a:lnTo>
                    <a:pt x="8952" y="625399"/>
                  </a:lnTo>
                  <a:lnTo>
                    <a:pt x="8952" y="3473863"/>
                  </a:lnTo>
                  <a:lnTo>
                    <a:pt x="8952" y="3144082"/>
                  </a:lnTo>
                  <a:lnTo>
                    <a:pt x="8952" y="3358245"/>
                  </a:lnTo>
                  <a:lnTo>
                    <a:pt x="8952" y="3144082"/>
                  </a:lnTo>
                  <a:lnTo>
                    <a:pt x="8952" y="3341157"/>
                  </a:lnTo>
                  <a:lnTo>
                    <a:pt x="8952" y="3159856"/>
                  </a:lnTo>
                  <a:lnTo>
                    <a:pt x="8952" y="3209778"/>
                  </a:lnTo>
                </a:path>
              </a:pathLst>
            </a:custGeom>
            <a:ln w="12802">
              <a:solidFill>
                <a:srgbClr val="7FCCFF"/>
              </a:solidFill>
            </a:ln>
          </p:spPr>
          <p:txBody>
            <a:bodyPr wrap="square" lIns="0" tIns="0" rIns="0" bIns="0" rtlCol="0"/>
            <a:lstStyle/>
            <a:p>
              <a:endParaRPr/>
            </a:p>
          </p:txBody>
        </p:sp>
        <p:sp>
          <p:nvSpPr>
            <p:cNvPr id="268" name="object 267"/>
            <p:cNvSpPr/>
            <p:nvPr/>
          </p:nvSpPr>
          <p:spPr>
            <a:xfrm>
              <a:off x="3068172" y="2340971"/>
              <a:ext cx="12123" cy="2760569"/>
            </a:xfrm>
            <a:custGeom>
              <a:avLst/>
              <a:gdLst/>
              <a:ahLst/>
              <a:cxnLst/>
              <a:rect l="l" t="t" r="r" b="b"/>
              <a:pathLst>
                <a:path w="13335" h="3128645">
                  <a:moveTo>
                    <a:pt x="0" y="2848477"/>
                  </a:moveTo>
                  <a:lnTo>
                    <a:pt x="0" y="412564"/>
                  </a:lnTo>
                  <a:lnTo>
                    <a:pt x="2561" y="2765706"/>
                  </a:lnTo>
                  <a:lnTo>
                    <a:pt x="2561" y="428324"/>
                  </a:lnTo>
                  <a:lnTo>
                    <a:pt x="3842" y="2815629"/>
                  </a:lnTo>
                  <a:lnTo>
                    <a:pt x="3842" y="2782781"/>
                  </a:lnTo>
                  <a:lnTo>
                    <a:pt x="3842" y="2898400"/>
                  </a:lnTo>
                  <a:lnTo>
                    <a:pt x="3842" y="362628"/>
                  </a:lnTo>
                  <a:lnTo>
                    <a:pt x="3842" y="2964095"/>
                  </a:lnTo>
                  <a:lnTo>
                    <a:pt x="3842" y="2815629"/>
                  </a:lnTo>
                  <a:lnTo>
                    <a:pt x="3842" y="2832704"/>
                  </a:lnTo>
                  <a:lnTo>
                    <a:pt x="3842" y="329793"/>
                  </a:lnTo>
                  <a:lnTo>
                    <a:pt x="3842" y="3029791"/>
                  </a:lnTo>
                  <a:lnTo>
                    <a:pt x="3842" y="2914160"/>
                  </a:lnTo>
                  <a:lnTo>
                    <a:pt x="3842" y="3078399"/>
                  </a:lnTo>
                  <a:lnTo>
                    <a:pt x="3842" y="2848477"/>
                  </a:lnTo>
                  <a:lnTo>
                    <a:pt x="3842" y="3128335"/>
                  </a:lnTo>
                  <a:lnTo>
                    <a:pt x="3842" y="3045551"/>
                  </a:lnTo>
                  <a:lnTo>
                    <a:pt x="3842" y="3128335"/>
                  </a:lnTo>
                  <a:lnTo>
                    <a:pt x="3842" y="2798554"/>
                  </a:lnTo>
                  <a:lnTo>
                    <a:pt x="3842" y="2914160"/>
                  </a:lnTo>
                  <a:lnTo>
                    <a:pt x="3842" y="279858"/>
                  </a:lnTo>
                  <a:lnTo>
                    <a:pt x="3842" y="3012704"/>
                  </a:lnTo>
                  <a:lnTo>
                    <a:pt x="3842" y="2765706"/>
                  </a:lnTo>
                  <a:lnTo>
                    <a:pt x="3842" y="2782781"/>
                  </a:lnTo>
                  <a:lnTo>
                    <a:pt x="3842" y="329793"/>
                  </a:lnTo>
                  <a:lnTo>
                    <a:pt x="3842" y="2881325"/>
                  </a:lnTo>
                  <a:lnTo>
                    <a:pt x="3842" y="412564"/>
                  </a:lnTo>
                  <a:lnTo>
                    <a:pt x="5123" y="428324"/>
                  </a:lnTo>
                  <a:lnTo>
                    <a:pt x="6403" y="2749933"/>
                  </a:lnTo>
                  <a:lnTo>
                    <a:pt x="6403" y="2798554"/>
                  </a:lnTo>
                  <a:lnTo>
                    <a:pt x="6403" y="2765706"/>
                  </a:lnTo>
                  <a:lnTo>
                    <a:pt x="6403" y="2881325"/>
                  </a:lnTo>
                  <a:lnTo>
                    <a:pt x="6403" y="2765706"/>
                  </a:lnTo>
                  <a:lnTo>
                    <a:pt x="6403" y="2848477"/>
                  </a:lnTo>
                  <a:lnTo>
                    <a:pt x="6403" y="2798554"/>
                  </a:lnTo>
                  <a:lnTo>
                    <a:pt x="6403" y="2914160"/>
                  </a:lnTo>
                  <a:lnTo>
                    <a:pt x="6403" y="2832704"/>
                  </a:lnTo>
                  <a:lnTo>
                    <a:pt x="6403" y="2931247"/>
                  </a:lnTo>
                  <a:lnTo>
                    <a:pt x="6403" y="2798554"/>
                  </a:lnTo>
                  <a:lnTo>
                    <a:pt x="6403" y="2914160"/>
                  </a:lnTo>
                  <a:lnTo>
                    <a:pt x="7684" y="412564"/>
                  </a:lnTo>
                  <a:lnTo>
                    <a:pt x="7684" y="279858"/>
                  </a:lnTo>
                  <a:lnTo>
                    <a:pt x="7684" y="2765706"/>
                  </a:lnTo>
                  <a:lnTo>
                    <a:pt x="7684" y="312705"/>
                  </a:lnTo>
                  <a:lnTo>
                    <a:pt x="7684" y="2832704"/>
                  </a:lnTo>
                  <a:lnTo>
                    <a:pt x="8965" y="115618"/>
                  </a:lnTo>
                  <a:lnTo>
                    <a:pt x="8965" y="0"/>
                  </a:lnTo>
                  <a:lnTo>
                    <a:pt x="8965" y="214162"/>
                  </a:lnTo>
                  <a:lnTo>
                    <a:pt x="8965" y="99858"/>
                  </a:lnTo>
                  <a:lnTo>
                    <a:pt x="8965" y="2798554"/>
                  </a:lnTo>
                  <a:lnTo>
                    <a:pt x="8965" y="181314"/>
                  </a:lnTo>
                  <a:lnTo>
                    <a:pt x="8965" y="247010"/>
                  </a:lnTo>
                  <a:lnTo>
                    <a:pt x="8965" y="165554"/>
                  </a:lnTo>
                  <a:lnTo>
                    <a:pt x="8965" y="412564"/>
                  </a:lnTo>
                  <a:lnTo>
                    <a:pt x="10246" y="329793"/>
                  </a:lnTo>
                  <a:lnTo>
                    <a:pt x="10246" y="264097"/>
                  </a:lnTo>
                  <a:lnTo>
                    <a:pt x="10246" y="362628"/>
                  </a:lnTo>
                  <a:lnTo>
                    <a:pt x="10246" y="214162"/>
                  </a:lnTo>
                  <a:lnTo>
                    <a:pt x="11514" y="247010"/>
                  </a:lnTo>
                  <a:lnTo>
                    <a:pt x="11514" y="82783"/>
                  </a:lnTo>
                  <a:lnTo>
                    <a:pt x="11514" y="181314"/>
                  </a:lnTo>
                  <a:lnTo>
                    <a:pt x="11514" y="0"/>
                  </a:lnTo>
                  <a:lnTo>
                    <a:pt x="11514" y="395476"/>
                  </a:lnTo>
                  <a:lnTo>
                    <a:pt x="11514" y="99858"/>
                  </a:lnTo>
                  <a:lnTo>
                    <a:pt x="11514" y="412564"/>
                  </a:lnTo>
                  <a:lnTo>
                    <a:pt x="11514" y="247010"/>
                  </a:lnTo>
                  <a:lnTo>
                    <a:pt x="11514" y="279858"/>
                  </a:lnTo>
                  <a:lnTo>
                    <a:pt x="12807" y="428324"/>
                  </a:lnTo>
                  <a:lnTo>
                    <a:pt x="12807" y="247010"/>
                  </a:lnTo>
                  <a:lnTo>
                    <a:pt x="12807" y="428324"/>
                  </a:lnTo>
                  <a:lnTo>
                    <a:pt x="12807" y="247010"/>
                  </a:lnTo>
                  <a:lnTo>
                    <a:pt x="12807" y="2765706"/>
                  </a:lnTo>
                  <a:lnTo>
                    <a:pt x="12807" y="231249"/>
                  </a:lnTo>
                  <a:lnTo>
                    <a:pt x="12807" y="2782781"/>
                  </a:lnTo>
                  <a:lnTo>
                    <a:pt x="12807" y="2765706"/>
                  </a:lnTo>
                </a:path>
              </a:pathLst>
            </a:custGeom>
            <a:ln w="12802">
              <a:solidFill>
                <a:srgbClr val="7FCCFF"/>
              </a:solidFill>
            </a:ln>
          </p:spPr>
          <p:txBody>
            <a:bodyPr wrap="square" lIns="0" tIns="0" rIns="0" bIns="0" rtlCol="0"/>
            <a:lstStyle/>
            <a:p>
              <a:endParaRPr/>
            </a:p>
          </p:txBody>
        </p:sp>
        <p:sp>
          <p:nvSpPr>
            <p:cNvPr id="269" name="object 268"/>
            <p:cNvSpPr/>
            <p:nvPr/>
          </p:nvSpPr>
          <p:spPr>
            <a:xfrm>
              <a:off x="3079816" y="2385032"/>
              <a:ext cx="8659" cy="2745441"/>
            </a:xfrm>
            <a:custGeom>
              <a:avLst/>
              <a:gdLst/>
              <a:ahLst/>
              <a:cxnLst/>
              <a:rect l="l" t="t" r="r" b="b"/>
              <a:pathLst>
                <a:path w="9525" h="3111500">
                  <a:moveTo>
                    <a:pt x="0" y="2715771"/>
                  </a:moveTo>
                  <a:lnTo>
                    <a:pt x="0" y="164226"/>
                  </a:lnTo>
                  <a:lnTo>
                    <a:pt x="0" y="2748619"/>
                  </a:lnTo>
                  <a:lnTo>
                    <a:pt x="0" y="181314"/>
                  </a:lnTo>
                  <a:lnTo>
                    <a:pt x="0" y="2782768"/>
                  </a:lnTo>
                  <a:lnTo>
                    <a:pt x="0" y="329780"/>
                  </a:lnTo>
                  <a:lnTo>
                    <a:pt x="0" y="2765693"/>
                  </a:lnTo>
                  <a:lnTo>
                    <a:pt x="1280" y="329780"/>
                  </a:lnTo>
                  <a:lnTo>
                    <a:pt x="1280" y="345540"/>
                  </a:lnTo>
                  <a:lnTo>
                    <a:pt x="1280" y="312693"/>
                  </a:lnTo>
                  <a:lnTo>
                    <a:pt x="1280" y="345540"/>
                  </a:lnTo>
                  <a:lnTo>
                    <a:pt x="2548" y="329780"/>
                  </a:lnTo>
                  <a:lnTo>
                    <a:pt x="2548" y="312693"/>
                  </a:lnTo>
                  <a:lnTo>
                    <a:pt x="2548" y="378388"/>
                  </a:lnTo>
                  <a:lnTo>
                    <a:pt x="2548" y="181314"/>
                  </a:lnTo>
                  <a:lnTo>
                    <a:pt x="2548" y="329780"/>
                  </a:lnTo>
                  <a:lnTo>
                    <a:pt x="2548" y="181314"/>
                  </a:lnTo>
                  <a:lnTo>
                    <a:pt x="2548" y="2929920"/>
                  </a:lnTo>
                  <a:lnTo>
                    <a:pt x="2548" y="82770"/>
                  </a:lnTo>
                  <a:lnTo>
                    <a:pt x="2548" y="2864237"/>
                  </a:lnTo>
                  <a:lnTo>
                    <a:pt x="2548" y="32847"/>
                  </a:lnTo>
                  <a:lnTo>
                    <a:pt x="2548" y="2914160"/>
                  </a:lnTo>
                  <a:lnTo>
                    <a:pt x="2548" y="98530"/>
                  </a:lnTo>
                  <a:lnTo>
                    <a:pt x="2548" y="2929920"/>
                  </a:lnTo>
                  <a:lnTo>
                    <a:pt x="2548" y="131378"/>
                  </a:lnTo>
                  <a:lnTo>
                    <a:pt x="2548" y="2798541"/>
                  </a:lnTo>
                  <a:lnTo>
                    <a:pt x="3829" y="312693"/>
                  </a:lnTo>
                  <a:lnTo>
                    <a:pt x="3829" y="2831389"/>
                  </a:lnTo>
                  <a:lnTo>
                    <a:pt x="3829" y="262770"/>
                  </a:lnTo>
                  <a:lnTo>
                    <a:pt x="5123" y="345540"/>
                  </a:lnTo>
                  <a:lnTo>
                    <a:pt x="5123" y="148466"/>
                  </a:lnTo>
                  <a:lnTo>
                    <a:pt x="5123" y="214162"/>
                  </a:lnTo>
                  <a:lnTo>
                    <a:pt x="5123" y="148466"/>
                  </a:lnTo>
                  <a:lnTo>
                    <a:pt x="5123" y="312693"/>
                  </a:lnTo>
                  <a:lnTo>
                    <a:pt x="6391" y="2732846"/>
                  </a:lnTo>
                  <a:lnTo>
                    <a:pt x="6391" y="2995616"/>
                  </a:lnTo>
                  <a:lnTo>
                    <a:pt x="6391" y="197074"/>
                  </a:lnTo>
                  <a:lnTo>
                    <a:pt x="6391" y="3111234"/>
                  </a:lnTo>
                  <a:lnTo>
                    <a:pt x="6391" y="2748619"/>
                  </a:lnTo>
                  <a:lnTo>
                    <a:pt x="7672" y="115618"/>
                  </a:lnTo>
                  <a:lnTo>
                    <a:pt x="7672" y="65695"/>
                  </a:lnTo>
                  <a:lnTo>
                    <a:pt x="7672" y="3111234"/>
                  </a:lnTo>
                  <a:lnTo>
                    <a:pt x="7672" y="0"/>
                  </a:lnTo>
                  <a:lnTo>
                    <a:pt x="7672" y="3111234"/>
                  </a:lnTo>
                  <a:lnTo>
                    <a:pt x="7672" y="2699998"/>
                  </a:lnTo>
                  <a:lnTo>
                    <a:pt x="7672" y="2798541"/>
                  </a:lnTo>
                  <a:lnTo>
                    <a:pt x="7672" y="49922"/>
                  </a:lnTo>
                  <a:lnTo>
                    <a:pt x="7672" y="3028464"/>
                  </a:lnTo>
                  <a:lnTo>
                    <a:pt x="7672" y="164226"/>
                  </a:lnTo>
                  <a:lnTo>
                    <a:pt x="7672" y="2864237"/>
                  </a:lnTo>
                  <a:lnTo>
                    <a:pt x="7672" y="2699998"/>
                  </a:lnTo>
                  <a:lnTo>
                    <a:pt x="8952" y="345540"/>
                  </a:lnTo>
                  <a:lnTo>
                    <a:pt x="8952" y="247010"/>
                  </a:lnTo>
                  <a:lnTo>
                    <a:pt x="8952" y="312693"/>
                  </a:lnTo>
                  <a:lnTo>
                    <a:pt x="8952" y="115618"/>
                  </a:lnTo>
                  <a:lnTo>
                    <a:pt x="8952" y="229922"/>
                  </a:lnTo>
                </a:path>
              </a:pathLst>
            </a:custGeom>
            <a:ln w="12802">
              <a:solidFill>
                <a:srgbClr val="7FCCFF"/>
              </a:solidFill>
            </a:ln>
          </p:spPr>
          <p:txBody>
            <a:bodyPr wrap="square" lIns="0" tIns="0" rIns="0" bIns="0" rtlCol="0"/>
            <a:lstStyle/>
            <a:p>
              <a:endParaRPr/>
            </a:p>
          </p:txBody>
        </p:sp>
        <p:sp>
          <p:nvSpPr>
            <p:cNvPr id="270" name="object 269"/>
            <p:cNvSpPr/>
            <p:nvPr/>
          </p:nvSpPr>
          <p:spPr>
            <a:xfrm>
              <a:off x="3087954" y="2240115"/>
              <a:ext cx="10968" cy="2890557"/>
            </a:xfrm>
            <a:custGeom>
              <a:avLst/>
              <a:gdLst/>
              <a:ahLst/>
              <a:cxnLst/>
              <a:rect l="l" t="t" r="r" b="b"/>
              <a:pathLst>
                <a:path w="12064" h="3275965">
                  <a:moveTo>
                    <a:pt x="0" y="394162"/>
                  </a:moveTo>
                  <a:lnTo>
                    <a:pt x="0" y="361314"/>
                  </a:lnTo>
                  <a:lnTo>
                    <a:pt x="0" y="444097"/>
                  </a:lnTo>
                  <a:lnTo>
                    <a:pt x="1280" y="459857"/>
                  </a:lnTo>
                  <a:lnTo>
                    <a:pt x="2561" y="361314"/>
                  </a:lnTo>
                  <a:lnTo>
                    <a:pt x="2561" y="262770"/>
                  </a:lnTo>
                  <a:lnTo>
                    <a:pt x="2561" y="427010"/>
                  </a:lnTo>
                  <a:lnTo>
                    <a:pt x="2561" y="247010"/>
                  </a:lnTo>
                  <a:lnTo>
                    <a:pt x="2561" y="2897085"/>
                  </a:lnTo>
                  <a:lnTo>
                    <a:pt x="2561" y="98543"/>
                  </a:lnTo>
                  <a:lnTo>
                    <a:pt x="2561" y="2979856"/>
                  </a:lnTo>
                  <a:lnTo>
                    <a:pt x="2561" y="15773"/>
                  </a:lnTo>
                  <a:lnTo>
                    <a:pt x="2561" y="3078399"/>
                  </a:lnTo>
                  <a:lnTo>
                    <a:pt x="2561" y="2897085"/>
                  </a:lnTo>
                  <a:lnTo>
                    <a:pt x="2561" y="2912858"/>
                  </a:lnTo>
                  <a:lnTo>
                    <a:pt x="2561" y="0"/>
                  </a:lnTo>
                  <a:lnTo>
                    <a:pt x="2561" y="3144095"/>
                  </a:lnTo>
                  <a:lnTo>
                    <a:pt x="2561" y="2864237"/>
                  </a:lnTo>
                  <a:lnTo>
                    <a:pt x="2561" y="2962781"/>
                  </a:lnTo>
                  <a:lnTo>
                    <a:pt x="2561" y="98543"/>
                  </a:lnTo>
                  <a:lnTo>
                    <a:pt x="2561" y="3028477"/>
                  </a:lnTo>
                  <a:lnTo>
                    <a:pt x="2561" y="494020"/>
                  </a:lnTo>
                  <a:lnTo>
                    <a:pt x="2561" y="509780"/>
                  </a:lnTo>
                  <a:lnTo>
                    <a:pt x="2561" y="328466"/>
                  </a:lnTo>
                  <a:lnTo>
                    <a:pt x="2561" y="444097"/>
                  </a:lnTo>
                  <a:lnTo>
                    <a:pt x="5123" y="494020"/>
                  </a:lnTo>
                  <a:lnTo>
                    <a:pt x="5123" y="526868"/>
                  </a:lnTo>
                  <a:lnTo>
                    <a:pt x="5123" y="494020"/>
                  </a:lnTo>
                  <a:lnTo>
                    <a:pt x="6403" y="2947008"/>
                  </a:lnTo>
                  <a:lnTo>
                    <a:pt x="6403" y="2864237"/>
                  </a:lnTo>
                  <a:lnTo>
                    <a:pt x="6403" y="3209791"/>
                  </a:lnTo>
                  <a:lnTo>
                    <a:pt x="6403" y="2962781"/>
                  </a:lnTo>
                  <a:lnTo>
                    <a:pt x="6403" y="3028477"/>
                  </a:lnTo>
                  <a:lnTo>
                    <a:pt x="6403" y="3012704"/>
                  </a:lnTo>
                  <a:lnTo>
                    <a:pt x="6403" y="3275474"/>
                  </a:lnTo>
                  <a:lnTo>
                    <a:pt x="6403" y="3144095"/>
                  </a:lnTo>
                  <a:lnTo>
                    <a:pt x="6403" y="3176943"/>
                  </a:lnTo>
                  <a:lnTo>
                    <a:pt x="6403" y="526868"/>
                  </a:lnTo>
                  <a:lnTo>
                    <a:pt x="6403" y="3259714"/>
                  </a:lnTo>
                  <a:lnTo>
                    <a:pt x="6403" y="2995629"/>
                  </a:lnTo>
                  <a:lnTo>
                    <a:pt x="7684" y="2897085"/>
                  </a:lnTo>
                  <a:lnTo>
                    <a:pt x="7684" y="3209791"/>
                  </a:lnTo>
                  <a:lnTo>
                    <a:pt x="7684" y="542628"/>
                  </a:lnTo>
                  <a:lnTo>
                    <a:pt x="7684" y="3259714"/>
                  </a:lnTo>
                  <a:lnTo>
                    <a:pt x="7684" y="2947008"/>
                  </a:lnTo>
                  <a:lnTo>
                    <a:pt x="7684" y="3226866"/>
                  </a:lnTo>
                  <a:lnTo>
                    <a:pt x="7684" y="2929933"/>
                  </a:lnTo>
                  <a:lnTo>
                    <a:pt x="7684" y="3192703"/>
                  </a:lnTo>
                  <a:lnTo>
                    <a:pt x="7684" y="509780"/>
                  </a:lnTo>
                  <a:lnTo>
                    <a:pt x="7684" y="3111247"/>
                  </a:lnTo>
                  <a:lnTo>
                    <a:pt x="7684" y="2864237"/>
                  </a:lnTo>
                  <a:lnTo>
                    <a:pt x="7684" y="2897085"/>
                  </a:lnTo>
                  <a:lnTo>
                    <a:pt x="7684" y="459857"/>
                  </a:lnTo>
                  <a:lnTo>
                    <a:pt x="7684" y="2947008"/>
                  </a:lnTo>
                  <a:lnTo>
                    <a:pt x="8965" y="494020"/>
                  </a:lnTo>
                  <a:lnTo>
                    <a:pt x="8965" y="542628"/>
                  </a:lnTo>
                  <a:lnTo>
                    <a:pt x="10246" y="427010"/>
                  </a:lnTo>
                  <a:lnTo>
                    <a:pt x="10246" y="411249"/>
                  </a:lnTo>
                  <a:lnTo>
                    <a:pt x="10246" y="542628"/>
                  </a:lnTo>
                  <a:lnTo>
                    <a:pt x="11526" y="427010"/>
                  </a:lnTo>
                  <a:lnTo>
                    <a:pt x="11526" y="526868"/>
                  </a:lnTo>
                  <a:lnTo>
                    <a:pt x="11526" y="378401"/>
                  </a:lnTo>
                  <a:lnTo>
                    <a:pt x="11526" y="2947008"/>
                  </a:lnTo>
                  <a:lnTo>
                    <a:pt x="11526" y="444097"/>
                  </a:lnTo>
                  <a:lnTo>
                    <a:pt x="11526" y="3094160"/>
                  </a:lnTo>
                  <a:lnTo>
                    <a:pt x="11526" y="542628"/>
                  </a:lnTo>
                  <a:lnTo>
                    <a:pt x="11526" y="3012704"/>
                  </a:lnTo>
                  <a:lnTo>
                    <a:pt x="11526" y="542628"/>
                  </a:lnTo>
                </a:path>
              </a:pathLst>
            </a:custGeom>
            <a:ln w="12802">
              <a:solidFill>
                <a:srgbClr val="7FCCFF"/>
              </a:solidFill>
            </a:ln>
          </p:spPr>
          <p:txBody>
            <a:bodyPr wrap="square" lIns="0" tIns="0" rIns="0" bIns="0" rtlCol="0"/>
            <a:lstStyle/>
            <a:p>
              <a:endParaRPr/>
            </a:p>
          </p:txBody>
        </p:sp>
        <p:sp>
          <p:nvSpPr>
            <p:cNvPr id="271" name="object 270"/>
            <p:cNvSpPr/>
            <p:nvPr/>
          </p:nvSpPr>
          <p:spPr>
            <a:xfrm>
              <a:off x="3098433" y="2051158"/>
              <a:ext cx="6350" cy="2977403"/>
            </a:xfrm>
            <a:custGeom>
              <a:avLst/>
              <a:gdLst/>
              <a:ahLst/>
              <a:cxnLst/>
              <a:rect l="l" t="t" r="r" b="b"/>
              <a:pathLst>
                <a:path w="6985" h="3374390">
                  <a:moveTo>
                    <a:pt x="0" y="756777"/>
                  </a:moveTo>
                  <a:lnTo>
                    <a:pt x="0" y="3275461"/>
                  </a:lnTo>
                  <a:lnTo>
                    <a:pt x="0" y="542615"/>
                  </a:lnTo>
                  <a:lnTo>
                    <a:pt x="0" y="3275461"/>
                  </a:lnTo>
                  <a:lnTo>
                    <a:pt x="0" y="411236"/>
                  </a:lnTo>
                  <a:lnTo>
                    <a:pt x="0" y="3341157"/>
                  </a:lnTo>
                  <a:lnTo>
                    <a:pt x="0" y="542615"/>
                  </a:lnTo>
                  <a:lnTo>
                    <a:pt x="0" y="3374005"/>
                  </a:lnTo>
                  <a:lnTo>
                    <a:pt x="0" y="608311"/>
                  </a:lnTo>
                  <a:lnTo>
                    <a:pt x="0" y="3242613"/>
                  </a:lnTo>
                  <a:lnTo>
                    <a:pt x="0" y="658246"/>
                  </a:lnTo>
                  <a:lnTo>
                    <a:pt x="0" y="741017"/>
                  </a:lnTo>
                  <a:lnTo>
                    <a:pt x="1280" y="756777"/>
                  </a:lnTo>
                  <a:lnTo>
                    <a:pt x="1280" y="641159"/>
                  </a:lnTo>
                  <a:lnTo>
                    <a:pt x="1280" y="723929"/>
                  </a:lnTo>
                  <a:lnTo>
                    <a:pt x="2561" y="625399"/>
                  </a:lnTo>
                  <a:lnTo>
                    <a:pt x="2561" y="674007"/>
                  </a:lnTo>
                  <a:lnTo>
                    <a:pt x="2561" y="509767"/>
                  </a:lnTo>
                  <a:lnTo>
                    <a:pt x="2561" y="658246"/>
                  </a:lnTo>
                  <a:lnTo>
                    <a:pt x="2561" y="444071"/>
                  </a:lnTo>
                  <a:lnTo>
                    <a:pt x="2561" y="723929"/>
                  </a:lnTo>
                  <a:lnTo>
                    <a:pt x="2561" y="476919"/>
                  </a:lnTo>
                  <a:lnTo>
                    <a:pt x="2561" y="608311"/>
                  </a:lnTo>
                  <a:lnTo>
                    <a:pt x="2561" y="428311"/>
                  </a:lnTo>
                  <a:lnTo>
                    <a:pt x="2561" y="741017"/>
                  </a:lnTo>
                  <a:lnTo>
                    <a:pt x="2561" y="526855"/>
                  </a:lnTo>
                  <a:lnTo>
                    <a:pt x="2561" y="691081"/>
                  </a:lnTo>
                  <a:lnTo>
                    <a:pt x="2561" y="608311"/>
                  </a:lnTo>
                  <a:lnTo>
                    <a:pt x="2561" y="674007"/>
                  </a:lnTo>
                  <a:lnTo>
                    <a:pt x="3842" y="625399"/>
                  </a:lnTo>
                  <a:lnTo>
                    <a:pt x="3842" y="723929"/>
                  </a:lnTo>
                  <a:lnTo>
                    <a:pt x="3842" y="575463"/>
                  </a:lnTo>
                  <a:lnTo>
                    <a:pt x="3842" y="741017"/>
                  </a:lnTo>
                  <a:lnTo>
                    <a:pt x="3842" y="542615"/>
                  </a:lnTo>
                  <a:lnTo>
                    <a:pt x="3842" y="708169"/>
                  </a:lnTo>
                  <a:lnTo>
                    <a:pt x="3842" y="575463"/>
                  </a:lnTo>
                  <a:lnTo>
                    <a:pt x="3842" y="741017"/>
                  </a:lnTo>
                  <a:lnTo>
                    <a:pt x="3842" y="575463"/>
                  </a:lnTo>
                  <a:lnTo>
                    <a:pt x="3842" y="691081"/>
                  </a:lnTo>
                  <a:lnTo>
                    <a:pt x="3842" y="361301"/>
                  </a:lnTo>
                  <a:lnTo>
                    <a:pt x="3842" y="592551"/>
                  </a:lnTo>
                  <a:lnTo>
                    <a:pt x="3842" y="181301"/>
                  </a:lnTo>
                  <a:lnTo>
                    <a:pt x="3842" y="461159"/>
                  </a:lnTo>
                  <a:lnTo>
                    <a:pt x="5123" y="394149"/>
                  </a:lnTo>
                  <a:lnTo>
                    <a:pt x="5123" y="131378"/>
                  </a:lnTo>
                  <a:lnTo>
                    <a:pt x="5123" y="641159"/>
                  </a:lnTo>
                  <a:lnTo>
                    <a:pt x="5123" y="0"/>
                  </a:lnTo>
                  <a:lnTo>
                    <a:pt x="5123" y="509767"/>
                  </a:lnTo>
                  <a:lnTo>
                    <a:pt x="5123" y="15760"/>
                  </a:lnTo>
                  <a:lnTo>
                    <a:pt x="5123" y="559703"/>
                  </a:lnTo>
                  <a:lnTo>
                    <a:pt x="5123" y="229922"/>
                  </a:lnTo>
                  <a:lnTo>
                    <a:pt x="5123" y="625399"/>
                  </a:lnTo>
                  <a:lnTo>
                    <a:pt x="5123" y="444071"/>
                  </a:lnTo>
                  <a:lnTo>
                    <a:pt x="5123" y="708169"/>
                  </a:lnTo>
                  <a:lnTo>
                    <a:pt x="5123" y="559703"/>
                  </a:lnTo>
                  <a:lnTo>
                    <a:pt x="5123" y="592551"/>
                  </a:lnTo>
                  <a:lnTo>
                    <a:pt x="6403" y="756777"/>
                  </a:lnTo>
                  <a:lnTo>
                    <a:pt x="6403" y="691081"/>
                  </a:lnTo>
                  <a:lnTo>
                    <a:pt x="6403" y="723929"/>
                  </a:lnTo>
                  <a:lnTo>
                    <a:pt x="6403" y="592551"/>
                  </a:lnTo>
                  <a:lnTo>
                    <a:pt x="6403" y="708169"/>
                  </a:lnTo>
                  <a:lnTo>
                    <a:pt x="6403" y="509767"/>
                  </a:lnTo>
                  <a:lnTo>
                    <a:pt x="6403" y="723929"/>
                  </a:lnTo>
                </a:path>
              </a:pathLst>
            </a:custGeom>
            <a:ln w="12802">
              <a:solidFill>
                <a:srgbClr val="7FCCFF"/>
              </a:solidFill>
            </a:ln>
          </p:spPr>
          <p:txBody>
            <a:bodyPr wrap="square" lIns="0" tIns="0" rIns="0" bIns="0" rtlCol="0"/>
            <a:lstStyle/>
            <a:p>
              <a:endParaRPr/>
            </a:p>
          </p:txBody>
        </p:sp>
        <p:sp>
          <p:nvSpPr>
            <p:cNvPr id="272" name="object 271"/>
            <p:cNvSpPr/>
            <p:nvPr/>
          </p:nvSpPr>
          <p:spPr>
            <a:xfrm>
              <a:off x="3104256" y="2269098"/>
              <a:ext cx="8659" cy="2745441"/>
            </a:xfrm>
            <a:custGeom>
              <a:avLst/>
              <a:gdLst/>
              <a:ahLst/>
              <a:cxnLst/>
              <a:rect l="l" t="t" r="r" b="b"/>
              <a:pathLst>
                <a:path w="9525" h="3111500">
                  <a:moveTo>
                    <a:pt x="0" y="476932"/>
                  </a:moveTo>
                  <a:lnTo>
                    <a:pt x="1280" y="461172"/>
                  </a:lnTo>
                  <a:lnTo>
                    <a:pt x="1280" y="229922"/>
                  </a:lnTo>
                  <a:lnTo>
                    <a:pt x="1280" y="509780"/>
                  </a:lnTo>
                  <a:lnTo>
                    <a:pt x="1280" y="114304"/>
                  </a:lnTo>
                  <a:lnTo>
                    <a:pt x="1280" y="509780"/>
                  </a:lnTo>
                  <a:lnTo>
                    <a:pt x="1280" y="295618"/>
                  </a:lnTo>
                  <a:lnTo>
                    <a:pt x="1280" y="378401"/>
                  </a:lnTo>
                  <a:lnTo>
                    <a:pt x="1280" y="131391"/>
                  </a:lnTo>
                  <a:lnTo>
                    <a:pt x="1280" y="394162"/>
                  </a:lnTo>
                  <a:lnTo>
                    <a:pt x="1280" y="328466"/>
                  </a:lnTo>
                  <a:lnTo>
                    <a:pt x="1280" y="476932"/>
                  </a:lnTo>
                  <a:lnTo>
                    <a:pt x="1280" y="461172"/>
                  </a:lnTo>
                  <a:lnTo>
                    <a:pt x="1280" y="494020"/>
                  </a:lnTo>
                  <a:lnTo>
                    <a:pt x="1280" y="427010"/>
                  </a:lnTo>
                  <a:lnTo>
                    <a:pt x="2548" y="279858"/>
                  </a:lnTo>
                  <a:lnTo>
                    <a:pt x="2548" y="229922"/>
                  </a:lnTo>
                  <a:lnTo>
                    <a:pt x="2548" y="444084"/>
                  </a:lnTo>
                  <a:lnTo>
                    <a:pt x="2548" y="164239"/>
                  </a:lnTo>
                  <a:lnTo>
                    <a:pt x="2548" y="444084"/>
                  </a:lnTo>
                  <a:lnTo>
                    <a:pt x="2548" y="98543"/>
                  </a:lnTo>
                  <a:lnTo>
                    <a:pt x="2548" y="476932"/>
                  </a:lnTo>
                  <a:lnTo>
                    <a:pt x="2548" y="15773"/>
                  </a:lnTo>
                  <a:lnTo>
                    <a:pt x="2548" y="461172"/>
                  </a:lnTo>
                  <a:lnTo>
                    <a:pt x="2548" y="0"/>
                  </a:lnTo>
                  <a:lnTo>
                    <a:pt x="2548" y="361314"/>
                  </a:lnTo>
                  <a:lnTo>
                    <a:pt x="2548" y="32847"/>
                  </a:lnTo>
                  <a:lnTo>
                    <a:pt x="2548" y="262770"/>
                  </a:lnTo>
                  <a:lnTo>
                    <a:pt x="2548" y="65695"/>
                  </a:lnTo>
                  <a:lnTo>
                    <a:pt x="2548" y="427010"/>
                  </a:lnTo>
                  <a:lnTo>
                    <a:pt x="2548" y="247010"/>
                  </a:lnTo>
                  <a:lnTo>
                    <a:pt x="2548" y="361314"/>
                  </a:lnTo>
                  <a:lnTo>
                    <a:pt x="3842" y="461172"/>
                  </a:lnTo>
                  <a:lnTo>
                    <a:pt x="3842" y="444084"/>
                  </a:lnTo>
                  <a:lnTo>
                    <a:pt x="3842" y="509780"/>
                  </a:lnTo>
                  <a:lnTo>
                    <a:pt x="5123" y="328466"/>
                  </a:lnTo>
                  <a:lnTo>
                    <a:pt x="5123" y="394162"/>
                  </a:lnTo>
                  <a:lnTo>
                    <a:pt x="5123" y="295618"/>
                  </a:lnTo>
                  <a:lnTo>
                    <a:pt x="5123" y="411249"/>
                  </a:lnTo>
                  <a:lnTo>
                    <a:pt x="5123" y="378401"/>
                  </a:lnTo>
                  <a:lnTo>
                    <a:pt x="5123" y="2897085"/>
                  </a:lnTo>
                  <a:lnTo>
                    <a:pt x="5123" y="295618"/>
                  </a:lnTo>
                  <a:lnTo>
                    <a:pt x="5123" y="3012704"/>
                  </a:lnTo>
                  <a:lnTo>
                    <a:pt x="5123" y="345553"/>
                  </a:lnTo>
                  <a:lnTo>
                    <a:pt x="5123" y="3111247"/>
                  </a:lnTo>
                  <a:lnTo>
                    <a:pt x="5123" y="345553"/>
                  </a:lnTo>
                  <a:lnTo>
                    <a:pt x="5123" y="3045551"/>
                  </a:lnTo>
                  <a:lnTo>
                    <a:pt x="5123" y="295618"/>
                  </a:lnTo>
                  <a:lnTo>
                    <a:pt x="5123" y="2979856"/>
                  </a:lnTo>
                  <a:lnTo>
                    <a:pt x="5123" y="2897085"/>
                  </a:lnTo>
                  <a:lnTo>
                    <a:pt x="6391" y="394162"/>
                  </a:lnTo>
                  <a:lnTo>
                    <a:pt x="6391" y="411249"/>
                  </a:lnTo>
                  <a:lnTo>
                    <a:pt x="6391" y="394162"/>
                  </a:lnTo>
                  <a:lnTo>
                    <a:pt x="6391" y="427010"/>
                  </a:lnTo>
                  <a:lnTo>
                    <a:pt x="6391" y="81456"/>
                  </a:lnTo>
                  <a:lnTo>
                    <a:pt x="6391" y="476932"/>
                  </a:lnTo>
                  <a:lnTo>
                    <a:pt x="6391" y="65695"/>
                  </a:lnTo>
                  <a:lnTo>
                    <a:pt x="6391" y="247010"/>
                  </a:lnTo>
                  <a:lnTo>
                    <a:pt x="7672" y="509780"/>
                  </a:lnTo>
                  <a:lnTo>
                    <a:pt x="7672" y="229922"/>
                  </a:lnTo>
                  <a:lnTo>
                    <a:pt x="7672" y="494020"/>
                  </a:lnTo>
                  <a:lnTo>
                    <a:pt x="7672" y="345553"/>
                  </a:lnTo>
                  <a:lnTo>
                    <a:pt x="7672" y="2897085"/>
                  </a:lnTo>
                  <a:lnTo>
                    <a:pt x="7672" y="2880010"/>
                  </a:lnTo>
                  <a:lnTo>
                    <a:pt x="8965" y="461172"/>
                  </a:lnTo>
                  <a:lnTo>
                    <a:pt x="8965" y="345553"/>
                  </a:lnTo>
                  <a:lnTo>
                    <a:pt x="8965" y="494020"/>
                  </a:lnTo>
                </a:path>
              </a:pathLst>
            </a:custGeom>
            <a:ln w="12802">
              <a:solidFill>
                <a:srgbClr val="7FCCFF"/>
              </a:solidFill>
            </a:ln>
          </p:spPr>
          <p:txBody>
            <a:bodyPr wrap="square" lIns="0" tIns="0" rIns="0" bIns="0" rtlCol="0"/>
            <a:lstStyle/>
            <a:p>
              <a:endParaRPr/>
            </a:p>
          </p:txBody>
        </p:sp>
        <p:sp>
          <p:nvSpPr>
            <p:cNvPr id="273" name="object 272"/>
            <p:cNvSpPr/>
            <p:nvPr/>
          </p:nvSpPr>
          <p:spPr>
            <a:xfrm>
              <a:off x="3112407" y="2298080"/>
              <a:ext cx="6350" cy="2847415"/>
            </a:xfrm>
            <a:custGeom>
              <a:avLst/>
              <a:gdLst/>
              <a:ahLst/>
              <a:cxnLst/>
              <a:rect l="l" t="t" r="r" b="b"/>
              <a:pathLst>
                <a:path w="6985" h="3227070">
                  <a:moveTo>
                    <a:pt x="0" y="461172"/>
                  </a:moveTo>
                  <a:lnTo>
                    <a:pt x="0" y="461172"/>
                  </a:lnTo>
                  <a:lnTo>
                    <a:pt x="0" y="114304"/>
                  </a:lnTo>
                  <a:lnTo>
                    <a:pt x="0" y="394162"/>
                  </a:lnTo>
                  <a:lnTo>
                    <a:pt x="0" y="181314"/>
                  </a:lnTo>
                  <a:lnTo>
                    <a:pt x="0" y="2914160"/>
                  </a:lnTo>
                  <a:lnTo>
                    <a:pt x="0" y="0"/>
                  </a:lnTo>
                  <a:lnTo>
                    <a:pt x="0" y="2914160"/>
                  </a:lnTo>
                  <a:lnTo>
                    <a:pt x="0" y="0"/>
                  </a:lnTo>
                  <a:lnTo>
                    <a:pt x="0" y="3111247"/>
                  </a:lnTo>
                  <a:lnTo>
                    <a:pt x="0" y="2831389"/>
                  </a:lnTo>
                  <a:lnTo>
                    <a:pt x="1268" y="2914160"/>
                  </a:lnTo>
                  <a:lnTo>
                    <a:pt x="1268" y="197074"/>
                  </a:lnTo>
                  <a:lnTo>
                    <a:pt x="1268" y="3176943"/>
                  </a:lnTo>
                  <a:lnTo>
                    <a:pt x="1268" y="279858"/>
                  </a:lnTo>
                  <a:lnTo>
                    <a:pt x="1268" y="3028464"/>
                  </a:lnTo>
                  <a:lnTo>
                    <a:pt x="1268" y="461172"/>
                  </a:lnTo>
                  <a:lnTo>
                    <a:pt x="1268" y="2847162"/>
                  </a:lnTo>
                  <a:lnTo>
                    <a:pt x="1268" y="378401"/>
                  </a:lnTo>
                  <a:lnTo>
                    <a:pt x="1268" y="461172"/>
                  </a:lnTo>
                  <a:lnTo>
                    <a:pt x="1268" y="247010"/>
                  </a:lnTo>
                  <a:lnTo>
                    <a:pt x="2548" y="328466"/>
                  </a:lnTo>
                  <a:lnTo>
                    <a:pt x="2548" y="411236"/>
                  </a:lnTo>
                  <a:lnTo>
                    <a:pt x="2548" y="295618"/>
                  </a:lnTo>
                  <a:lnTo>
                    <a:pt x="2548" y="411236"/>
                  </a:lnTo>
                  <a:lnTo>
                    <a:pt x="2548" y="295618"/>
                  </a:lnTo>
                  <a:lnTo>
                    <a:pt x="2548" y="394162"/>
                  </a:lnTo>
                  <a:lnTo>
                    <a:pt x="2548" y="247010"/>
                  </a:lnTo>
                  <a:lnTo>
                    <a:pt x="2548" y="345553"/>
                  </a:lnTo>
                  <a:lnTo>
                    <a:pt x="2548" y="247010"/>
                  </a:lnTo>
                  <a:lnTo>
                    <a:pt x="2548" y="444084"/>
                  </a:lnTo>
                  <a:lnTo>
                    <a:pt x="2548" y="262770"/>
                  </a:lnTo>
                  <a:lnTo>
                    <a:pt x="2548" y="461172"/>
                  </a:lnTo>
                  <a:lnTo>
                    <a:pt x="5110" y="428324"/>
                  </a:lnTo>
                  <a:lnTo>
                    <a:pt x="5110" y="2947008"/>
                  </a:lnTo>
                  <a:lnTo>
                    <a:pt x="5110" y="247010"/>
                  </a:lnTo>
                  <a:lnTo>
                    <a:pt x="5110" y="3028464"/>
                  </a:lnTo>
                  <a:lnTo>
                    <a:pt x="5110" y="2831389"/>
                  </a:lnTo>
                  <a:lnTo>
                    <a:pt x="5110" y="2864237"/>
                  </a:lnTo>
                  <a:lnTo>
                    <a:pt x="5110" y="181314"/>
                  </a:lnTo>
                  <a:lnTo>
                    <a:pt x="5110" y="3226866"/>
                  </a:lnTo>
                  <a:lnTo>
                    <a:pt x="5110" y="2847162"/>
                  </a:lnTo>
                  <a:lnTo>
                    <a:pt x="5110" y="3028464"/>
                  </a:lnTo>
                  <a:lnTo>
                    <a:pt x="5110" y="214162"/>
                  </a:lnTo>
                  <a:lnTo>
                    <a:pt x="5110" y="3226866"/>
                  </a:lnTo>
                  <a:lnTo>
                    <a:pt x="5110" y="2847162"/>
                  </a:lnTo>
                  <a:lnTo>
                    <a:pt x="5110" y="3012704"/>
                  </a:lnTo>
                  <a:lnTo>
                    <a:pt x="5110" y="214162"/>
                  </a:lnTo>
                  <a:lnTo>
                    <a:pt x="5110" y="3127008"/>
                  </a:lnTo>
                  <a:lnTo>
                    <a:pt x="5110" y="2831389"/>
                  </a:lnTo>
                  <a:lnTo>
                    <a:pt x="5110" y="2995616"/>
                  </a:lnTo>
                  <a:lnTo>
                    <a:pt x="5110" y="2798541"/>
                  </a:lnTo>
                  <a:lnTo>
                    <a:pt x="5110" y="3111247"/>
                  </a:lnTo>
                  <a:lnTo>
                    <a:pt x="5110" y="2929933"/>
                  </a:lnTo>
                  <a:lnTo>
                    <a:pt x="5110" y="3028464"/>
                  </a:lnTo>
                  <a:lnTo>
                    <a:pt x="5110" y="2864237"/>
                  </a:lnTo>
                  <a:lnTo>
                    <a:pt x="5110" y="3012704"/>
                  </a:lnTo>
                  <a:lnTo>
                    <a:pt x="5110" y="2847162"/>
                  </a:lnTo>
                  <a:lnTo>
                    <a:pt x="6391" y="428324"/>
                  </a:lnTo>
                </a:path>
              </a:pathLst>
            </a:custGeom>
            <a:ln w="12802">
              <a:solidFill>
                <a:srgbClr val="7FCCFF"/>
              </a:solidFill>
            </a:ln>
          </p:spPr>
          <p:txBody>
            <a:bodyPr wrap="square" lIns="0" tIns="0" rIns="0" bIns="0" rtlCol="0"/>
            <a:lstStyle/>
            <a:p>
              <a:endParaRPr/>
            </a:p>
          </p:txBody>
        </p:sp>
        <p:sp>
          <p:nvSpPr>
            <p:cNvPr id="274" name="object 273"/>
            <p:cNvSpPr/>
            <p:nvPr/>
          </p:nvSpPr>
          <p:spPr>
            <a:xfrm>
              <a:off x="3118217" y="2545015"/>
              <a:ext cx="9814" cy="2672603"/>
            </a:xfrm>
            <a:custGeom>
              <a:avLst/>
              <a:gdLst/>
              <a:ahLst/>
              <a:cxnLst/>
              <a:rect l="l" t="t" r="r" b="b"/>
              <a:pathLst>
                <a:path w="10795" h="3028950">
                  <a:moveTo>
                    <a:pt x="0" y="148466"/>
                  </a:moveTo>
                  <a:lnTo>
                    <a:pt x="1280" y="2518683"/>
                  </a:lnTo>
                  <a:lnTo>
                    <a:pt x="1280" y="2551531"/>
                  </a:lnTo>
                  <a:lnTo>
                    <a:pt x="2561" y="2518683"/>
                  </a:lnTo>
                  <a:lnTo>
                    <a:pt x="2561" y="2798541"/>
                  </a:lnTo>
                  <a:lnTo>
                    <a:pt x="2561" y="2534456"/>
                  </a:lnTo>
                  <a:lnTo>
                    <a:pt x="2561" y="2617227"/>
                  </a:lnTo>
                  <a:lnTo>
                    <a:pt x="2561" y="197074"/>
                  </a:lnTo>
                  <a:lnTo>
                    <a:pt x="2561" y="2897085"/>
                  </a:lnTo>
                  <a:lnTo>
                    <a:pt x="2561" y="2617227"/>
                  </a:lnTo>
                  <a:lnTo>
                    <a:pt x="2561" y="2765693"/>
                  </a:lnTo>
                  <a:lnTo>
                    <a:pt x="2561" y="114304"/>
                  </a:lnTo>
                  <a:lnTo>
                    <a:pt x="2561" y="2929920"/>
                  </a:lnTo>
                  <a:lnTo>
                    <a:pt x="2561" y="2682910"/>
                  </a:lnTo>
                  <a:lnTo>
                    <a:pt x="2561" y="2864237"/>
                  </a:lnTo>
                  <a:lnTo>
                    <a:pt x="2561" y="164226"/>
                  </a:lnTo>
                  <a:lnTo>
                    <a:pt x="2561" y="2979856"/>
                  </a:lnTo>
                  <a:lnTo>
                    <a:pt x="2561" y="2667150"/>
                  </a:lnTo>
                  <a:lnTo>
                    <a:pt x="2561" y="2947008"/>
                  </a:lnTo>
                  <a:lnTo>
                    <a:pt x="2561" y="2699998"/>
                  </a:lnTo>
                  <a:lnTo>
                    <a:pt x="3842" y="2929920"/>
                  </a:lnTo>
                  <a:lnTo>
                    <a:pt x="3842" y="197074"/>
                  </a:lnTo>
                  <a:lnTo>
                    <a:pt x="3842" y="3028464"/>
                  </a:lnTo>
                  <a:lnTo>
                    <a:pt x="3842" y="2682910"/>
                  </a:lnTo>
                  <a:lnTo>
                    <a:pt x="3842" y="2881312"/>
                  </a:lnTo>
                  <a:lnTo>
                    <a:pt x="3842" y="2551531"/>
                  </a:lnTo>
                  <a:lnTo>
                    <a:pt x="3842" y="3012704"/>
                  </a:lnTo>
                  <a:lnTo>
                    <a:pt x="3842" y="2650075"/>
                  </a:lnTo>
                  <a:lnTo>
                    <a:pt x="3842" y="2847150"/>
                  </a:lnTo>
                  <a:lnTo>
                    <a:pt x="3842" y="2682910"/>
                  </a:lnTo>
                  <a:lnTo>
                    <a:pt x="5123" y="2534456"/>
                  </a:lnTo>
                  <a:lnTo>
                    <a:pt x="6403" y="2601454"/>
                  </a:lnTo>
                  <a:lnTo>
                    <a:pt x="6403" y="2732846"/>
                  </a:lnTo>
                  <a:lnTo>
                    <a:pt x="6403" y="2617227"/>
                  </a:lnTo>
                  <a:lnTo>
                    <a:pt x="6403" y="2715758"/>
                  </a:lnTo>
                  <a:lnTo>
                    <a:pt x="6403" y="2518683"/>
                  </a:lnTo>
                  <a:lnTo>
                    <a:pt x="7684" y="2551531"/>
                  </a:lnTo>
                  <a:lnTo>
                    <a:pt x="7684" y="2732846"/>
                  </a:lnTo>
                  <a:lnTo>
                    <a:pt x="7684" y="2667150"/>
                  </a:lnTo>
                  <a:lnTo>
                    <a:pt x="7684" y="2798541"/>
                  </a:lnTo>
                  <a:lnTo>
                    <a:pt x="7684" y="2634302"/>
                  </a:lnTo>
                  <a:lnTo>
                    <a:pt x="7684" y="2897085"/>
                  </a:lnTo>
                  <a:lnTo>
                    <a:pt x="7684" y="2847150"/>
                  </a:lnTo>
                  <a:lnTo>
                    <a:pt x="7684" y="3012704"/>
                  </a:lnTo>
                  <a:lnTo>
                    <a:pt x="7684" y="2732846"/>
                  </a:lnTo>
                  <a:lnTo>
                    <a:pt x="7684" y="2881312"/>
                  </a:lnTo>
                  <a:lnTo>
                    <a:pt x="7684" y="81456"/>
                  </a:lnTo>
                  <a:lnTo>
                    <a:pt x="7684" y="3012704"/>
                  </a:lnTo>
                  <a:lnTo>
                    <a:pt x="7684" y="2748606"/>
                  </a:lnTo>
                  <a:lnTo>
                    <a:pt x="7684" y="2814302"/>
                  </a:lnTo>
                  <a:lnTo>
                    <a:pt x="7684" y="0"/>
                  </a:lnTo>
                  <a:lnTo>
                    <a:pt x="7684" y="3012704"/>
                  </a:lnTo>
                  <a:lnTo>
                    <a:pt x="7684" y="15760"/>
                  </a:lnTo>
                  <a:lnTo>
                    <a:pt x="7684" y="2897085"/>
                  </a:lnTo>
                  <a:lnTo>
                    <a:pt x="7684" y="197074"/>
                  </a:lnTo>
                  <a:lnTo>
                    <a:pt x="7684" y="2831389"/>
                  </a:lnTo>
                  <a:lnTo>
                    <a:pt x="7684" y="2601454"/>
                  </a:lnTo>
                  <a:lnTo>
                    <a:pt x="7684" y="2650075"/>
                  </a:lnTo>
                  <a:lnTo>
                    <a:pt x="7684" y="2634302"/>
                  </a:lnTo>
                  <a:lnTo>
                    <a:pt x="8965" y="2534456"/>
                  </a:lnTo>
                  <a:lnTo>
                    <a:pt x="8965" y="2518683"/>
                  </a:lnTo>
                  <a:lnTo>
                    <a:pt x="10246" y="181314"/>
                  </a:lnTo>
                </a:path>
              </a:pathLst>
            </a:custGeom>
            <a:ln w="12802">
              <a:solidFill>
                <a:srgbClr val="7FCCFF"/>
              </a:solidFill>
            </a:ln>
          </p:spPr>
          <p:txBody>
            <a:bodyPr wrap="square" lIns="0" tIns="0" rIns="0" bIns="0" rtlCol="0"/>
            <a:lstStyle/>
            <a:p>
              <a:endParaRPr/>
            </a:p>
          </p:txBody>
        </p:sp>
        <p:sp>
          <p:nvSpPr>
            <p:cNvPr id="275" name="object 274"/>
            <p:cNvSpPr/>
            <p:nvPr/>
          </p:nvSpPr>
          <p:spPr>
            <a:xfrm>
              <a:off x="3127532" y="2327065"/>
              <a:ext cx="8659" cy="2730313"/>
            </a:xfrm>
            <a:custGeom>
              <a:avLst/>
              <a:gdLst/>
              <a:ahLst/>
              <a:cxnLst/>
              <a:rect l="l" t="t" r="r" b="b"/>
              <a:pathLst>
                <a:path w="9525" h="3094354">
                  <a:moveTo>
                    <a:pt x="0" y="428324"/>
                  </a:moveTo>
                  <a:lnTo>
                    <a:pt x="1280" y="2831389"/>
                  </a:lnTo>
                  <a:lnTo>
                    <a:pt x="1280" y="2781467"/>
                  </a:lnTo>
                  <a:lnTo>
                    <a:pt x="1280" y="2914160"/>
                  </a:lnTo>
                  <a:lnTo>
                    <a:pt x="1280" y="411236"/>
                  </a:lnTo>
                  <a:lnTo>
                    <a:pt x="1280" y="2929933"/>
                  </a:lnTo>
                  <a:lnTo>
                    <a:pt x="1280" y="2798541"/>
                  </a:lnTo>
                  <a:lnTo>
                    <a:pt x="1280" y="2914160"/>
                  </a:lnTo>
                  <a:lnTo>
                    <a:pt x="1280" y="279858"/>
                  </a:lnTo>
                  <a:lnTo>
                    <a:pt x="1280" y="3094160"/>
                  </a:lnTo>
                  <a:lnTo>
                    <a:pt x="1280" y="65695"/>
                  </a:lnTo>
                  <a:lnTo>
                    <a:pt x="1280" y="2995616"/>
                  </a:lnTo>
                  <a:lnTo>
                    <a:pt x="1280" y="0"/>
                  </a:lnTo>
                  <a:lnTo>
                    <a:pt x="1280" y="2979856"/>
                  </a:lnTo>
                  <a:lnTo>
                    <a:pt x="2561" y="428324"/>
                  </a:lnTo>
                  <a:lnTo>
                    <a:pt x="2561" y="15760"/>
                  </a:lnTo>
                  <a:lnTo>
                    <a:pt x="2561" y="2814315"/>
                  </a:lnTo>
                  <a:lnTo>
                    <a:pt x="2561" y="148466"/>
                  </a:lnTo>
                  <a:lnTo>
                    <a:pt x="2561" y="2781467"/>
                  </a:lnTo>
                  <a:lnTo>
                    <a:pt x="2561" y="328466"/>
                  </a:lnTo>
                  <a:lnTo>
                    <a:pt x="2561" y="378388"/>
                  </a:lnTo>
                  <a:lnTo>
                    <a:pt x="3829" y="428324"/>
                  </a:lnTo>
                  <a:lnTo>
                    <a:pt x="3829" y="164226"/>
                  </a:lnTo>
                  <a:lnTo>
                    <a:pt x="3829" y="428324"/>
                  </a:lnTo>
                  <a:lnTo>
                    <a:pt x="3829" y="378388"/>
                  </a:lnTo>
                  <a:lnTo>
                    <a:pt x="3829" y="2881312"/>
                  </a:lnTo>
                  <a:lnTo>
                    <a:pt x="3829" y="81456"/>
                  </a:lnTo>
                  <a:lnTo>
                    <a:pt x="3829" y="262770"/>
                  </a:lnTo>
                  <a:lnTo>
                    <a:pt x="5123" y="345553"/>
                  </a:lnTo>
                  <a:lnTo>
                    <a:pt x="5123" y="279858"/>
                  </a:lnTo>
                  <a:lnTo>
                    <a:pt x="5123" y="395476"/>
                  </a:lnTo>
                  <a:lnTo>
                    <a:pt x="6403" y="312705"/>
                  </a:lnTo>
                  <a:lnTo>
                    <a:pt x="6403" y="411236"/>
                  </a:lnTo>
                  <a:lnTo>
                    <a:pt x="6403" y="131391"/>
                  </a:lnTo>
                  <a:lnTo>
                    <a:pt x="6403" y="2881312"/>
                  </a:lnTo>
                  <a:lnTo>
                    <a:pt x="6403" y="115618"/>
                  </a:lnTo>
                  <a:lnTo>
                    <a:pt x="6403" y="2979856"/>
                  </a:lnTo>
                  <a:lnTo>
                    <a:pt x="6403" y="148466"/>
                  </a:lnTo>
                  <a:lnTo>
                    <a:pt x="6403" y="2897085"/>
                  </a:lnTo>
                  <a:lnTo>
                    <a:pt x="6403" y="32847"/>
                  </a:lnTo>
                  <a:lnTo>
                    <a:pt x="6403" y="2864237"/>
                  </a:lnTo>
                  <a:lnTo>
                    <a:pt x="6403" y="214162"/>
                  </a:lnTo>
                  <a:lnTo>
                    <a:pt x="6403" y="2781467"/>
                  </a:lnTo>
                  <a:lnTo>
                    <a:pt x="6403" y="247010"/>
                  </a:lnTo>
                  <a:lnTo>
                    <a:pt x="6403" y="444084"/>
                  </a:lnTo>
                  <a:lnTo>
                    <a:pt x="7672" y="378388"/>
                  </a:lnTo>
                  <a:lnTo>
                    <a:pt x="7672" y="312705"/>
                  </a:lnTo>
                  <a:lnTo>
                    <a:pt x="8952" y="328466"/>
                  </a:lnTo>
                  <a:lnTo>
                    <a:pt x="8952" y="65695"/>
                  </a:lnTo>
                  <a:lnTo>
                    <a:pt x="8952" y="411236"/>
                  </a:lnTo>
                  <a:lnTo>
                    <a:pt x="8952" y="115618"/>
                  </a:lnTo>
                  <a:lnTo>
                    <a:pt x="8952" y="2848464"/>
                  </a:lnTo>
                  <a:lnTo>
                    <a:pt x="8952" y="262770"/>
                  </a:lnTo>
                  <a:lnTo>
                    <a:pt x="8952" y="3045551"/>
                  </a:lnTo>
                  <a:lnTo>
                    <a:pt x="8952" y="279858"/>
                  </a:lnTo>
                  <a:lnTo>
                    <a:pt x="8952" y="3061312"/>
                  </a:lnTo>
                  <a:lnTo>
                    <a:pt x="8952" y="312705"/>
                  </a:lnTo>
                </a:path>
              </a:pathLst>
            </a:custGeom>
            <a:ln w="12802">
              <a:solidFill>
                <a:srgbClr val="7FCCFF"/>
              </a:solidFill>
            </a:ln>
          </p:spPr>
          <p:txBody>
            <a:bodyPr wrap="square" lIns="0" tIns="0" rIns="0" bIns="0" rtlCol="0"/>
            <a:lstStyle/>
            <a:p>
              <a:endParaRPr/>
            </a:p>
          </p:txBody>
        </p:sp>
        <p:sp>
          <p:nvSpPr>
            <p:cNvPr id="276" name="object 275"/>
            <p:cNvSpPr/>
            <p:nvPr/>
          </p:nvSpPr>
          <p:spPr>
            <a:xfrm>
              <a:off x="3135671" y="2487047"/>
              <a:ext cx="8659" cy="2614332"/>
            </a:xfrm>
            <a:custGeom>
              <a:avLst/>
              <a:gdLst/>
              <a:ahLst/>
              <a:cxnLst/>
              <a:rect l="l" t="t" r="r" b="b"/>
              <a:pathLst>
                <a:path w="9525" h="2962910">
                  <a:moveTo>
                    <a:pt x="0" y="131391"/>
                  </a:moveTo>
                  <a:lnTo>
                    <a:pt x="0" y="2847150"/>
                  </a:lnTo>
                  <a:lnTo>
                    <a:pt x="0" y="214162"/>
                  </a:lnTo>
                  <a:lnTo>
                    <a:pt x="0" y="2732846"/>
                  </a:lnTo>
                  <a:lnTo>
                    <a:pt x="0" y="2667150"/>
                  </a:lnTo>
                  <a:lnTo>
                    <a:pt x="1293" y="2600152"/>
                  </a:lnTo>
                  <a:lnTo>
                    <a:pt x="1293" y="2798541"/>
                  </a:lnTo>
                  <a:lnTo>
                    <a:pt x="1293" y="2600152"/>
                  </a:lnTo>
                  <a:lnTo>
                    <a:pt x="1293" y="2897085"/>
                  </a:lnTo>
                  <a:lnTo>
                    <a:pt x="1293" y="2667150"/>
                  </a:lnTo>
                  <a:lnTo>
                    <a:pt x="1293" y="2682923"/>
                  </a:lnTo>
                  <a:lnTo>
                    <a:pt x="1293" y="2600152"/>
                  </a:lnTo>
                  <a:lnTo>
                    <a:pt x="1293" y="2962781"/>
                  </a:lnTo>
                  <a:lnTo>
                    <a:pt x="1293" y="98543"/>
                  </a:lnTo>
                  <a:lnTo>
                    <a:pt x="1293" y="2814302"/>
                  </a:lnTo>
                  <a:lnTo>
                    <a:pt x="1293" y="214162"/>
                  </a:lnTo>
                  <a:lnTo>
                    <a:pt x="1293" y="2798541"/>
                  </a:lnTo>
                  <a:lnTo>
                    <a:pt x="2561" y="2831389"/>
                  </a:lnTo>
                  <a:lnTo>
                    <a:pt x="2561" y="2600152"/>
                  </a:lnTo>
                  <a:lnTo>
                    <a:pt x="2561" y="2765693"/>
                  </a:lnTo>
                  <a:lnTo>
                    <a:pt x="2561" y="2650075"/>
                  </a:lnTo>
                  <a:lnTo>
                    <a:pt x="2561" y="2765693"/>
                  </a:lnTo>
                  <a:lnTo>
                    <a:pt x="2561" y="2633000"/>
                  </a:lnTo>
                  <a:lnTo>
                    <a:pt x="2561" y="2781454"/>
                  </a:lnTo>
                  <a:lnTo>
                    <a:pt x="2561" y="2667150"/>
                  </a:lnTo>
                  <a:lnTo>
                    <a:pt x="2561" y="2715771"/>
                  </a:lnTo>
                  <a:lnTo>
                    <a:pt x="2561" y="2584379"/>
                  </a:lnTo>
                  <a:lnTo>
                    <a:pt x="3842" y="147151"/>
                  </a:lnTo>
                  <a:lnTo>
                    <a:pt x="3842" y="2682923"/>
                  </a:lnTo>
                  <a:lnTo>
                    <a:pt x="3842" y="214162"/>
                  </a:lnTo>
                  <a:lnTo>
                    <a:pt x="3842" y="2897085"/>
                  </a:lnTo>
                  <a:lnTo>
                    <a:pt x="3842" y="2600152"/>
                  </a:lnTo>
                  <a:lnTo>
                    <a:pt x="3842" y="2765693"/>
                  </a:lnTo>
                  <a:lnTo>
                    <a:pt x="3842" y="197074"/>
                  </a:lnTo>
                  <a:lnTo>
                    <a:pt x="3842" y="2912845"/>
                  </a:lnTo>
                  <a:lnTo>
                    <a:pt x="3842" y="32847"/>
                  </a:lnTo>
                  <a:lnTo>
                    <a:pt x="3842" y="2897085"/>
                  </a:lnTo>
                  <a:lnTo>
                    <a:pt x="3842" y="2633000"/>
                  </a:lnTo>
                  <a:lnTo>
                    <a:pt x="3842" y="2715771"/>
                  </a:lnTo>
                  <a:lnTo>
                    <a:pt x="3842" y="131391"/>
                  </a:lnTo>
                  <a:lnTo>
                    <a:pt x="5123" y="2798541"/>
                  </a:lnTo>
                  <a:lnTo>
                    <a:pt x="5123" y="2847150"/>
                  </a:lnTo>
                  <a:lnTo>
                    <a:pt x="5123" y="2584379"/>
                  </a:lnTo>
                  <a:lnTo>
                    <a:pt x="5123" y="2633000"/>
                  </a:lnTo>
                  <a:lnTo>
                    <a:pt x="5123" y="247010"/>
                  </a:lnTo>
                  <a:lnTo>
                    <a:pt x="5123" y="2732846"/>
                  </a:lnTo>
                  <a:lnTo>
                    <a:pt x="5123" y="2650075"/>
                  </a:lnTo>
                  <a:lnTo>
                    <a:pt x="6403" y="214162"/>
                  </a:lnTo>
                  <a:lnTo>
                    <a:pt x="6403" y="164239"/>
                  </a:lnTo>
                  <a:lnTo>
                    <a:pt x="6403" y="214162"/>
                  </a:lnTo>
                  <a:lnTo>
                    <a:pt x="6403" y="15760"/>
                  </a:lnTo>
                  <a:lnTo>
                    <a:pt x="6403" y="131391"/>
                  </a:lnTo>
                  <a:lnTo>
                    <a:pt x="6403" y="48608"/>
                  </a:lnTo>
                  <a:lnTo>
                    <a:pt x="6403" y="262770"/>
                  </a:lnTo>
                  <a:lnTo>
                    <a:pt x="6403" y="131391"/>
                  </a:lnTo>
                  <a:lnTo>
                    <a:pt x="6403" y="214162"/>
                  </a:lnTo>
                  <a:lnTo>
                    <a:pt x="6403" y="15760"/>
                  </a:lnTo>
                  <a:lnTo>
                    <a:pt x="6403" y="214162"/>
                  </a:lnTo>
                  <a:lnTo>
                    <a:pt x="6403" y="98543"/>
                  </a:lnTo>
                  <a:lnTo>
                    <a:pt x="6403" y="229922"/>
                  </a:lnTo>
                  <a:lnTo>
                    <a:pt x="6403" y="65695"/>
                  </a:lnTo>
                  <a:lnTo>
                    <a:pt x="6403" y="98543"/>
                  </a:lnTo>
                  <a:lnTo>
                    <a:pt x="7684" y="214162"/>
                  </a:lnTo>
                  <a:lnTo>
                    <a:pt x="7684" y="131391"/>
                  </a:lnTo>
                  <a:lnTo>
                    <a:pt x="8965" y="0"/>
                  </a:lnTo>
                </a:path>
              </a:pathLst>
            </a:custGeom>
            <a:ln w="12802">
              <a:solidFill>
                <a:srgbClr val="7FCCFF"/>
              </a:solidFill>
            </a:ln>
          </p:spPr>
          <p:txBody>
            <a:bodyPr wrap="square" lIns="0" tIns="0" rIns="0" bIns="0" rtlCol="0"/>
            <a:lstStyle/>
            <a:p>
              <a:endParaRPr/>
            </a:p>
          </p:txBody>
        </p:sp>
        <p:sp>
          <p:nvSpPr>
            <p:cNvPr id="277" name="object 276"/>
            <p:cNvSpPr/>
            <p:nvPr/>
          </p:nvSpPr>
          <p:spPr>
            <a:xfrm>
              <a:off x="3143821" y="2196065"/>
              <a:ext cx="8659" cy="2745441"/>
            </a:xfrm>
            <a:custGeom>
              <a:avLst/>
              <a:gdLst/>
              <a:ahLst/>
              <a:cxnLst/>
              <a:rect l="l" t="t" r="r" b="b"/>
              <a:pathLst>
                <a:path w="9525" h="3111500">
                  <a:moveTo>
                    <a:pt x="0" y="329780"/>
                  </a:moveTo>
                  <a:lnTo>
                    <a:pt x="0" y="3029778"/>
                  </a:lnTo>
                  <a:lnTo>
                    <a:pt x="0" y="279845"/>
                  </a:lnTo>
                  <a:lnTo>
                    <a:pt x="0" y="3111234"/>
                  </a:lnTo>
                  <a:lnTo>
                    <a:pt x="0" y="576790"/>
                  </a:lnTo>
                  <a:lnTo>
                    <a:pt x="0" y="2979856"/>
                  </a:lnTo>
                  <a:lnTo>
                    <a:pt x="0" y="247010"/>
                  </a:lnTo>
                  <a:lnTo>
                    <a:pt x="0" y="2996930"/>
                  </a:lnTo>
                  <a:lnTo>
                    <a:pt x="0" y="329780"/>
                  </a:lnTo>
                  <a:lnTo>
                    <a:pt x="0" y="461172"/>
                  </a:lnTo>
                  <a:lnTo>
                    <a:pt x="0" y="378388"/>
                  </a:lnTo>
                  <a:lnTo>
                    <a:pt x="0" y="2996930"/>
                  </a:lnTo>
                  <a:lnTo>
                    <a:pt x="0" y="395476"/>
                  </a:lnTo>
                  <a:lnTo>
                    <a:pt x="0" y="2996930"/>
                  </a:lnTo>
                  <a:lnTo>
                    <a:pt x="0" y="279845"/>
                  </a:lnTo>
                  <a:lnTo>
                    <a:pt x="0" y="411236"/>
                  </a:lnTo>
                  <a:lnTo>
                    <a:pt x="0" y="264084"/>
                  </a:lnTo>
                  <a:lnTo>
                    <a:pt x="0" y="509780"/>
                  </a:lnTo>
                  <a:lnTo>
                    <a:pt x="0" y="395476"/>
                  </a:lnTo>
                  <a:lnTo>
                    <a:pt x="0" y="543942"/>
                  </a:lnTo>
                  <a:lnTo>
                    <a:pt x="1280" y="543942"/>
                  </a:lnTo>
                  <a:lnTo>
                    <a:pt x="1280" y="428324"/>
                  </a:lnTo>
                  <a:lnTo>
                    <a:pt x="1280" y="543942"/>
                  </a:lnTo>
                  <a:lnTo>
                    <a:pt x="1280" y="494020"/>
                  </a:lnTo>
                  <a:lnTo>
                    <a:pt x="1280" y="543942"/>
                  </a:lnTo>
                  <a:lnTo>
                    <a:pt x="1280" y="509780"/>
                  </a:lnTo>
                  <a:lnTo>
                    <a:pt x="1280" y="576790"/>
                  </a:lnTo>
                  <a:lnTo>
                    <a:pt x="1280" y="559703"/>
                  </a:lnTo>
                  <a:lnTo>
                    <a:pt x="1280" y="592551"/>
                  </a:lnTo>
                  <a:lnTo>
                    <a:pt x="2561" y="444084"/>
                  </a:lnTo>
                  <a:lnTo>
                    <a:pt x="2561" y="411236"/>
                  </a:lnTo>
                  <a:lnTo>
                    <a:pt x="2561" y="592551"/>
                  </a:lnTo>
                  <a:lnTo>
                    <a:pt x="2561" y="494020"/>
                  </a:lnTo>
                  <a:lnTo>
                    <a:pt x="2561" y="509780"/>
                  </a:lnTo>
                  <a:lnTo>
                    <a:pt x="3842" y="2914160"/>
                  </a:lnTo>
                  <a:lnTo>
                    <a:pt x="3842" y="2947008"/>
                  </a:lnTo>
                  <a:lnTo>
                    <a:pt x="3842" y="411236"/>
                  </a:lnTo>
                  <a:lnTo>
                    <a:pt x="3842" y="2979856"/>
                  </a:lnTo>
                  <a:lnTo>
                    <a:pt x="3842" y="494020"/>
                  </a:lnTo>
                  <a:lnTo>
                    <a:pt x="3842" y="509780"/>
                  </a:lnTo>
                  <a:lnTo>
                    <a:pt x="3842" y="411236"/>
                  </a:lnTo>
                  <a:lnTo>
                    <a:pt x="3842" y="3029778"/>
                  </a:lnTo>
                  <a:lnTo>
                    <a:pt x="3842" y="312693"/>
                  </a:lnTo>
                  <a:lnTo>
                    <a:pt x="3842" y="2979856"/>
                  </a:lnTo>
                  <a:lnTo>
                    <a:pt x="3842" y="509780"/>
                  </a:lnTo>
                  <a:lnTo>
                    <a:pt x="3842" y="2914160"/>
                  </a:lnTo>
                  <a:lnTo>
                    <a:pt x="3842" y="115618"/>
                  </a:lnTo>
                  <a:lnTo>
                    <a:pt x="3842" y="2996930"/>
                  </a:lnTo>
                  <a:lnTo>
                    <a:pt x="3842" y="32847"/>
                  </a:lnTo>
                  <a:lnTo>
                    <a:pt x="3842" y="2914160"/>
                  </a:lnTo>
                  <a:lnTo>
                    <a:pt x="5123" y="345540"/>
                  </a:lnTo>
                  <a:lnTo>
                    <a:pt x="5123" y="0"/>
                  </a:lnTo>
                  <a:lnTo>
                    <a:pt x="5123" y="428324"/>
                  </a:lnTo>
                  <a:lnTo>
                    <a:pt x="5123" y="115618"/>
                  </a:lnTo>
                  <a:lnTo>
                    <a:pt x="5123" y="559703"/>
                  </a:lnTo>
                  <a:lnTo>
                    <a:pt x="5123" y="279845"/>
                  </a:lnTo>
                  <a:lnTo>
                    <a:pt x="5123" y="543942"/>
                  </a:lnTo>
                  <a:lnTo>
                    <a:pt x="5123" y="494020"/>
                  </a:lnTo>
                  <a:lnTo>
                    <a:pt x="6403" y="576790"/>
                  </a:lnTo>
                  <a:lnTo>
                    <a:pt x="6403" y="509780"/>
                  </a:lnTo>
                  <a:lnTo>
                    <a:pt x="6403" y="592551"/>
                  </a:lnTo>
                  <a:lnTo>
                    <a:pt x="6403" y="576790"/>
                  </a:lnTo>
                  <a:lnTo>
                    <a:pt x="6403" y="592551"/>
                  </a:lnTo>
                  <a:lnTo>
                    <a:pt x="6403" y="576790"/>
                  </a:lnTo>
                  <a:lnTo>
                    <a:pt x="7684" y="2979856"/>
                  </a:lnTo>
                  <a:lnTo>
                    <a:pt x="7684" y="2914160"/>
                  </a:lnTo>
                  <a:lnTo>
                    <a:pt x="7684" y="2929933"/>
                  </a:lnTo>
                  <a:lnTo>
                    <a:pt x="8965" y="3012704"/>
                  </a:lnTo>
                  <a:lnTo>
                    <a:pt x="8965" y="3045551"/>
                  </a:lnTo>
                  <a:lnTo>
                    <a:pt x="8965" y="395476"/>
                  </a:lnTo>
                  <a:lnTo>
                    <a:pt x="8965" y="526855"/>
                  </a:lnTo>
                </a:path>
              </a:pathLst>
            </a:custGeom>
            <a:ln w="12802">
              <a:solidFill>
                <a:srgbClr val="7FCCFF"/>
              </a:solidFill>
            </a:ln>
          </p:spPr>
          <p:txBody>
            <a:bodyPr wrap="square" lIns="0" tIns="0" rIns="0" bIns="0" rtlCol="0"/>
            <a:lstStyle/>
            <a:p>
              <a:endParaRPr/>
            </a:p>
          </p:txBody>
        </p:sp>
        <p:sp>
          <p:nvSpPr>
            <p:cNvPr id="278" name="object 277"/>
            <p:cNvSpPr/>
            <p:nvPr/>
          </p:nvSpPr>
          <p:spPr>
            <a:xfrm>
              <a:off x="3151972" y="2007097"/>
              <a:ext cx="5195" cy="3021665"/>
            </a:xfrm>
            <a:custGeom>
              <a:avLst/>
              <a:gdLst/>
              <a:ahLst/>
              <a:cxnLst/>
              <a:rect l="l" t="t" r="r" b="b"/>
              <a:pathLst>
                <a:path w="5714" h="3424554">
                  <a:moveTo>
                    <a:pt x="0" y="741017"/>
                  </a:moveTo>
                  <a:lnTo>
                    <a:pt x="0" y="741017"/>
                  </a:lnTo>
                  <a:lnTo>
                    <a:pt x="0" y="3226866"/>
                  </a:lnTo>
                  <a:lnTo>
                    <a:pt x="0" y="329780"/>
                  </a:lnTo>
                  <a:lnTo>
                    <a:pt x="0" y="3211093"/>
                  </a:lnTo>
                  <a:lnTo>
                    <a:pt x="0" y="181314"/>
                  </a:lnTo>
                  <a:lnTo>
                    <a:pt x="0" y="3226866"/>
                  </a:lnTo>
                  <a:lnTo>
                    <a:pt x="0" y="279858"/>
                  </a:lnTo>
                  <a:lnTo>
                    <a:pt x="0" y="3292549"/>
                  </a:lnTo>
                  <a:lnTo>
                    <a:pt x="0" y="148466"/>
                  </a:lnTo>
                  <a:lnTo>
                    <a:pt x="0" y="559703"/>
                  </a:lnTo>
                  <a:lnTo>
                    <a:pt x="0" y="378388"/>
                  </a:lnTo>
                  <a:lnTo>
                    <a:pt x="0" y="741017"/>
                  </a:lnTo>
                  <a:lnTo>
                    <a:pt x="0" y="559703"/>
                  </a:lnTo>
                  <a:lnTo>
                    <a:pt x="0" y="806713"/>
                  </a:lnTo>
                  <a:lnTo>
                    <a:pt x="0" y="658246"/>
                  </a:lnTo>
                  <a:lnTo>
                    <a:pt x="0" y="708182"/>
                  </a:lnTo>
                  <a:lnTo>
                    <a:pt x="1280" y="773865"/>
                  </a:lnTo>
                  <a:lnTo>
                    <a:pt x="1280" y="708182"/>
                  </a:lnTo>
                  <a:lnTo>
                    <a:pt x="1280" y="723942"/>
                  </a:lnTo>
                  <a:lnTo>
                    <a:pt x="1280" y="461172"/>
                  </a:lnTo>
                  <a:lnTo>
                    <a:pt x="1280" y="559703"/>
                  </a:lnTo>
                  <a:lnTo>
                    <a:pt x="2561" y="790953"/>
                  </a:lnTo>
                  <a:lnTo>
                    <a:pt x="2561" y="478247"/>
                  </a:lnTo>
                  <a:lnTo>
                    <a:pt x="2561" y="708182"/>
                  </a:lnTo>
                  <a:lnTo>
                    <a:pt x="2561" y="296932"/>
                  </a:lnTo>
                  <a:lnTo>
                    <a:pt x="2561" y="758105"/>
                  </a:lnTo>
                  <a:lnTo>
                    <a:pt x="2561" y="345540"/>
                  </a:lnTo>
                  <a:lnTo>
                    <a:pt x="2561" y="576790"/>
                  </a:lnTo>
                  <a:lnTo>
                    <a:pt x="2561" y="362628"/>
                  </a:lnTo>
                  <a:lnTo>
                    <a:pt x="2561" y="3128322"/>
                  </a:lnTo>
                  <a:lnTo>
                    <a:pt x="3842" y="3161170"/>
                  </a:lnTo>
                  <a:lnTo>
                    <a:pt x="3842" y="3128322"/>
                  </a:lnTo>
                  <a:lnTo>
                    <a:pt x="3842" y="3194018"/>
                  </a:lnTo>
                  <a:lnTo>
                    <a:pt x="3842" y="3161170"/>
                  </a:lnTo>
                  <a:lnTo>
                    <a:pt x="3842" y="3243941"/>
                  </a:lnTo>
                  <a:lnTo>
                    <a:pt x="3842" y="708182"/>
                  </a:lnTo>
                  <a:lnTo>
                    <a:pt x="3842" y="3408180"/>
                  </a:lnTo>
                  <a:lnTo>
                    <a:pt x="3842" y="478247"/>
                  </a:lnTo>
                  <a:lnTo>
                    <a:pt x="3842" y="3408180"/>
                  </a:lnTo>
                  <a:lnTo>
                    <a:pt x="3842" y="312705"/>
                  </a:lnTo>
                  <a:lnTo>
                    <a:pt x="3842" y="3423940"/>
                  </a:lnTo>
                  <a:lnTo>
                    <a:pt x="3842" y="279858"/>
                  </a:lnTo>
                  <a:lnTo>
                    <a:pt x="3842" y="3292549"/>
                  </a:lnTo>
                  <a:lnTo>
                    <a:pt x="3842" y="264084"/>
                  </a:lnTo>
                  <a:lnTo>
                    <a:pt x="3842" y="345540"/>
                  </a:lnTo>
                  <a:lnTo>
                    <a:pt x="5123" y="806713"/>
                  </a:lnTo>
                  <a:lnTo>
                    <a:pt x="5123" y="0"/>
                  </a:lnTo>
                  <a:lnTo>
                    <a:pt x="5123" y="592551"/>
                  </a:lnTo>
                  <a:lnTo>
                    <a:pt x="5123" y="214162"/>
                  </a:lnTo>
                  <a:lnTo>
                    <a:pt x="5123" y="773865"/>
                  </a:lnTo>
                  <a:lnTo>
                    <a:pt x="5123" y="576790"/>
                  </a:lnTo>
                </a:path>
              </a:pathLst>
            </a:custGeom>
            <a:ln w="12802">
              <a:solidFill>
                <a:srgbClr val="7FCCFF"/>
              </a:solidFill>
            </a:ln>
          </p:spPr>
          <p:txBody>
            <a:bodyPr wrap="square" lIns="0" tIns="0" rIns="0" bIns="0" rtlCol="0"/>
            <a:lstStyle/>
            <a:p>
              <a:endParaRPr/>
            </a:p>
          </p:txBody>
        </p:sp>
        <p:sp>
          <p:nvSpPr>
            <p:cNvPr id="279" name="object 278"/>
            <p:cNvSpPr/>
            <p:nvPr/>
          </p:nvSpPr>
          <p:spPr>
            <a:xfrm>
              <a:off x="3156628" y="2398937"/>
              <a:ext cx="9814" cy="2673724"/>
            </a:xfrm>
            <a:custGeom>
              <a:avLst/>
              <a:gdLst/>
              <a:ahLst/>
              <a:cxnLst/>
              <a:rect l="l" t="t" r="r" b="b"/>
              <a:pathLst>
                <a:path w="10795" h="3030220">
                  <a:moveTo>
                    <a:pt x="0" y="132706"/>
                  </a:moveTo>
                  <a:lnTo>
                    <a:pt x="0" y="362628"/>
                  </a:lnTo>
                  <a:lnTo>
                    <a:pt x="0" y="314020"/>
                  </a:lnTo>
                  <a:lnTo>
                    <a:pt x="0" y="329780"/>
                  </a:lnTo>
                  <a:lnTo>
                    <a:pt x="1280" y="198401"/>
                  </a:lnTo>
                  <a:lnTo>
                    <a:pt x="1280" y="314020"/>
                  </a:lnTo>
                  <a:lnTo>
                    <a:pt x="1280" y="198401"/>
                  </a:lnTo>
                  <a:lnTo>
                    <a:pt x="1280" y="329780"/>
                  </a:lnTo>
                  <a:lnTo>
                    <a:pt x="1280" y="67010"/>
                  </a:lnTo>
                  <a:lnTo>
                    <a:pt x="1280" y="296932"/>
                  </a:lnTo>
                  <a:lnTo>
                    <a:pt x="1280" y="264097"/>
                  </a:lnTo>
                  <a:lnTo>
                    <a:pt x="1280" y="314020"/>
                  </a:lnTo>
                  <a:lnTo>
                    <a:pt x="1280" y="198401"/>
                  </a:lnTo>
                  <a:lnTo>
                    <a:pt x="1280" y="362628"/>
                  </a:lnTo>
                  <a:lnTo>
                    <a:pt x="1280" y="247010"/>
                  </a:lnTo>
                  <a:lnTo>
                    <a:pt x="1280" y="2749933"/>
                  </a:lnTo>
                  <a:lnTo>
                    <a:pt x="2548" y="2749933"/>
                  </a:lnTo>
                  <a:lnTo>
                    <a:pt x="2548" y="329780"/>
                  </a:lnTo>
                  <a:lnTo>
                    <a:pt x="2548" y="362628"/>
                  </a:lnTo>
                  <a:lnTo>
                    <a:pt x="2548" y="346868"/>
                  </a:lnTo>
                  <a:lnTo>
                    <a:pt x="2548" y="2732858"/>
                  </a:lnTo>
                  <a:lnTo>
                    <a:pt x="2548" y="181314"/>
                  </a:lnTo>
                  <a:lnTo>
                    <a:pt x="2548" y="2865552"/>
                  </a:lnTo>
                  <a:lnTo>
                    <a:pt x="2548" y="2815629"/>
                  </a:lnTo>
                  <a:lnTo>
                    <a:pt x="3842" y="362628"/>
                  </a:lnTo>
                  <a:lnTo>
                    <a:pt x="3842" y="99858"/>
                  </a:lnTo>
                  <a:lnTo>
                    <a:pt x="3842" y="2979856"/>
                  </a:lnTo>
                  <a:lnTo>
                    <a:pt x="3842" y="67010"/>
                  </a:lnTo>
                  <a:lnTo>
                    <a:pt x="3842" y="2996943"/>
                  </a:lnTo>
                  <a:lnTo>
                    <a:pt x="3842" y="99858"/>
                  </a:lnTo>
                  <a:lnTo>
                    <a:pt x="3842" y="3029791"/>
                  </a:lnTo>
                  <a:lnTo>
                    <a:pt x="3842" y="49935"/>
                  </a:lnTo>
                  <a:lnTo>
                    <a:pt x="3842" y="2782781"/>
                  </a:lnTo>
                  <a:lnTo>
                    <a:pt x="3842" y="181314"/>
                  </a:lnTo>
                  <a:lnTo>
                    <a:pt x="3842" y="2717085"/>
                  </a:lnTo>
                  <a:lnTo>
                    <a:pt x="5123" y="362628"/>
                  </a:lnTo>
                  <a:lnTo>
                    <a:pt x="5123" y="264097"/>
                  </a:lnTo>
                  <a:lnTo>
                    <a:pt x="6391" y="165554"/>
                  </a:lnTo>
                  <a:lnTo>
                    <a:pt x="6391" y="148466"/>
                  </a:lnTo>
                  <a:lnTo>
                    <a:pt x="6391" y="362628"/>
                  </a:lnTo>
                  <a:lnTo>
                    <a:pt x="6391" y="148466"/>
                  </a:lnTo>
                  <a:lnTo>
                    <a:pt x="6391" y="2684237"/>
                  </a:lnTo>
                  <a:lnTo>
                    <a:pt x="6391" y="99858"/>
                  </a:lnTo>
                  <a:lnTo>
                    <a:pt x="6391" y="231249"/>
                  </a:lnTo>
                  <a:lnTo>
                    <a:pt x="6391" y="181314"/>
                  </a:lnTo>
                  <a:lnTo>
                    <a:pt x="6391" y="2684237"/>
                  </a:lnTo>
                  <a:lnTo>
                    <a:pt x="7672" y="247010"/>
                  </a:lnTo>
                  <a:lnTo>
                    <a:pt x="7672" y="346868"/>
                  </a:lnTo>
                  <a:lnTo>
                    <a:pt x="7672" y="181314"/>
                  </a:lnTo>
                  <a:lnTo>
                    <a:pt x="7672" y="264097"/>
                  </a:lnTo>
                  <a:lnTo>
                    <a:pt x="7672" y="34162"/>
                  </a:lnTo>
                  <a:lnTo>
                    <a:pt x="7672" y="346868"/>
                  </a:lnTo>
                  <a:lnTo>
                    <a:pt x="7672" y="0"/>
                  </a:lnTo>
                  <a:lnTo>
                    <a:pt x="7672" y="231249"/>
                  </a:lnTo>
                  <a:lnTo>
                    <a:pt x="7672" y="17087"/>
                  </a:lnTo>
                  <a:lnTo>
                    <a:pt x="7672" y="2767008"/>
                  </a:lnTo>
                  <a:lnTo>
                    <a:pt x="7672" y="34162"/>
                  </a:lnTo>
                  <a:lnTo>
                    <a:pt x="7672" y="2881312"/>
                  </a:lnTo>
                  <a:lnTo>
                    <a:pt x="7672" y="214162"/>
                  </a:lnTo>
                  <a:lnTo>
                    <a:pt x="7672" y="2848477"/>
                  </a:lnTo>
                  <a:lnTo>
                    <a:pt x="7672" y="99858"/>
                  </a:lnTo>
                  <a:lnTo>
                    <a:pt x="7672" y="2717085"/>
                  </a:lnTo>
                  <a:lnTo>
                    <a:pt x="8965" y="329780"/>
                  </a:lnTo>
                  <a:lnTo>
                    <a:pt x="10233" y="296932"/>
                  </a:lnTo>
                  <a:lnTo>
                    <a:pt x="10233" y="264097"/>
                  </a:lnTo>
                </a:path>
              </a:pathLst>
            </a:custGeom>
            <a:ln w="12802">
              <a:solidFill>
                <a:srgbClr val="7FCCFF"/>
              </a:solidFill>
            </a:ln>
          </p:spPr>
          <p:txBody>
            <a:bodyPr wrap="square" lIns="0" tIns="0" rIns="0" bIns="0" rtlCol="0"/>
            <a:lstStyle/>
            <a:p>
              <a:endParaRPr/>
            </a:p>
          </p:txBody>
        </p:sp>
        <p:sp>
          <p:nvSpPr>
            <p:cNvPr id="280" name="object 279"/>
            <p:cNvSpPr/>
            <p:nvPr/>
          </p:nvSpPr>
          <p:spPr>
            <a:xfrm>
              <a:off x="3165932" y="2487048"/>
              <a:ext cx="8659" cy="2774576"/>
            </a:xfrm>
            <a:custGeom>
              <a:avLst/>
              <a:gdLst/>
              <a:ahLst/>
              <a:cxnLst/>
              <a:rect l="l" t="t" r="r" b="b"/>
              <a:pathLst>
                <a:path w="9525" h="3144520">
                  <a:moveTo>
                    <a:pt x="0" y="164239"/>
                  </a:moveTo>
                  <a:lnTo>
                    <a:pt x="0" y="131391"/>
                  </a:lnTo>
                  <a:lnTo>
                    <a:pt x="0" y="2650075"/>
                  </a:lnTo>
                  <a:lnTo>
                    <a:pt x="0" y="0"/>
                  </a:lnTo>
                  <a:lnTo>
                    <a:pt x="0" y="2715771"/>
                  </a:lnTo>
                  <a:lnTo>
                    <a:pt x="0" y="15760"/>
                  </a:lnTo>
                  <a:lnTo>
                    <a:pt x="0" y="2765693"/>
                  </a:lnTo>
                  <a:lnTo>
                    <a:pt x="0" y="114304"/>
                  </a:lnTo>
                  <a:lnTo>
                    <a:pt x="0" y="2814302"/>
                  </a:lnTo>
                  <a:lnTo>
                    <a:pt x="0" y="2584379"/>
                  </a:lnTo>
                  <a:lnTo>
                    <a:pt x="0" y="2814302"/>
                  </a:lnTo>
                  <a:lnTo>
                    <a:pt x="0" y="2600152"/>
                  </a:lnTo>
                  <a:lnTo>
                    <a:pt x="1280" y="2617227"/>
                  </a:lnTo>
                  <a:lnTo>
                    <a:pt x="1280" y="2633000"/>
                  </a:lnTo>
                  <a:lnTo>
                    <a:pt x="1280" y="164239"/>
                  </a:lnTo>
                  <a:lnTo>
                    <a:pt x="1280" y="247010"/>
                  </a:lnTo>
                  <a:lnTo>
                    <a:pt x="1280" y="114304"/>
                  </a:lnTo>
                  <a:lnTo>
                    <a:pt x="1280" y="262770"/>
                  </a:lnTo>
                  <a:lnTo>
                    <a:pt x="1280" y="147151"/>
                  </a:lnTo>
                  <a:lnTo>
                    <a:pt x="2561" y="2633000"/>
                  </a:lnTo>
                  <a:lnTo>
                    <a:pt x="2561" y="2682923"/>
                  </a:lnTo>
                  <a:lnTo>
                    <a:pt x="2561" y="131391"/>
                  </a:lnTo>
                  <a:lnTo>
                    <a:pt x="2561" y="2667150"/>
                  </a:lnTo>
                  <a:lnTo>
                    <a:pt x="2561" y="247010"/>
                  </a:lnTo>
                  <a:lnTo>
                    <a:pt x="2561" y="2765693"/>
                  </a:lnTo>
                  <a:lnTo>
                    <a:pt x="2561" y="2600152"/>
                  </a:lnTo>
                  <a:lnTo>
                    <a:pt x="2561" y="2748619"/>
                  </a:lnTo>
                  <a:lnTo>
                    <a:pt x="2561" y="2584379"/>
                  </a:lnTo>
                  <a:lnTo>
                    <a:pt x="3842" y="2633000"/>
                  </a:lnTo>
                  <a:lnTo>
                    <a:pt x="3842" y="2600152"/>
                  </a:lnTo>
                  <a:lnTo>
                    <a:pt x="3842" y="2879997"/>
                  </a:lnTo>
                  <a:lnTo>
                    <a:pt x="3842" y="2600152"/>
                  </a:lnTo>
                  <a:lnTo>
                    <a:pt x="3842" y="2897085"/>
                  </a:lnTo>
                  <a:lnTo>
                    <a:pt x="3842" y="2633000"/>
                  </a:lnTo>
                  <a:lnTo>
                    <a:pt x="3842" y="2748619"/>
                  </a:lnTo>
                  <a:lnTo>
                    <a:pt x="5123" y="2781454"/>
                  </a:lnTo>
                  <a:lnTo>
                    <a:pt x="5123" y="2979856"/>
                  </a:lnTo>
                  <a:lnTo>
                    <a:pt x="5123" y="2847150"/>
                  </a:lnTo>
                  <a:lnTo>
                    <a:pt x="5123" y="3078399"/>
                  </a:lnTo>
                  <a:lnTo>
                    <a:pt x="5123" y="2682923"/>
                  </a:lnTo>
                  <a:lnTo>
                    <a:pt x="5123" y="3144095"/>
                  </a:lnTo>
                  <a:lnTo>
                    <a:pt x="5123" y="2864237"/>
                  </a:lnTo>
                  <a:lnTo>
                    <a:pt x="5123" y="3144095"/>
                  </a:lnTo>
                  <a:lnTo>
                    <a:pt x="5123" y="2798541"/>
                  </a:lnTo>
                  <a:lnTo>
                    <a:pt x="5123" y="3078399"/>
                  </a:lnTo>
                  <a:lnTo>
                    <a:pt x="5123" y="2667150"/>
                  </a:lnTo>
                  <a:lnTo>
                    <a:pt x="5123" y="2995616"/>
                  </a:lnTo>
                  <a:lnTo>
                    <a:pt x="5123" y="2732846"/>
                  </a:lnTo>
                  <a:lnTo>
                    <a:pt x="5123" y="2912845"/>
                  </a:lnTo>
                  <a:lnTo>
                    <a:pt x="5123" y="2748619"/>
                  </a:lnTo>
                  <a:lnTo>
                    <a:pt x="5123" y="2864237"/>
                  </a:lnTo>
                  <a:lnTo>
                    <a:pt x="5123" y="2667150"/>
                  </a:lnTo>
                  <a:lnTo>
                    <a:pt x="5123" y="2682923"/>
                  </a:lnTo>
                  <a:lnTo>
                    <a:pt x="6403" y="2600152"/>
                  </a:lnTo>
                  <a:lnTo>
                    <a:pt x="6403" y="2667150"/>
                  </a:lnTo>
                  <a:lnTo>
                    <a:pt x="6403" y="2617227"/>
                  </a:lnTo>
                  <a:lnTo>
                    <a:pt x="7684" y="2617227"/>
                  </a:lnTo>
                  <a:lnTo>
                    <a:pt x="7684" y="2650075"/>
                  </a:lnTo>
                  <a:lnTo>
                    <a:pt x="7684" y="2584379"/>
                  </a:lnTo>
                  <a:lnTo>
                    <a:pt x="8965" y="2584379"/>
                  </a:lnTo>
                  <a:lnTo>
                    <a:pt x="8965" y="2682923"/>
                  </a:lnTo>
                  <a:lnTo>
                    <a:pt x="8965" y="197074"/>
                  </a:lnTo>
                  <a:lnTo>
                    <a:pt x="8965" y="2667150"/>
                  </a:lnTo>
                  <a:lnTo>
                    <a:pt x="8965" y="214162"/>
                  </a:lnTo>
                  <a:lnTo>
                    <a:pt x="8965" y="2617227"/>
                  </a:lnTo>
                  <a:lnTo>
                    <a:pt x="8965" y="262770"/>
                  </a:lnTo>
                  <a:lnTo>
                    <a:pt x="8965" y="2748619"/>
                  </a:lnTo>
                </a:path>
              </a:pathLst>
            </a:custGeom>
            <a:ln w="12802">
              <a:solidFill>
                <a:srgbClr val="7FCCFF"/>
              </a:solidFill>
            </a:ln>
          </p:spPr>
          <p:txBody>
            <a:bodyPr wrap="square" lIns="0" tIns="0" rIns="0" bIns="0" rtlCol="0"/>
            <a:lstStyle/>
            <a:p>
              <a:endParaRPr/>
            </a:p>
          </p:txBody>
        </p:sp>
        <p:sp>
          <p:nvSpPr>
            <p:cNvPr id="281" name="object 280"/>
            <p:cNvSpPr/>
            <p:nvPr/>
          </p:nvSpPr>
          <p:spPr>
            <a:xfrm>
              <a:off x="3174082" y="2182148"/>
              <a:ext cx="8659" cy="2934260"/>
            </a:xfrm>
            <a:custGeom>
              <a:avLst/>
              <a:gdLst/>
              <a:ahLst/>
              <a:cxnLst/>
              <a:rect l="l" t="t" r="r" b="b"/>
              <a:pathLst>
                <a:path w="9525" h="3325495">
                  <a:moveTo>
                    <a:pt x="0" y="3094160"/>
                  </a:moveTo>
                  <a:lnTo>
                    <a:pt x="0" y="3094160"/>
                  </a:lnTo>
                  <a:lnTo>
                    <a:pt x="0" y="378401"/>
                  </a:lnTo>
                  <a:lnTo>
                    <a:pt x="0" y="3094160"/>
                  </a:lnTo>
                  <a:lnTo>
                    <a:pt x="0" y="2962781"/>
                  </a:lnTo>
                  <a:lnTo>
                    <a:pt x="0" y="3111247"/>
                  </a:lnTo>
                  <a:lnTo>
                    <a:pt x="0" y="279858"/>
                  </a:lnTo>
                  <a:lnTo>
                    <a:pt x="0" y="3192703"/>
                  </a:lnTo>
                  <a:lnTo>
                    <a:pt x="0" y="2995629"/>
                  </a:lnTo>
                  <a:lnTo>
                    <a:pt x="0" y="3028477"/>
                  </a:lnTo>
                  <a:lnTo>
                    <a:pt x="0" y="245695"/>
                  </a:lnTo>
                  <a:lnTo>
                    <a:pt x="0" y="3192703"/>
                  </a:lnTo>
                  <a:lnTo>
                    <a:pt x="0" y="279858"/>
                  </a:lnTo>
                  <a:lnTo>
                    <a:pt x="0" y="3192703"/>
                  </a:lnTo>
                  <a:lnTo>
                    <a:pt x="0" y="3028477"/>
                  </a:lnTo>
                  <a:lnTo>
                    <a:pt x="1280" y="592564"/>
                  </a:lnTo>
                  <a:lnTo>
                    <a:pt x="1280" y="427010"/>
                  </a:lnTo>
                  <a:lnTo>
                    <a:pt x="1280" y="3144095"/>
                  </a:lnTo>
                  <a:lnTo>
                    <a:pt x="1280" y="542628"/>
                  </a:lnTo>
                  <a:lnTo>
                    <a:pt x="1280" y="2962781"/>
                  </a:lnTo>
                  <a:lnTo>
                    <a:pt x="2561" y="2929933"/>
                  </a:lnTo>
                  <a:lnTo>
                    <a:pt x="2561" y="2978554"/>
                  </a:lnTo>
                  <a:lnTo>
                    <a:pt x="2561" y="2962781"/>
                  </a:lnTo>
                  <a:lnTo>
                    <a:pt x="2561" y="3012704"/>
                  </a:lnTo>
                  <a:lnTo>
                    <a:pt x="2561" y="509793"/>
                  </a:lnTo>
                  <a:lnTo>
                    <a:pt x="2561" y="542628"/>
                  </a:lnTo>
                  <a:lnTo>
                    <a:pt x="3842" y="542628"/>
                  </a:lnTo>
                  <a:lnTo>
                    <a:pt x="3842" y="279858"/>
                  </a:lnTo>
                  <a:lnTo>
                    <a:pt x="3842" y="559716"/>
                  </a:lnTo>
                  <a:lnTo>
                    <a:pt x="3842" y="197087"/>
                  </a:lnTo>
                  <a:lnTo>
                    <a:pt x="3842" y="245695"/>
                  </a:lnTo>
                  <a:lnTo>
                    <a:pt x="5123" y="3012704"/>
                  </a:lnTo>
                  <a:lnTo>
                    <a:pt x="5123" y="3159856"/>
                  </a:lnTo>
                  <a:lnTo>
                    <a:pt x="5123" y="2945706"/>
                  </a:lnTo>
                  <a:lnTo>
                    <a:pt x="5123" y="3045551"/>
                  </a:lnTo>
                  <a:lnTo>
                    <a:pt x="5123" y="164239"/>
                  </a:lnTo>
                  <a:lnTo>
                    <a:pt x="5123" y="3325410"/>
                  </a:lnTo>
                  <a:lnTo>
                    <a:pt x="5123" y="32847"/>
                  </a:lnTo>
                  <a:lnTo>
                    <a:pt x="5123" y="3176943"/>
                  </a:lnTo>
                  <a:lnTo>
                    <a:pt x="5123" y="114316"/>
                  </a:lnTo>
                  <a:lnTo>
                    <a:pt x="5123" y="3159856"/>
                  </a:lnTo>
                  <a:lnTo>
                    <a:pt x="5123" y="147151"/>
                  </a:lnTo>
                  <a:lnTo>
                    <a:pt x="5123" y="542628"/>
                  </a:lnTo>
                  <a:lnTo>
                    <a:pt x="5123" y="444097"/>
                  </a:lnTo>
                  <a:lnTo>
                    <a:pt x="6403" y="525553"/>
                  </a:lnTo>
                  <a:lnTo>
                    <a:pt x="6403" y="476945"/>
                  </a:lnTo>
                  <a:lnTo>
                    <a:pt x="6403" y="608324"/>
                  </a:lnTo>
                  <a:lnTo>
                    <a:pt x="6403" y="411249"/>
                  </a:lnTo>
                  <a:lnTo>
                    <a:pt x="6403" y="608324"/>
                  </a:lnTo>
                  <a:lnTo>
                    <a:pt x="6403" y="444097"/>
                  </a:lnTo>
                  <a:lnTo>
                    <a:pt x="7684" y="575476"/>
                  </a:lnTo>
                  <a:lnTo>
                    <a:pt x="7684" y="476945"/>
                  </a:lnTo>
                  <a:lnTo>
                    <a:pt x="7684" y="608324"/>
                  </a:lnTo>
                  <a:lnTo>
                    <a:pt x="7684" y="492705"/>
                  </a:lnTo>
                  <a:lnTo>
                    <a:pt x="7684" y="592564"/>
                  </a:lnTo>
                  <a:lnTo>
                    <a:pt x="8965" y="459857"/>
                  </a:lnTo>
                  <a:lnTo>
                    <a:pt x="8965" y="131391"/>
                  </a:lnTo>
                  <a:lnTo>
                    <a:pt x="8965" y="559716"/>
                  </a:lnTo>
                  <a:lnTo>
                    <a:pt x="8965" y="0"/>
                  </a:lnTo>
                  <a:lnTo>
                    <a:pt x="8965" y="2962781"/>
                  </a:lnTo>
                  <a:lnTo>
                    <a:pt x="8965" y="32847"/>
                  </a:lnTo>
                </a:path>
              </a:pathLst>
            </a:custGeom>
            <a:ln w="12802">
              <a:solidFill>
                <a:srgbClr val="7FCCFF"/>
              </a:solidFill>
            </a:ln>
          </p:spPr>
          <p:txBody>
            <a:bodyPr wrap="square" lIns="0" tIns="0" rIns="0" bIns="0" rtlCol="0"/>
            <a:lstStyle/>
            <a:p>
              <a:endParaRPr/>
            </a:p>
          </p:txBody>
        </p:sp>
        <p:sp>
          <p:nvSpPr>
            <p:cNvPr id="282" name="object 281"/>
            <p:cNvSpPr/>
            <p:nvPr/>
          </p:nvSpPr>
          <p:spPr>
            <a:xfrm>
              <a:off x="3182232" y="2051147"/>
              <a:ext cx="8659" cy="2919132"/>
            </a:xfrm>
            <a:custGeom>
              <a:avLst/>
              <a:gdLst/>
              <a:ahLst/>
              <a:cxnLst/>
              <a:rect l="l" t="t" r="r" b="b"/>
              <a:pathLst>
                <a:path w="9525" h="3308350">
                  <a:moveTo>
                    <a:pt x="0" y="181314"/>
                  </a:moveTo>
                  <a:lnTo>
                    <a:pt x="0" y="0"/>
                  </a:lnTo>
                  <a:lnTo>
                    <a:pt x="0" y="3161170"/>
                  </a:lnTo>
                  <a:lnTo>
                    <a:pt x="0" y="15773"/>
                  </a:lnTo>
                  <a:lnTo>
                    <a:pt x="0" y="3292562"/>
                  </a:lnTo>
                  <a:lnTo>
                    <a:pt x="0" y="48621"/>
                  </a:lnTo>
                  <a:lnTo>
                    <a:pt x="0" y="3161170"/>
                  </a:lnTo>
                  <a:lnTo>
                    <a:pt x="0" y="247010"/>
                  </a:lnTo>
                  <a:lnTo>
                    <a:pt x="0" y="3127020"/>
                  </a:lnTo>
                  <a:lnTo>
                    <a:pt x="1280" y="708182"/>
                  </a:lnTo>
                  <a:lnTo>
                    <a:pt x="1280" y="461172"/>
                  </a:lnTo>
                  <a:lnTo>
                    <a:pt x="1280" y="708182"/>
                  </a:lnTo>
                  <a:lnTo>
                    <a:pt x="2561" y="3111247"/>
                  </a:lnTo>
                  <a:lnTo>
                    <a:pt x="2561" y="3078399"/>
                  </a:lnTo>
                  <a:lnTo>
                    <a:pt x="2561" y="3194018"/>
                  </a:lnTo>
                  <a:lnTo>
                    <a:pt x="2561" y="741030"/>
                  </a:lnTo>
                  <a:lnTo>
                    <a:pt x="3842" y="723942"/>
                  </a:lnTo>
                  <a:lnTo>
                    <a:pt x="3842" y="542628"/>
                  </a:lnTo>
                  <a:lnTo>
                    <a:pt x="3842" y="674020"/>
                  </a:lnTo>
                  <a:lnTo>
                    <a:pt x="3842" y="411249"/>
                  </a:lnTo>
                  <a:lnTo>
                    <a:pt x="3842" y="756790"/>
                  </a:lnTo>
                  <a:lnTo>
                    <a:pt x="3842" y="197087"/>
                  </a:lnTo>
                  <a:lnTo>
                    <a:pt x="3842" y="3161170"/>
                  </a:lnTo>
                  <a:lnTo>
                    <a:pt x="3842" y="641172"/>
                  </a:lnTo>
                  <a:lnTo>
                    <a:pt x="5110" y="229935"/>
                  </a:lnTo>
                  <a:lnTo>
                    <a:pt x="5110" y="114316"/>
                  </a:lnTo>
                  <a:lnTo>
                    <a:pt x="5110" y="3078399"/>
                  </a:lnTo>
                  <a:lnTo>
                    <a:pt x="5110" y="65695"/>
                  </a:lnTo>
                  <a:lnTo>
                    <a:pt x="5110" y="3176943"/>
                  </a:lnTo>
                  <a:lnTo>
                    <a:pt x="5110" y="229935"/>
                  </a:lnTo>
                  <a:lnTo>
                    <a:pt x="5110" y="3111247"/>
                  </a:lnTo>
                  <a:lnTo>
                    <a:pt x="5110" y="312705"/>
                  </a:lnTo>
                  <a:lnTo>
                    <a:pt x="5110" y="592564"/>
                  </a:lnTo>
                  <a:lnTo>
                    <a:pt x="5110" y="476932"/>
                  </a:lnTo>
                  <a:lnTo>
                    <a:pt x="5110" y="691094"/>
                  </a:lnTo>
                  <a:lnTo>
                    <a:pt x="5110" y="658259"/>
                  </a:lnTo>
                  <a:lnTo>
                    <a:pt x="6391" y="723942"/>
                  </a:lnTo>
                  <a:lnTo>
                    <a:pt x="6391" y="3259714"/>
                  </a:lnTo>
                  <a:lnTo>
                    <a:pt x="6391" y="3111247"/>
                  </a:lnTo>
                  <a:lnTo>
                    <a:pt x="7684" y="741030"/>
                  </a:lnTo>
                  <a:lnTo>
                    <a:pt x="7684" y="3308322"/>
                  </a:lnTo>
                  <a:lnTo>
                    <a:pt x="7684" y="3094173"/>
                  </a:lnTo>
                  <a:lnTo>
                    <a:pt x="7684" y="3275474"/>
                  </a:lnTo>
                  <a:lnTo>
                    <a:pt x="7684" y="3176943"/>
                  </a:lnTo>
                  <a:lnTo>
                    <a:pt x="7684" y="3242626"/>
                  </a:lnTo>
                  <a:lnTo>
                    <a:pt x="7684" y="708182"/>
                  </a:lnTo>
                  <a:lnTo>
                    <a:pt x="8952" y="723942"/>
                  </a:lnTo>
                  <a:lnTo>
                    <a:pt x="8952" y="625411"/>
                  </a:lnTo>
                  <a:lnTo>
                    <a:pt x="8952" y="641172"/>
                  </a:lnTo>
                  <a:lnTo>
                    <a:pt x="8952" y="542628"/>
                  </a:lnTo>
                  <a:lnTo>
                    <a:pt x="8952" y="723942"/>
                  </a:lnTo>
                  <a:lnTo>
                    <a:pt x="8952" y="411249"/>
                  </a:lnTo>
                  <a:lnTo>
                    <a:pt x="8952" y="3078399"/>
                  </a:lnTo>
                  <a:lnTo>
                    <a:pt x="8952" y="394162"/>
                  </a:lnTo>
                  <a:lnTo>
                    <a:pt x="8952" y="3194018"/>
                  </a:lnTo>
                  <a:lnTo>
                    <a:pt x="8952" y="428324"/>
                  </a:lnTo>
                  <a:lnTo>
                    <a:pt x="8952" y="3194018"/>
                  </a:lnTo>
                  <a:lnTo>
                    <a:pt x="8952" y="428324"/>
                  </a:lnTo>
                  <a:lnTo>
                    <a:pt x="8952" y="3176943"/>
                  </a:lnTo>
                  <a:lnTo>
                    <a:pt x="8952" y="741030"/>
                  </a:lnTo>
                </a:path>
              </a:pathLst>
            </a:custGeom>
            <a:ln w="12802">
              <a:solidFill>
                <a:srgbClr val="7FCCFF"/>
              </a:solidFill>
            </a:ln>
          </p:spPr>
          <p:txBody>
            <a:bodyPr wrap="square" lIns="0" tIns="0" rIns="0" bIns="0" rtlCol="0"/>
            <a:lstStyle/>
            <a:p>
              <a:endParaRPr/>
            </a:p>
          </p:txBody>
        </p:sp>
        <p:sp>
          <p:nvSpPr>
            <p:cNvPr id="283" name="object 282"/>
            <p:cNvSpPr/>
            <p:nvPr/>
          </p:nvSpPr>
          <p:spPr>
            <a:xfrm>
              <a:off x="3190371" y="2138098"/>
              <a:ext cx="10968" cy="2818279"/>
            </a:xfrm>
            <a:custGeom>
              <a:avLst/>
              <a:gdLst/>
              <a:ahLst/>
              <a:cxnLst/>
              <a:rect l="l" t="t" r="r" b="b"/>
              <a:pathLst>
                <a:path w="12064" h="3194050">
                  <a:moveTo>
                    <a:pt x="0" y="642486"/>
                  </a:moveTo>
                  <a:lnTo>
                    <a:pt x="0" y="542628"/>
                  </a:lnTo>
                  <a:lnTo>
                    <a:pt x="0" y="3078399"/>
                  </a:lnTo>
                  <a:lnTo>
                    <a:pt x="0" y="3028477"/>
                  </a:lnTo>
                  <a:lnTo>
                    <a:pt x="1280" y="3012704"/>
                  </a:lnTo>
                  <a:lnTo>
                    <a:pt x="1280" y="2979856"/>
                  </a:lnTo>
                  <a:lnTo>
                    <a:pt x="2574" y="3062626"/>
                  </a:lnTo>
                  <a:lnTo>
                    <a:pt x="2574" y="658246"/>
                  </a:lnTo>
                  <a:lnTo>
                    <a:pt x="2574" y="3078399"/>
                  </a:lnTo>
                  <a:lnTo>
                    <a:pt x="2574" y="461172"/>
                  </a:lnTo>
                  <a:lnTo>
                    <a:pt x="2574" y="3012704"/>
                  </a:lnTo>
                  <a:lnTo>
                    <a:pt x="2574" y="395476"/>
                  </a:lnTo>
                  <a:lnTo>
                    <a:pt x="2574" y="592551"/>
                  </a:lnTo>
                  <a:lnTo>
                    <a:pt x="2574" y="329780"/>
                  </a:lnTo>
                  <a:lnTo>
                    <a:pt x="2574" y="494020"/>
                  </a:lnTo>
                  <a:lnTo>
                    <a:pt x="2574" y="476932"/>
                  </a:lnTo>
                  <a:lnTo>
                    <a:pt x="2574" y="642486"/>
                  </a:lnTo>
                  <a:lnTo>
                    <a:pt x="2574" y="542628"/>
                  </a:lnTo>
                  <a:lnTo>
                    <a:pt x="2574" y="609638"/>
                  </a:lnTo>
                  <a:lnTo>
                    <a:pt x="3842" y="559716"/>
                  </a:lnTo>
                  <a:lnTo>
                    <a:pt x="3842" y="625399"/>
                  </a:lnTo>
                  <a:lnTo>
                    <a:pt x="3842" y="526868"/>
                  </a:lnTo>
                  <a:lnTo>
                    <a:pt x="3842" y="609638"/>
                  </a:lnTo>
                  <a:lnTo>
                    <a:pt x="3842" y="559716"/>
                  </a:lnTo>
                  <a:lnTo>
                    <a:pt x="3842" y="609638"/>
                  </a:lnTo>
                  <a:lnTo>
                    <a:pt x="3842" y="592551"/>
                  </a:lnTo>
                  <a:lnTo>
                    <a:pt x="3842" y="609638"/>
                  </a:lnTo>
                  <a:lnTo>
                    <a:pt x="3842" y="395476"/>
                  </a:lnTo>
                  <a:lnTo>
                    <a:pt x="3842" y="625399"/>
                  </a:lnTo>
                  <a:lnTo>
                    <a:pt x="3842" y="428324"/>
                  </a:lnTo>
                  <a:lnTo>
                    <a:pt x="3842" y="575476"/>
                  </a:lnTo>
                  <a:lnTo>
                    <a:pt x="3842" y="329780"/>
                  </a:lnTo>
                  <a:lnTo>
                    <a:pt x="3842" y="625399"/>
                  </a:lnTo>
                  <a:lnTo>
                    <a:pt x="5123" y="461172"/>
                  </a:lnTo>
                  <a:lnTo>
                    <a:pt x="5123" y="312705"/>
                  </a:lnTo>
                  <a:lnTo>
                    <a:pt x="5123" y="476932"/>
                  </a:lnTo>
                  <a:lnTo>
                    <a:pt x="5123" y="411236"/>
                  </a:lnTo>
                  <a:lnTo>
                    <a:pt x="5123" y="625399"/>
                  </a:lnTo>
                  <a:lnTo>
                    <a:pt x="5123" y="494020"/>
                  </a:lnTo>
                  <a:lnTo>
                    <a:pt x="5123" y="609638"/>
                  </a:lnTo>
                  <a:lnTo>
                    <a:pt x="5123" y="461172"/>
                  </a:lnTo>
                  <a:lnTo>
                    <a:pt x="5123" y="625399"/>
                  </a:lnTo>
                  <a:lnTo>
                    <a:pt x="5123" y="575476"/>
                  </a:lnTo>
                  <a:lnTo>
                    <a:pt x="6403" y="3062626"/>
                  </a:lnTo>
                  <a:lnTo>
                    <a:pt x="6403" y="3012704"/>
                  </a:lnTo>
                  <a:lnTo>
                    <a:pt x="6403" y="3176930"/>
                  </a:lnTo>
                  <a:lnTo>
                    <a:pt x="6403" y="3012704"/>
                  </a:lnTo>
                  <a:lnTo>
                    <a:pt x="6403" y="3095474"/>
                  </a:lnTo>
                  <a:lnTo>
                    <a:pt x="6403" y="3012704"/>
                  </a:lnTo>
                  <a:lnTo>
                    <a:pt x="6403" y="3194018"/>
                  </a:lnTo>
                  <a:lnTo>
                    <a:pt x="7684" y="3095474"/>
                  </a:lnTo>
                  <a:lnTo>
                    <a:pt x="7684" y="3194018"/>
                  </a:lnTo>
                  <a:lnTo>
                    <a:pt x="7684" y="3012704"/>
                  </a:lnTo>
                  <a:lnTo>
                    <a:pt x="7684" y="3161170"/>
                  </a:lnTo>
                  <a:lnTo>
                    <a:pt x="7684" y="542628"/>
                  </a:lnTo>
                  <a:lnTo>
                    <a:pt x="7684" y="3176930"/>
                  </a:lnTo>
                  <a:lnTo>
                    <a:pt x="7684" y="444084"/>
                  </a:lnTo>
                  <a:lnTo>
                    <a:pt x="7684" y="3161170"/>
                  </a:lnTo>
                  <a:lnTo>
                    <a:pt x="7684" y="411236"/>
                  </a:lnTo>
                  <a:lnTo>
                    <a:pt x="7684" y="3012704"/>
                  </a:lnTo>
                  <a:lnTo>
                    <a:pt x="7684" y="476932"/>
                  </a:lnTo>
                  <a:lnTo>
                    <a:pt x="7684" y="658246"/>
                  </a:lnTo>
                  <a:lnTo>
                    <a:pt x="7684" y="559716"/>
                  </a:lnTo>
                  <a:lnTo>
                    <a:pt x="8965" y="625399"/>
                  </a:lnTo>
                  <a:lnTo>
                    <a:pt x="8965" y="642486"/>
                  </a:lnTo>
                  <a:lnTo>
                    <a:pt x="8965" y="542628"/>
                  </a:lnTo>
                  <a:lnTo>
                    <a:pt x="8965" y="642486"/>
                  </a:lnTo>
                  <a:lnTo>
                    <a:pt x="8965" y="609638"/>
                  </a:lnTo>
                  <a:lnTo>
                    <a:pt x="11526" y="526868"/>
                  </a:lnTo>
                  <a:lnTo>
                    <a:pt x="11526" y="229922"/>
                  </a:lnTo>
                  <a:lnTo>
                    <a:pt x="11526" y="625399"/>
                  </a:lnTo>
                  <a:lnTo>
                    <a:pt x="11526" y="32847"/>
                  </a:lnTo>
                  <a:lnTo>
                    <a:pt x="11526" y="509780"/>
                  </a:lnTo>
                  <a:lnTo>
                    <a:pt x="11526" y="0"/>
                  </a:lnTo>
                  <a:lnTo>
                    <a:pt x="11526" y="494020"/>
                  </a:lnTo>
                  <a:lnTo>
                    <a:pt x="11526" y="98543"/>
                  </a:lnTo>
                  <a:lnTo>
                    <a:pt x="11526" y="345553"/>
                  </a:lnTo>
                </a:path>
              </a:pathLst>
            </a:custGeom>
            <a:ln w="12802">
              <a:solidFill>
                <a:srgbClr val="7FCCFF"/>
              </a:solidFill>
            </a:ln>
          </p:spPr>
          <p:txBody>
            <a:bodyPr wrap="square" lIns="0" tIns="0" rIns="0" bIns="0" rtlCol="0"/>
            <a:lstStyle/>
            <a:p>
              <a:endParaRPr/>
            </a:p>
          </p:txBody>
        </p:sp>
        <p:sp>
          <p:nvSpPr>
            <p:cNvPr id="284" name="object 283"/>
            <p:cNvSpPr/>
            <p:nvPr/>
          </p:nvSpPr>
          <p:spPr>
            <a:xfrm>
              <a:off x="3200851" y="2080131"/>
              <a:ext cx="8659" cy="2963396"/>
            </a:xfrm>
            <a:custGeom>
              <a:avLst/>
              <a:gdLst/>
              <a:ahLst/>
              <a:cxnLst/>
              <a:rect l="l" t="t" r="r" b="b"/>
              <a:pathLst>
                <a:path w="9525" h="3358515">
                  <a:moveTo>
                    <a:pt x="0" y="411236"/>
                  </a:moveTo>
                  <a:lnTo>
                    <a:pt x="0" y="526868"/>
                  </a:lnTo>
                  <a:lnTo>
                    <a:pt x="0" y="197087"/>
                  </a:lnTo>
                  <a:lnTo>
                    <a:pt x="0" y="444084"/>
                  </a:lnTo>
                  <a:lnTo>
                    <a:pt x="1280" y="708182"/>
                  </a:lnTo>
                  <a:lnTo>
                    <a:pt x="1280" y="395476"/>
                  </a:lnTo>
                  <a:lnTo>
                    <a:pt x="1280" y="592564"/>
                  </a:lnTo>
                  <a:lnTo>
                    <a:pt x="1280" y="542628"/>
                  </a:lnTo>
                  <a:lnTo>
                    <a:pt x="1280" y="723942"/>
                  </a:lnTo>
                  <a:lnTo>
                    <a:pt x="1280" y="658246"/>
                  </a:lnTo>
                  <a:lnTo>
                    <a:pt x="2561" y="625411"/>
                  </a:lnTo>
                  <a:lnTo>
                    <a:pt x="2561" y="723942"/>
                  </a:lnTo>
                  <a:lnTo>
                    <a:pt x="2561" y="691094"/>
                  </a:lnTo>
                  <a:lnTo>
                    <a:pt x="2561" y="723942"/>
                  </a:lnTo>
                  <a:lnTo>
                    <a:pt x="2561" y="658246"/>
                  </a:lnTo>
                  <a:lnTo>
                    <a:pt x="3842" y="723942"/>
                  </a:lnTo>
                  <a:lnTo>
                    <a:pt x="3842" y="625411"/>
                  </a:lnTo>
                  <a:lnTo>
                    <a:pt x="3842" y="658246"/>
                  </a:lnTo>
                  <a:lnTo>
                    <a:pt x="3842" y="461172"/>
                  </a:lnTo>
                  <a:lnTo>
                    <a:pt x="3842" y="708182"/>
                  </a:lnTo>
                  <a:lnTo>
                    <a:pt x="3842" y="262770"/>
                  </a:lnTo>
                  <a:lnTo>
                    <a:pt x="3842" y="641172"/>
                  </a:lnTo>
                  <a:lnTo>
                    <a:pt x="3842" y="625411"/>
                  </a:lnTo>
                  <a:lnTo>
                    <a:pt x="3842" y="675334"/>
                  </a:lnTo>
                  <a:lnTo>
                    <a:pt x="3842" y="115618"/>
                  </a:lnTo>
                  <a:lnTo>
                    <a:pt x="3842" y="691094"/>
                  </a:lnTo>
                  <a:lnTo>
                    <a:pt x="3842" y="32847"/>
                  </a:lnTo>
                  <a:lnTo>
                    <a:pt x="3842" y="3045551"/>
                  </a:lnTo>
                  <a:lnTo>
                    <a:pt x="5123" y="509780"/>
                  </a:lnTo>
                  <a:lnTo>
                    <a:pt x="5123" y="48621"/>
                  </a:lnTo>
                  <a:lnTo>
                    <a:pt x="5123" y="3242626"/>
                  </a:lnTo>
                  <a:lnTo>
                    <a:pt x="5123" y="214162"/>
                  </a:lnTo>
                  <a:lnTo>
                    <a:pt x="5123" y="3358257"/>
                  </a:lnTo>
                  <a:lnTo>
                    <a:pt x="5123" y="411236"/>
                  </a:lnTo>
                  <a:lnTo>
                    <a:pt x="5123" y="3358257"/>
                  </a:lnTo>
                  <a:lnTo>
                    <a:pt x="5123" y="444084"/>
                  </a:lnTo>
                  <a:lnTo>
                    <a:pt x="5123" y="559716"/>
                  </a:lnTo>
                  <a:lnTo>
                    <a:pt x="5123" y="395476"/>
                  </a:lnTo>
                  <a:lnTo>
                    <a:pt x="5123" y="428324"/>
                  </a:lnTo>
                  <a:lnTo>
                    <a:pt x="6403" y="691094"/>
                  </a:lnTo>
                  <a:lnTo>
                    <a:pt x="6403" y="494020"/>
                  </a:lnTo>
                  <a:lnTo>
                    <a:pt x="6403" y="723942"/>
                  </a:lnTo>
                  <a:lnTo>
                    <a:pt x="6403" y="378401"/>
                  </a:lnTo>
                  <a:lnTo>
                    <a:pt x="6403" y="658246"/>
                  </a:lnTo>
                  <a:lnTo>
                    <a:pt x="6403" y="378401"/>
                  </a:lnTo>
                  <a:lnTo>
                    <a:pt x="6403" y="575476"/>
                  </a:lnTo>
                  <a:lnTo>
                    <a:pt x="6403" y="395476"/>
                  </a:lnTo>
                  <a:lnTo>
                    <a:pt x="6403" y="708182"/>
                  </a:lnTo>
                  <a:lnTo>
                    <a:pt x="6403" y="411236"/>
                  </a:lnTo>
                  <a:lnTo>
                    <a:pt x="6403" y="592564"/>
                  </a:lnTo>
                  <a:lnTo>
                    <a:pt x="6403" y="559716"/>
                  </a:lnTo>
                  <a:lnTo>
                    <a:pt x="7684" y="658246"/>
                  </a:lnTo>
                  <a:lnTo>
                    <a:pt x="8965" y="461172"/>
                  </a:lnTo>
                  <a:lnTo>
                    <a:pt x="8965" y="395476"/>
                  </a:lnTo>
                  <a:lnTo>
                    <a:pt x="8965" y="625411"/>
                  </a:lnTo>
                  <a:lnTo>
                    <a:pt x="8965" y="229935"/>
                  </a:lnTo>
                  <a:lnTo>
                    <a:pt x="8965" y="3061325"/>
                  </a:lnTo>
                  <a:lnTo>
                    <a:pt x="8965" y="247010"/>
                  </a:lnTo>
                  <a:lnTo>
                    <a:pt x="8965" y="3259714"/>
                  </a:lnTo>
                  <a:lnTo>
                    <a:pt x="8965" y="0"/>
                  </a:lnTo>
                </a:path>
              </a:pathLst>
            </a:custGeom>
            <a:ln w="12802">
              <a:solidFill>
                <a:srgbClr val="7FCCFF"/>
              </a:solidFill>
            </a:ln>
          </p:spPr>
          <p:txBody>
            <a:bodyPr wrap="square" lIns="0" tIns="0" rIns="0" bIns="0" rtlCol="0"/>
            <a:lstStyle/>
            <a:p>
              <a:endParaRPr/>
            </a:p>
          </p:txBody>
        </p:sp>
        <p:sp>
          <p:nvSpPr>
            <p:cNvPr id="285" name="object 284"/>
            <p:cNvSpPr/>
            <p:nvPr/>
          </p:nvSpPr>
          <p:spPr>
            <a:xfrm>
              <a:off x="3209002" y="1978115"/>
              <a:ext cx="8659" cy="3050241"/>
            </a:xfrm>
            <a:custGeom>
              <a:avLst/>
              <a:gdLst/>
              <a:ahLst/>
              <a:cxnLst/>
              <a:rect l="l" t="t" r="r" b="b"/>
              <a:pathLst>
                <a:path w="9525" h="3456940">
                  <a:moveTo>
                    <a:pt x="0" y="115618"/>
                  </a:moveTo>
                  <a:lnTo>
                    <a:pt x="0" y="3342484"/>
                  </a:lnTo>
                  <a:lnTo>
                    <a:pt x="0" y="148466"/>
                  </a:lnTo>
                  <a:lnTo>
                    <a:pt x="0" y="3342484"/>
                  </a:lnTo>
                  <a:lnTo>
                    <a:pt x="0" y="0"/>
                  </a:lnTo>
                  <a:lnTo>
                    <a:pt x="0" y="576790"/>
                  </a:lnTo>
                  <a:lnTo>
                    <a:pt x="0" y="312705"/>
                  </a:lnTo>
                  <a:lnTo>
                    <a:pt x="0" y="756790"/>
                  </a:lnTo>
                  <a:lnTo>
                    <a:pt x="1280" y="806713"/>
                  </a:lnTo>
                  <a:lnTo>
                    <a:pt x="2548" y="806713"/>
                  </a:lnTo>
                  <a:lnTo>
                    <a:pt x="3842" y="756790"/>
                  </a:lnTo>
                  <a:lnTo>
                    <a:pt x="3842" y="790953"/>
                  </a:lnTo>
                  <a:lnTo>
                    <a:pt x="3842" y="428324"/>
                  </a:lnTo>
                  <a:lnTo>
                    <a:pt x="3842" y="3226866"/>
                  </a:lnTo>
                  <a:lnTo>
                    <a:pt x="3842" y="362628"/>
                  </a:lnTo>
                  <a:lnTo>
                    <a:pt x="3842" y="3441028"/>
                  </a:lnTo>
                  <a:lnTo>
                    <a:pt x="3842" y="279858"/>
                  </a:lnTo>
                  <a:lnTo>
                    <a:pt x="3842" y="3456788"/>
                  </a:lnTo>
                  <a:lnTo>
                    <a:pt x="3842" y="3259714"/>
                  </a:lnTo>
                  <a:lnTo>
                    <a:pt x="5123" y="395476"/>
                  </a:lnTo>
                  <a:lnTo>
                    <a:pt x="5123" y="231236"/>
                  </a:lnTo>
                  <a:lnTo>
                    <a:pt x="5123" y="3325410"/>
                  </a:lnTo>
                  <a:lnTo>
                    <a:pt x="5123" y="411236"/>
                  </a:lnTo>
                  <a:lnTo>
                    <a:pt x="5123" y="3342484"/>
                  </a:lnTo>
                  <a:lnTo>
                    <a:pt x="5123" y="642486"/>
                  </a:lnTo>
                  <a:lnTo>
                    <a:pt x="5123" y="3176943"/>
                  </a:lnTo>
                  <a:lnTo>
                    <a:pt x="6391" y="790953"/>
                  </a:lnTo>
                  <a:lnTo>
                    <a:pt x="6391" y="658246"/>
                  </a:lnTo>
                  <a:lnTo>
                    <a:pt x="6391" y="708182"/>
                  </a:lnTo>
                  <a:lnTo>
                    <a:pt x="6391" y="559703"/>
                  </a:lnTo>
                  <a:lnTo>
                    <a:pt x="6391" y="741030"/>
                  </a:lnTo>
                  <a:lnTo>
                    <a:pt x="6391" y="476932"/>
                  </a:lnTo>
                  <a:lnTo>
                    <a:pt x="6391" y="691094"/>
                  </a:lnTo>
                  <a:lnTo>
                    <a:pt x="6391" y="511095"/>
                  </a:lnTo>
                  <a:lnTo>
                    <a:pt x="6391" y="675334"/>
                  </a:lnTo>
                  <a:lnTo>
                    <a:pt x="6391" y="592551"/>
                  </a:lnTo>
                  <a:lnTo>
                    <a:pt x="6391" y="839561"/>
                  </a:lnTo>
                  <a:lnTo>
                    <a:pt x="6391" y="592551"/>
                  </a:lnTo>
                  <a:lnTo>
                    <a:pt x="6391" y="625399"/>
                  </a:lnTo>
                  <a:lnTo>
                    <a:pt x="7672" y="773865"/>
                  </a:lnTo>
                  <a:lnTo>
                    <a:pt x="7672" y="609638"/>
                  </a:lnTo>
                  <a:lnTo>
                    <a:pt x="7672" y="839561"/>
                  </a:lnTo>
                  <a:lnTo>
                    <a:pt x="7672" y="609638"/>
                  </a:lnTo>
                  <a:lnTo>
                    <a:pt x="7672" y="806713"/>
                  </a:lnTo>
                  <a:lnTo>
                    <a:pt x="7672" y="756790"/>
                  </a:lnTo>
                  <a:lnTo>
                    <a:pt x="7672" y="839561"/>
                  </a:lnTo>
                  <a:lnTo>
                    <a:pt x="7672" y="708182"/>
                  </a:lnTo>
                  <a:lnTo>
                    <a:pt x="7672" y="839561"/>
                  </a:lnTo>
                  <a:lnTo>
                    <a:pt x="7672" y="741030"/>
                  </a:lnTo>
                  <a:lnTo>
                    <a:pt x="7672" y="839561"/>
                  </a:lnTo>
                  <a:lnTo>
                    <a:pt x="7672" y="691094"/>
                  </a:lnTo>
                  <a:lnTo>
                    <a:pt x="7672" y="790953"/>
                  </a:lnTo>
                  <a:lnTo>
                    <a:pt x="7672" y="625399"/>
                  </a:lnTo>
                  <a:lnTo>
                    <a:pt x="7672" y="658246"/>
                  </a:lnTo>
                  <a:lnTo>
                    <a:pt x="8965" y="658246"/>
                  </a:lnTo>
                  <a:lnTo>
                    <a:pt x="8965" y="461172"/>
                  </a:lnTo>
                  <a:lnTo>
                    <a:pt x="8965" y="511095"/>
                  </a:lnTo>
                  <a:lnTo>
                    <a:pt x="8965" y="279858"/>
                  </a:lnTo>
                  <a:lnTo>
                    <a:pt x="8965" y="756790"/>
                  </a:lnTo>
                  <a:lnTo>
                    <a:pt x="8965" y="247010"/>
                  </a:lnTo>
                </a:path>
              </a:pathLst>
            </a:custGeom>
            <a:ln w="12802">
              <a:solidFill>
                <a:srgbClr val="7FCCFF"/>
              </a:solidFill>
            </a:ln>
          </p:spPr>
          <p:txBody>
            <a:bodyPr wrap="square" lIns="0" tIns="0" rIns="0" bIns="0" rtlCol="0"/>
            <a:lstStyle/>
            <a:p>
              <a:endParaRPr/>
            </a:p>
          </p:txBody>
        </p:sp>
        <p:sp>
          <p:nvSpPr>
            <p:cNvPr id="286" name="object 285"/>
            <p:cNvSpPr/>
            <p:nvPr/>
          </p:nvSpPr>
          <p:spPr>
            <a:xfrm>
              <a:off x="3217151" y="2123033"/>
              <a:ext cx="10968" cy="2833407"/>
            </a:xfrm>
            <a:custGeom>
              <a:avLst/>
              <a:gdLst/>
              <a:ahLst/>
              <a:cxnLst/>
              <a:rect l="l" t="t" r="r" b="b"/>
              <a:pathLst>
                <a:path w="12064" h="3211195">
                  <a:moveTo>
                    <a:pt x="0" y="82770"/>
                  </a:moveTo>
                  <a:lnTo>
                    <a:pt x="0" y="3012704"/>
                  </a:lnTo>
                  <a:lnTo>
                    <a:pt x="0" y="0"/>
                  </a:lnTo>
                  <a:lnTo>
                    <a:pt x="0" y="2996930"/>
                  </a:lnTo>
                  <a:lnTo>
                    <a:pt x="0" y="246997"/>
                  </a:lnTo>
                  <a:lnTo>
                    <a:pt x="0" y="3161157"/>
                  </a:lnTo>
                  <a:lnTo>
                    <a:pt x="0" y="395463"/>
                  </a:lnTo>
                  <a:lnTo>
                    <a:pt x="0" y="626713"/>
                  </a:lnTo>
                  <a:lnTo>
                    <a:pt x="2548" y="659561"/>
                  </a:lnTo>
                  <a:lnTo>
                    <a:pt x="2548" y="3079701"/>
                  </a:lnTo>
                  <a:lnTo>
                    <a:pt x="2548" y="3045551"/>
                  </a:lnTo>
                  <a:lnTo>
                    <a:pt x="2548" y="3095474"/>
                  </a:lnTo>
                  <a:lnTo>
                    <a:pt x="2548" y="626713"/>
                  </a:lnTo>
                  <a:lnTo>
                    <a:pt x="2548" y="3062626"/>
                  </a:lnTo>
                  <a:lnTo>
                    <a:pt x="2548" y="3012704"/>
                  </a:lnTo>
                  <a:lnTo>
                    <a:pt x="2548" y="3062626"/>
                  </a:lnTo>
                  <a:lnTo>
                    <a:pt x="2548" y="642473"/>
                  </a:lnTo>
                  <a:lnTo>
                    <a:pt x="2548" y="675321"/>
                  </a:lnTo>
                  <a:lnTo>
                    <a:pt x="3829" y="3045551"/>
                  </a:lnTo>
                  <a:lnTo>
                    <a:pt x="3829" y="3145397"/>
                  </a:lnTo>
                  <a:lnTo>
                    <a:pt x="3829" y="3029778"/>
                  </a:lnTo>
                  <a:lnTo>
                    <a:pt x="3829" y="3194005"/>
                  </a:lnTo>
                  <a:lnTo>
                    <a:pt x="3829" y="2996930"/>
                  </a:lnTo>
                  <a:lnTo>
                    <a:pt x="3829" y="3211093"/>
                  </a:lnTo>
                  <a:lnTo>
                    <a:pt x="3829" y="559703"/>
                  </a:lnTo>
                  <a:lnTo>
                    <a:pt x="3829" y="3178245"/>
                  </a:lnTo>
                  <a:lnTo>
                    <a:pt x="3829" y="576790"/>
                  </a:lnTo>
                  <a:lnTo>
                    <a:pt x="3829" y="3145397"/>
                  </a:lnTo>
                  <a:lnTo>
                    <a:pt x="3829" y="2996930"/>
                  </a:lnTo>
                  <a:lnTo>
                    <a:pt x="3829" y="3095474"/>
                  </a:lnTo>
                  <a:lnTo>
                    <a:pt x="3829" y="2996930"/>
                  </a:lnTo>
                  <a:lnTo>
                    <a:pt x="3829" y="3045551"/>
                  </a:lnTo>
                  <a:lnTo>
                    <a:pt x="5110" y="3062626"/>
                  </a:lnTo>
                  <a:lnTo>
                    <a:pt x="5110" y="3012704"/>
                  </a:lnTo>
                  <a:lnTo>
                    <a:pt x="6391" y="3012704"/>
                  </a:lnTo>
                  <a:lnTo>
                    <a:pt x="6391" y="478247"/>
                  </a:lnTo>
                  <a:lnTo>
                    <a:pt x="6391" y="3012704"/>
                  </a:lnTo>
                  <a:lnTo>
                    <a:pt x="6391" y="511095"/>
                  </a:lnTo>
                  <a:lnTo>
                    <a:pt x="6391" y="3079701"/>
                  </a:lnTo>
                  <a:lnTo>
                    <a:pt x="7672" y="3029778"/>
                  </a:lnTo>
                  <a:lnTo>
                    <a:pt x="7672" y="494007"/>
                  </a:lnTo>
                  <a:lnTo>
                    <a:pt x="7672" y="3194005"/>
                  </a:lnTo>
                  <a:lnTo>
                    <a:pt x="7672" y="609625"/>
                  </a:lnTo>
                  <a:lnTo>
                    <a:pt x="7672" y="3211093"/>
                  </a:lnTo>
                  <a:lnTo>
                    <a:pt x="7672" y="3012704"/>
                  </a:lnTo>
                  <a:lnTo>
                    <a:pt x="7672" y="3112549"/>
                  </a:lnTo>
                  <a:lnTo>
                    <a:pt x="7672" y="642473"/>
                  </a:lnTo>
                  <a:lnTo>
                    <a:pt x="8952" y="626713"/>
                  </a:lnTo>
                  <a:lnTo>
                    <a:pt x="8952" y="659561"/>
                  </a:lnTo>
                  <a:lnTo>
                    <a:pt x="8952" y="543942"/>
                  </a:lnTo>
                  <a:lnTo>
                    <a:pt x="8952" y="675321"/>
                  </a:lnTo>
                  <a:lnTo>
                    <a:pt x="8952" y="478247"/>
                  </a:lnTo>
                  <a:lnTo>
                    <a:pt x="8952" y="494007"/>
                  </a:lnTo>
                  <a:lnTo>
                    <a:pt x="11514" y="511095"/>
                  </a:lnTo>
                  <a:lnTo>
                    <a:pt x="11514" y="626713"/>
                  </a:lnTo>
                  <a:lnTo>
                    <a:pt x="11514" y="379703"/>
                  </a:lnTo>
                  <a:lnTo>
                    <a:pt x="11514" y="3112549"/>
                  </a:lnTo>
                  <a:lnTo>
                    <a:pt x="11514" y="246997"/>
                  </a:lnTo>
                  <a:lnTo>
                    <a:pt x="11514" y="3161157"/>
                  </a:lnTo>
                  <a:lnTo>
                    <a:pt x="11514" y="148466"/>
                  </a:lnTo>
                  <a:lnTo>
                    <a:pt x="11514" y="3145397"/>
                  </a:lnTo>
                </a:path>
              </a:pathLst>
            </a:custGeom>
            <a:ln w="12802">
              <a:solidFill>
                <a:srgbClr val="7FCCFF"/>
              </a:solidFill>
            </a:ln>
          </p:spPr>
          <p:txBody>
            <a:bodyPr wrap="square" lIns="0" tIns="0" rIns="0" bIns="0" rtlCol="0"/>
            <a:lstStyle/>
            <a:p>
              <a:endParaRPr/>
            </a:p>
          </p:txBody>
        </p:sp>
        <p:sp>
          <p:nvSpPr>
            <p:cNvPr id="287" name="object 286"/>
            <p:cNvSpPr/>
            <p:nvPr/>
          </p:nvSpPr>
          <p:spPr>
            <a:xfrm>
              <a:off x="3227619" y="1978114"/>
              <a:ext cx="8659" cy="2949388"/>
            </a:xfrm>
            <a:custGeom>
              <a:avLst/>
              <a:gdLst/>
              <a:ahLst/>
              <a:cxnLst/>
              <a:rect l="l" t="t" r="r" b="b"/>
              <a:pathLst>
                <a:path w="9525" h="3342640">
                  <a:moveTo>
                    <a:pt x="0" y="3309636"/>
                  </a:moveTo>
                  <a:lnTo>
                    <a:pt x="0" y="296932"/>
                  </a:lnTo>
                  <a:lnTo>
                    <a:pt x="0" y="3243941"/>
                  </a:lnTo>
                  <a:lnTo>
                    <a:pt x="0" y="411236"/>
                  </a:lnTo>
                  <a:lnTo>
                    <a:pt x="0" y="3194018"/>
                  </a:lnTo>
                  <a:lnTo>
                    <a:pt x="0" y="675334"/>
                  </a:lnTo>
                  <a:lnTo>
                    <a:pt x="0" y="3194018"/>
                  </a:lnTo>
                  <a:lnTo>
                    <a:pt x="1280" y="756790"/>
                  </a:lnTo>
                  <a:lnTo>
                    <a:pt x="1280" y="823800"/>
                  </a:lnTo>
                  <a:lnTo>
                    <a:pt x="1280" y="642486"/>
                  </a:lnTo>
                  <a:lnTo>
                    <a:pt x="1280" y="675334"/>
                  </a:lnTo>
                  <a:lnTo>
                    <a:pt x="1280" y="559703"/>
                  </a:lnTo>
                  <a:lnTo>
                    <a:pt x="1280" y="723942"/>
                  </a:lnTo>
                  <a:lnTo>
                    <a:pt x="2561" y="790953"/>
                  </a:lnTo>
                  <a:lnTo>
                    <a:pt x="2561" y="526855"/>
                  </a:lnTo>
                  <a:lnTo>
                    <a:pt x="2561" y="823800"/>
                  </a:lnTo>
                  <a:lnTo>
                    <a:pt x="2561" y="428324"/>
                  </a:lnTo>
                  <a:lnTo>
                    <a:pt x="2561" y="675334"/>
                  </a:lnTo>
                  <a:lnTo>
                    <a:pt x="2561" y="444084"/>
                  </a:lnTo>
                  <a:lnTo>
                    <a:pt x="2561" y="723942"/>
                  </a:lnTo>
                  <a:lnTo>
                    <a:pt x="2561" y="592551"/>
                  </a:lnTo>
                  <a:lnTo>
                    <a:pt x="2561" y="675334"/>
                  </a:lnTo>
                  <a:lnTo>
                    <a:pt x="2561" y="609638"/>
                  </a:lnTo>
                  <a:lnTo>
                    <a:pt x="2561" y="756790"/>
                  </a:lnTo>
                  <a:lnTo>
                    <a:pt x="3842" y="543942"/>
                  </a:lnTo>
                  <a:lnTo>
                    <a:pt x="3842" y="444084"/>
                  </a:lnTo>
                  <a:lnTo>
                    <a:pt x="3842" y="756790"/>
                  </a:lnTo>
                  <a:lnTo>
                    <a:pt x="3842" y="428324"/>
                  </a:lnTo>
                  <a:lnTo>
                    <a:pt x="3842" y="675334"/>
                  </a:lnTo>
                  <a:lnTo>
                    <a:pt x="3842" y="296932"/>
                  </a:lnTo>
                  <a:lnTo>
                    <a:pt x="3842" y="3209791"/>
                  </a:lnTo>
                  <a:lnTo>
                    <a:pt x="3842" y="98543"/>
                  </a:lnTo>
                  <a:lnTo>
                    <a:pt x="3842" y="3325397"/>
                  </a:lnTo>
                  <a:lnTo>
                    <a:pt x="3842" y="115618"/>
                  </a:lnTo>
                  <a:lnTo>
                    <a:pt x="3842" y="3309636"/>
                  </a:lnTo>
                  <a:lnTo>
                    <a:pt x="5123" y="658246"/>
                  </a:lnTo>
                  <a:lnTo>
                    <a:pt x="5123" y="17087"/>
                  </a:lnTo>
                  <a:lnTo>
                    <a:pt x="5123" y="3161170"/>
                  </a:lnTo>
                  <a:lnTo>
                    <a:pt x="5123" y="0"/>
                  </a:lnTo>
                  <a:lnTo>
                    <a:pt x="5123" y="723942"/>
                  </a:lnTo>
                  <a:lnTo>
                    <a:pt x="5123" y="296932"/>
                  </a:lnTo>
                  <a:lnTo>
                    <a:pt x="5123" y="741030"/>
                  </a:lnTo>
                  <a:lnTo>
                    <a:pt x="5123" y="675334"/>
                  </a:lnTo>
                  <a:lnTo>
                    <a:pt x="6403" y="839561"/>
                  </a:lnTo>
                  <a:lnTo>
                    <a:pt x="6403" y="756790"/>
                  </a:lnTo>
                  <a:lnTo>
                    <a:pt x="6403" y="790953"/>
                  </a:lnTo>
                  <a:lnTo>
                    <a:pt x="6403" y="691094"/>
                  </a:lnTo>
                  <a:lnTo>
                    <a:pt x="6403" y="839561"/>
                  </a:lnTo>
                  <a:lnTo>
                    <a:pt x="7684" y="741030"/>
                  </a:lnTo>
                  <a:lnTo>
                    <a:pt x="7684" y="723942"/>
                  </a:lnTo>
                  <a:lnTo>
                    <a:pt x="7684" y="790953"/>
                  </a:lnTo>
                  <a:lnTo>
                    <a:pt x="7684" y="592551"/>
                  </a:lnTo>
                  <a:lnTo>
                    <a:pt x="7684" y="625399"/>
                  </a:lnTo>
                  <a:lnTo>
                    <a:pt x="8965" y="559703"/>
                  </a:lnTo>
                  <a:lnTo>
                    <a:pt x="8965" y="378388"/>
                  </a:lnTo>
                  <a:lnTo>
                    <a:pt x="8965" y="494020"/>
                  </a:lnTo>
                  <a:lnTo>
                    <a:pt x="8965" y="296932"/>
                  </a:lnTo>
                  <a:lnTo>
                    <a:pt x="8965" y="3342484"/>
                  </a:lnTo>
                  <a:lnTo>
                    <a:pt x="8965" y="148466"/>
                  </a:lnTo>
                  <a:lnTo>
                    <a:pt x="8965" y="3309636"/>
                  </a:lnTo>
                </a:path>
              </a:pathLst>
            </a:custGeom>
            <a:ln w="12802">
              <a:solidFill>
                <a:srgbClr val="7FCCFF"/>
              </a:solidFill>
            </a:ln>
          </p:spPr>
          <p:txBody>
            <a:bodyPr wrap="square" lIns="0" tIns="0" rIns="0" bIns="0" rtlCol="0"/>
            <a:lstStyle/>
            <a:p>
              <a:endParaRPr/>
            </a:p>
          </p:txBody>
        </p:sp>
        <p:sp>
          <p:nvSpPr>
            <p:cNvPr id="288" name="object 287"/>
            <p:cNvSpPr/>
            <p:nvPr/>
          </p:nvSpPr>
          <p:spPr>
            <a:xfrm>
              <a:off x="3235768" y="2022174"/>
              <a:ext cx="7505" cy="3094504"/>
            </a:xfrm>
            <a:custGeom>
              <a:avLst/>
              <a:gdLst/>
              <a:ahLst/>
              <a:cxnLst/>
              <a:rect l="l" t="t" r="r" b="b"/>
              <a:pathLst>
                <a:path w="8254" h="3507104">
                  <a:moveTo>
                    <a:pt x="0" y="3259701"/>
                  </a:moveTo>
                  <a:lnTo>
                    <a:pt x="0" y="3374005"/>
                  </a:lnTo>
                  <a:lnTo>
                    <a:pt x="0" y="0"/>
                  </a:lnTo>
                  <a:lnTo>
                    <a:pt x="0" y="3275461"/>
                  </a:lnTo>
                  <a:lnTo>
                    <a:pt x="0" y="0"/>
                  </a:lnTo>
                  <a:lnTo>
                    <a:pt x="0" y="3325397"/>
                  </a:lnTo>
                  <a:lnTo>
                    <a:pt x="0" y="295618"/>
                  </a:lnTo>
                  <a:lnTo>
                    <a:pt x="0" y="3358245"/>
                  </a:lnTo>
                  <a:lnTo>
                    <a:pt x="0" y="542615"/>
                  </a:lnTo>
                  <a:lnTo>
                    <a:pt x="0" y="3194005"/>
                  </a:lnTo>
                  <a:lnTo>
                    <a:pt x="0" y="756777"/>
                  </a:lnTo>
                  <a:lnTo>
                    <a:pt x="1280" y="756777"/>
                  </a:lnTo>
                  <a:lnTo>
                    <a:pt x="1280" y="559703"/>
                  </a:lnTo>
                  <a:lnTo>
                    <a:pt x="1280" y="723929"/>
                  </a:lnTo>
                  <a:lnTo>
                    <a:pt x="2561" y="625399"/>
                  </a:lnTo>
                  <a:lnTo>
                    <a:pt x="2561" y="411236"/>
                  </a:lnTo>
                  <a:lnTo>
                    <a:pt x="2561" y="756777"/>
                  </a:lnTo>
                  <a:lnTo>
                    <a:pt x="2561" y="426997"/>
                  </a:lnTo>
                  <a:lnTo>
                    <a:pt x="2561" y="789625"/>
                  </a:lnTo>
                  <a:lnTo>
                    <a:pt x="2561" y="494007"/>
                  </a:lnTo>
                  <a:lnTo>
                    <a:pt x="2561" y="789625"/>
                  </a:lnTo>
                  <a:lnTo>
                    <a:pt x="3829" y="706855"/>
                  </a:lnTo>
                  <a:lnTo>
                    <a:pt x="3829" y="542615"/>
                  </a:lnTo>
                  <a:lnTo>
                    <a:pt x="3829" y="3111234"/>
                  </a:lnTo>
                  <a:lnTo>
                    <a:pt x="3829" y="328453"/>
                  </a:lnTo>
                  <a:lnTo>
                    <a:pt x="3829" y="3292549"/>
                  </a:lnTo>
                  <a:lnTo>
                    <a:pt x="3829" y="147151"/>
                  </a:lnTo>
                  <a:lnTo>
                    <a:pt x="3829" y="3325397"/>
                  </a:lnTo>
                  <a:lnTo>
                    <a:pt x="3829" y="214149"/>
                  </a:lnTo>
                  <a:lnTo>
                    <a:pt x="3829" y="3473863"/>
                  </a:lnTo>
                  <a:lnTo>
                    <a:pt x="3829" y="295618"/>
                  </a:lnTo>
                  <a:lnTo>
                    <a:pt x="3829" y="756777"/>
                  </a:lnTo>
                  <a:lnTo>
                    <a:pt x="5123" y="3325397"/>
                  </a:lnTo>
                  <a:lnTo>
                    <a:pt x="5123" y="3473863"/>
                  </a:lnTo>
                  <a:lnTo>
                    <a:pt x="5123" y="625399"/>
                  </a:lnTo>
                  <a:lnTo>
                    <a:pt x="5123" y="3506711"/>
                  </a:lnTo>
                  <a:lnTo>
                    <a:pt x="5123" y="3111234"/>
                  </a:lnTo>
                  <a:lnTo>
                    <a:pt x="5123" y="3209778"/>
                  </a:lnTo>
                  <a:lnTo>
                    <a:pt x="5123" y="3159856"/>
                  </a:lnTo>
                  <a:lnTo>
                    <a:pt x="5123" y="3358245"/>
                  </a:lnTo>
                  <a:lnTo>
                    <a:pt x="5123" y="3127008"/>
                  </a:lnTo>
                  <a:lnTo>
                    <a:pt x="6403" y="608311"/>
                  </a:lnTo>
                  <a:lnTo>
                    <a:pt x="6403" y="411236"/>
                  </a:lnTo>
                  <a:lnTo>
                    <a:pt x="6403" y="741017"/>
                  </a:lnTo>
                  <a:lnTo>
                    <a:pt x="6403" y="494007"/>
                  </a:lnTo>
                  <a:lnTo>
                    <a:pt x="6403" y="756777"/>
                  </a:lnTo>
                  <a:lnTo>
                    <a:pt x="6403" y="542615"/>
                  </a:lnTo>
                  <a:lnTo>
                    <a:pt x="6403" y="691094"/>
                  </a:lnTo>
                  <a:lnTo>
                    <a:pt x="6403" y="625399"/>
                  </a:lnTo>
                  <a:lnTo>
                    <a:pt x="7672" y="706855"/>
                  </a:lnTo>
                  <a:lnTo>
                    <a:pt x="7672" y="741017"/>
                  </a:lnTo>
                  <a:lnTo>
                    <a:pt x="7672" y="658246"/>
                  </a:lnTo>
                  <a:lnTo>
                    <a:pt x="7672" y="691094"/>
                  </a:lnTo>
                </a:path>
              </a:pathLst>
            </a:custGeom>
            <a:ln w="12802">
              <a:solidFill>
                <a:srgbClr val="7FCCFF"/>
              </a:solidFill>
            </a:ln>
          </p:spPr>
          <p:txBody>
            <a:bodyPr wrap="square" lIns="0" tIns="0" rIns="0" bIns="0" rtlCol="0"/>
            <a:lstStyle/>
            <a:p>
              <a:endParaRPr/>
            </a:p>
          </p:txBody>
        </p:sp>
        <p:sp>
          <p:nvSpPr>
            <p:cNvPr id="289" name="object 288"/>
            <p:cNvSpPr/>
            <p:nvPr/>
          </p:nvSpPr>
          <p:spPr>
            <a:xfrm>
              <a:off x="3242744" y="2254032"/>
              <a:ext cx="8659" cy="2774576"/>
            </a:xfrm>
            <a:custGeom>
              <a:avLst/>
              <a:gdLst/>
              <a:ahLst/>
              <a:cxnLst/>
              <a:rect l="l" t="t" r="r" b="b"/>
              <a:pathLst>
                <a:path w="9525" h="3144520">
                  <a:moveTo>
                    <a:pt x="0" y="428324"/>
                  </a:moveTo>
                  <a:lnTo>
                    <a:pt x="0" y="246997"/>
                  </a:lnTo>
                  <a:lnTo>
                    <a:pt x="0" y="511095"/>
                  </a:lnTo>
                  <a:lnTo>
                    <a:pt x="0" y="198389"/>
                  </a:lnTo>
                  <a:lnTo>
                    <a:pt x="0" y="444084"/>
                  </a:lnTo>
                  <a:lnTo>
                    <a:pt x="1280" y="478247"/>
                  </a:lnTo>
                  <a:lnTo>
                    <a:pt x="1280" y="164226"/>
                  </a:lnTo>
                  <a:lnTo>
                    <a:pt x="1280" y="2947008"/>
                  </a:lnTo>
                  <a:lnTo>
                    <a:pt x="1280" y="115618"/>
                  </a:lnTo>
                  <a:lnTo>
                    <a:pt x="1280" y="3095474"/>
                  </a:lnTo>
                  <a:lnTo>
                    <a:pt x="1280" y="131378"/>
                  </a:lnTo>
                  <a:lnTo>
                    <a:pt x="1280" y="3078387"/>
                  </a:lnTo>
                  <a:lnTo>
                    <a:pt x="1280" y="511095"/>
                  </a:lnTo>
                  <a:lnTo>
                    <a:pt x="1280" y="2864237"/>
                  </a:lnTo>
                  <a:lnTo>
                    <a:pt x="1280" y="148466"/>
                  </a:lnTo>
                  <a:lnTo>
                    <a:pt x="1280" y="2947008"/>
                  </a:lnTo>
                  <a:lnTo>
                    <a:pt x="1280" y="478247"/>
                  </a:lnTo>
                  <a:lnTo>
                    <a:pt x="1280" y="2848464"/>
                  </a:lnTo>
                  <a:lnTo>
                    <a:pt x="1280" y="428324"/>
                  </a:lnTo>
                  <a:lnTo>
                    <a:pt x="1280" y="2964082"/>
                  </a:lnTo>
                  <a:lnTo>
                    <a:pt x="1280" y="2848464"/>
                  </a:lnTo>
                  <a:lnTo>
                    <a:pt x="3842" y="395476"/>
                  </a:lnTo>
                  <a:lnTo>
                    <a:pt x="3842" y="511095"/>
                  </a:lnTo>
                  <a:lnTo>
                    <a:pt x="3842" y="279845"/>
                  </a:lnTo>
                  <a:lnTo>
                    <a:pt x="3842" y="511095"/>
                  </a:lnTo>
                  <a:lnTo>
                    <a:pt x="5123" y="2947008"/>
                  </a:lnTo>
                  <a:lnTo>
                    <a:pt x="5123" y="2881312"/>
                  </a:lnTo>
                  <a:lnTo>
                    <a:pt x="5123" y="2914160"/>
                  </a:lnTo>
                  <a:lnTo>
                    <a:pt x="5123" y="526855"/>
                  </a:lnTo>
                  <a:lnTo>
                    <a:pt x="5123" y="3029778"/>
                  </a:lnTo>
                  <a:lnTo>
                    <a:pt x="5123" y="2897085"/>
                  </a:lnTo>
                  <a:lnTo>
                    <a:pt x="5123" y="3144082"/>
                  </a:lnTo>
                  <a:lnTo>
                    <a:pt x="5123" y="2931235"/>
                  </a:lnTo>
                  <a:lnTo>
                    <a:pt x="5123" y="3078387"/>
                  </a:lnTo>
                  <a:lnTo>
                    <a:pt x="5123" y="2914160"/>
                  </a:lnTo>
                  <a:lnTo>
                    <a:pt x="5123" y="3144082"/>
                  </a:lnTo>
                  <a:lnTo>
                    <a:pt x="5123" y="2996930"/>
                  </a:lnTo>
                  <a:lnTo>
                    <a:pt x="5123" y="3062626"/>
                  </a:lnTo>
                  <a:lnTo>
                    <a:pt x="5123" y="2996930"/>
                  </a:lnTo>
                  <a:lnTo>
                    <a:pt x="5123" y="3111234"/>
                  </a:lnTo>
                  <a:lnTo>
                    <a:pt x="5123" y="2947008"/>
                  </a:lnTo>
                  <a:lnTo>
                    <a:pt x="5123" y="3095474"/>
                  </a:lnTo>
                  <a:lnTo>
                    <a:pt x="6403" y="2964082"/>
                  </a:lnTo>
                  <a:lnTo>
                    <a:pt x="6403" y="2881312"/>
                  </a:lnTo>
                  <a:lnTo>
                    <a:pt x="6403" y="3062626"/>
                  </a:lnTo>
                  <a:lnTo>
                    <a:pt x="6403" y="2864237"/>
                  </a:lnTo>
                  <a:lnTo>
                    <a:pt x="6403" y="2931235"/>
                  </a:lnTo>
                  <a:lnTo>
                    <a:pt x="7684" y="478247"/>
                  </a:lnTo>
                  <a:lnTo>
                    <a:pt x="7684" y="362628"/>
                  </a:lnTo>
                  <a:lnTo>
                    <a:pt x="7684" y="526855"/>
                  </a:lnTo>
                  <a:lnTo>
                    <a:pt x="7684" y="246997"/>
                  </a:lnTo>
                  <a:lnTo>
                    <a:pt x="7684" y="526855"/>
                  </a:lnTo>
                  <a:lnTo>
                    <a:pt x="7684" y="49922"/>
                  </a:lnTo>
                  <a:lnTo>
                    <a:pt x="7684" y="478247"/>
                  </a:lnTo>
                  <a:lnTo>
                    <a:pt x="7684" y="0"/>
                  </a:lnTo>
                  <a:lnTo>
                    <a:pt x="7684" y="164226"/>
                  </a:lnTo>
                  <a:lnTo>
                    <a:pt x="8965" y="494007"/>
                  </a:lnTo>
                  <a:lnTo>
                    <a:pt x="8965" y="32847"/>
                  </a:lnTo>
                  <a:lnTo>
                    <a:pt x="8965" y="428324"/>
                  </a:lnTo>
                  <a:lnTo>
                    <a:pt x="8965" y="98530"/>
                  </a:lnTo>
                  <a:lnTo>
                    <a:pt x="8965" y="395476"/>
                  </a:lnTo>
                  <a:lnTo>
                    <a:pt x="8965" y="279845"/>
                  </a:lnTo>
                  <a:lnTo>
                    <a:pt x="8965" y="461159"/>
                  </a:lnTo>
                  <a:lnTo>
                    <a:pt x="8965" y="312693"/>
                  </a:lnTo>
                  <a:lnTo>
                    <a:pt x="8965" y="378388"/>
                  </a:lnTo>
                  <a:lnTo>
                    <a:pt x="8965" y="246997"/>
                  </a:lnTo>
                </a:path>
              </a:pathLst>
            </a:custGeom>
            <a:ln w="12802">
              <a:solidFill>
                <a:srgbClr val="7FCCFF"/>
              </a:solidFill>
            </a:ln>
          </p:spPr>
          <p:txBody>
            <a:bodyPr wrap="square" lIns="0" tIns="0" rIns="0" bIns="0" rtlCol="0"/>
            <a:lstStyle/>
            <a:p>
              <a:endParaRPr/>
            </a:p>
          </p:txBody>
        </p:sp>
        <p:sp>
          <p:nvSpPr>
            <p:cNvPr id="290" name="object 289"/>
            <p:cNvSpPr/>
            <p:nvPr/>
          </p:nvSpPr>
          <p:spPr>
            <a:xfrm>
              <a:off x="3250893" y="2036082"/>
              <a:ext cx="6350" cy="682999"/>
            </a:xfrm>
            <a:custGeom>
              <a:avLst/>
              <a:gdLst/>
              <a:ahLst/>
              <a:cxnLst/>
              <a:rect l="l" t="t" r="r" b="b"/>
              <a:pathLst>
                <a:path w="6985" h="774064">
                  <a:moveTo>
                    <a:pt x="0" y="494007"/>
                  </a:moveTo>
                  <a:lnTo>
                    <a:pt x="0" y="378388"/>
                  </a:lnTo>
                  <a:lnTo>
                    <a:pt x="0" y="725257"/>
                  </a:lnTo>
                  <a:lnTo>
                    <a:pt x="0" y="411236"/>
                  </a:lnTo>
                  <a:lnTo>
                    <a:pt x="0" y="625399"/>
                  </a:lnTo>
                  <a:lnTo>
                    <a:pt x="0" y="511095"/>
                  </a:lnTo>
                  <a:lnTo>
                    <a:pt x="0" y="675334"/>
                  </a:lnTo>
                  <a:lnTo>
                    <a:pt x="0" y="511095"/>
                  </a:lnTo>
                  <a:lnTo>
                    <a:pt x="0" y="609638"/>
                  </a:lnTo>
                  <a:lnTo>
                    <a:pt x="1280" y="559703"/>
                  </a:lnTo>
                  <a:lnTo>
                    <a:pt x="1280" y="526855"/>
                  </a:lnTo>
                  <a:lnTo>
                    <a:pt x="1280" y="725257"/>
                  </a:lnTo>
                  <a:lnTo>
                    <a:pt x="1280" y="642486"/>
                  </a:lnTo>
                  <a:lnTo>
                    <a:pt x="1280" y="658246"/>
                  </a:lnTo>
                  <a:lnTo>
                    <a:pt x="1280" y="411236"/>
                  </a:lnTo>
                  <a:lnTo>
                    <a:pt x="1280" y="758105"/>
                  </a:lnTo>
                  <a:lnTo>
                    <a:pt x="1280" y="345540"/>
                  </a:lnTo>
                  <a:lnTo>
                    <a:pt x="1280" y="773865"/>
                  </a:lnTo>
                  <a:lnTo>
                    <a:pt x="1280" y="198389"/>
                  </a:lnTo>
                  <a:lnTo>
                    <a:pt x="1280" y="741017"/>
                  </a:lnTo>
                  <a:lnTo>
                    <a:pt x="1280" y="264084"/>
                  </a:lnTo>
                  <a:lnTo>
                    <a:pt x="1280" y="675334"/>
                  </a:lnTo>
                  <a:lnTo>
                    <a:pt x="1280" y="494007"/>
                  </a:lnTo>
                  <a:lnTo>
                    <a:pt x="1280" y="658246"/>
                  </a:lnTo>
                  <a:lnTo>
                    <a:pt x="1280" y="642486"/>
                  </a:lnTo>
                  <a:lnTo>
                    <a:pt x="2561" y="758105"/>
                  </a:lnTo>
                  <a:lnTo>
                    <a:pt x="2561" y="478247"/>
                  </a:lnTo>
                  <a:lnTo>
                    <a:pt x="2561" y="741017"/>
                  </a:lnTo>
                  <a:lnTo>
                    <a:pt x="2561" y="362628"/>
                  </a:lnTo>
                  <a:lnTo>
                    <a:pt x="2561" y="559703"/>
                  </a:lnTo>
                  <a:lnTo>
                    <a:pt x="3842" y="642486"/>
                  </a:lnTo>
                  <a:lnTo>
                    <a:pt x="3842" y="395476"/>
                  </a:lnTo>
                  <a:lnTo>
                    <a:pt x="3842" y="741017"/>
                  </a:lnTo>
                  <a:lnTo>
                    <a:pt x="3842" y="264084"/>
                  </a:lnTo>
                  <a:lnTo>
                    <a:pt x="3842" y="773865"/>
                  </a:lnTo>
                  <a:lnTo>
                    <a:pt x="3842" y="148466"/>
                  </a:lnTo>
                  <a:lnTo>
                    <a:pt x="3842" y="758105"/>
                  </a:lnTo>
                  <a:lnTo>
                    <a:pt x="3842" y="32847"/>
                  </a:lnTo>
                  <a:lnTo>
                    <a:pt x="3842" y="758105"/>
                  </a:lnTo>
                  <a:lnTo>
                    <a:pt x="3842" y="0"/>
                  </a:lnTo>
                  <a:lnTo>
                    <a:pt x="3842" y="758105"/>
                  </a:lnTo>
                  <a:lnTo>
                    <a:pt x="3842" y="165541"/>
                  </a:lnTo>
                  <a:lnTo>
                    <a:pt x="3842" y="741017"/>
                  </a:lnTo>
                  <a:lnTo>
                    <a:pt x="3842" y="461159"/>
                  </a:lnTo>
                  <a:lnTo>
                    <a:pt x="3842" y="741017"/>
                  </a:lnTo>
                  <a:lnTo>
                    <a:pt x="3842" y="675334"/>
                  </a:lnTo>
                  <a:lnTo>
                    <a:pt x="5123" y="773865"/>
                  </a:lnTo>
                  <a:lnTo>
                    <a:pt x="5123" y="559703"/>
                  </a:lnTo>
                  <a:lnTo>
                    <a:pt x="5123" y="773865"/>
                  </a:lnTo>
                  <a:lnTo>
                    <a:pt x="5123" y="411236"/>
                  </a:lnTo>
                  <a:lnTo>
                    <a:pt x="5123" y="478247"/>
                  </a:lnTo>
                  <a:lnTo>
                    <a:pt x="5123" y="362628"/>
                  </a:lnTo>
                  <a:lnTo>
                    <a:pt x="5123" y="642486"/>
                  </a:lnTo>
                  <a:lnTo>
                    <a:pt x="5123" y="362628"/>
                  </a:lnTo>
                  <a:lnTo>
                    <a:pt x="5123" y="609638"/>
                  </a:lnTo>
                  <a:lnTo>
                    <a:pt x="5123" y="411236"/>
                  </a:lnTo>
                  <a:lnTo>
                    <a:pt x="5123" y="773865"/>
                  </a:lnTo>
                  <a:lnTo>
                    <a:pt x="5123" y="329780"/>
                  </a:lnTo>
                  <a:lnTo>
                    <a:pt x="5123" y="494007"/>
                  </a:lnTo>
                  <a:lnTo>
                    <a:pt x="6403" y="576790"/>
                  </a:lnTo>
                  <a:lnTo>
                    <a:pt x="6403" y="378388"/>
                  </a:lnTo>
                </a:path>
              </a:pathLst>
            </a:custGeom>
            <a:ln w="12802">
              <a:solidFill>
                <a:srgbClr val="7FCCFF"/>
              </a:solidFill>
            </a:ln>
          </p:spPr>
          <p:txBody>
            <a:bodyPr wrap="square" lIns="0" tIns="0" rIns="0" bIns="0" rtlCol="0"/>
            <a:lstStyle/>
            <a:p>
              <a:endParaRPr/>
            </a:p>
          </p:txBody>
        </p:sp>
        <p:sp>
          <p:nvSpPr>
            <p:cNvPr id="291" name="object 290"/>
            <p:cNvSpPr/>
            <p:nvPr/>
          </p:nvSpPr>
          <p:spPr>
            <a:xfrm>
              <a:off x="3256716" y="1717276"/>
              <a:ext cx="6350" cy="3326466"/>
            </a:xfrm>
            <a:custGeom>
              <a:avLst/>
              <a:gdLst/>
              <a:ahLst/>
              <a:cxnLst/>
              <a:rect l="l" t="t" r="r" b="b"/>
              <a:pathLst>
                <a:path w="6985" h="3769995">
                  <a:moveTo>
                    <a:pt x="0" y="739703"/>
                  </a:moveTo>
                  <a:lnTo>
                    <a:pt x="0" y="739703"/>
                  </a:lnTo>
                  <a:lnTo>
                    <a:pt x="0" y="706855"/>
                  </a:lnTo>
                  <a:lnTo>
                    <a:pt x="0" y="986713"/>
                  </a:lnTo>
                  <a:lnTo>
                    <a:pt x="0" y="839561"/>
                  </a:lnTo>
                  <a:lnTo>
                    <a:pt x="0" y="1003800"/>
                  </a:lnTo>
                  <a:lnTo>
                    <a:pt x="0" y="953865"/>
                  </a:lnTo>
                  <a:lnTo>
                    <a:pt x="0" y="1102331"/>
                  </a:lnTo>
                  <a:lnTo>
                    <a:pt x="1280" y="1135179"/>
                  </a:lnTo>
                  <a:lnTo>
                    <a:pt x="1280" y="1019561"/>
                  </a:lnTo>
                  <a:lnTo>
                    <a:pt x="1280" y="1086571"/>
                  </a:lnTo>
                  <a:lnTo>
                    <a:pt x="1280" y="691094"/>
                  </a:lnTo>
                  <a:lnTo>
                    <a:pt x="1280" y="953865"/>
                  </a:lnTo>
                  <a:lnTo>
                    <a:pt x="1280" y="394162"/>
                  </a:lnTo>
                  <a:lnTo>
                    <a:pt x="1280" y="1119419"/>
                  </a:lnTo>
                  <a:lnTo>
                    <a:pt x="1280" y="164226"/>
                  </a:lnTo>
                  <a:lnTo>
                    <a:pt x="1280" y="1003800"/>
                  </a:lnTo>
                  <a:lnTo>
                    <a:pt x="1280" y="970952"/>
                  </a:lnTo>
                  <a:lnTo>
                    <a:pt x="1280" y="1019561"/>
                  </a:lnTo>
                  <a:lnTo>
                    <a:pt x="1280" y="0"/>
                  </a:lnTo>
                  <a:lnTo>
                    <a:pt x="1280" y="1052409"/>
                  </a:lnTo>
                  <a:lnTo>
                    <a:pt x="2561" y="625399"/>
                  </a:lnTo>
                  <a:lnTo>
                    <a:pt x="2561" y="378388"/>
                  </a:lnTo>
                  <a:lnTo>
                    <a:pt x="2561" y="3489636"/>
                  </a:lnTo>
                  <a:lnTo>
                    <a:pt x="2561" y="658246"/>
                  </a:lnTo>
                  <a:lnTo>
                    <a:pt x="2561" y="3555332"/>
                  </a:lnTo>
                  <a:lnTo>
                    <a:pt x="2561" y="1003800"/>
                  </a:lnTo>
                  <a:lnTo>
                    <a:pt x="2561" y="3456788"/>
                  </a:lnTo>
                  <a:lnTo>
                    <a:pt x="2561" y="1003800"/>
                  </a:lnTo>
                  <a:lnTo>
                    <a:pt x="2561" y="1086571"/>
                  </a:lnTo>
                  <a:lnTo>
                    <a:pt x="2561" y="1052409"/>
                  </a:lnTo>
                  <a:lnTo>
                    <a:pt x="2561" y="1086571"/>
                  </a:lnTo>
                  <a:lnTo>
                    <a:pt x="2561" y="921017"/>
                  </a:lnTo>
                  <a:lnTo>
                    <a:pt x="2561" y="1069483"/>
                  </a:lnTo>
                  <a:lnTo>
                    <a:pt x="3842" y="1036648"/>
                  </a:lnTo>
                  <a:lnTo>
                    <a:pt x="3842" y="806713"/>
                  </a:lnTo>
                  <a:lnTo>
                    <a:pt x="3842" y="1019561"/>
                  </a:lnTo>
                  <a:lnTo>
                    <a:pt x="3842" y="691094"/>
                  </a:lnTo>
                  <a:lnTo>
                    <a:pt x="3842" y="1086571"/>
                  </a:lnTo>
                  <a:lnTo>
                    <a:pt x="3842" y="756790"/>
                  </a:lnTo>
                  <a:lnTo>
                    <a:pt x="3842" y="970952"/>
                  </a:lnTo>
                  <a:lnTo>
                    <a:pt x="3842" y="739703"/>
                  </a:lnTo>
                  <a:lnTo>
                    <a:pt x="3842" y="1003800"/>
                  </a:lnTo>
                  <a:lnTo>
                    <a:pt x="3842" y="723942"/>
                  </a:lnTo>
                  <a:lnTo>
                    <a:pt x="3842" y="1069483"/>
                  </a:lnTo>
                  <a:lnTo>
                    <a:pt x="3842" y="756790"/>
                  </a:lnTo>
                  <a:lnTo>
                    <a:pt x="3842" y="986713"/>
                  </a:lnTo>
                  <a:lnTo>
                    <a:pt x="3842" y="953865"/>
                  </a:lnTo>
                  <a:lnTo>
                    <a:pt x="3842" y="1036648"/>
                  </a:lnTo>
                  <a:lnTo>
                    <a:pt x="3842" y="938105"/>
                  </a:lnTo>
                  <a:lnTo>
                    <a:pt x="3842" y="1069483"/>
                  </a:lnTo>
                  <a:lnTo>
                    <a:pt x="5123" y="1086571"/>
                  </a:lnTo>
                  <a:lnTo>
                    <a:pt x="5123" y="1135179"/>
                  </a:lnTo>
                  <a:lnTo>
                    <a:pt x="5123" y="1086571"/>
                  </a:lnTo>
                  <a:lnTo>
                    <a:pt x="5123" y="1102331"/>
                  </a:lnTo>
                  <a:lnTo>
                    <a:pt x="5123" y="822473"/>
                  </a:lnTo>
                  <a:lnTo>
                    <a:pt x="5123" y="1086571"/>
                  </a:lnTo>
                  <a:lnTo>
                    <a:pt x="6403" y="3489636"/>
                  </a:lnTo>
                  <a:lnTo>
                    <a:pt x="6403" y="641172"/>
                  </a:lnTo>
                  <a:lnTo>
                    <a:pt x="6403" y="3670951"/>
                  </a:lnTo>
                  <a:lnTo>
                    <a:pt x="6403" y="592551"/>
                  </a:lnTo>
                  <a:lnTo>
                    <a:pt x="6403" y="3769494"/>
                  </a:lnTo>
                  <a:lnTo>
                    <a:pt x="6403" y="459857"/>
                  </a:lnTo>
                </a:path>
              </a:pathLst>
            </a:custGeom>
            <a:ln w="12802">
              <a:solidFill>
                <a:srgbClr val="7FCCFF"/>
              </a:solidFill>
            </a:ln>
          </p:spPr>
          <p:txBody>
            <a:bodyPr wrap="square" lIns="0" tIns="0" rIns="0" bIns="0" rtlCol="0"/>
            <a:lstStyle/>
            <a:p>
              <a:endParaRPr/>
            </a:p>
          </p:txBody>
        </p:sp>
        <p:sp>
          <p:nvSpPr>
            <p:cNvPr id="292" name="object 291"/>
            <p:cNvSpPr/>
            <p:nvPr/>
          </p:nvSpPr>
          <p:spPr>
            <a:xfrm>
              <a:off x="3262538" y="2123032"/>
              <a:ext cx="8659" cy="3036234"/>
            </a:xfrm>
            <a:custGeom>
              <a:avLst/>
              <a:gdLst/>
              <a:ahLst/>
              <a:cxnLst/>
              <a:rect l="l" t="t" r="r" b="b"/>
              <a:pathLst>
                <a:path w="9525" h="3441065">
                  <a:moveTo>
                    <a:pt x="0" y="0"/>
                  </a:moveTo>
                  <a:lnTo>
                    <a:pt x="0" y="3226853"/>
                  </a:lnTo>
                  <a:lnTo>
                    <a:pt x="0" y="49922"/>
                  </a:lnTo>
                  <a:lnTo>
                    <a:pt x="0" y="3194005"/>
                  </a:lnTo>
                  <a:lnTo>
                    <a:pt x="0" y="132693"/>
                  </a:lnTo>
                  <a:lnTo>
                    <a:pt x="0" y="642473"/>
                  </a:lnTo>
                  <a:lnTo>
                    <a:pt x="0" y="412551"/>
                  </a:lnTo>
                  <a:lnTo>
                    <a:pt x="0" y="626713"/>
                  </a:lnTo>
                  <a:lnTo>
                    <a:pt x="1280" y="609625"/>
                  </a:lnTo>
                  <a:lnTo>
                    <a:pt x="2561" y="626713"/>
                  </a:lnTo>
                  <a:lnTo>
                    <a:pt x="2561" y="543942"/>
                  </a:lnTo>
                  <a:lnTo>
                    <a:pt x="2561" y="609625"/>
                  </a:lnTo>
                  <a:lnTo>
                    <a:pt x="3842" y="642473"/>
                  </a:lnTo>
                  <a:lnTo>
                    <a:pt x="3842" y="675321"/>
                  </a:lnTo>
                  <a:lnTo>
                    <a:pt x="3842" y="543942"/>
                  </a:lnTo>
                  <a:lnTo>
                    <a:pt x="3842" y="659561"/>
                  </a:lnTo>
                  <a:lnTo>
                    <a:pt x="3842" y="412551"/>
                  </a:lnTo>
                  <a:lnTo>
                    <a:pt x="3842" y="3194005"/>
                  </a:lnTo>
                  <a:lnTo>
                    <a:pt x="3842" y="346855"/>
                  </a:lnTo>
                  <a:lnTo>
                    <a:pt x="3842" y="3441015"/>
                  </a:lnTo>
                  <a:lnTo>
                    <a:pt x="3842" y="3128322"/>
                  </a:lnTo>
                  <a:lnTo>
                    <a:pt x="3842" y="3178245"/>
                  </a:lnTo>
                  <a:lnTo>
                    <a:pt x="3842" y="264084"/>
                  </a:lnTo>
                  <a:lnTo>
                    <a:pt x="3842" y="3425255"/>
                  </a:lnTo>
                  <a:lnTo>
                    <a:pt x="3842" y="3062626"/>
                  </a:lnTo>
                  <a:lnTo>
                    <a:pt x="3842" y="3079701"/>
                  </a:lnTo>
                  <a:lnTo>
                    <a:pt x="3842" y="148466"/>
                  </a:lnTo>
                  <a:lnTo>
                    <a:pt x="3842" y="3276788"/>
                  </a:lnTo>
                  <a:lnTo>
                    <a:pt x="3842" y="312693"/>
                  </a:lnTo>
                  <a:lnTo>
                    <a:pt x="3842" y="3211093"/>
                  </a:lnTo>
                  <a:lnTo>
                    <a:pt x="3842" y="3161157"/>
                  </a:lnTo>
                  <a:lnTo>
                    <a:pt x="5110" y="478247"/>
                  </a:lnTo>
                  <a:lnTo>
                    <a:pt x="5110" y="428311"/>
                  </a:lnTo>
                  <a:lnTo>
                    <a:pt x="5110" y="642473"/>
                  </a:lnTo>
                  <a:lnTo>
                    <a:pt x="6391" y="675321"/>
                  </a:lnTo>
                  <a:lnTo>
                    <a:pt x="6391" y="592551"/>
                  </a:lnTo>
                  <a:lnTo>
                    <a:pt x="6391" y="659561"/>
                  </a:lnTo>
                  <a:lnTo>
                    <a:pt x="6391" y="609625"/>
                  </a:lnTo>
                  <a:lnTo>
                    <a:pt x="6391" y="642473"/>
                  </a:lnTo>
                  <a:lnTo>
                    <a:pt x="6391" y="543942"/>
                  </a:lnTo>
                  <a:lnTo>
                    <a:pt x="6391" y="659561"/>
                  </a:lnTo>
                  <a:lnTo>
                    <a:pt x="7684" y="675321"/>
                  </a:lnTo>
                  <a:lnTo>
                    <a:pt x="7684" y="511095"/>
                  </a:lnTo>
                  <a:lnTo>
                    <a:pt x="7684" y="642473"/>
                  </a:lnTo>
                  <a:lnTo>
                    <a:pt x="7684" y="412551"/>
                  </a:lnTo>
                  <a:lnTo>
                    <a:pt x="7684" y="3226853"/>
                  </a:lnTo>
                  <a:lnTo>
                    <a:pt x="7684" y="3012704"/>
                  </a:lnTo>
                  <a:lnTo>
                    <a:pt x="7684" y="3161157"/>
                  </a:lnTo>
                  <a:lnTo>
                    <a:pt x="7684" y="592551"/>
                  </a:lnTo>
                  <a:lnTo>
                    <a:pt x="8952" y="428311"/>
                  </a:lnTo>
                  <a:lnTo>
                    <a:pt x="8952" y="3325397"/>
                  </a:lnTo>
                  <a:lnTo>
                    <a:pt x="8952" y="3128322"/>
                  </a:lnTo>
                  <a:lnTo>
                    <a:pt x="8952" y="3145397"/>
                  </a:lnTo>
                  <a:lnTo>
                    <a:pt x="8952" y="329780"/>
                  </a:lnTo>
                  <a:lnTo>
                    <a:pt x="8952" y="3342484"/>
                  </a:lnTo>
                  <a:lnTo>
                    <a:pt x="8952" y="3012704"/>
                  </a:lnTo>
                  <a:lnTo>
                    <a:pt x="8952" y="3276788"/>
                  </a:lnTo>
                  <a:lnTo>
                    <a:pt x="8952" y="461159"/>
                  </a:lnTo>
                  <a:lnTo>
                    <a:pt x="8952" y="3375332"/>
                  </a:lnTo>
                  <a:lnTo>
                    <a:pt x="8952" y="3062626"/>
                  </a:lnTo>
                </a:path>
              </a:pathLst>
            </a:custGeom>
            <a:ln w="12802">
              <a:solidFill>
                <a:srgbClr val="7FCCFF"/>
              </a:solidFill>
            </a:ln>
          </p:spPr>
          <p:txBody>
            <a:bodyPr wrap="square" lIns="0" tIns="0" rIns="0" bIns="0" rtlCol="0"/>
            <a:lstStyle/>
            <a:p>
              <a:endParaRPr/>
            </a:p>
          </p:txBody>
        </p:sp>
        <p:sp>
          <p:nvSpPr>
            <p:cNvPr id="293" name="object 292"/>
            <p:cNvSpPr/>
            <p:nvPr/>
          </p:nvSpPr>
          <p:spPr>
            <a:xfrm>
              <a:off x="3270677" y="2196065"/>
              <a:ext cx="10968" cy="2818279"/>
            </a:xfrm>
            <a:custGeom>
              <a:avLst/>
              <a:gdLst/>
              <a:ahLst/>
              <a:cxnLst/>
              <a:rect l="l" t="t" r="r" b="b"/>
              <a:pathLst>
                <a:path w="12064" h="3194050">
                  <a:moveTo>
                    <a:pt x="0" y="2979856"/>
                  </a:moveTo>
                  <a:lnTo>
                    <a:pt x="0" y="3194018"/>
                  </a:lnTo>
                  <a:lnTo>
                    <a:pt x="0" y="526855"/>
                  </a:lnTo>
                  <a:lnTo>
                    <a:pt x="0" y="3095474"/>
                  </a:lnTo>
                  <a:lnTo>
                    <a:pt x="0" y="543942"/>
                  </a:lnTo>
                  <a:lnTo>
                    <a:pt x="0" y="2929933"/>
                  </a:lnTo>
                  <a:lnTo>
                    <a:pt x="0" y="476932"/>
                  </a:lnTo>
                  <a:lnTo>
                    <a:pt x="0" y="592551"/>
                  </a:lnTo>
                  <a:lnTo>
                    <a:pt x="1280" y="2947008"/>
                  </a:lnTo>
                  <a:lnTo>
                    <a:pt x="1280" y="2929933"/>
                  </a:lnTo>
                  <a:lnTo>
                    <a:pt x="1280" y="2947008"/>
                  </a:lnTo>
                  <a:lnTo>
                    <a:pt x="2574" y="559703"/>
                  </a:lnTo>
                  <a:lnTo>
                    <a:pt x="2574" y="2929933"/>
                  </a:lnTo>
                  <a:lnTo>
                    <a:pt x="3842" y="526855"/>
                  </a:lnTo>
                  <a:lnTo>
                    <a:pt x="3842" y="444084"/>
                  </a:lnTo>
                  <a:lnTo>
                    <a:pt x="3842" y="494020"/>
                  </a:lnTo>
                  <a:lnTo>
                    <a:pt x="3842" y="395476"/>
                  </a:lnTo>
                  <a:lnTo>
                    <a:pt x="3842" y="2947008"/>
                  </a:lnTo>
                  <a:lnTo>
                    <a:pt x="3842" y="345540"/>
                  </a:lnTo>
                  <a:lnTo>
                    <a:pt x="3842" y="2996930"/>
                  </a:lnTo>
                  <a:lnTo>
                    <a:pt x="3842" y="526855"/>
                  </a:lnTo>
                  <a:lnTo>
                    <a:pt x="3842" y="592551"/>
                  </a:lnTo>
                  <a:lnTo>
                    <a:pt x="3842" y="362628"/>
                  </a:lnTo>
                  <a:lnTo>
                    <a:pt x="3842" y="2947008"/>
                  </a:lnTo>
                  <a:lnTo>
                    <a:pt x="3842" y="345540"/>
                  </a:lnTo>
                  <a:lnTo>
                    <a:pt x="3842" y="2929933"/>
                  </a:lnTo>
                  <a:lnTo>
                    <a:pt x="3842" y="476932"/>
                  </a:lnTo>
                  <a:lnTo>
                    <a:pt x="3842" y="526855"/>
                  </a:lnTo>
                  <a:lnTo>
                    <a:pt x="3842" y="247010"/>
                  </a:lnTo>
                  <a:lnTo>
                    <a:pt x="3842" y="2947008"/>
                  </a:lnTo>
                  <a:lnTo>
                    <a:pt x="3842" y="543942"/>
                  </a:lnTo>
                  <a:lnTo>
                    <a:pt x="3842" y="3062626"/>
                  </a:lnTo>
                  <a:lnTo>
                    <a:pt x="5123" y="592551"/>
                  </a:lnTo>
                  <a:lnTo>
                    <a:pt x="5123" y="2929933"/>
                  </a:lnTo>
                  <a:lnTo>
                    <a:pt x="6403" y="2914160"/>
                  </a:lnTo>
                  <a:lnTo>
                    <a:pt x="6403" y="3078399"/>
                  </a:lnTo>
                  <a:lnTo>
                    <a:pt x="6403" y="428324"/>
                  </a:lnTo>
                  <a:lnTo>
                    <a:pt x="6403" y="2947008"/>
                  </a:lnTo>
                  <a:lnTo>
                    <a:pt x="6403" y="247010"/>
                  </a:lnTo>
                  <a:lnTo>
                    <a:pt x="6403" y="345540"/>
                  </a:lnTo>
                  <a:lnTo>
                    <a:pt x="7684" y="461172"/>
                  </a:lnTo>
                  <a:lnTo>
                    <a:pt x="7684" y="576790"/>
                  </a:lnTo>
                  <a:lnTo>
                    <a:pt x="7684" y="559703"/>
                  </a:lnTo>
                  <a:lnTo>
                    <a:pt x="7684" y="576790"/>
                  </a:lnTo>
                  <a:lnTo>
                    <a:pt x="7684" y="543942"/>
                  </a:lnTo>
                  <a:lnTo>
                    <a:pt x="7684" y="576790"/>
                  </a:lnTo>
                  <a:lnTo>
                    <a:pt x="7684" y="494020"/>
                  </a:lnTo>
                  <a:lnTo>
                    <a:pt x="7684" y="526855"/>
                  </a:lnTo>
                  <a:lnTo>
                    <a:pt x="7684" y="395476"/>
                  </a:lnTo>
                  <a:lnTo>
                    <a:pt x="7684" y="576790"/>
                  </a:lnTo>
                  <a:lnTo>
                    <a:pt x="8965" y="378388"/>
                  </a:lnTo>
                  <a:lnTo>
                    <a:pt x="8965" y="345540"/>
                  </a:lnTo>
                  <a:lnTo>
                    <a:pt x="8965" y="576790"/>
                  </a:lnTo>
                  <a:lnTo>
                    <a:pt x="8965" y="229922"/>
                  </a:lnTo>
                  <a:lnTo>
                    <a:pt x="8965" y="345540"/>
                  </a:lnTo>
                  <a:lnTo>
                    <a:pt x="8965" y="229922"/>
                  </a:lnTo>
                  <a:lnTo>
                    <a:pt x="8965" y="592551"/>
                  </a:lnTo>
                  <a:lnTo>
                    <a:pt x="8965" y="312693"/>
                  </a:lnTo>
                  <a:lnTo>
                    <a:pt x="8965" y="576790"/>
                  </a:lnTo>
                  <a:lnTo>
                    <a:pt x="8965" y="444084"/>
                  </a:lnTo>
                  <a:lnTo>
                    <a:pt x="8965" y="494020"/>
                  </a:lnTo>
                  <a:lnTo>
                    <a:pt x="10246" y="411236"/>
                  </a:lnTo>
                  <a:lnTo>
                    <a:pt x="10246" y="559703"/>
                  </a:lnTo>
                  <a:lnTo>
                    <a:pt x="10246" y="395476"/>
                  </a:lnTo>
                  <a:lnTo>
                    <a:pt x="10246" y="509780"/>
                  </a:lnTo>
                  <a:lnTo>
                    <a:pt x="10246" y="329780"/>
                  </a:lnTo>
                  <a:lnTo>
                    <a:pt x="11526" y="576790"/>
                  </a:lnTo>
                  <a:lnTo>
                    <a:pt x="11526" y="2947008"/>
                  </a:lnTo>
                  <a:lnTo>
                    <a:pt x="11526" y="264084"/>
                  </a:lnTo>
                  <a:lnTo>
                    <a:pt x="11526" y="3029778"/>
                  </a:lnTo>
                  <a:lnTo>
                    <a:pt x="11526" y="131378"/>
                  </a:lnTo>
                  <a:lnTo>
                    <a:pt x="11526" y="2947008"/>
                  </a:lnTo>
                  <a:lnTo>
                    <a:pt x="11526" y="0"/>
                  </a:lnTo>
                </a:path>
              </a:pathLst>
            </a:custGeom>
            <a:ln w="12802">
              <a:solidFill>
                <a:srgbClr val="7FCCFF"/>
              </a:solidFill>
            </a:ln>
          </p:spPr>
          <p:txBody>
            <a:bodyPr wrap="square" lIns="0" tIns="0" rIns="0" bIns="0" rtlCol="0"/>
            <a:lstStyle/>
            <a:p>
              <a:endParaRPr/>
            </a:p>
          </p:txBody>
        </p:sp>
        <p:sp>
          <p:nvSpPr>
            <p:cNvPr id="294" name="object 293"/>
            <p:cNvSpPr/>
            <p:nvPr/>
          </p:nvSpPr>
          <p:spPr>
            <a:xfrm>
              <a:off x="3281156" y="2022175"/>
              <a:ext cx="7505" cy="2788584"/>
            </a:xfrm>
            <a:custGeom>
              <a:avLst/>
              <a:gdLst/>
              <a:ahLst/>
              <a:cxnLst/>
              <a:rect l="l" t="t" r="r" b="b"/>
              <a:pathLst>
                <a:path w="8254" h="3160395">
                  <a:moveTo>
                    <a:pt x="0" y="197074"/>
                  </a:moveTo>
                  <a:lnTo>
                    <a:pt x="0" y="773865"/>
                  </a:lnTo>
                  <a:lnTo>
                    <a:pt x="0" y="345540"/>
                  </a:lnTo>
                  <a:lnTo>
                    <a:pt x="0" y="3111234"/>
                  </a:lnTo>
                  <a:lnTo>
                    <a:pt x="0" y="444084"/>
                  </a:lnTo>
                  <a:lnTo>
                    <a:pt x="0" y="691094"/>
                  </a:lnTo>
                  <a:lnTo>
                    <a:pt x="0" y="592551"/>
                  </a:lnTo>
                  <a:lnTo>
                    <a:pt x="0" y="741017"/>
                  </a:lnTo>
                  <a:lnTo>
                    <a:pt x="1280" y="641159"/>
                  </a:lnTo>
                  <a:lnTo>
                    <a:pt x="1280" y="575463"/>
                  </a:lnTo>
                  <a:lnTo>
                    <a:pt x="1280" y="723929"/>
                  </a:lnTo>
                  <a:lnTo>
                    <a:pt x="1280" y="411236"/>
                  </a:lnTo>
                  <a:lnTo>
                    <a:pt x="1280" y="674007"/>
                  </a:lnTo>
                  <a:lnTo>
                    <a:pt x="1280" y="345540"/>
                  </a:lnTo>
                  <a:lnTo>
                    <a:pt x="1280" y="741017"/>
                  </a:lnTo>
                  <a:lnTo>
                    <a:pt x="1280" y="394149"/>
                  </a:lnTo>
                  <a:lnTo>
                    <a:pt x="1280" y="741017"/>
                  </a:lnTo>
                  <a:lnTo>
                    <a:pt x="1280" y="426997"/>
                  </a:lnTo>
                  <a:lnTo>
                    <a:pt x="1280" y="691094"/>
                  </a:lnTo>
                  <a:lnTo>
                    <a:pt x="1280" y="461159"/>
                  </a:lnTo>
                  <a:lnTo>
                    <a:pt x="1280" y="542615"/>
                  </a:lnTo>
                  <a:lnTo>
                    <a:pt x="2561" y="691094"/>
                  </a:lnTo>
                  <a:lnTo>
                    <a:pt x="2561" y="608311"/>
                  </a:lnTo>
                  <a:lnTo>
                    <a:pt x="3842" y="706855"/>
                  </a:lnTo>
                  <a:lnTo>
                    <a:pt x="3842" y="608311"/>
                  </a:lnTo>
                  <a:lnTo>
                    <a:pt x="3842" y="741017"/>
                  </a:lnTo>
                  <a:lnTo>
                    <a:pt x="3842" y="494007"/>
                  </a:lnTo>
                  <a:lnTo>
                    <a:pt x="3842" y="706855"/>
                  </a:lnTo>
                  <a:lnTo>
                    <a:pt x="3842" y="345540"/>
                  </a:lnTo>
                  <a:lnTo>
                    <a:pt x="3842" y="706855"/>
                  </a:lnTo>
                  <a:lnTo>
                    <a:pt x="3842" y="0"/>
                  </a:lnTo>
                  <a:lnTo>
                    <a:pt x="3842" y="691094"/>
                  </a:lnTo>
                  <a:lnTo>
                    <a:pt x="3842" y="48608"/>
                  </a:lnTo>
                  <a:lnTo>
                    <a:pt x="3842" y="3159856"/>
                  </a:lnTo>
                  <a:lnTo>
                    <a:pt x="3842" y="32835"/>
                  </a:lnTo>
                  <a:lnTo>
                    <a:pt x="3842" y="3111234"/>
                  </a:lnTo>
                  <a:lnTo>
                    <a:pt x="3842" y="114304"/>
                  </a:lnTo>
                  <a:lnTo>
                    <a:pt x="3842" y="378388"/>
                  </a:lnTo>
                  <a:lnTo>
                    <a:pt x="5123" y="741017"/>
                  </a:lnTo>
                  <a:lnTo>
                    <a:pt x="5123" y="394149"/>
                  </a:lnTo>
                  <a:lnTo>
                    <a:pt x="5123" y="658246"/>
                  </a:lnTo>
                  <a:lnTo>
                    <a:pt x="5123" y="625399"/>
                  </a:lnTo>
                  <a:lnTo>
                    <a:pt x="5123" y="706855"/>
                  </a:lnTo>
                  <a:lnTo>
                    <a:pt x="5123" y="691094"/>
                  </a:lnTo>
                  <a:lnTo>
                    <a:pt x="5123" y="741017"/>
                  </a:lnTo>
                  <a:lnTo>
                    <a:pt x="5123" y="509767"/>
                  </a:lnTo>
                  <a:lnTo>
                    <a:pt x="5123" y="608311"/>
                  </a:lnTo>
                  <a:lnTo>
                    <a:pt x="5123" y="461159"/>
                  </a:lnTo>
                  <a:lnTo>
                    <a:pt x="6403" y="592551"/>
                  </a:lnTo>
                  <a:lnTo>
                    <a:pt x="6403" y="691094"/>
                  </a:lnTo>
                  <a:lnTo>
                    <a:pt x="6403" y="378388"/>
                  </a:lnTo>
                  <a:lnTo>
                    <a:pt x="6403" y="625399"/>
                  </a:lnTo>
                  <a:lnTo>
                    <a:pt x="6403" y="411236"/>
                  </a:lnTo>
                  <a:lnTo>
                    <a:pt x="6403" y="542615"/>
                  </a:lnTo>
                  <a:lnTo>
                    <a:pt x="6403" y="411236"/>
                  </a:lnTo>
                  <a:lnTo>
                    <a:pt x="6403" y="691094"/>
                  </a:lnTo>
                  <a:lnTo>
                    <a:pt x="6403" y="509767"/>
                  </a:lnTo>
                  <a:lnTo>
                    <a:pt x="6403" y="741017"/>
                  </a:lnTo>
                  <a:lnTo>
                    <a:pt x="6403" y="625399"/>
                  </a:lnTo>
                  <a:lnTo>
                    <a:pt x="6403" y="741017"/>
                  </a:lnTo>
                  <a:lnTo>
                    <a:pt x="6403" y="723929"/>
                  </a:lnTo>
                  <a:lnTo>
                    <a:pt x="7684" y="773865"/>
                  </a:lnTo>
                  <a:lnTo>
                    <a:pt x="7684" y="789625"/>
                  </a:lnTo>
                  <a:lnTo>
                    <a:pt x="7684" y="542615"/>
                  </a:lnTo>
                  <a:lnTo>
                    <a:pt x="7684" y="559703"/>
                  </a:lnTo>
                  <a:lnTo>
                    <a:pt x="7684" y="279845"/>
                  </a:lnTo>
                  <a:lnTo>
                    <a:pt x="7684" y="378388"/>
                  </a:lnTo>
                </a:path>
              </a:pathLst>
            </a:custGeom>
            <a:ln w="12802">
              <a:solidFill>
                <a:srgbClr val="7FCCFF"/>
              </a:solidFill>
            </a:ln>
          </p:spPr>
          <p:txBody>
            <a:bodyPr wrap="square" lIns="0" tIns="0" rIns="0" bIns="0" rtlCol="0"/>
            <a:lstStyle/>
            <a:p>
              <a:endParaRPr/>
            </a:p>
          </p:txBody>
        </p:sp>
        <p:sp>
          <p:nvSpPr>
            <p:cNvPr id="295" name="object 294"/>
            <p:cNvSpPr/>
            <p:nvPr/>
          </p:nvSpPr>
          <p:spPr>
            <a:xfrm>
              <a:off x="3288142" y="2182146"/>
              <a:ext cx="8659" cy="3050241"/>
            </a:xfrm>
            <a:custGeom>
              <a:avLst/>
              <a:gdLst/>
              <a:ahLst/>
              <a:cxnLst/>
              <a:rect l="l" t="t" r="r" b="b"/>
              <a:pathLst>
                <a:path w="9525" h="3456940">
                  <a:moveTo>
                    <a:pt x="0" y="197087"/>
                  </a:moveTo>
                  <a:lnTo>
                    <a:pt x="1280" y="179999"/>
                  </a:lnTo>
                  <a:lnTo>
                    <a:pt x="1280" y="0"/>
                  </a:lnTo>
                  <a:lnTo>
                    <a:pt x="1280" y="3258399"/>
                  </a:lnTo>
                  <a:lnTo>
                    <a:pt x="1280" y="2945706"/>
                  </a:lnTo>
                  <a:lnTo>
                    <a:pt x="1280" y="3012704"/>
                  </a:lnTo>
                  <a:lnTo>
                    <a:pt x="1280" y="15773"/>
                  </a:lnTo>
                  <a:lnTo>
                    <a:pt x="1280" y="3242639"/>
                  </a:lnTo>
                  <a:lnTo>
                    <a:pt x="1280" y="114316"/>
                  </a:lnTo>
                  <a:lnTo>
                    <a:pt x="1280" y="3358257"/>
                  </a:lnTo>
                  <a:lnTo>
                    <a:pt x="1280" y="279858"/>
                  </a:lnTo>
                  <a:lnTo>
                    <a:pt x="1280" y="3192703"/>
                  </a:lnTo>
                  <a:lnTo>
                    <a:pt x="1280" y="608324"/>
                  </a:lnTo>
                  <a:lnTo>
                    <a:pt x="1280" y="3242639"/>
                  </a:lnTo>
                  <a:lnTo>
                    <a:pt x="1280" y="3061325"/>
                  </a:lnTo>
                  <a:lnTo>
                    <a:pt x="2561" y="2945706"/>
                  </a:lnTo>
                  <a:lnTo>
                    <a:pt x="2561" y="2995629"/>
                  </a:lnTo>
                  <a:lnTo>
                    <a:pt x="2561" y="2945706"/>
                  </a:lnTo>
                  <a:lnTo>
                    <a:pt x="2561" y="2962781"/>
                  </a:lnTo>
                  <a:lnTo>
                    <a:pt x="5123" y="592564"/>
                  </a:lnTo>
                  <a:lnTo>
                    <a:pt x="5123" y="2995629"/>
                  </a:lnTo>
                  <a:lnTo>
                    <a:pt x="5123" y="279858"/>
                  </a:lnTo>
                  <a:lnTo>
                    <a:pt x="5123" y="3144095"/>
                  </a:lnTo>
                  <a:lnTo>
                    <a:pt x="5123" y="229935"/>
                  </a:lnTo>
                  <a:lnTo>
                    <a:pt x="5123" y="3374018"/>
                  </a:lnTo>
                  <a:lnTo>
                    <a:pt x="5123" y="2995629"/>
                  </a:lnTo>
                  <a:lnTo>
                    <a:pt x="5123" y="3192703"/>
                  </a:lnTo>
                  <a:lnTo>
                    <a:pt x="5123" y="245695"/>
                  </a:lnTo>
                  <a:lnTo>
                    <a:pt x="5123" y="3456801"/>
                  </a:lnTo>
                  <a:lnTo>
                    <a:pt x="5123" y="3045551"/>
                  </a:lnTo>
                  <a:lnTo>
                    <a:pt x="5123" y="3225551"/>
                  </a:lnTo>
                  <a:lnTo>
                    <a:pt x="5123" y="279858"/>
                  </a:lnTo>
                  <a:lnTo>
                    <a:pt x="5123" y="3439714"/>
                  </a:lnTo>
                  <a:lnTo>
                    <a:pt x="5123" y="3028477"/>
                  </a:lnTo>
                  <a:lnTo>
                    <a:pt x="5123" y="3144095"/>
                  </a:lnTo>
                  <a:lnTo>
                    <a:pt x="5123" y="411249"/>
                  </a:lnTo>
                  <a:lnTo>
                    <a:pt x="5123" y="3144095"/>
                  </a:lnTo>
                  <a:lnTo>
                    <a:pt x="5123" y="444097"/>
                  </a:lnTo>
                  <a:lnTo>
                    <a:pt x="5123" y="575476"/>
                  </a:lnTo>
                  <a:lnTo>
                    <a:pt x="6403" y="378401"/>
                  </a:lnTo>
                  <a:lnTo>
                    <a:pt x="6403" y="295631"/>
                  </a:lnTo>
                  <a:lnTo>
                    <a:pt x="6403" y="575476"/>
                  </a:lnTo>
                  <a:lnTo>
                    <a:pt x="6403" y="427010"/>
                  </a:lnTo>
                  <a:lnTo>
                    <a:pt x="6403" y="459857"/>
                  </a:lnTo>
                  <a:lnTo>
                    <a:pt x="7672" y="2929933"/>
                  </a:lnTo>
                  <a:lnTo>
                    <a:pt x="7672" y="2962781"/>
                  </a:lnTo>
                  <a:lnTo>
                    <a:pt x="7672" y="2945706"/>
                  </a:lnTo>
                  <a:lnTo>
                    <a:pt x="8952" y="608324"/>
                  </a:lnTo>
                  <a:lnTo>
                    <a:pt x="8952" y="378401"/>
                  </a:lnTo>
                  <a:lnTo>
                    <a:pt x="8952" y="525553"/>
                  </a:lnTo>
                  <a:lnTo>
                    <a:pt x="8952" y="245695"/>
                  </a:lnTo>
                  <a:lnTo>
                    <a:pt x="8952" y="3061325"/>
                  </a:lnTo>
                  <a:lnTo>
                    <a:pt x="8952" y="2929933"/>
                  </a:lnTo>
                  <a:lnTo>
                    <a:pt x="8952" y="3012704"/>
                  </a:lnTo>
                  <a:lnTo>
                    <a:pt x="8952" y="295631"/>
                  </a:lnTo>
                  <a:lnTo>
                    <a:pt x="8952" y="3061325"/>
                  </a:lnTo>
                </a:path>
              </a:pathLst>
            </a:custGeom>
            <a:ln w="12802">
              <a:solidFill>
                <a:srgbClr val="7FCCFF"/>
              </a:solidFill>
            </a:ln>
          </p:spPr>
          <p:txBody>
            <a:bodyPr wrap="square" lIns="0" tIns="0" rIns="0" bIns="0" rtlCol="0"/>
            <a:lstStyle/>
            <a:p>
              <a:endParaRPr/>
            </a:p>
          </p:txBody>
        </p:sp>
        <p:sp>
          <p:nvSpPr>
            <p:cNvPr id="296" name="object 295"/>
            <p:cNvSpPr/>
            <p:nvPr/>
          </p:nvSpPr>
          <p:spPr>
            <a:xfrm>
              <a:off x="3296279" y="2240113"/>
              <a:ext cx="9814" cy="2716306"/>
            </a:xfrm>
            <a:custGeom>
              <a:avLst/>
              <a:gdLst/>
              <a:ahLst/>
              <a:cxnLst/>
              <a:rect l="l" t="t" r="r" b="b"/>
              <a:pathLst>
                <a:path w="10795" h="3078479">
                  <a:moveTo>
                    <a:pt x="0" y="2995629"/>
                  </a:moveTo>
                  <a:lnTo>
                    <a:pt x="0" y="3078399"/>
                  </a:lnTo>
                  <a:lnTo>
                    <a:pt x="0" y="378401"/>
                  </a:lnTo>
                  <a:lnTo>
                    <a:pt x="0" y="542628"/>
                  </a:lnTo>
                  <a:lnTo>
                    <a:pt x="1293" y="295618"/>
                  </a:lnTo>
                  <a:lnTo>
                    <a:pt x="1293" y="15773"/>
                  </a:lnTo>
                  <a:lnTo>
                    <a:pt x="1293" y="2979856"/>
                  </a:lnTo>
                  <a:lnTo>
                    <a:pt x="1293" y="328466"/>
                  </a:lnTo>
                  <a:lnTo>
                    <a:pt x="1293" y="2897085"/>
                  </a:lnTo>
                  <a:lnTo>
                    <a:pt x="1293" y="179999"/>
                  </a:lnTo>
                  <a:lnTo>
                    <a:pt x="1293" y="2947008"/>
                  </a:lnTo>
                  <a:lnTo>
                    <a:pt x="1293" y="247010"/>
                  </a:lnTo>
                  <a:lnTo>
                    <a:pt x="1293" y="2897085"/>
                  </a:lnTo>
                  <a:lnTo>
                    <a:pt x="1293" y="411249"/>
                  </a:lnTo>
                  <a:lnTo>
                    <a:pt x="1293" y="526868"/>
                  </a:lnTo>
                  <a:lnTo>
                    <a:pt x="1293" y="247010"/>
                  </a:lnTo>
                  <a:lnTo>
                    <a:pt x="1293" y="476932"/>
                  </a:lnTo>
                  <a:lnTo>
                    <a:pt x="1293" y="312705"/>
                  </a:lnTo>
                  <a:lnTo>
                    <a:pt x="1293" y="494020"/>
                  </a:lnTo>
                  <a:lnTo>
                    <a:pt x="1293" y="378401"/>
                  </a:lnTo>
                  <a:lnTo>
                    <a:pt x="3842" y="542628"/>
                  </a:lnTo>
                  <a:lnTo>
                    <a:pt x="3842" y="494020"/>
                  </a:lnTo>
                  <a:lnTo>
                    <a:pt x="3842" y="526868"/>
                  </a:lnTo>
                  <a:lnTo>
                    <a:pt x="3842" y="394162"/>
                  </a:lnTo>
                  <a:lnTo>
                    <a:pt x="3842" y="542628"/>
                  </a:lnTo>
                  <a:lnTo>
                    <a:pt x="3842" y="459857"/>
                  </a:lnTo>
                  <a:lnTo>
                    <a:pt x="3842" y="526868"/>
                  </a:lnTo>
                  <a:lnTo>
                    <a:pt x="5123" y="444097"/>
                  </a:lnTo>
                  <a:lnTo>
                    <a:pt x="5123" y="2864237"/>
                  </a:lnTo>
                  <a:lnTo>
                    <a:pt x="5123" y="345553"/>
                  </a:lnTo>
                  <a:lnTo>
                    <a:pt x="5123" y="444097"/>
                  </a:lnTo>
                  <a:lnTo>
                    <a:pt x="5123" y="262770"/>
                  </a:lnTo>
                  <a:lnTo>
                    <a:pt x="5123" y="328466"/>
                  </a:lnTo>
                  <a:lnTo>
                    <a:pt x="5123" y="229935"/>
                  </a:lnTo>
                  <a:lnTo>
                    <a:pt x="5123" y="526868"/>
                  </a:lnTo>
                  <a:lnTo>
                    <a:pt x="5123" y="361314"/>
                  </a:lnTo>
                  <a:lnTo>
                    <a:pt x="5123" y="509780"/>
                  </a:lnTo>
                  <a:lnTo>
                    <a:pt x="5123" y="147151"/>
                  </a:lnTo>
                  <a:lnTo>
                    <a:pt x="5123" y="526868"/>
                  </a:lnTo>
                  <a:lnTo>
                    <a:pt x="5123" y="114304"/>
                  </a:lnTo>
                  <a:lnTo>
                    <a:pt x="5123" y="394162"/>
                  </a:lnTo>
                  <a:lnTo>
                    <a:pt x="5123" y="295618"/>
                  </a:lnTo>
                  <a:lnTo>
                    <a:pt x="5123" y="2864237"/>
                  </a:lnTo>
                  <a:lnTo>
                    <a:pt x="5123" y="444097"/>
                  </a:lnTo>
                  <a:lnTo>
                    <a:pt x="6403" y="509780"/>
                  </a:lnTo>
                  <a:lnTo>
                    <a:pt x="7684" y="444097"/>
                  </a:lnTo>
                  <a:lnTo>
                    <a:pt x="7684" y="476932"/>
                  </a:lnTo>
                  <a:lnTo>
                    <a:pt x="7684" y="312705"/>
                  </a:lnTo>
                  <a:lnTo>
                    <a:pt x="7684" y="476932"/>
                  </a:lnTo>
                  <a:lnTo>
                    <a:pt x="7684" y="81456"/>
                  </a:lnTo>
                  <a:lnTo>
                    <a:pt x="7684" y="328466"/>
                  </a:lnTo>
                  <a:lnTo>
                    <a:pt x="7684" y="0"/>
                  </a:lnTo>
                  <a:lnTo>
                    <a:pt x="7684" y="328466"/>
                  </a:lnTo>
                  <a:lnTo>
                    <a:pt x="7684" y="147151"/>
                  </a:lnTo>
                  <a:lnTo>
                    <a:pt x="7684" y="494020"/>
                  </a:lnTo>
                  <a:lnTo>
                    <a:pt x="7684" y="131391"/>
                  </a:lnTo>
                  <a:lnTo>
                    <a:pt x="7684" y="345553"/>
                  </a:lnTo>
                  <a:lnTo>
                    <a:pt x="7684" y="279858"/>
                  </a:lnTo>
                  <a:lnTo>
                    <a:pt x="7684" y="526868"/>
                  </a:lnTo>
                  <a:lnTo>
                    <a:pt x="8965" y="328466"/>
                  </a:lnTo>
                  <a:lnTo>
                    <a:pt x="8965" y="526868"/>
                  </a:lnTo>
                  <a:lnTo>
                    <a:pt x="8965" y="494020"/>
                  </a:lnTo>
                  <a:lnTo>
                    <a:pt x="8965" y="2864237"/>
                  </a:lnTo>
                  <a:lnTo>
                    <a:pt x="8965" y="509780"/>
                  </a:lnTo>
                  <a:lnTo>
                    <a:pt x="8965" y="542628"/>
                  </a:lnTo>
                  <a:lnTo>
                    <a:pt x="8965" y="328466"/>
                  </a:lnTo>
                  <a:lnTo>
                    <a:pt x="8965" y="394162"/>
                  </a:lnTo>
                  <a:lnTo>
                    <a:pt x="10246" y="394162"/>
                  </a:lnTo>
                  <a:lnTo>
                    <a:pt x="10246" y="262770"/>
                  </a:lnTo>
                </a:path>
              </a:pathLst>
            </a:custGeom>
            <a:ln w="12802">
              <a:solidFill>
                <a:srgbClr val="7FCCFF"/>
              </a:solidFill>
            </a:ln>
          </p:spPr>
          <p:txBody>
            <a:bodyPr wrap="square" lIns="0" tIns="0" rIns="0" bIns="0" rtlCol="0"/>
            <a:lstStyle/>
            <a:p>
              <a:endParaRPr/>
            </a:p>
          </p:txBody>
        </p:sp>
        <p:sp>
          <p:nvSpPr>
            <p:cNvPr id="297" name="object 296"/>
            <p:cNvSpPr/>
            <p:nvPr/>
          </p:nvSpPr>
          <p:spPr>
            <a:xfrm>
              <a:off x="3305596" y="2211131"/>
              <a:ext cx="9814" cy="2832287"/>
            </a:xfrm>
            <a:custGeom>
              <a:avLst/>
              <a:gdLst/>
              <a:ahLst/>
              <a:cxnLst/>
              <a:rect l="l" t="t" r="r" b="b"/>
              <a:pathLst>
                <a:path w="10795" h="3209925">
                  <a:moveTo>
                    <a:pt x="0" y="295618"/>
                  </a:moveTo>
                  <a:lnTo>
                    <a:pt x="0" y="2979856"/>
                  </a:lnTo>
                  <a:lnTo>
                    <a:pt x="0" y="459857"/>
                  </a:lnTo>
                  <a:lnTo>
                    <a:pt x="0" y="2962781"/>
                  </a:lnTo>
                  <a:lnTo>
                    <a:pt x="0" y="279858"/>
                  </a:lnTo>
                  <a:lnTo>
                    <a:pt x="0" y="476945"/>
                  </a:lnTo>
                  <a:lnTo>
                    <a:pt x="1280" y="559716"/>
                  </a:lnTo>
                  <a:lnTo>
                    <a:pt x="1280" y="394162"/>
                  </a:lnTo>
                  <a:lnTo>
                    <a:pt x="1280" y="2962781"/>
                  </a:lnTo>
                  <a:lnTo>
                    <a:pt x="2561" y="492705"/>
                  </a:lnTo>
                  <a:lnTo>
                    <a:pt x="2561" y="378401"/>
                  </a:lnTo>
                  <a:lnTo>
                    <a:pt x="2561" y="3045551"/>
                  </a:lnTo>
                  <a:lnTo>
                    <a:pt x="2561" y="394162"/>
                  </a:lnTo>
                  <a:lnTo>
                    <a:pt x="2561" y="3111247"/>
                  </a:lnTo>
                  <a:lnTo>
                    <a:pt x="2561" y="559716"/>
                  </a:lnTo>
                  <a:lnTo>
                    <a:pt x="2561" y="3209791"/>
                  </a:lnTo>
                  <a:lnTo>
                    <a:pt x="2561" y="2995629"/>
                  </a:lnTo>
                  <a:lnTo>
                    <a:pt x="2561" y="3111247"/>
                  </a:lnTo>
                  <a:lnTo>
                    <a:pt x="2561" y="2979856"/>
                  </a:lnTo>
                  <a:lnTo>
                    <a:pt x="2561" y="3094160"/>
                  </a:lnTo>
                  <a:lnTo>
                    <a:pt x="2561" y="2897085"/>
                  </a:lnTo>
                  <a:lnTo>
                    <a:pt x="2561" y="2995629"/>
                  </a:lnTo>
                  <a:lnTo>
                    <a:pt x="2561" y="2897085"/>
                  </a:lnTo>
                  <a:lnTo>
                    <a:pt x="2561" y="2979856"/>
                  </a:lnTo>
                  <a:lnTo>
                    <a:pt x="2561" y="2945706"/>
                  </a:lnTo>
                  <a:lnTo>
                    <a:pt x="3842" y="526868"/>
                  </a:lnTo>
                  <a:lnTo>
                    <a:pt x="3842" y="2912858"/>
                  </a:lnTo>
                  <a:lnTo>
                    <a:pt x="3842" y="427010"/>
                  </a:lnTo>
                  <a:lnTo>
                    <a:pt x="3842" y="2912858"/>
                  </a:lnTo>
                  <a:lnTo>
                    <a:pt x="3842" y="509780"/>
                  </a:lnTo>
                  <a:lnTo>
                    <a:pt x="3842" y="2962781"/>
                  </a:lnTo>
                  <a:lnTo>
                    <a:pt x="3842" y="476945"/>
                  </a:lnTo>
                  <a:lnTo>
                    <a:pt x="3842" y="2912858"/>
                  </a:lnTo>
                  <a:lnTo>
                    <a:pt x="6403" y="559716"/>
                  </a:lnTo>
                  <a:lnTo>
                    <a:pt x="6403" y="444097"/>
                  </a:lnTo>
                  <a:lnTo>
                    <a:pt x="6403" y="2912858"/>
                  </a:lnTo>
                  <a:lnTo>
                    <a:pt x="6403" y="179999"/>
                  </a:lnTo>
                  <a:lnTo>
                    <a:pt x="6403" y="411249"/>
                  </a:lnTo>
                  <a:lnTo>
                    <a:pt x="6403" y="0"/>
                  </a:lnTo>
                  <a:lnTo>
                    <a:pt x="6403" y="2979856"/>
                  </a:lnTo>
                  <a:lnTo>
                    <a:pt x="6403" y="48621"/>
                  </a:lnTo>
                  <a:lnTo>
                    <a:pt x="6403" y="3045551"/>
                  </a:lnTo>
                  <a:lnTo>
                    <a:pt x="6403" y="114304"/>
                  </a:lnTo>
                  <a:lnTo>
                    <a:pt x="6403" y="3078399"/>
                  </a:lnTo>
                  <a:lnTo>
                    <a:pt x="6403" y="131391"/>
                  </a:lnTo>
                  <a:lnTo>
                    <a:pt x="6403" y="394162"/>
                  </a:lnTo>
                  <a:lnTo>
                    <a:pt x="6403" y="262770"/>
                  </a:lnTo>
                  <a:lnTo>
                    <a:pt x="6403" y="394162"/>
                  </a:lnTo>
                  <a:lnTo>
                    <a:pt x="7684" y="526868"/>
                  </a:lnTo>
                  <a:lnTo>
                    <a:pt x="7684" y="559716"/>
                  </a:lnTo>
                  <a:lnTo>
                    <a:pt x="7684" y="361314"/>
                  </a:lnTo>
                  <a:lnTo>
                    <a:pt x="7684" y="542628"/>
                  </a:lnTo>
                  <a:lnTo>
                    <a:pt x="7684" y="229935"/>
                  </a:lnTo>
                  <a:lnTo>
                    <a:pt x="7684" y="476945"/>
                  </a:lnTo>
                  <a:lnTo>
                    <a:pt x="7684" y="279858"/>
                  </a:lnTo>
                  <a:lnTo>
                    <a:pt x="7684" y="312705"/>
                  </a:lnTo>
                  <a:lnTo>
                    <a:pt x="8965" y="476945"/>
                  </a:lnTo>
                  <a:lnTo>
                    <a:pt x="8965" y="345553"/>
                  </a:lnTo>
                  <a:lnTo>
                    <a:pt x="8965" y="542628"/>
                  </a:lnTo>
                  <a:lnTo>
                    <a:pt x="8965" y="492705"/>
                  </a:lnTo>
                  <a:lnTo>
                    <a:pt x="8965" y="575476"/>
                  </a:lnTo>
                  <a:lnTo>
                    <a:pt x="8965" y="542628"/>
                  </a:lnTo>
                  <a:lnTo>
                    <a:pt x="10246" y="559716"/>
                  </a:lnTo>
                  <a:lnTo>
                    <a:pt x="10246" y="526868"/>
                  </a:lnTo>
                </a:path>
              </a:pathLst>
            </a:custGeom>
            <a:ln w="12802">
              <a:solidFill>
                <a:srgbClr val="7FCCFF"/>
              </a:solidFill>
            </a:ln>
          </p:spPr>
          <p:txBody>
            <a:bodyPr wrap="square" lIns="0" tIns="0" rIns="0" bIns="0" rtlCol="0"/>
            <a:lstStyle/>
            <a:p>
              <a:endParaRPr/>
            </a:p>
          </p:txBody>
        </p:sp>
        <p:sp>
          <p:nvSpPr>
            <p:cNvPr id="298" name="object 297"/>
            <p:cNvSpPr/>
            <p:nvPr/>
          </p:nvSpPr>
          <p:spPr>
            <a:xfrm>
              <a:off x="3314910" y="2283016"/>
              <a:ext cx="8659" cy="2992531"/>
            </a:xfrm>
            <a:custGeom>
              <a:avLst/>
              <a:gdLst/>
              <a:ahLst/>
              <a:cxnLst/>
              <a:rect l="l" t="t" r="r" b="b"/>
              <a:pathLst>
                <a:path w="9525" h="3391535">
                  <a:moveTo>
                    <a:pt x="0" y="445399"/>
                  </a:moveTo>
                  <a:lnTo>
                    <a:pt x="0" y="445399"/>
                  </a:lnTo>
                  <a:lnTo>
                    <a:pt x="0" y="2996930"/>
                  </a:lnTo>
                  <a:lnTo>
                    <a:pt x="0" y="214149"/>
                  </a:lnTo>
                  <a:lnTo>
                    <a:pt x="0" y="3161170"/>
                  </a:lnTo>
                  <a:lnTo>
                    <a:pt x="0" y="2831389"/>
                  </a:lnTo>
                  <a:lnTo>
                    <a:pt x="0" y="2947008"/>
                  </a:lnTo>
                  <a:lnTo>
                    <a:pt x="0" y="165541"/>
                  </a:lnTo>
                  <a:lnTo>
                    <a:pt x="0" y="3194018"/>
                  </a:lnTo>
                  <a:lnTo>
                    <a:pt x="0" y="3045539"/>
                  </a:lnTo>
                  <a:lnTo>
                    <a:pt x="1280" y="2864237"/>
                  </a:lnTo>
                  <a:lnTo>
                    <a:pt x="1280" y="2931235"/>
                  </a:lnTo>
                  <a:lnTo>
                    <a:pt x="1280" y="82770"/>
                  </a:lnTo>
                  <a:lnTo>
                    <a:pt x="1280" y="3161170"/>
                  </a:lnTo>
                  <a:lnTo>
                    <a:pt x="1280" y="0"/>
                  </a:lnTo>
                  <a:lnTo>
                    <a:pt x="1280" y="3045539"/>
                  </a:lnTo>
                  <a:lnTo>
                    <a:pt x="1280" y="49922"/>
                  </a:lnTo>
                  <a:lnTo>
                    <a:pt x="1280" y="2815616"/>
                  </a:lnTo>
                  <a:lnTo>
                    <a:pt x="1280" y="345540"/>
                  </a:lnTo>
                  <a:lnTo>
                    <a:pt x="2561" y="494007"/>
                  </a:lnTo>
                  <a:lnTo>
                    <a:pt x="2561" y="362628"/>
                  </a:lnTo>
                  <a:lnTo>
                    <a:pt x="2561" y="494007"/>
                  </a:lnTo>
                  <a:lnTo>
                    <a:pt x="2561" y="445399"/>
                  </a:lnTo>
                  <a:lnTo>
                    <a:pt x="2561" y="478247"/>
                  </a:lnTo>
                  <a:lnTo>
                    <a:pt x="2561" y="329780"/>
                  </a:lnTo>
                  <a:lnTo>
                    <a:pt x="2561" y="494007"/>
                  </a:lnTo>
                  <a:lnTo>
                    <a:pt x="5110" y="2848464"/>
                  </a:lnTo>
                  <a:lnTo>
                    <a:pt x="5110" y="362628"/>
                  </a:lnTo>
                  <a:lnTo>
                    <a:pt x="5110" y="3012691"/>
                  </a:lnTo>
                  <a:lnTo>
                    <a:pt x="5110" y="2864237"/>
                  </a:lnTo>
                  <a:lnTo>
                    <a:pt x="5110" y="2881312"/>
                  </a:lnTo>
                  <a:lnTo>
                    <a:pt x="5110" y="214149"/>
                  </a:lnTo>
                  <a:lnTo>
                    <a:pt x="5110" y="3211093"/>
                  </a:lnTo>
                  <a:lnTo>
                    <a:pt x="5110" y="2931235"/>
                  </a:lnTo>
                  <a:lnTo>
                    <a:pt x="5110" y="2996930"/>
                  </a:lnTo>
                  <a:lnTo>
                    <a:pt x="5110" y="181301"/>
                  </a:lnTo>
                  <a:lnTo>
                    <a:pt x="5110" y="3309636"/>
                  </a:lnTo>
                  <a:lnTo>
                    <a:pt x="5110" y="2979843"/>
                  </a:lnTo>
                  <a:lnTo>
                    <a:pt x="5110" y="3128322"/>
                  </a:lnTo>
                  <a:lnTo>
                    <a:pt x="5110" y="279845"/>
                  </a:lnTo>
                  <a:lnTo>
                    <a:pt x="5110" y="3391092"/>
                  </a:lnTo>
                  <a:lnTo>
                    <a:pt x="5110" y="2864237"/>
                  </a:lnTo>
                  <a:lnTo>
                    <a:pt x="5110" y="3161170"/>
                  </a:lnTo>
                  <a:lnTo>
                    <a:pt x="5110" y="478247"/>
                  </a:lnTo>
                  <a:lnTo>
                    <a:pt x="5110" y="3292549"/>
                  </a:lnTo>
                  <a:lnTo>
                    <a:pt x="5110" y="2914160"/>
                  </a:lnTo>
                  <a:lnTo>
                    <a:pt x="5110" y="3178245"/>
                  </a:lnTo>
                  <a:lnTo>
                    <a:pt x="5110" y="2831389"/>
                  </a:lnTo>
                  <a:lnTo>
                    <a:pt x="5110" y="3178245"/>
                  </a:lnTo>
                  <a:lnTo>
                    <a:pt x="5110" y="2881312"/>
                  </a:lnTo>
                  <a:lnTo>
                    <a:pt x="5110" y="2914160"/>
                  </a:lnTo>
                  <a:lnTo>
                    <a:pt x="7684" y="2848464"/>
                  </a:lnTo>
                  <a:lnTo>
                    <a:pt x="8952" y="2864237"/>
                  </a:lnTo>
                  <a:lnTo>
                    <a:pt x="8952" y="329780"/>
                  </a:lnTo>
                  <a:lnTo>
                    <a:pt x="8952" y="2979843"/>
                  </a:lnTo>
                  <a:lnTo>
                    <a:pt x="8952" y="2815616"/>
                  </a:lnTo>
                  <a:lnTo>
                    <a:pt x="8952" y="2848464"/>
                  </a:lnTo>
                </a:path>
              </a:pathLst>
            </a:custGeom>
            <a:ln w="12802">
              <a:solidFill>
                <a:srgbClr val="7FCCFF"/>
              </a:solidFill>
            </a:ln>
          </p:spPr>
          <p:txBody>
            <a:bodyPr wrap="square" lIns="0" tIns="0" rIns="0" bIns="0" rtlCol="0"/>
            <a:lstStyle/>
            <a:p>
              <a:endParaRPr/>
            </a:p>
          </p:txBody>
        </p:sp>
        <p:sp>
          <p:nvSpPr>
            <p:cNvPr id="299" name="object 298"/>
            <p:cNvSpPr/>
            <p:nvPr/>
          </p:nvSpPr>
          <p:spPr>
            <a:xfrm>
              <a:off x="3323049" y="2385031"/>
              <a:ext cx="8659" cy="2818279"/>
            </a:xfrm>
            <a:custGeom>
              <a:avLst/>
              <a:gdLst/>
              <a:ahLst/>
              <a:cxnLst/>
              <a:rect l="l" t="t" r="r" b="b"/>
              <a:pathLst>
                <a:path w="9525" h="3194050">
                  <a:moveTo>
                    <a:pt x="0" y="2732846"/>
                  </a:moveTo>
                  <a:lnTo>
                    <a:pt x="0" y="131378"/>
                  </a:lnTo>
                  <a:lnTo>
                    <a:pt x="0" y="2979856"/>
                  </a:lnTo>
                  <a:lnTo>
                    <a:pt x="0" y="131378"/>
                  </a:lnTo>
                  <a:lnTo>
                    <a:pt x="0" y="3028464"/>
                  </a:lnTo>
                  <a:lnTo>
                    <a:pt x="0" y="262770"/>
                  </a:lnTo>
                  <a:lnTo>
                    <a:pt x="0" y="2914160"/>
                  </a:lnTo>
                  <a:lnTo>
                    <a:pt x="0" y="164226"/>
                  </a:lnTo>
                  <a:lnTo>
                    <a:pt x="1280" y="2848464"/>
                  </a:lnTo>
                  <a:lnTo>
                    <a:pt x="1280" y="2947008"/>
                  </a:lnTo>
                  <a:lnTo>
                    <a:pt x="1280" y="131378"/>
                  </a:lnTo>
                  <a:lnTo>
                    <a:pt x="1280" y="2929920"/>
                  </a:lnTo>
                  <a:lnTo>
                    <a:pt x="1280" y="329780"/>
                  </a:lnTo>
                  <a:lnTo>
                    <a:pt x="1280" y="2732846"/>
                  </a:lnTo>
                  <a:lnTo>
                    <a:pt x="1280" y="65682"/>
                  </a:lnTo>
                  <a:lnTo>
                    <a:pt x="1280" y="2699998"/>
                  </a:lnTo>
                  <a:lnTo>
                    <a:pt x="1280" y="148466"/>
                  </a:lnTo>
                  <a:lnTo>
                    <a:pt x="1280" y="312693"/>
                  </a:lnTo>
                  <a:lnTo>
                    <a:pt x="1280" y="295618"/>
                  </a:lnTo>
                  <a:lnTo>
                    <a:pt x="2574" y="329780"/>
                  </a:lnTo>
                  <a:lnTo>
                    <a:pt x="2574" y="295618"/>
                  </a:lnTo>
                  <a:lnTo>
                    <a:pt x="2574" y="362628"/>
                  </a:lnTo>
                  <a:lnTo>
                    <a:pt x="3842" y="378388"/>
                  </a:lnTo>
                  <a:lnTo>
                    <a:pt x="3842" y="295618"/>
                  </a:lnTo>
                  <a:lnTo>
                    <a:pt x="3842" y="2848464"/>
                  </a:lnTo>
                  <a:lnTo>
                    <a:pt x="3842" y="2798541"/>
                  </a:lnTo>
                  <a:lnTo>
                    <a:pt x="5123" y="2732846"/>
                  </a:lnTo>
                  <a:lnTo>
                    <a:pt x="5123" y="2864224"/>
                  </a:lnTo>
                  <a:lnTo>
                    <a:pt x="5123" y="2699998"/>
                  </a:lnTo>
                  <a:lnTo>
                    <a:pt x="5123" y="2881312"/>
                  </a:lnTo>
                  <a:lnTo>
                    <a:pt x="5123" y="279858"/>
                  </a:lnTo>
                  <a:lnTo>
                    <a:pt x="5123" y="2914160"/>
                  </a:lnTo>
                  <a:lnTo>
                    <a:pt x="5123" y="0"/>
                  </a:lnTo>
                  <a:lnTo>
                    <a:pt x="5123" y="2897072"/>
                  </a:lnTo>
                  <a:lnTo>
                    <a:pt x="5123" y="2699998"/>
                  </a:lnTo>
                  <a:lnTo>
                    <a:pt x="5123" y="2929920"/>
                  </a:lnTo>
                  <a:lnTo>
                    <a:pt x="5123" y="262770"/>
                  </a:lnTo>
                  <a:lnTo>
                    <a:pt x="5123" y="3194018"/>
                  </a:lnTo>
                  <a:lnTo>
                    <a:pt x="5123" y="2715771"/>
                  </a:lnTo>
                  <a:lnTo>
                    <a:pt x="5123" y="2864224"/>
                  </a:lnTo>
                  <a:lnTo>
                    <a:pt x="5123" y="131378"/>
                  </a:lnTo>
                  <a:lnTo>
                    <a:pt x="5123" y="2848464"/>
                  </a:lnTo>
                  <a:lnTo>
                    <a:pt x="5123" y="181314"/>
                  </a:lnTo>
                  <a:lnTo>
                    <a:pt x="5123" y="2798541"/>
                  </a:lnTo>
                  <a:lnTo>
                    <a:pt x="5123" y="295618"/>
                  </a:lnTo>
                  <a:lnTo>
                    <a:pt x="7684" y="378388"/>
                  </a:lnTo>
                  <a:lnTo>
                    <a:pt x="7684" y="279858"/>
                  </a:lnTo>
                  <a:lnTo>
                    <a:pt x="7684" y="2765693"/>
                  </a:lnTo>
                  <a:lnTo>
                    <a:pt x="7684" y="262770"/>
                  </a:lnTo>
                  <a:lnTo>
                    <a:pt x="7684" y="2715771"/>
                  </a:lnTo>
                  <a:lnTo>
                    <a:pt x="7684" y="247010"/>
                  </a:lnTo>
                  <a:lnTo>
                    <a:pt x="7684" y="279858"/>
                  </a:lnTo>
                  <a:lnTo>
                    <a:pt x="7684" y="247010"/>
                  </a:lnTo>
                  <a:lnTo>
                    <a:pt x="7684" y="329780"/>
                  </a:lnTo>
                  <a:lnTo>
                    <a:pt x="8965" y="329780"/>
                  </a:lnTo>
                  <a:lnTo>
                    <a:pt x="8965" y="362628"/>
                  </a:lnTo>
                  <a:lnTo>
                    <a:pt x="8965" y="329780"/>
                  </a:lnTo>
                  <a:lnTo>
                    <a:pt x="8965" y="345540"/>
                  </a:lnTo>
                  <a:lnTo>
                    <a:pt x="8965" y="164226"/>
                  </a:lnTo>
                  <a:lnTo>
                    <a:pt x="8965" y="279858"/>
                  </a:lnTo>
                  <a:lnTo>
                    <a:pt x="8965" y="131378"/>
                  </a:lnTo>
                  <a:lnTo>
                    <a:pt x="8965" y="378388"/>
                  </a:lnTo>
                  <a:lnTo>
                    <a:pt x="8965" y="0"/>
                  </a:lnTo>
                </a:path>
              </a:pathLst>
            </a:custGeom>
            <a:ln w="12802">
              <a:solidFill>
                <a:srgbClr val="7FCCFF"/>
              </a:solidFill>
            </a:ln>
          </p:spPr>
          <p:txBody>
            <a:bodyPr wrap="square" lIns="0" tIns="0" rIns="0" bIns="0" rtlCol="0"/>
            <a:lstStyle/>
            <a:p>
              <a:endParaRPr/>
            </a:p>
          </p:txBody>
        </p:sp>
        <p:sp>
          <p:nvSpPr>
            <p:cNvPr id="300" name="object 299"/>
            <p:cNvSpPr/>
            <p:nvPr/>
          </p:nvSpPr>
          <p:spPr>
            <a:xfrm>
              <a:off x="3331198" y="2269098"/>
              <a:ext cx="7505" cy="2847415"/>
            </a:xfrm>
            <a:custGeom>
              <a:avLst/>
              <a:gdLst/>
              <a:ahLst/>
              <a:cxnLst/>
              <a:rect l="l" t="t" r="r" b="b"/>
              <a:pathLst>
                <a:path w="8254" h="3227070">
                  <a:moveTo>
                    <a:pt x="0" y="131391"/>
                  </a:moveTo>
                  <a:lnTo>
                    <a:pt x="0" y="131391"/>
                  </a:lnTo>
                  <a:lnTo>
                    <a:pt x="0" y="279858"/>
                  </a:lnTo>
                  <a:lnTo>
                    <a:pt x="0" y="147151"/>
                  </a:lnTo>
                  <a:lnTo>
                    <a:pt x="0" y="345553"/>
                  </a:lnTo>
                  <a:lnTo>
                    <a:pt x="0" y="131391"/>
                  </a:lnTo>
                  <a:lnTo>
                    <a:pt x="0" y="2914160"/>
                  </a:lnTo>
                  <a:lnTo>
                    <a:pt x="0" y="0"/>
                  </a:lnTo>
                  <a:lnTo>
                    <a:pt x="0" y="2831389"/>
                  </a:lnTo>
                  <a:lnTo>
                    <a:pt x="1280" y="247010"/>
                  </a:lnTo>
                  <a:lnTo>
                    <a:pt x="1280" y="65695"/>
                  </a:lnTo>
                  <a:lnTo>
                    <a:pt x="1280" y="2847162"/>
                  </a:lnTo>
                  <a:lnTo>
                    <a:pt x="1280" y="114304"/>
                  </a:lnTo>
                  <a:lnTo>
                    <a:pt x="1280" y="461172"/>
                  </a:lnTo>
                  <a:lnTo>
                    <a:pt x="1280" y="181314"/>
                  </a:lnTo>
                  <a:lnTo>
                    <a:pt x="1280" y="476932"/>
                  </a:lnTo>
                  <a:lnTo>
                    <a:pt x="1280" y="461172"/>
                  </a:lnTo>
                  <a:lnTo>
                    <a:pt x="1280" y="494020"/>
                  </a:lnTo>
                  <a:lnTo>
                    <a:pt x="2561" y="444084"/>
                  </a:lnTo>
                  <a:lnTo>
                    <a:pt x="2561" y="378401"/>
                  </a:lnTo>
                  <a:lnTo>
                    <a:pt x="2561" y="411249"/>
                  </a:lnTo>
                  <a:lnTo>
                    <a:pt x="2561" y="181314"/>
                  </a:lnTo>
                  <a:lnTo>
                    <a:pt x="2561" y="476932"/>
                  </a:lnTo>
                  <a:lnTo>
                    <a:pt x="2561" y="98543"/>
                  </a:lnTo>
                  <a:lnTo>
                    <a:pt x="2561" y="361314"/>
                  </a:lnTo>
                  <a:lnTo>
                    <a:pt x="2561" y="81456"/>
                  </a:lnTo>
                  <a:lnTo>
                    <a:pt x="2561" y="461172"/>
                  </a:lnTo>
                  <a:lnTo>
                    <a:pt x="3842" y="295618"/>
                  </a:lnTo>
                  <a:lnTo>
                    <a:pt x="3842" y="114304"/>
                  </a:lnTo>
                  <a:lnTo>
                    <a:pt x="3842" y="312705"/>
                  </a:lnTo>
                  <a:lnTo>
                    <a:pt x="3842" y="181314"/>
                  </a:lnTo>
                  <a:lnTo>
                    <a:pt x="3842" y="361314"/>
                  </a:lnTo>
                  <a:lnTo>
                    <a:pt x="3842" y="262770"/>
                  </a:lnTo>
                  <a:lnTo>
                    <a:pt x="3842" y="461172"/>
                  </a:lnTo>
                  <a:lnTo>
                    <a:pt x="3842" y="378401"/>
                  </a:lnTo>
                  <a:lnTo>
                    <a:pt x="5123" y="444084"/>
                  </a:lnTo>
                  <a:lnTo>
                    <a:pt x="5123" y="328466"/>
                  </a:lnTo>
                  <a:lnTo>
                    <a:pt x="5123" y="2831389"/>
                  </a:lnTo>
                  <a:lnTo>
                    <a:pt x="5123" y="147151"/>
                  </a:lnTo>
                  <a:lnTo>
                    <a:pt x="5123" y="2864237"/>
                  </a:lnTo>
                  <a:lnTo>
                    <a:pt x="5123" y="361314"/>
                  </a:lnTo>
                  <a:lnTo>
                    <a:pt x="5123" y="2914160"/>
                  </a:lnTo>
                  <a:lnTo>
                    <a:pt x="5123" y="427010"/>
                  </a:lnTo>
                  <a:lnTo>
                    <a:pt x="5123" y="2929933"/>
                  </a:lnTo>
                  <a:lnTo>
                    <a:pt x="5123" y="494020"/>
                  </a:lnTo>
                  <a:lnTo>
                    <a:pt x="7684" y="494020"/>
                  </a:lnTo>
                  <a:lnTo>
                    <a:pt x="7684" y="2831389"/>
                  </a:lnTo>
                  <a:lnTo>
                    <a:pt x="7684" y="427010"/>
                  </a:lnTo>
                  <a:lnTo>
                    <a:pt x="7684" y="3012704"/>
                  </a:lnTo>
                  <a:lnTo>
                    <a:pt x="7684" y="328466"/>
                  </a:lnTo>
                  <a:lnTo>
                    <a:pt x="7684" y="3176943"/>
                  </a:lnTo>
                  <a:lnTo>
                    <a:pt x="7684" y="214162"/>
                  </a:lnTo>
                  <a:lnTo>
                    <a:pt x="7684" y="3159856"/>
                  </a:lnTo>
                  <a:lnTo>
                    <a:pt x="7684" y="312705"/>
                  </a:lnTo>
                  <a:lnTo>
                    <a:pt x="7684" y="3226866"/>
                  </a:lnTo>
                  <a:lnTo>
                    <a:pt x="7684" y="2897085"/>
                  </a:lnTo>
                  <a:lnTo>
                    <a:pt x="7684" y="2914160"/>
                  </a:lnTo>
                  <a:lnTo>
                    <a:pt x="7684" y="427010"/>
                  </a:lnTo>
                  <a:lnTo>
                    <a:pt x="7684" y="3194018"/>
                  </a:lnTo>
                  <a:lnTo>
                    <a:pt x="7684" y="509780"/>
                  </a:lnTo>
                  <a:lnTo>
                    <a:pt x="7684" y="2914160"/>
                  </a:lnTo>
                </a:path>
              </a:pathLst>
            </a:custGeom>
            <a:ln w="12802">
              <a:solidFill>
                <a:srgbClr val="7FCCFF"/>
              </a:solidFill>
            </a:ln>
          </p:spPr>
          <p:txBody>
            <a:bodyPr wrap="square" lIns="0" tIns="0" rIns="0" bIns="0" rtlCol="0"/>
            <a:lstStyle/>
            <a:p>
              <a:endParaRPr/>
            </a:p>
          </p:txBody>
        </p:sp>
        <p:sp>
          <p:nvSpPr>
            <p:cNvPr id="301" name="object 300"/>
            <p:cNvSpPr/>
            <p:nvPr/>
          </p:nvSpPr>
          <p:spPr>
            <a:xfrm>
              <a:off x="3338185" y="1993193"/>
              <a:ext cx="8659" cy="3035113"/>
            </a:xfrm>
            <a:custGeom>
              <a:avLst/>
              <a:gdLst/>
              <a:ahLst/>
              <a:cxnLst/>
              <a:rect l="l" t="t" r="r" b="b"/>
              <a:pathLst>
                <a:path w="9525" h="3439795">
                  <a:moveTo>
                    <a:pt x="0" y="3226853"/>
                  </a:moveTo>
                  <a:lnTo>
                    <a:pt x="0" y="3423940"/>
                  </a:lnTo>
                  <a:lnTo>
                    <a:pt x="0" y="3176930"/>
                  </a:lnTo>
                  <a:lnTo>
                    <a:pt x="0" y="3259701"/>
                  </a:lnTo>
                  <a:lnTo>
                    <a:pt x="1280" y="3144082"/>
                  </a:lnTo>
                  <a:lnTo>
                    <a:pt x="1280" y="756777"/>
                  </a:lnTo>
                  <a:lnTo>
                    <a:pt x="1280" y="806713"/>
                  </a:lnTo>
                  <a:lnTo>
                    <a:pt x="1280" y="691094"/>
                  </a:lnTo>
                  <a:lnTo>
                    <a:pt x="1280" y="773865"/>
                  </a:lnTo>
                  <a:lnTo>
                    <a:pt x="1280" y="608311"/>
                  </a:lnTo>
                  <a:lnTo>
                    <a:pt x="1280" y="658246"/>
                  </a:lnTo>
                  <a:lnTo>
                    <a:pt x="2561" y="674007"/>
                  </a:lnTo>
                  <a:lnTo>
                    <a:pt x="2561" y="773865"/>
                  </a:lnTo>
                  <a:lnTo>
                    <a:pt x="2561" y="691094"/>
                  </a:lnTo>
                  <a:lnTo>
                    <a:pt x="2561" y="806713"/>
                  </a:lnTo>
                  <a:lnTo>
                    <a:pt x="3842" y="723942"/>
                  </a:lnTo>
                  <a:lnTo>
                    <a:pt x="3842" y="426997"/>
                  </a:lnTo>
                  <a:lnTo>
                    <a:pt x="3842" y="3144082"/>
                  </a:lnTo>
                  <a:lnTo>
                    <a:pt x="3842" y="312693"/>
                  </a:lnTo>
                  <a:lnTo>
                    <a:pt x="3842" y="3275474"/>
                  </a:lnTo>
                  <a:lnTo>
                    <a:pt x="3842" y="279845"/>
                  </a:lnTo>
                  <a:lnTo>
                    <a:pt x="3842" y="3325397"/>
                  </a:lnTo>
                  <a:lnTo>
                    <a:pt x="3842" y="773865"/>
                  </a:lnTo>
                  <a:lnTo>
                    <a:pt x="5123" y="328466"/>
                  </a:lnTo>
                  <a:lnTo>
                    <a:pt x="5123" y="3439701"/>
                  </a:lnTo>
                  <a:lnTo>
                    <a:pt x="5123" y="575463"/>
                  </a:lnTo>
                  <a:lnTo>
                    <a:pt x="5123" y="3439701"/>
                  </a:lnTo>
                  <a:lnTo>
                    <a:pt x="5123" y="706855"/>
                  </a:lnTo>
                  <a:lnTo>
                    <a:pt x="5123" y="756777"/>
                  </a:lnTo>
                  <a:lnTo>
                    <a:pt x="6403" y="789625"/>
                  </a:lnTo>
                  <a:lnTo>
                    <a:pt x="6403" y="3176930"/>
                  </a:lnTo>
                  <a:lnTo>
                    <a:pt x="6403" y="3144082"/>
                  </a:lnTo>
                  <a:lnTo>
                    <a:pt x="6403" y="3159856"/>
                  </a:lnTo>
                  <a:lnTo>
                    <a:pt x="7684" y="806713"/>
                  </a:lnTo>
                  <a:lnTo>
                    <a:pt x="7684" y="658246"/>
                  </a:lnTo>
                  <a:lnTo>
                    <a:pt x="7684" y="723942"/>
                  </a:lnTo>
                  <a:lnTo>
                    <a:pt x="7684" y="476932"/>
                  </a:lnTo>
                  <a:lnTo>
                    <a:pt x="7684" y="608311"/>
                  </a:lnTo>
                  <a:lnTo>
                    <a:pt x="8965" y="509780"/>
                  </a:lnTo>
                  <a:lnTo>
                    <a:pt x="8965" y="361301"/>
                  </a:lnTo>
                  <a:lnTo>
                    <a:pt x="8965" y="723942"/>
                  </a:lnTo>
                  <a:lnTo>
                    <a:pt x="8965" y="0"/>
                  </a:lnTo>
                  <a:lnTo>
                    <a:pt x="8965" y="723942"/>
                  </a:lnTo>
                  <a:lnTo>
                    <a:pt x="8965" y="476932"/>
                  </a:lnTo>
                  <a:lnTo>
                    <a:pt x="8965" y="592551"/>
                  </a:lnTo>
                  <a:lnTo>
                    <a:pt x="8965" y="98530"/>
                  </a:lnTo>
                  <a:lnTo>
                    <a:pt x="8965" y="542615"/>
                  </a:lnTo>
                  <a:lnTo>
                    <a:pt x="8965" y="378388"/>
                  </a:lnTo>
                  <a:lnTo>
                    <a:pt x="8965" y="542615"/>
                  </a:lnTo>
                  <a:lnTo>
                    <a:pt x="8965" y="164226"/>
                  </a:lnTo>
                  <a:lnTo>
                    <a:pt x="8965" y="756777"/>
                  </a:lnTo>
                  <a:lnTo>
                    <a:pt x="8965" y="246997"/>
                  </a:lnTo>
                  <a:lnTo>
                    <a:pt x="8965" y="526855"/>
                  </a:lnTo>
                  <a:lnTo>
                    <a:pt x="8965" y="262770"/>
                  </a:lnTo>
                  <a:lnTo>
                    <a:pt x="8965" y="658246"/>
                  </a:lnTo>
                  <a:lnTo>
                    <a:pt x="8965" y="246997"/>
                  </a:lnTo>
                  <a:lnTo>
                    <a:pt x="8965" y="608311"/>
                  </a:lnTo>
                  <a:lnTo>
                    <a:pt x="8965" y="426997"/>
                  </a:lnTo>
                  <a:lnTo>
                    <a:pt x="8965" y="559703"/>
                  </a:lnTo>
                  <a:lnTo>
                    <a:pt x="8965" y="229922"/>
                  </a:lnTo>
                  <a:lnTo>
                    <a:pt x="8965" y="773865"/>
                  </a:lnTo>
                  <a:lnTo>
                    <a:pt x="8965" y="625399"/>
                  </a:lnTo>
                  <a:lnTo>
                    <a:pt x="8965" y="806713"/>
                  </a:lnTo>
                </a:path>
              </a:pathLst>
            </a:custGeom>
            <a:ln w="12802">
              <a:solidFill>
                <a:srgbClr val="7FCCFF"/>
              </a:solidFill>
            </a:ln>
          </p:spPr>
          <p:txBody>
            <a:bodyPr wrap="square" lIns="0" tIns="0" rIns="0" bIns="0" rtlCol="0"/>
            <a:lstStyle/>
            <a:p>
              <a:endParaRPr/>
            </a:p>
          </p:txBody>
        </p:sp>
        <p:sp>
          <p:nvSpPr>
            <p:cNvPr id="302" name="object 301"/>
            <p:cNvSpPr/>
            <p:nvPr/>
          </p:nvSpPr>
          <p:spPr>
            <a:xfrm>
              <a:off x="3346336" y="2051160"/>
              <a:ext cx="8659" cy="2832287"/>
            </a:xfrm>
            <a:custGeom>
              <a:avLst/>
              <a:gdLst/>
              <a:ahLst/>
              <a:cxnLst/>
              <a:rect l="l" t="t" r="r" b="b"/>
              <a:pathLst>
                <a:path w="9525" h="3209925">
                  <a:moveTo>
                    <a:pt x="0" y="741017"/>
                  </a:moveTo>
                  <a:lnTo>
                    <a:pt x="0" y="114304"/>
                  </a:lnTo>
                  <a:lnTo>
                    <a:pt x="0" y="394149"/>
                  </a:lnTo>
                  <a:lnTo>
                    <a:pt x="1268" y="592551"/>
                  </a:lnTo>
                  <a:lnTo>
                    <a:pt x="1268" y="378388"/>
                  </a:lnTo>
                  <a:lnTo>
                    <a:pt x="1268" y="658246"/>
                  </a:lnTo>
                  <a:lnTo>
                    <a:pt x="1268" y="608311"/>
                  </a:lnTo>
                  <a:lnTo>
                    <a:pt x="2548" y="741017"/>
                  </a:lnTo>
                  <a:lnTo>
                    <a:pt x="2548" y="708169"/>
                  </a:lnTo>
                  <a:lnTo>
                    <a:pt x="2548" y="756777"/>
                  </a:lnTo>
                  <a:lnTo>
                    <a:pt x="3842" y="723929"/>
                  </a:lnTo>
                  <a:lnTo>
                    <a:pt x="3842" y="526855"/>
                  </a:lnTo>
                  <a:lnTo>
                    <a:pt x="3842" y="708169"/>
                  </a:lnTo>
                  <a:lnTo>
                    <a:pt x="3842" y="542615"/>
                  </a:lnTo>
                  <a:lnTo>
                    <a:pt x="3842" y="674007"/>
                  </a:lnTo>
                  <a:lnTo>
                    <a:pt x="3842" y="394149"/>
                  </a:lnTo>
                  <a:lnTo>
                    <a:pt x="3842" y="723929"/>
                  </a:lnTo>
                  <a:lnTo>
                    <a:pt x="3842" y="559703"/>
                  </a:lnTo>
                  <a:lnTo>
                    <a:pt x="3842" y="708169"/>
                  </a:lnTo>
                  <a:lnTo>
                    <a:pt x="3842" y="345540"/>
                  </a:lnTo>
                  <a:lnTo>
                    <a:pt x="3842" y="3127008"/>
                  </a:lnTo>
                  <a:lnTo>
                    <a:pt x="3842" y="494007"/>
                  </a:lnTo>
                  <a:lnTo>
                    <a:pt x="3842" y="3094160"/>
                  </a:lnTo>
                  <a:lnTo>
                    <a:pt x="3842" y="394149"/>
                  </a:lnTo>
                  <a:lnTo>
                    <a:pt x="3842" y="3111234"/>
                  </a:lnTo>
                  <a:lnTo>
                    <a:pt x="3842" y="361301"/>
                  </a:lnTo>
                  <a:lnTo>
                    <a:pt x="3842" y="3194005"/>
                  </a:lnTo>
                  <a:lnTo>
                    <a:pt x="3842" y="559703"/>
                  </a:lnTo>
                  <a:lnTo>
                    <a:pt x="3842" y="3144082"/>
                  </a:lnTo>
                  <a:lnTo>
                    <a:pt x="3842" y="345540"/>
                  </a:lnTo>
                  <a:lnTo>
                    <a:pt x="3842" y="756777"/>
                  </a:lnTo>
                  <a:lnTo>
                    <a:pt x="5110" y="3111234"/>
                  </a:lnTo>
                  <a:lnTo>
                    <a:pt x="5110" y="3176930"/>
                  </a:lnTo>
                  <a:lnTo>
                    <a:pt x="5110" y="312693"/>
                  </a:lnTo>
                  <a:lnTo>
                    <a:pt x="5110" y="756777"/>
                  </a:lnTo>
                  <a:lnTo>
                    <a:pt x="5110" y="279845"/>
                  </a:lnTo>
                  <a:lnTo>
                    <a:pt x="5110" y="723929"/>
                  </a:lnTo>
                  <a:lnTo>
                    <a:pt x="5110" y="476919"/>
                  </a:lnTo>
                  <a:lnTo>
                    <a:pt x="5110" y="691081"/>
                  </a:lnTo>
                  <a:lnTo>
                    <a:pt x="5110" y="559703"/>
                  </a:lnTo>
                  <a:lnTo>
                    <a:pt x="5110" y="674007"/>
                  </a:lnTo>
                  <a:lnTo>
                    <a:pt x="6391" y="741017"/>
                  </a:lnTo>
                  <a:lnTo>
                    <a:pt x="6391" y="625399"/>
                  </a:lnTo>
                  <a:lnTo>
                    <a:pt x="6391" y="756777"/>
                  </a:lnTo>
                  <a:lnTo>
                    <a:pt x="6391" y="641159"/>
                  </a:lnTo>
                  <a:lnTo>
                    <a:pt x="6391" y="756777"/>
                  </a:lnTo>
                  <a:lnTo>
                    <a:pt x="6391" y="691081"/>
                  </a:lnTo>
                  <a:lnTo>
                    <a:pt x="6391" y="708169"/>
                  </a:lnTo>
                  <a:lnTo>
                    <a:pt x="7684" y="723929"/>
                  </a:lnTo>
                  <a:lnTo>
                    <a:pt x="7684" y="741017"/>
                  </a:lnTo>
                  <a:lnTo>
                    <a:pt x="7684" y="691081"/>
                  </a:lnTo>
                  <a:lnTo>
                    <a:pt x="7684" y="741017"/>
                  </a:lnTo>
                  <a:lnTo>
                    <a:pt x="8952" y="3094160"/>
                  </a:lnTo>
                  <a:lnTo>
                    <a:pt x="8952" y="608311"/>
                  </a:lnTo>
                  <a:lnTo>
                    <a:pt x="8952" y="3144082"/>
                  </a:lnTo>
                  <a:lnTo>
                    <a:pt x="8952" y="509767"/>
                  </a:lnTo>
                  <a:lnTo>
                    <a:pt x="8952" y="3209778"/>
                  </a:lnTo>
                  <a:lnTo>
                    <a:pt x="8952" y="181301"/>
                  </a:lnTo>
                  <a:lnTo>
                    <a:pt x="8952" y="741017"/>
                  </a:lnTo>
                  <a:lnTo>
                    <a:pt x="8952" y="625399"/>
                  </a:lnTo>
                  <a:lnTo>
                    <a:pt x="8952" y="741017"/>
                  </a:lnTo>
                  <a:lnTo>
                    <a:pt x="8952" y="48608"/>
                  </a:lnTo>
                  <a:lnTo>
                    <a:pt x="8952" y="756777"/>
                  </a:lnTo>
                  <a:lnTo>
                    <a:pt x="8952" y="0"/>
                  </a:lnTo>
                </a:path>
              </a:pathLst>
            </a:custGeom>
            <a:ln w="12802">
              <a:solidFill>
                <a:srgbClr val="7FCCFF"/>
              </a:solidFill>
            </a:ln>
          </p:spPr>
          <p:txBody>
            <a:bodyPr wrap="square" lIns="0" tIns="0" rIns="0" bIns="0" rtlCol="0"/>
            <a:lstStyle/>
            <a:p>
              <a:endParaRPr/>
            </a:p>
          </p:txBody>
        </p:sp>
        <p:sp>
          <p:nvSpPr>
            <p:cNvPr id="303" name="object 302"/>
            <p:cNvSpPr/>
            <p:nvPr/>
          </p:nvSpPr>
          <p:spPr>
            <a:xfrm>
              <a:off x="3354474" y="1935226"/>
              <a:ext cx="6350" cy="783851"/>
            </a:xfrm>
            <a:custGeom>
              <a:avLst/>
              <a:gdLst/>
              <a:ahLst/>
              <a:cxnLst/>
              <a:rect l="l" t="t" r="r" b="b"/>
              <a:pathLst>
                <a:path w="6985" h="888364">
                  <a:moveTo>
                    <a:pt x="0" y="131378"/>
                  </a:moveTo>
                  <a:lnTo>
                    <a:pt x="0" y="131378"/>
                  </a:lnTo>
                  <a:lnTo>
                    <a:pt x="0" y="0"/>
                  </a:lnTo>
                  <a:lnTo>
                    <a:pt x="0" y="674007"/>
                  </a:lnTo>
                  <a:lnTo>
                    <a:pt x="0" y="179999"/>
                  </a:lnTo>
                  <a:lnTo>
                    <a:pt x="0" y="608311"/>
                  </a:lnTo>
                  <a:lnTo>
                    <a:pt x="0" y="345540"/>
                  </a:lnTo>
                  <a:lnTo>
                    <a:pt x="0" y="723942"/>
                  </a:lnTo>
                  <a:lnTo>
                    <a:pt x="0" y="542628"/>
                  </a:lnTo>
                  <a:lnTo>
                    <a:pt x="0" y="805398"/>
                  </a:lnTo>
                  <a:lnTo>
                    <a:pt x="1280" y="888169"/>
                  </a:lnTo>
                  <a:lnTo>
                    <a:pt x="1280" y="805398"/>
                  </a:lnTo>
                  <a:lnTo>
                    <a:pt x="1280" y="839561"/>
                  </a:lnTo>
                  <a:lnTo>
                    <a:pt x="1280" y="674007"/>
                  </a:lnTo>
                  <a:lnTo>
                    <a:pt x="1280" y="855321"/>
                  </a:lnTo>
                  <a:lnTo>
                    <a:pt x="2561" y="658246"/>
                  </a:lnTo>
                  <a:lnTo>
                    <a:pt x="2561" y="492692"/>
                  </a:lnTo>
                  <a:lnTo>
                    <a:pt x="2561" y="888169"/>
                  </a:lnTo>
                  <a:lnTo>
                    <a:pt x="2561" y="459845"/>
                  </a:lnTo>
                  <a:lnTo>
                    <a:pt x="2561" y="756790"/>
                  </a:lnTo>
                  <a:lnTo>
                    <a:pt x="2561" y="525540"/>
                  </a:lnTo>
                  <a:lnTo>
                    <a:pt x="2561" y="855321"/>
                  </a:lnTo>
                  <a:lnTo>
                    <a:pt x="2561" y="525540"/>
                  </a:lnTo>
                  <a:lnTo>
                    <a:pt x="2561" y="625399"/>
                  </a:lnTo>
                  <a:lnTo>
                    <a:pt x="2561" y="509780"/>
                  </a:lnTo>
                  <a:lnTo>
                    <a:pt x="2561" y="888169"/>
                  </a:lnTo>
                  <a:lnTo>
                    <a:pt x="2561" y="592551"/>
                  </a:lnTo>
                  <a:lnTo>
                    <a:pt x="2561" y="855321"/>
                  </a:lnTo>
                  <a:lnTo>
                    <a:pt x="2561" y="625399"/>
                  </a:lnTo>
                  <a:lnTo>
                    <a:pt x="2561" y="839561"/>
                  </a:lnTo>
                  <a:lnTo>
                    <a:pt x="2561" y="739703"/>
                  </a:lnTo>
                  <a:lnTo>
                    <a:pt x="3842" y="772551"/>
                  </a:lnTo>
                  <a:lnTo>
                    <a:pt x="3842" y="872409"/>
                  </a:lnTo>
                  <a:lnTo>
                    <a:pt x="3842" y="855321"/>
                  </a:lnTo>
                  <a:lnTo>
                    <a:pt x="3842" y="888169"/>
                  </a:lnTo>
                  <a:lnTo>
                    <a:pt x="3842" y="575463"/>
                  </a:lnTo>
                  <a:lnTo>
                    <a:pt x="3842" y="855321"/>
                  </a:lnTo>
                  <a:lnTo>
                    <a:pt x="3842" y="625399"/>
                  </a:lnTo>
                  <a:lnTo>
                    <a:pt x="3842" y="888169"/>
                  </a:lnTo>
                  <a:lnTo>
                    <a:pt x="3842" y="459845"/>
                  </a:lnTo>
                  <a:lnTo>
                    <a:pt x="3842" y="872409"/>
                  </a:lnTo>
                  <a:lnTo>
                    <a:pt x="3842" y="492692"/>
                  </a:lnTo>
                  <a:lnTo>
                    <a:pt x="3842" y="575463"/>
                  </a:lnTo>
                  <a:lnTo>
                    <a:pt x="3842" y="378388"/>
                  </a:lnTo>
                  <a:lnTo>
                    <a:pt x="3842" y="855321"/>
                  </a:lnTo>
                  <a:lnTo>
                    <a:pt x="3842" y="312693"/>
                  </a:lnTo>
                  <a:lnTo>
                    <a:pt x="3842" y="723942"/>
                  </a:lnTo>
                  <a:lnTo>
                    <a:pt x="3842" y="279845"/>
                  </a:lnTo>
                  <a:lnTo>
                    <a:pt x="3842" y="756790"/>
                  </a:lnTo>
                  <a:lnTo>
                    <a:pt x="3842" y="476932"/>
                  </a:lnTo>
                  <a:lnTo>
                    <a:pt x="5123" y="426997"/>
                  </a:lnTo>
                  <a:lnTo>
                    <a:pt x="5123" y="772551"/>
                  </a:lnTo>
                  <a:lnTo>
                    <a:pt x="5123" y="444084"/>
                  </a:lnTo>
                  <a:lnTo>
                    <a:pt x="5123" y="822473"/>
                  </a:lnTo>
                  <a:lnTo>
                    <a:pt x="5123" y="625399"/>
                  </a:lnTo>
                  <a:lnTo>
                    <a:pt x="5123" y="855321"/>
                  </a:lnTo>
                  <a:lnTo>
                    <a:pt x="6403" y="756790"/>
                  </a:lnTo>
                  <a:lnTo>
                    <a:pt x="6403" y="476932"/>
                  </a:lnTo>
                  <a:lnTo>
                    <a:pt x="6403" y="658246"/>
                  </a:lnTo>
                  <a:lnTo>
                    <a:pt x="6403" y="608311"/>
                  </a:lnTo>
                  <a:lnTo>
                    <a:pt x="6403" y="805398"/>
                  </a:lnTo>
                  <a:lnTo>
                    <a:pt x="6403" y="723942"/>
                  </a:lnTo>
                  <a:lnTo>
                    <a:pt x="6403" y="739703"/>
                  </a:lnTo>
                </a:path>
              </a:pathLst>
            </a:custGeom>
            <a:ln w="12802">
              <a:solidFill>
                <a:srgbClr val="7FCCFF"/>
              </a:solidFill>
            </a:ln>
          </p:spPr>
          <p:txBody>
            <a:bodyPr wrap="square" lIns="0" tIns="0" rIns="0" bIns="0" rtlCol="0"/>
            <a:lstStyle/>
            <a:p>
              <a:endParaRPr/>
            </a:p>
          </p:txBody>
        </p:sp>
        <p:sp>
          <p:nvSpPr>
            <p:cNvPr id="304" name="object 303"/>
            <p:cNvSpPr/>
            <p:nvPr/>
          </p:nvSpPr>
          <p:spPr>
            <a:xfrm>
              <a:off x="3360297" y="2196065"/>
              <a:ext cx="8659" cy="2832287"/>
            </a:xfrm>
            <a:custGeom>
              <a:avLst/>
              <a:gdLst/>
              <a:ahLst/>
              <a:cxnLst/>
              <a:rect l="l" t="t" r="r" b="b"/>
              <a:pathLst>
                <a:path w="9525" h="3209925">
                  <a:moveTo>
                    <a:pt x="0" y="444084"/>
                  </a:moveTo>
                  <a:lnTo>
                    <a:pt x="0" y="576790"/>
                  </a:lnTo>
                  <a:lnTo>
                    <a:pt x="0" y="444084"/>
                  </a:lnTo>
                  <a:lnTo>
                    <a:pt x="0" y="2979856"/>
                  </a:lnTo>
                  <a:lnTo>
                    <a:pt x="0" y="476932"/>
                  </a:lnTo>
                  <a:lnTo>
                    <a:pt x="0" y="2947008"/>
                  </a:lnTo>
                  <a:lnTo>
                    <a:pt x="0" y="2929933"/>
                  </a:lnTo>
                  <a:lnTo>
                    <a:pt x="1280" y="526855"/>
                  </a:lnTo>
                  <a:lnTo>
                    <a:pt x="1280" y="428324"/>
                  </a:lnTo>
                  <a:lnTo>
                    <a:pt x="1280" y="592551"/>
                  </a:lnTo>
                  <a:lnTo>
                    <a:pt x="1280" y="444084"/>
                  </a:lnTo>
                  <a:lnTo>
                    <a:pt x="1280" y="559703"/>
                  </a:lnTo>
                  <a:lnTo>
                    <a:pt x="1280" y="329780"/>
                  </a:lnTo>
                  <a:lnTo>
                    <a:pt x="1280" y="428324"/>
                  </a:lnTo>
                  <a:lnTo>
                    <a:pt x="2561" y="592551"/>
                  </a:lnTo>
                  <a:lnTo>
                    <a:pt x="2561" y="49922"/>
                  </a:lnTo>
                  <a:lnTo>
                    <a:pt x="2561" y="428324"/>
                  </a:lnTo>
                  <a:lnTo>
                    <a:pt x="2561" y="17074"/>
                  </a:lnTo>
                  <a:lnTo>
                    <a:pt x="2561" y="264084"/>
                  </a:lnTo>
                  <a:lnTo>
                    <a:pt x="2561" y="0"/>
                  </a:lnTo>
                  <a:lnTo>
                    <a:pt x="2561" y="395476"/>
                  </a:lnTo>
                  <a:lnTo>
                    <a:pt x="2561" y="164226"/>
                  </a:lnTo>
                  <a:lnTo>
                    <a:pt x="2561" y="378388"/>
                  </a:lnTo>
                  <a:lnTo>
                    <a:pt x="2561" y="229922"/>
                  </a:lnTo>
                  <a:lnTo>
                    <a:pt x="2561" y="559703"/>
                  </a:lnTo>
                  <a:lnTo>
                    <a:pt x="2561" y="543942"/>
                  </a:lnTo>
                  <a:lnTo>
                    <a:pt x="3842" y="494020"/>
                  </a:lnTo>
                  <a:lnTo>
                    <a:pt x="5123" y="509780"/>
                  </a:lnTo>
                  <a:lnTo>
                    <a:pt x="5123" y="345540"/>
                  </a:lnTo>
                  <a:lnTo>
                    <a:pt x="5123" y="2962781"/>
                  </a:lnTo>
                  <a:lnTo>
                    <a:pt x="5123" y="229922"/>
                  </a:lnTo>
                  <a:lnTo>
                    <a:pt x="5123" y="494020"/>
                  </a:lnTo>
                  <a:lnTo>
                    <a:pt x="5123" y="164226"/>
                  </a:lnTo>
                  <a:lnTo>
                    <a:pt x="5123" y="494020"/>
                  </a:lnTo>
                  <a:lnTo>
                    <a:pt x="5123" y="214162"/>
                  </a:lnTo>
                  <a:lnTo>
                    <a:pt x="5123" y="2947008"/>
                  </a:lnTo>
                  <a:lnTo>
                    <a:pt x="5123" y="264084"/>
                  </a:lnTo>
                  <a:lnTo>
                    <a:pt x="5123" y="592551"/>
                  </a:lnTo>
                  <a:lnTo>
                    <a:pt x="5123" y="461172"/>
                  </a:lnTo>
                  <a:lnTo>
                    <a:pt x="6403" y="592551"/>
                  </a:lnTo>
                  <a:lnTo>
                    <a:pt x="6403" y="362628"/>
                  </a:lnTo>
                  <a:lnTo>
                    <a:pt x="6403" y="559703"/>
                  </a:lnTo>
                  <a:lnTo>
                    <a:pt x="6403" y="329780"/>
                  </a:lnTo>
                  <a:lnTo>
                    <a:pt x="6403" y="543942"/>
                  </a:lnTo>
                  <a:lnTo>
                    <a:pt x="6403" y="98543"/>
                  </a:lnTo>
                  <a:lnTo>
                    <a:pt x="6403" y="494020"/>
                  </a:lnTo>
                  <a:lnTo>
                    <a:pt x="6403" y="279858"/>
                  </a:lnTo>
                  <a:lnTo>
                    <a:pt x="6403" y="411236"/>
                  </a:lnTo>
                  <a:lnTo>
                    <a:pt x="6403" y="296932"/>
                  </a:lnTo>
                  <a:lnTo>
                    <a:pt x="6403" y="476932"/>
                  </a:lnTo>
                  <a:lnTo>
                    <a:pt x="7684" y="494020"/>
                  </a:lnTo>
                  <a:lnTo>
                    <a:pt x="7684" y="476932"/>
                  </a:lnTo>
                  <a:lnTo>
                    <a:pt x="7684" y="494020"/>
                  </a:lnTo>
                  <a:lnTo>
                    <a:pt x="8965" y="2914160"/>
                  </a:lnTo>
                  <a:lnTo>
                    <a:pt x="8965" y="559703"/>
                  </a:lnTo>
                  <a:lnTo>
                    <a:pt x="8965" y="3078399"/>
                  </a:lnTo>
                  <a:lnTo>
                    <a:pt x="8965" y="543942"/>
                  </a:lnTo>
                  <a:lnTo>
                    <a:pt x="8965" y="3209778"/>
                  </a:lnTo>
                  <a:lnTo>
                    <a:pt x="8965" y="345540"/>
                  </a:lnTo>
                  <a:lnTo>
                    <a:pt x="8965" y="3194018"/>
                  </a:lnTo>
                  <a:lnTo>
                    <a:pt x="8965" y="312693"/>
                  </a:lnTo>
                  <a:lnTo>
                    <a:pt x="8965" y="3194018"/>
                  </a:lnTo>
                  <a:lnTo>
                    <a:pt x="8965" y="2947008"/>
                  </a:lnTo>
                  <a:lnTo>
                    <a:pt x="8965" y="3078399"/>
                  </a:lnTo>
                  <a:lnTo>
                    <a:pt x="8965" y="509780"/>
                  </a:lnTo>
                </a:path>
              </a:pathLst>
            </a:custGeom>
            <a:ln w="12802">
              <a:solidFill>
                <a:srgbClr val="7FCCFF"/>
              </a:solidFill>
            </a:ln>
          </p:spPr>
          <p:txBody>
            <a:bodyPr wrap="square" lIns="0" tIns="0" rIns="0" bIns="0" rtlCol="0"/>
            <a:lstStyle/>
            <a:p>
              <a:endParaRPr/>
            </a:p>
          </p:txBody>
        </p:sp>
        <p:sp>
          <p:nvSpPr>
            <p:cNvPr id="305" name="object 304"/>
            <p:cNvSpPr/>
            <p:nvPr/>
          </p:nvSpPr>
          <p:spPr>
            <a:xfrm>
              <a:off x="3368447" y="2429081"/>
              <a:ext cx="9814" cy="2658596"/>
            </a:xfrm>
            <a:custGeom>
              <a:avLst/>
              <a:gdLst/>
              <a:ahLst/>
              <a:cxnLst/>
              <a:rect l="l" t="t" r="r" b="b"/>
              <a:pathLst>
                <a:path w="10795" h="3013075">
                  <a:moveTo>
                    <a:pt x="0" y="245695"/>
                  </a:moveTo>
                  <a:lnTo>
                    <a:pt x="0" y="2879997"/>
                  </a:lnTo>
                  <a:lnTo>
                    <a:pt x="0" y="2847150"/>
                  </a:lnTo>
                  <a:lnTo>
                    <a:pt x="1280" y="295618"/>
                  </a:lnTo>
                  <a:lnTo>
                    <a:pt x="1280" y="197087"/>
                  </a:lnTo>
                  <a:lnTo>
                    <a:pt x="1280" y="2665848"/>
                  </a:lnTo>
                  <a:lnTo>
                    <a:pt x="2561" y="2698696"/>
                  </a:lnTo>
                  <a:lnTo>
                    <a:pt x="2561" y="2650075"/>
                  </a:lnTo>
                  <a:lnTo>
                    <a:pt x="2561" y="2698696"/>
                  </a:lnTo>
                  <a:lnTo>
                    <a:pt x="2561" y="2665848"/>
                  </a:lnTo>
                  <a:lnTo>
                    <a:pt x="2561" y="2682923"/>
                  </a:lnTo>
                  <a:lnTo>
                    <a:pt x="2561" y="2650075"/>
                  </a:lnTo>
                  <a:lnTo>
                    <a:pt x="2561" y="2748619"/>
                  </a:lnTo>
                  <a:lnTo>
                    <a:pt x="3829" y="179999"/>
                  </a:lnTo>
                  <a:lnTo>
                    <a:pt x="3829" y="2665848"/>
                  </a:lnTo>
                  <a:lnTo>
                    <a:pt x="5123" y="295618"/>
                  </a:lnTo>
                  <a:lnTo>
                    <a:pt x="5123" y="81456"/>
                  </a:lnTo>
                  <a:lnTo>
                    <a:pt x="5123" y="2798541"/>
                  </a:lnTo>
                  <a:lnTo>
                    <a:pt x="5123" y="48608"/>
                  </a:lnTo>
                  <a:lnTo>
                    <a:pt x="5123" y="2864237"/>
                  </a:lnTo>
                  <a:lnTo>
                    <a:pt x="5123" y="2781467"/>
                  </a:lnTo>
                  <a:lnTo>
                    <a:pt x="5123" y="2814315"/>
                  </a:lnTo>
                  <a:lnTo>
                    <a:pt x="5123" y="114304"/>
                  </a:lnTo>
                  <a:lnTo>
                    <a:pt x="5123" y="2929933"/>
                  </a:lnTo>
                  <a:lnTo>
                    <a:pt x="5123" y="295618"/>
                  </a:lnTo>
                  <a:lnTo>
                    <a:pt x="5123" y="2847150"/>
                  </a:lnTo>
                  <a:lnTo>
                    <a:pt x="5123" y="262770"/>
                  </a:lnTo>
                  <a:lnTo>
                    <a:pt x="5123" y="2897085"/>
                  </a:lnTo>
                  <a:lnTo>
                    <a:pt x="5123" y="262770"/>
                  </a:lnTo>
                  <a:lnTo>
                    <a:pt x="5123" y="2781467"/>
                  </a:lnTo>
                  <a:lnTo>
                    <a:pt x="5123" y="2715771"/>
                  </a:lnTo>
                  <a:lnTo>
                    <a:pt x="5123" y="2765693"/>
                  </a:lnTo>
                  <a:lnTo>
                    <a:pt x="5123" y="229935"/>
                  </a:lnTo>
                  <a:lnTo>
                    <a:pt x="5123" y="2698696"/>
                  </a:lnTo>
                  <a:lnTo>
                    <a:pt x="5123" y="2650075"/>
                  </a:lnTo>
                  <a:lnTo>
                    <a:pt x="6403" y="2650075"/>
                  </a:lnTo>
                  <a:lnTo>
                    <a:pt x="6403" y="2682923"/>
                  </a:lnTo>
                  <a:lnTo>
                    <a:pt x="7672" y="2682923"/>
                  </a:lnTo>
                  <a:lnTo>
                    <a:pt x="7672" y="2650075"/>
                  </a:lnTo>
                  <a:lnTo>
                    <a:pt x="7672" y="2698696"/>
                  </a:lnTo>
                  <a:lnTo>
                    <a:pt x="8952" y="2665848"/>
                  </a:lnTo>
                  <a:lnTo>
                    <a:pt x="8952" y="262770"/>
                  </a:lnTo>
                  <a:lnTo>
                    <a:pt x="8952" y="2698696"/>
                  </a:lnTo>
                  <a:lnTo>
                    <a:pt x="8952" y="245695"/>
                  </a:lnTo>
                  <a:lnTo>
                    <a:pt x="8952" y="2847150"/>
                  </a:lnTo>
                  <a:lnTo>
                    <a:pt x="8952" y="245695"/>
                  </a:lnTo>
                  <a:lnTo>
                    <a:pt x="8952" y="2814315"/>
                  </a:lnTo>
                  <a:lnTo>
                    <a:pt x="8952" y="312705"/>
                  </a:lnTo>
                  <a:lnTo>
                    <a:pt x="8952" y="2962781"/>
                  </a:lnTo>
                  <a:lnTo>
                    <a:pt x="8952" y="98543"/>
                  </a:lnTo>
                  <a:lnTo>
                    <a:pt x="8952" y="2912845"/>
                  </a:lnTo>
                  <a:lnTo>
                    <a:pt x="8952" y="2864237"/>
                  </a:lnTo>
                  <a:lnTo>
                    <a:pt x="8952" y="2912845"/>
                  </a:lnTo>
                  <a:lnTo>
                    <a:pt x="8952" y="0"/>
                  </a:lnTo>
                  <a:lnTo>
                    <a:pt x="8952" y="3012704"/>
                  </a:lnTo>
                  <a:lnTo>
                    <a:pt x="8952" y="2665848"/>
                  </a:lnTo>
                  <a:lnTo>
                    <a:pt x="8952" y="2879997"/>
                  </a:lnTo>
                  <a:lnTo>
                    <a:pt x="8952" y="114304"/>
                  </a:lnTo>
                  <a:lnTo>
                    <a:pt x="8952" y="3012704"/>
                  </a:lnTo>
                  <a:lnTo>
                    <a:pt x="8952" y="2665848"/>
                  </a:lnTo>
                  <a:lnTo>
                    <a:pt x="10246" y="48608"/>
                  </a:lnTo>
                  <a:lnTo>
                    <a:pt x="10246" y="0"/>
                  </a:lnTo>
                  <a:lnTo>
                    <a:pt x="10246" y="2715771"/>
                  </a:lnTo>
                  <a:lnTo>
                    <a:pt x="10246" y="81456"/>
                  </a:lnTo>
                  <a:lnTo>
                    <a:pt x="10246" y="279858"/>
                  </a:lnTo>
                </a:path>
              </a:pathLst>
            </a:custGeom>
            <a:ln w="12802">
              <a:solidFill>
                <a:srgbClr val="7FCCFF"/>
              </a:solidFill>
            </a:ln>
          </p:spPr>
          <p:txBody>
            <a:bodyPr wrap="square" lIns="0" tIns="0" rIns="0" bIns="0" rtlCol="0"/>
            <a:lstStyle/>
            <a:p>
              <a:endParaRPr/>
            </a:p>
          </p:txBody>
        </p:sp>
        <p:sp>
          <p:nvSpPr>
            <p:cNvPr id="306" name="object 305"/>
            <p:cNvSpPr/>
            <p:nvPr/>
          </p:nvSpPr>
          <p:spPr>
            <a:xfrm>
              <a:off x="3377760" y="2196065"/>
              <a:ext cx="9814" cy="2861422"/>
            </a:xfrm>
            <a:custGeom>
              <a:avLst/>
              <a:gdLst/>
              <a:ahLst/>
              <a:cxnLst/>
              <a:rect l="l" t="t" r="r" b="b"/>
              <a:pathLst>
                <a:path w="10795" h="3242945">
                  <a:moveTo>
                    <a:pt x="0" y="543942"/>
                  </a:moveTo>
                  <a:lnTo>
                    <a:pt x="1268" y="592551"/>
                  </a:lnTo>
                  <a:lnTo>
                    <a:pt x="1268" y="543942"/>
                  </a:lnTo>
                  <a:lnTo>
                    <a:pt x="2548" y="2929933"/>
                  </a:lnTo>
                  <a:lnTo>
                    <a:pt x="2548" y="3029778"/>
                  </a:lnTo>
                  <a:lnTo>
                    <a:pt x="2548" y="2979856"/>
                  </a:lnTo>
                  <a:lnTo>
                    <a:pt x="2548" y="3062626"/>
                  </a:lnTo>
                  <a:lnTo>
                    <a:pt x="2548" y="3012704"/>
                  </a:lnTo>
                  <a:lnTo>
                    <a:pt x="2548" y="3078387"/>
                  </a:lnTo>
                  <a:lnTo>
                    <a:pt x="2548" y="362628"/>
                  </a:lnTo>
                  <a:lnTo>
                    <a:pt x="2548" y="526855"/>
                  </a:lnTo>
                  <a:lnTo>
                    <a:pt x="3829" y="3062626"/>
                  </a:lnTo>
                  <a:lnTo>
                    <a:pt x="3829" y="214162"/>
                  </a:lnTo>
                  <a:lnTo>
                    <a:pt x="3829" y="3242626"/>
                  </a:lnTo>
                  <a:lnTo>
                    <a:pt x="3829" y="164226"/>
                  </a:lnTo>
                  <a:lnTo>
                    <a:pt x="3829" y="3161170"/>
                  </a:lnTo>
                  <a:lnTo>
                    <a:pt x="3829" y="98543"/>
                  </a:lnTo>
                  <a:lnTo>
                    <a:pt x="3829" y="3194018"/>
                  </a:lnTo>
                  <a:lnTo>
                    <a:pt x="3829" y="312693"/>
                  </a:lnTo>
                  <a:lnTo>
                    <a:pt x="3829" y="3128322"/>
                  </a:lnTo>
                  <a:lnTo>
                    <a:pt x="3829" y="378388"/>
                  </a:lnTo>
                  <a:lnTo>
                    <a:pt x="3829" y="2914160"/>
                  </a:lnTo>
                  <a:lnTo>
                    <a:pt x="3829" y="559703"/>
                  </a:lnTo>
                  <a:lnTo>
                    <a:pt x="5110" y="2929933"/>
                  </a:lnTo>
                  <a:lnTo>
                    <a:pt x="6391" y="2962781"/>
                  </a:lnTo>
                  <a:lnTo>
                    <a:pt x="6391" y="3078387"/>
                  </a:lnTo>
                  <a:lnTo>
                    <a:pt x="6391" y="2929933"/>
                  </a:lnTo>
                  <a:lnTo>
                    <a:pt x="6391" y="2979856"/>
                  </a:lnTo>
                  <a:lnTo>
                    <a:pt x="6391" y="2947008"/>
                  </a:lnTo>
                  <a:lnTo>
                    <a:pt x="7672" y="592551"/>
                  </a:lnTo>
                  <a:lnTo>
                    <a:pt x="7672" y="494020"/>
                  </a:lnTo>
                  <a:lnTo>
                    <a:pt x="7672" y="2996930"/>
                  </a:lnTo>
                  <a:lnTo>
                    <a:pt x="7672" y="428324"/>
                  </a:lnTo>
                  <a:lnTo>
                    <a:pt x="7672" y="3029778"/>
                  </a:lnTo>
                  <a:lnTo>
                    <a:pt x="7672" y="148466"/>
                  </a:lnTo>
                  <a:lnTo>
                    <a:pt x="7672" y="3062626"/>
                  </a:lnTo>
                  <a:lnTo>
                    <a:pt x="7672" y="0"/>
                  </a:lnTo>
                  <a:lnTo>
                    <a:pt x="7672" y="3029778"/>
                  </a:lnTo>
                  <a:lnTo>
                    <a:pt x="7672" y="17074"/>
                  </a:lnTo>
                  <a:lnTo>
                    <a:pt x="7672" y="3029778"/>
                  </a:lnTo>
                  <a:lnTo>
                    <a:pt x="7672" y="65695"/>
                  </a:lnTo>
                  <a:lnTo>
                    <a:pt x="7672" y="2929933"/>
                  </a:lnTo>
                  <a:lnTo>
                    <a:pt x="8952" y="345540"/>
                  </a:lnTo>
                  <a:lnTo>
                    <a:pt x="8952" y="264084"/>
                  </a:lnTo>
                  <a:lnTo>
                    <a:pt x="8952" y="476932"/>
                  </a:lnTo>
                  <a:lnTo>
                    <a:pt x="8952" y="444084"/>
                  </a:lnTo>
                  <a:lnTo>
                    <a:pt x="10233" y="2914160"/>
                  </a:lnTo>
                  <a:lnTo>
                    <a:pt x="10233" y="2962781"/>
                  </a:lnTo>
                  <a:lnTo>
                    <a:pt x="10233" y="494020"/>
                  </a:lnTo>
                  <a:lnTo>
                    <a:pt x="10233" y="2947008"/>
                  </a:lnTo>
                  <a:lnTo>
                    <a:pt x="10233" y="476932"/>
                  </a:lnTo>
                  <a:lnTo>
                    <a:pt x="10233" y="2914160"/>
                  </a:lnTo>
                  <a:lnTo>
                    <a:pt x="10233" y="543942"/>
                  </a:lnTo>
                  <a:lnTo>
                    <a:pt x="10233" y="3012704"/>
                  </a:lnTo>
                  <a:lnTo>
                    <a:pt x="10233" y="592551"/>
                  </a:lnTo>
                  <a:lnTo>
                    <a:pt x="10233" y="2962781"/>
                  </a:lnTo>
                </a:path>
              </a:pathLst>
            </a:custGeom>
            <a:ln w="12802">
              <a:solidFill>
                <a:srgbClr val="7FCCFF"/>
              </a:solidFill>
            </a:ln>
          </p:spPr>
          <p:txBody>
            <a:bodyPr wrap="square" lIns="0" tIns="0" rIns="0" bIns="0" rtlCol="0"/>
            <a:lstStyle/>
            <a:p>
              <a:endParaRPr/>
            </a:p>
          </p:txBody>
        </p:sp>
        <p:sp>
          <p:nvSpPr>
            <p:cNvPr id="307" name="object 306"/>
            <p:cNvSpPr/>
            <p:nvPr/>
          </p:nvSpPr>
          <p:spPr>
            <a:xfrm>
              <a:off x="3387064" y="2254032"/>
              <a:ext cx="10968" cy="2760569"/>
            </a:xfrm>
            <a:custGeom>
              <a:avLst/>
              <a:gdLst/>
              <a:ahLst/>
              <a:cxnLst/>
              <a:rect l="l" t="t" r="r" b="b"/>
              <a:pathLst>
                <a:path w="12064" h="3128645">
                  <a:moveTo>
                    <a:pt x="0" y="2897085"/>
                  </a:moveTo>
                  <a:lnTo>
                    <a:pt x="1280" y="2931235"/>
                  </a:lnTo>
                  <a:lnTo>
                    <a:pt x="1280" y="444084"/>
                  </a:lnTo>
                  <a:lnTo>
                    <a:pt x="1280" y="494007"/>
                  </a:lnTo>
                  <a:lnTo>
                    <a:pt x="1280" y="246997"/>
                  </a:lnTo>
                  <a:lnTo>
                    <a:pt x="1280" y="526855"/>
                  </a:lnTo>
                  <a:lnTo>
                    <a:pt x="1280" y="246997"/>
                  </a:lnTo>
                  <a:lnTo>
                    <a:pt x="1280" y="2864237"/>
                  </a:lnTo>
                  <a:lnTo>
                    <a:pt x="2561" y="362628"/>
                  </a:lnTo>
                  <a:lnTo>
                    <a:pt x="2561" y="115618"/>
                  </a:lnTo>
                  <a:lnTo>
                    <a:pt x="2561" y="2947008"/>
                  </a:lnTo>
                  <a:lnTo>
                    <a:pt x="2561" y="17074"/>
                  </a:lnTo>
                  <a:lnTo>
                    <a:pt x="2561" y="2947008"/>
                  </a:lnTo>
                  <a:lnTo>
                    <a:pt x="2561" y="0"/>
                  </a:lnTo>
                  <a:lnTo>
                    <a:pt x="2561" y="478247"/>
                  </a:lnTo>
                  <a:lnTo>
                    <a:pt x="2561" y="82770"/>
                  </a:lnTo>
                  <a:lnTo>
                    <a:pt x="2561" y="345540"/>
                  </a:lnTo>
                  <a:lnTo>
                    <a:pt x="2561" y="296932"/>
                  </a:lnTo>
                  <a:lnTo>
                    <a:pt x="2561" y="461159"/>
                  </a:lnTo>
                  <a:lnTo>
                    <a:pt x="3842" y="478247"/>
                  </a:lnTo>
                  <a:lnTo>
                    <a:pt x="3842" y="2979856"/>
                  </a:lnTo>
                  <a:lnTo>
                    <a:pt x="5123" y="511095"/>
                  </a:lnTo>
                  <a:lnTo>
                    <a:pt x="5123" y="3062626"/>
                  </a:lnTo>
                  <a:lnTo>
                    <a:pt x="5123" y="395476"/>
                  </a:lnTo>
                  <a:lnTo>
                    <a:pt x="5123" y="3045539"/>
                  </a:lnTo>
                  <a:lnTo>
                    <a:pt x="5123" y="264084"/>
                  </a:lnTo>
                  <a:lnTo>
                    <a:pt x="5123" y="2947008"/>
                  </a:lnTo>
                  <a:lnTo>
                    <a:pt x="5123" y="312693"/>
                  </a:lnTo>
                  <a:lnTo>
                    <a:pt x="5123" y="2848464"/>
                  </a:lnTo>
                  <a:lnTo>
                    <a:pt x="6403" y="2947008"/>
                  </a:lnTo>
                  <a:lnTo>
                    <a:pt x="6403" y="494007"/>
                  </a:lnTo>
                  <a:lnTo>
                    <a:pt x="6403" y="2964082"/>
                  </a:lnTo>
                  <a:lnTo>
                    <a:pt x="6403" y="362628"/>
                  </a:lnTo>
                  <a:lnTo>
                    <a:pt x="6403" y="2931235"/>
                  </a:lnTo>
                  <a:lnTo>
                    <a:pt x="6403" y="428324"/>
                  </a:lnTo>
                  <a:lnTo>
                    <a:pt x="6403" y="2947008"/>
                  </a:lnTo>
                  <a:lnTo>
                    <a:pt x="6403" y="461159"/>
                  </a:lnTo>
                  <a:lnTo>
                    <a:pt x="6403" y="2931235"/>
                  </a:lnTo>
                  <a:lnTo>
                    <a:pt x="8965" y="526855"/>
                  </a:lnTo>
                  <a:lnTo>
                    <a:pt x="8965" y="329780"/>
                  </a:lnTo>
                  <a:lnTo>
                    <a:pt x="8965" y="526855"/>
                  </a:lnTo>
                  <a:lnTo>
                    <a:pt x="8965" y="231236"/>
                  </a:lnTo>
                  <a:lnTo>
                    <a:pt x="8965" y="461159"/>
                  </a:lnTo>
                  <a:lnTo>
                    <a:pt x="8965" y="264084"/>
                  </a:lnTo>
                  <a:lnTo>
                    <a:pt x="8965" y="2947008"/>
                  </a:lnTo>
                  <a:lnTo>
                    <a:pt x="8965" y="2848464"/>
                  </a:lnTo>
                  <a:lnTo>
                    <a:pt x="8965" y="2881312"/>
                  </a:lnTo>
                  <a:lnTo>
                    <a:pt x="8965" y="279845"/>
                  </a:lnTo>
                  <a:lnTo>
                    <a:pt x="8965" y="3029778"/>
                  </a:lnTo>
                  <a:lnTo>
                    <a:pt x="8965" y="411236"/>
                  </a:lnTo>
                  <a:lnTo>
                    <a:pt x="8965" y="3128322"/>
                  </a:lnTo>
                  <a:lnTo>
                    <a:pt x="8965" y="2931235"/>
                  </a:lnTo>
                  <a:lnTo>
                    <a:pt x="8965" y="3045539"/>
                  </a:lnTo>
                  <a:lnTo>
                    <a:pt x="8965" y="2848464"/>
                  </a:lnTo>
                  <a:lnTo>
                    <a:pt x="8965" y="2979856"/>
                  </a:lnTo>
                  <a:lnTo>
                    <a:pt x="8965" y="2864237"/>
                  </a:lnTo>
                  <a:lnTo>
                    <a:pt x="10246" y="2964082"/>
                  </a:lnTo>
                  <a:lnTo>
                    <a:pt x="10246" y="2947008"/>
                  </a:lnTo>
                  <a:lnTo>
                    <a:pt x="11526" y="511095"/>
                  </a:lnTo>
                </a:path>
              </a:pathLst>
            </a:custGeom>
            <a:ln w="12802">
              <a:solidFill>
                <a:srgbClr val="7FCCFF"/>
              </a:solidFill>
            </a:ln>
          </p:spPr>
          <p:txBody>
            <a:bodyPr wrap="square" lIns="0" tIns="0" rIns="0" bIns="0" rtlCol="0"/>
            <a:lstStyle/>
            <a:p>
              <a:endParaRPr/>
            </a:p>
          </p:txBody>
        </p:sp>
        <p:sp>
          <p:nvSpPr>
            <p:cNvPr id="308" name="object 307"/>
            <p:cNvSpPr/>
            <p:nvPr/>
          </p:nvSpPr>
          <p:spPr>
            <a:xfrm>
              <a:off x="3397544" y="2311986"/>
              <a:ext cx="8659" cy="2644588"/>
            </a:xfrm>
            <a:custGeom>
              <a:avLst/>
              <a:gdLst/>
              <a:ahLst/>
              <a:cxnLst/>
              <a:rect l="l" t="t" r="r" b="b"/>
              <a:pathLst>
                <a:path w="9525" h="2997200">
                  <a:moveTo>
                    <a:pt x="0" y="445412"/>
                  </a:moveTo>
                  <a:lnTo>
                    <a:pt x="0" y="395476"/>
                  </a:lnTo>
                  <a:lnTo>
                    <a:pt x="0" y="2798554"/>
                  </a:lnTo>
                  <a:lnTo>
                    <a:pt x="1280" y="412564"/>
                  </a:lnTo>
                  <a:lnTo>
                    <a:pt x="1280" y="279858"/>
                  </a:lnTo>
                  <a:lnTo>
                    <a:pt x="1280" y="412564"/>
                  </a:lnTo>
                  <a:lnTo>
                    <a:pt x="1280" y="214162"/>
                  </a:lnTo>
                  <a:lnTo>
                    <a:pt x="1280" y="2798554"/>
                  </a:lnTo>
                  <a:lnTo>
                    <a:pt x="2548" y="362641"/>
                  </a:lnTo>
                  <a:lnTo>
                    <a:pt x="2548" y="445412"/>
                  </a:lnTo>
                  <a:lnTo>
                    <a:pt x="2548" y="198401"/>
                  </a:lnTo>
                  <a:lnTo>
                    <a:pt x="2548" y="2931247"/>
                  </a:lnTo>
                  <a:lnTo>
                    <a:pt x="2548" y="279858"/>
                  </a:lnTo>
                  <a:lnTo>
                    <a:pt x="2548" y="2865552"/>
                  </a:lnTo>
                  <a:lnTo>
                    <a:pt x="2548" y="279858"/>
                  </a:lnTo>
                  <a:lnTo>
                    <a:pt x="2548" y="2881325"/>
                  </a:lnTo>
                  <a:lnTo>
                    <a:pt x="2548" y="198401"/>
                  </a:lnTo>
                  <a:lnTo>
                    <a:pt x="2548" y="2914173"/>
                  </a:lnTo>
                  <a:lnTo>
                    <a:pt x="2548" y="445412"/>
                  </a:lnTo>
                  <a:lnTo>
                    <a:pt x="2548" y="2831402"/>
                  </a:lnTo>
                  <a:lnTo>
                    <a:pt x="2548" y="247010"/>
                  </a:lnTo>
                  <a:lnTo>
                    <a:pt x="2548" y="2881325"/>
                  </a:lnTo>
                  <a:lnTo>
                    <a:pt x="2548" y="198401"/>
                  </a:lnTo>
                  <a:lnTo>
                    <a:pt x="2548" y="362641"/>
                  </a:lnTo>
                  <a:lnTo>
                    <a:pt x="3829" y="378401"/>
                  </a:lnTo>
                  <a:lnTo>
                    <a:pt x="3829" y="412564"/>
                  </a:lnTo>
                  <a:lnTo>
                    <a:pt x="3829" y="231249"/>
                  </a:lnTo>
                  <a:lnTo>
                    <a:pt x="3829" y="412564"/>
                  </a:lnTo>
                  <a:lnTo>
                    <a:pt x="3829" y="181314"/>
                  </a:lnTo>
                  <a:lnTo>
                    <a:pt x="3829" y="345553"/>
                  </a:lnTo>
                  <a:lnTo>
                    <a:pt x="3829" y="17087"/>
                  </a:lnTo>
                  <a:lnTo>
                    <a:pt x="3829" y="461172"/>
                  </a:lnTo>
                  <a:lnTo>
                    <a:pt x="3829" y="279858"/>
                  </a:lnTo>
                  <a:lnTo>
                    <a:pt x="3829" y="329793"/>
                  </a:lnTo>
                  <a:lnTo>
                    <a:pt x="5123" y="345553"/>
                  </a:lnTo>
                  <a:lnTo>
                    <a:pt x="5123" y="247010"/>
                  </a:lnTo>
                  <a:lnTo>
                    <a:pt x="5123" y="412564"/>
                  </a:lnTo>
                  <a:lnTo>
                    <a:pt x="5123" y="395476"/>
                  </a:lnTo>
                  <a:lnTo>
                    <a:pt x="5123" y="412564"/>
                  </a:lnTo>
                  <a:lnTo>
                    <a:pt x="6391" y="2831402"/>
                  </a:lnTo>
                  <a:lnTo>
                    <a:pt x="6391" y="2947021"/>
                  </a:lnTo>
                  <a:lnTo>
                    <a:pt x="6391" y="2782781"/>
                  </a:lnTo>
                  <a:lnTo>
                    <a:pt x="6391" y="2881325"/>
                  </a:lnTo>
                  <a:lnTo>
                    <a:pt x="6391" y="264097"/>
                  </a:lnTo>
                  <a:lnTo>
                    <a:pt x="6391" y="2881325"/>
                  </a:lnTo>
                  <a:lnTo>
                    <a:pt x="6391" y="412564"/>
                  </a:lnTo>
                  <a:lnTo>
                    <a:pt x="6391" y="2831402"/>
                  </a:lnTo>
                  <a:lnTo>
                    <a:pt x="6391" y="115631"/>
                  </a:lnTo>
                  <a:lnTo>
                    <a:pt x="6391" y="2996943"/>
                  </a:lnTo>
                  <a:lnTo>
                    <a:pt x="6391" y="2782781"/>
                  </a:lnTo>
                  <a:lnTo>
                    <a:pt x="6391" y="2831402"/>
                  </a:lnTo>
                  <a:lnTo>
                    <a:pt x="6391" y="0"/>
                  </a:lnTo>
                  <a:lnTo>
                    <a:pt x="6391" y="2881325"/>
                  </a:lnTo>
                  <a:lnTo>
                    <a:pt x="6391" y="17087"/>
                  </a:lnTo>
                  <a:lnTo>
                    <a:pt x="6391" y="2865552"/>
                  </a:lnTo>
                  <a:lnTo>
                    <a:pt x="6391" y="32847"/>
                  </a:lnTo>
                  <a:lnTo>
                    <a:pt x="6391" y="148479"/>
                  </a:lnTo>
                  <a:lnTo>
                    <a:pt x="7672" y="362641"/>
                  </a:lnTo>
                  <a:lnTo>
                    <a:pt x="7672" y="198401"/>
                  </a:lnTo>
                  <a:lnTo>
                    <a:pt x="7672" y="395476"/>
                  </a:lnTo>
                  <a:lnTo>
                    <a:pt x="7672" y="279858"/>
                  </a:lnTo>
                  <a:lnTo>
                    <a:pt x="7672" y="395476"/>
                  </a:lnTo>
                  <a:lnTo>
                    <a:pt x="7672" y="378401"/>
                  </a:lnTo>
                  <a:lnTo>
                    <a:pt x="7672" y="461172"/>
                  </a:lnTo>
                  <a:lnTo>
                    <a:pt x="8965" y="345553"/>
                  </a:lnTo>
                  <a:lnTo>
                    <a:pt x="8965" y="428324"/>
                  </a:lnTo>
                  <a:lnTo>
                    <a:pt x="8965" y="279858"/>
                  </a:lnTo>
                  <a:lnTo>
                    <a:pt x="8965" y="445412"/>
                  </a:lnTo>
                  <a:lnTo>
                    <a:pt x="8965" y="181314"/>
                  </a:lnTo>
                  <a:lnTo>
                    <a:pt x="8965" y="264097"/>
                  </a:lnTo>
                  <a:lnTo>
                    <a:pt x="8965" y="181314"/>
                  </a:lnTo>
                  <a:lnTo>
                    <a:pt x="8965" y="412564"/>
                  </a:lnTo>
                </a:path>
              </a:pathLst>
            </a:custGeom>
            <a:ln w="12802">
              <a:solidFill>
                <a:srgbClr val="7FCCFF"/>
              </a:solidFill>
            </a:ln>
          </p:spPr>
          <p:txBody>
            <a:bodyPr wrap="square" lIns="0" tIns="0" rIns="0" bIns="0" rtlCol="0"/>
            <a:lstStyle/>
            <a:p>
              <a:endParaRPr/>
            </a:p>
          </p:txBody>
        </p:sp>
        <p:sp>
          <p:nvSpPr>
            <p:cNvPr id="309" name="object 308"/>
            <p:cNvSpPr/>
            <p:nvPr/>
          </p:nvSpPr>
          <p:spPr>
            <a:xfrm>
              <a:off x="3405694" y="1905083"/>
              <a:ext cx="9814" cy="3138207"/>
            </a:xfrm>
            <a:custGeom>
              <a:avLst/>
              <a:gdLst/>
              <a:ahLst/>
              <a:cxnLst/>
              <a:rect l="l" t="t" r="r" b="b"/>
              <a:pathLst>
                <a:path w="10795" h="3556635">
                  <a:moveTo>
                    <a:pt x="0" y="873723"/>
                  </a:moveTo>
                  <a:lnTo>
                    <a:pt x="0" y="642473"/>
                  </a:lnTo>
                  <a:lnTo>
                    <a:pt x="0" y="773865"/>
                  </a:lnTo>
                  <a:lnTo>
                    <a:pt x="0" y="675321"/>
                  </a:lnTo>
                  <a:lnTo>
                    <a:pt x="0" y="922331"/>
                  </a:lnTo>
                  <a:lnTo>
                    <a:pt x="1268" y="741017"/>
                  </a:lnTo>
                  <a:lnTo>
                    <a:pt x="1268" y="478247"/>
                  </a:lnTo>
                  <a:lnTo>
                    <a:pt x="1268" y="906571"/>
                  </a:lnTo>
                  <a:lnTo>
                    <a:pt x="2548" y="559703"/>
                  </a:lnTo>
                  <a:lnTo>
                    <a:pt x="2548" y="296932"/>
                  </a:lnTo>
                  <a:lnTo>
                    <a:pt x="2548" y="3292562"/>
                  </a:lnTo>
                  <a:lnTo>
                    <a:pt x="2548" y="148466"/>
                  </a:lnTo>
                  <a:lnTo>
                    <a:pt x="2548" y="922331"/>
                  </a:lnTo>
                  <a:lnTo>
                    <a:pt x="2548" y="0"/>
                  </a:lnTo>
                  <a:lnTo>
                    <a:pt x="2548" y="758105"/>
                  </a:lnTo>
                  <a:lnTo>
                    <a:pt x="2548" y="296932"/>
                  </a:lnTo>
                  <a:lnTo>
                    <a:pt x="2548" y="659561"/>
                  </a:lnTo>
                  <a:lnTo>
                    <a:pt x="2548" y="593865"/>
                  </a:lnTo>
                  <a:lnTo>
                    <a:pt x="2548" y="922331"/>
                  </a:lnTo>
                  <a:lnTo>
                    <a:pt x="3829" y="889483"/>
                  </a:lnTo>
                  <a:lnTo>
                    <a:pt x="3829" y="773865"/>
                  </a:lnTo>
                  <a:lnTo>
                    <a:pt x="3829" y="906571"/>
                  </a:lnTo>
                  <a:lnTo>
                    <a:pt x="5110" y="823800"/>
                  </a:lnTo>
                  <a:lnTo>
                    <a:pt x="5110" y="806713"/>
                  </a:lnTo>
                  <a:lnTo>
                    <a:pt x="5110" y="922331"/>
                  </a:lnTo>
                  <a:lnTo>
                    <a:pt x="5110" y="773865"/>
                  </a:lnTo>
                  <a:lnTo>
                    <a:pt x="5110" y="922331"/>
                  </a:lnTo>
                  <a:lnTo>
                    <a:pt x="6391" y="856635"/>
                  </a:lnTo>
                  <a:lnTo>
                    <a:pt x="6391" y="806713"/>
                  </a:lnTo>
                  <a:lnTo>
                    <a:pt x="6391" y="3342484"/>
                  </a:lnTo>
                  <a:lnTo>
                    <a:pt x="6391" y="626713"/>
                  </a:lnTo>
                  <a:lnTo>
                    <a:pt x="6391" y="3506711"/>
                  </a:lnTo>
                  <a:lnTo>
                    <a:pt x="6391" y="445399"/>
                  </a:lnTo>
                  <a:lnTo>
                    <a:pt x="6391" y="3490951"/>
                  </a:lnTo>
                  <a:lnTo>
                    <a:pt x="6391" y="494007"/>
                  </a:lnTo>
                  <a:lnTo>
                    <a:pt x="6391" y="3556646"/>
                  </a:lnTo>
                  <a:lnTo>
                    <a:pt x="6391" y="461159"/>
                  </a:lnTo>
                  <a:lnTo>
                    <a:pt x="6391" y="3441015"/>
                  </a:lnTo>
                  <a:lnTo>
                    <a:pt x="6391" y="642473"/>
                  </a:lnTo>
                  <a:lnTo>
                    <a:pt x="6391" y="3392407"/>
                  </a:lnTo>
                  <a:lnTo>
                    <a:pt x="6391" y="725257"/>
                  </a:lnTo>
                  <a:lnTo>
                    <a:pt x="6391" y="806713"/>
                  </a:lnTo>
                  <a:lnTo>
                    <a:pt x="7672" y="856635"/>
                  </a:lnTo>
                  <a:lnTo>
                    <a:pt x="8952" y="889483"/>
                  </a:lnTo>
                  <a:lnTo>
                    <a:pt x="8952" y="823800"/>
                  </a:lnTo>
                  <a:lnTo>
                    <a:pt x="8952" y="906571"/>
                  </a:lnTo>
                  <a:lnTo>
                    <a:pt x="8952" y="725257"/>
                  </a:lnTo>
                  <a:lnTo>
                    <a:pt x="8952" y="3342484"/>
                  </a:lnTo>
                  <a:lnTo>
                    <a:pt x="8952" y="3243941"/>
                  </a:lnTo>
                  <a:lnTo>
                    <a:pt x="8952" y="3309636"/>
                  </a:lnTo>
                  <a:lnTo>
                    <a:pt x="10233" y="3243941"/>
                  </a:lnTo>
                  <a:lnTo>
                    <a:pt x="10233" y="3292562"/>
                  </a:lnTo>
                  <a:lnTo>
                    <a:pt x="10233" y="823800"/>
                  </a:lnTo>
                  <a:lnTo>
                    <a:pt x="10233" y="3375332"/>
                  </a:lnTo>
                  <a:lnTo>
                    <a:pt x="10233" y="659561"/>
                  </a:lnTo>
                  <a:lnTo>
                    <a:pt x="10233" y="3408167"/>
                  </a:lnTo>
                  <a:lnTo>
                    <a:pt x="10233" y="559703"/>
                  </a:lnTo>
                </a:path>
              </a:pathLst>
            </a:custGeom>
            <a:ln w="12802">
              <a:solidFill>
                <a:srgbClr val="7FCCFF"/>
              </a:solidFill>
            </a:ln>
          </p:spPr>
          <p:txBody>
            <a:bodyPr wrap="square" lIns="0" tIns="0" rIns="0" bIns="0" rtlCol="0"/>
            <a:lstStyle/>
            <a:p>
              <a:endParaRPr/>
            </a:p>
          </p:txBody>
        </p:sp>
        <p:sp>
          <p:nvSpPr>
            <p:cNvPr id="310" name="object 309"/>
            <p:cNvSpPr/>
            <p:nvPr/>
          </p:nvSpPr>
          <p:spPr>
            <a:xfrm>
              <a:off x="3414998" y="1978115"/>
              <a:ext cx="7505" cy="3196478"/>
            </a:xfrm>
            <a:custGeom>
              <a:avLst/>
              <a:gdLst/>
              <a:ahLst/>
              <a:cxnLst/>
              <a:rect l="l" t="t" r="r" b="b"/>
              <a:pathLst>
                <a:path w="8254" h="3622675">
                  <a:moveTo>
                    <a:pt x="0" y="476932"/>
                  </a:moveTo>
                  <a:lnTo>
                    <a:pt x="0" y="444084"/>
                  </a:lnTo>
                  <a:lnTo>
                    <a:pt x="0" y="3342484"/>
                  </a:lnTo>
                  <a:lnTo>
                    <a:pt x="0" y="3276788"/>
                  </a:lnTo>
                  <a:lnTo>
                    <a:pt x="1280" y="559703"/>
                  </a:lnTo>
                  <a:lnTo>
                    <a:pt x="1280" y="148466"/>
                  </a:lnTo>
                  <a:lnTo>
                    <a:pt x="1280" y="806713"/>
                  </a:lnTo>
                  <a:lnTo>
                    <a:pt x="1280" y="0"/>
                  </a:lnTo>
                  <a:lnTo>
                    <a:pt x="1280" y="823800"/>
                  </a:lnTo>
                  <a:lnTo>
                    <a:pt x="1280" y="247010"/>
                  </a:lnTo>
                  <a:lnTo>
                    <a:pt x="1280" y="839561"/>
                  </a:lnTo>
                  <a:lnTo>
                    <a:pt x="1280" y="511095"/>
                  </a:lnTo>
                  <a:lnTo>
                    <a:pt x="1280" y="708182"/>
                  </a:lnTo>
                  <a:lnTo>
                    <a:pt x="1280" y="609638"/>
                  </a:lnTo>
                  <a:lnTo>
                    <a:pt x="1280" y="790953"/>
                  </a:lnTo>
                  <a:lnTo>
                    <a:pt x="2561" y="741030"/>
                  </a:lnTo>
                  <a:lnTo>
                    <a:pt x="2561" y="790953"/>
                  </a:lnTo>
                  <a:lnTo>
                    <a:pt x="2561" y="642486"/>
                  </a:lnTo>
                  <a:lnTo>
                    <a:pt x="2561" y="823800"/>
                  </a:lnTo>
                  <a:lnTo>
                    <a:pt x="2561" y="625399"/>
                  </a:lnTo>
                  <a:lnTo>
                    <a:pt x="2561" y="691094"/>
                  </a:lnTo>
                  <a:lnTo>
                    <a:pt x="2561" y="526868"/>
                  </a:lnTo>
                  <a:lnTo>
                    <a:pt x="2561" y="576790"/>
                  </a:lnTo>
                  <a:lnTo>
                    <a:pt x="2561" y="411236"/>
                  </a:lnTo>
                  <a:lnTo>
                    <a:pt x="2561" y="642486"/>
                  </a:lnTo>
                  <a:lnTo>
                    <a:pt x="3842" y="839561"/>
                  </a:lnTo>
                  <a:lnTo>
                    <a:pt x="3842" y="494020"/>
                  </a:lnTo>
                  <a:lnTo>
                    <a:pt x="3842" y="756790"/>
                  </a:lnTo>
                  <a:lnTo>
                    <a:pt x="3842" y="395476"/>
                  </a:lnTo>
                  <a:lnTo>
                    <a:pt x="3842" y="823800"/>
                  </a:lnTo>
                  <a:lnTo>
                    <a:pt x="3842" y="675334"/>
                  </a:lnTo>
                  <a:lnTo>
                    <a:pt x="3842" y="839561"/>
                  </a:lnTo>
                  <a:lnTo>
                    <a:pt x="3842" y="806713"/>
                  </a:lnTo>
                  <a:lnTo>
                    <a:pt x="5123" y="823800"/>
                  </a:lnTo>
                  <a:lnTo>
                    <a:pt x="5123" y="592551"/>
                  </a:lnTo>
                  <a:lnTo>
                    <a:pt x="5123" y="806713"/>
                  </a:lnTo>
                  <a:lnTo>
                    <a:pt x="5123" y="395476"/>
                  </a:lnTo>
                  <a:lnTo>
                    <a:pt x="5123" y="691094"/>
                  </a:lnTo>
                  <a:lnTo>
                    <a:pt x="5123" y="461172"/>
                  </a:lnTo>
                  <a:lnTo>
                    <a:pt x="5123" y="3276788"/>
                  </a:lnTo>
                  <a:lnTo>
                    <a:pt x="5123" y="526868"/>
                  </a:lnTo>
                  <a:lnTo>
                    <a:pt x="5123" y="3276788"/>
                  </a:lnTo>
                  <a:lnTo>
                    <a:pt x="5123" y="658246"/>
                  </a:lnTo>
                  <a:lnTo>
                    <a:pt x="5123" y="3342484"/>
                  </a:lnTo>
                  <a:lnTo>
                    <a:pt x="5123" y="3226866"/>
                  </a:lnTo>
                  <a:lnTo>
                    <a:pt x="5123" y="3342484"/>
                  </a:lnTo>
                  <a:lnTo>
                    <a:pt x="5123" y="3176943"/>
                  </a:lnTo>
                  <a:lnTo>
                    <a:pt x="6403" y="3161170"/>
                  </a:lnTo>
                  <a:lnTo>
                    <a:pt x="7684" y="3259714"/>
                  </a:lnTo>
                  <a:lnTo>
                    <a:pt x="7684" y="3325410"/>
                  </a:lnTo>
                  <a:lnTo>
                    <a:pt x="7684" y="3194018"/>
                  </a:lnTo>
                  <a:lnTo>
                    <a:pt x="7684" y="3408180"/>
                  </a:lnTo>
                  <a:lnTo>
                    <a:pt x="7684" y="3194018"/>
                  </a:lnTo>
                  <a:lnTo>
                    <a:pt x="7684" y="3589494"/>
                  </a:lnTo>
                  <a:lnTo>
                    <a:pt x="7684" y="3194018"/>
                  </a:lnTo>
                  <a:lnTo>
                    <a:pt x="7684" y="3408180"/>
                  </a:lnTo>
                  <a:lnTo>
                    <a:pt x="7684" y="3325410"/>
                  </a:lnTo>
                  <a:lnTo>
                    <a:pt x="7684" y="3622342"/>
                  </a:lnTo>
                  <a:lnTo>
                    <a:pt x="7684" y="3391092"/>
                  </a:lnTo>
                  <a:lnTo>
                    <a:pt x="7684" y="3506724"/>
                  </a:lnTo>
                  <a:lnTo>
                    <a:pt x="7684" y="3292562"/>
                  </a:lnTo>
                  <a:lnTo>
                    <a:pt x="7684" y="3589494"/>
                  </a:lnTo>
                  <a:lnTo>
                    <a:pt x="7684" y="3292562"/>
                  </a:lnTo>
                  <a:lnTo>
                    <a:pt x="7684" y="3441028"/>
                  </a:lnTo>
                </a:path>
              </a:pathLst>
            </a:custGeom>
            <a:ln w="12802">
              <a:solidFill>
                <a:srgbClr val="7FCCFF"/>
              </a:solidFill>
            </a:ln>
          </p:spPr>
          <p:txBody>
            <a:bodyPr wrap="square" lIns="0" tIns="0" rIns="0" bIns="0" rtlCol="0"/>
            <a:lstStyle/>
            <a:p>
              <a:endParaRPr/>
            </a:p>
          </p:txBody>
        </p:sp>
        <p:sp>
          <p:nvSpPr>
            <p:cNvPr id="311" name="object 310"/>
            <p:cNvSpPr/>
            <p:nvPr/>
          </p:nvSpPr>
          <p:spPr>
            <a:xfrm>
              <a:off x="3421984" y="2327064"/>
              <a:ext cx="8659" cy="2861422"/>
            </a:xfrm>
            <a:custGeom>
              <a:avLst/>
              <a:gdLst/>
              <a:ahLst/>
              <a:cxnLst/>
              <a:rect l="l" t="t" r="r" b="b"/>
              <a:pathLst>
                <a:path w="9525" h="3242945">
                  <a:moveTo>
                    <a:pt x="0" y="3045551"/>
                  </a:moveTo>
                  <a:lnTo>
                    <a:pt x="0" y="3094160"/>
                  </a:lnTo>
                  <a:lnTo>
                    <a:pt x="0" y="2881312"/>
                  </a:lnTo>
                  <a:lnTo>
                    <a:pt x="0" y="3242626"/>
                  </a:lnTo>
                  <a:lnTo>
                    <a:pt x="0" y="2798541"/>
                  </a:lnTo>
                  <a:lnTo>
                    <a:pt x="0" y="3094160"/>
                  </a:lnTo>
                  <a:lnTo>
                    <a:pt x="0" y="2848464"/>
                  </a:lnTo>
                  <a:lnTo>
                    <a:pt x="0" y="3078399"/>
                  </a:lnTo>
                  <a:lnTo>
                    <a:pt x="0" y="2781467"/>
                  </a:lnTo>
                  <a:lnTo>
                    <a:pt x="0" y="2831389"/>
                  </a:lnTo>
                  <a:lnTo>
                    <a:pt x="1280" y="2765693"/>
                  </a:lnTo>
                  <a:lnTo>
                    <a:pt x="1280" y="2864237"/>
                  </a:lnTo>
                  <a:lnTo>
                    <a:pt x="1280" y="2831389"/>
                  </a:lnTo>
                  <a:lnTo>
                    <a:pt x="1280" y="2864237"/>
                  </a:lnTo>
                  <a:lnTo>
                    <a:pt x="1280" y="345553"/>
                  </a:lnTo>
                  <a:lnTo>
                    <a:pt x="1280" y="2798541"/>
                  </a:lnTo>
                  <a:lnTo>
                    <a:pt x="1280" y="378388"/>
                  </a:lnTo>
                  <a:lnTo>
                    <a:pt x="2561" y="2814315"/>
                  </a:lnTo>
                  <a:lnTo>
                    <a:pt x="2561" y="2798541"/>
                  </a:lnTo>
                  <a:lnTo>
                    <a:pt x="3842" y="444084"/>
                  </a:lnTo>
                  <a:lnTo>
                    <a:pt x="3842" y="328466"/>
                  </a:lnTo>
                  <a:lnTo>
                    <a:pt x="3842" y="345553"/>
                  </a:lnTo>
                  <a:lnTo>
                    <a:pt x="3842" y="312705"/>
                  </a:lnTo>
                  <a:lnTo>
                    <a:pt x="3842" y="395476"/>
                  </a:lnTo>
                  <a:lnTo>
                    <a:pt x="3842" y="164226"/>
                  </a:lnTo>
                  <a:lnTo>
                    <a:pt x="3842" y="395476"/>
                  </a:lnTo>
                  <a:lnTo>
                    <a:pt x="3842" y="229922"/>
                  </a:lnTo>
                  <a:lnTo>
                    <a:pt x="3842" y="2814315"/>
                  </a:lnTo>
                  <a:lnTo>
                    <a:pt x="3842" y="247010"/>
                  </a:lnTo>
                  <a:lnTo>
                    <a:pt x="3842" y="279858"/>
                  </a:lnTo>
                  <a:lnTo>
                    <a:pt x="5123" y="181314"/>
                  </a:lnTo>
                  <a:lnTo>
                    <a:pt x="5123" y="428324"/>
                  </a:lnTo>
                  <a:lnTo>
                    <a:pt x="5123" y="0"/>
                  </a:lnTo>
                  <a:lnTo>
                    <a:pt x="5123" y="279858"/>
                  </a:lnTo>
                  <a:lnTo>
                    <a:pt x="5123" y="65695"/>
                  </a:lnTo>
                  <a:lnTo>
                    <a:pt x="5123" y="2831389"/>
                  </a:lnTo>
                  <a:lnTo>
                    <a:pt x="5123" y="295618"/>
                  </a:lnTo>
                  <a:lnTo>
                    <a:pt x="5123" y="2914160"/>
                  </a:lnTo>
                  <a:lnTo>
                    <a:pt x="5123" y="2881312"/>
                  </a:lnTo>
                  <a:lnTo>
                    <a:pt x="5123" y="2914160"/>
                  </a:lnTo>
                  <a:lnTo>
                    <a:pt x="5123" y="2798541"/>
                  </a:lnTo>
                  <a:lnTo>
                    <a:pt x="5123" y="2831389"/>
                  </a:lnTo>
                  <a:lnTo>
                    <a:pt x="5123" y="2781467"/>
                  </a:lnTo>
                  <a:lnTo>
                    <a:pt x="6391" y="2798541"/>
                  </a:lnTo>
                  <a:lnTo>
                    <a:pt x="6391" y="2765693"/>
                  </a:lnTo>
                  <a:lnTo>
                    <a:pt x="8965" y="2798541"/>
                  </a:lnTo>
                  <a:lnTo>
                    <a:pt x="8965" y="2781467"/>
                  </a:lnTo>
                  <a:lnTo>
                    <a:pt x="8965" y="2947008"/>
                  </a:lnTo>
                  <a:lnTo>
                    <a:pt x="8965" y="444084"/>
                  </a:lnTo>
                  <a:lnTo>
                    <a:pt x="8965" y="2929933"/>
                  </a:lnTo>
                  <a:lnTo>
                    <a:pt x="8965" y="2914160"/>
                  </a:lnTo>
                  <a:lnTo>
                    <a:pt x="8965" y="2979856"/>
                  </a:lnTo>
                  <a:lnTo>
                    <a:pt x="8965" y="247010"/>
                  </a:lnTo>
                  <a:lnTo>
                    <a:pt x="8965" y="3078399"/>
                  </a:lnTo>
                  <a:lnTo>
                    <a:pt x="8965" y="2765693"/>
                  </a:lnTo>
                  <a:lnTo>
                    <a:pt x="8965" y="2947008"/>
                  </a:lnTo>
                  <a:lnTo>
                    <a:pt x="8965" y="115618"/>
                  </a:lnTo>
                  <a:lnTo>
                    <a:pt x="8965" y="3061312"/>
                  </a:lnTo>
                  <a:lnTo>
                    <a:pt x="8965" y="65695"/>
                  </a:lnTo>
                  <a:lnTo>
                    <a:pt x="8965" y="2947008"/>
                  </a:lnTo>
                  <a:lnTo>
                    <a:pt x="8965" y="148466"/>
                  </a:lnTo>
                  <a:lnTo>
                    <a:pt x="8965" y="2929933"/>
                  </a:lnTo>
                  <a:lnTo>
                    <a:pt x="8965" y="295618"/>
                  </a:lnTo>
                  <a:lnTo>
                    <a:pt x="8965" y="2814315"/>
                  </a:lnTo>
                  <a:lnTo>
                    <a:pt x="8965" y="2781467"/>
                  </a:lnTo>
                </a:path>
              </a:pathLst>
            </a:custGeom>
            <a:ln w="12802">
              <a:solidFill>
                <a:srgbClr val="7FCCFF"/>
              </a:solidFill>
            </a:ln>
          </p:spPr>
          <p:txBody>
            <a:bodyPr wrap="square" lIns="0" tIns="0" rIns="0" bIns="0" rtlCol="0"/>
            <a:lstStyle/>
            <a:p>
              <a:endParaRPr/>
            </a:p>
          </p:txBody>
        </p:sp>
        <p:sp>
          <p:nvSpPr>
            <p:cNvPr id="312" name="object 311"/>
            <p:cNvSpPr/>
            <p:nvPr/>
          </p:nvSpPr>
          <p:spPr>
            <a:xfrm>
              <a:off x="3430134" y="1920148"/>
              <a:ext cx="8659" cy="3123640"/>
            </a:xfrm>
            <a:custGeom>
              <a:avLst/>
              <a:gdLst/>
              <a:ahLst/>
              <a:cxnLst/>
              <a:rect l="l" t="t" r="r" b="b"/>
              <a:pathLst>
                <a:path w="9525" h="3540125">
                  <a:moveTo>
                    <a:pt x="0" y="3242639"/>
                  </a:moveTo>
                  <a:lnTo>
                    <a:pt x="1268" y="3259714"/>
                  </a:lnTo>
                  <a:lnTo>
                    <a:pt x="2548" y="806726"/>
                  </a:lnTo>
                  <a:lnTo>
                    <a:pt x="2548" y="3226866"/>
                  </a:lnTo>
                  <a:lnTo>
                    <a:pt x="3829" y="3292562"/>
                  </a:lnTo>
                  <a:lnTo>
                    <a:pt x="3829" y="3226866"/>
                  </a:lnTo>
                  <a:lnTo>
                    <a:pt x="3829" y="3309636"/>
                  </a:lnTo>
                  <a:lnTo>
                    <a:pt x="3829" y="3259714"/>
                  </a:lnTo>
                  <a:lnTo>
                    <a:pt x="3829" y="3325410"/>
                  </a:lnTo>
                  <a:lnTo>
                    <a:pt x="3829" y="3259714"/>
                  </a:lnTo>
                  <a:lnTo>
                    <a:pt x="3829" y="3423940"/>
                  </a:lnTo>
                  <a:lnTo>
                    <a:pt x="3829" y="856648"/>
                  </a:lnTo>
                  <a:lnTo>
                    <a:pt x="3829" y="3489636"/>
                  </a:lnTo>
                  <a:lnTo>
                    <a:pt x="3829" y="509780"/>
                  </a:lnTo>
                  <a:lnTo>
                    <a:pt x="3829" y="3489636"/>
                  </a:lnTo>
                  <a:lnTo>
                    <a:pt x="3829" y="444084"/>
                  </a:lnTo>
                  <a:lnTo>
                    <a:pt x="3829" y="3539572"/>
                  </a:lnTo>
                  <a:lnTo>
                    <a:pt x="5110" y="3441028"/>
                  </a:lnTo>
                  <a:lnTo>
                    <a:pt x="5110" y="229935"/>
                  </a:lnTo>
                  <a:lnTo>
                    <a:pt x="5110" y="3391105"/>
                  </a:lnTo>
                  <a:lnTo>
                    <a:pt x="5110" y="428324"/>
                  </a:lnTo>
                  <a:lnTo>
                    <a:pt x="5110" y="3423940"/>
                  </a:lnTo>
                  <a:lnTo>
                    <a:pt x="5110" y="691094"/>
                  </a:lnTo>
                  <a:lnTo>
                    <a:pt x="5110" y="3342484"/>
                  </a:lnTo>
                  <a:lnTo>
                    <a:pt x="5110" y="806726"/>
                  </a:lnTo>
                  <a:lnTo>
                    <a:pt x="5110" y="839561"/>
                  </a:lnTo>
                  <a:lnTo>
                    <a:pt x="6391" y="872409"/>
                  </a:lnTo>
                  <a:lnTo>
                    <a:pt x="6391" y="905257"/>
                  </a:lnTo>
                  <a:lnTo>
                    <a:pt x="6391" y="872409"/>
                  </a:lnTo>
                  <a:lnTo>
                    <a:pt x="6391" y="905257"/>
                  </a:lnTo>
                  <a:lnTo>
                    <a:pt x="6391" y="839561"/>
                  </a:lnTo>
                  <a:lnTo>
                    <a:pt x="6391" y="872409"/>
                  </a:lnTo>
                  <a:lnTo>
                    <a:pt x="6391" y="691094"/>
                  </a:lnTo>
                  <a:lnTo>
                    <a:pt x="6391" y="756790"/>
                  </a:lnTo>
                  <a:lnTo>
                    <a:pt x="6391" y="642486"/>
                  </a:lnTo>
                  <a:lnTo>
                    <a:pt x="6391" y="839561"/>
                  </a:lnTo>
                  <a:lnTo>
                    <a:pt x="6391" y="723942"/>
                  </a:lnTo>
                  <a:lnTo>
                    <a:pt x="6391" y="756790"/>
                  </a:lnTo>
                  <a:lnTo>
                    <a:pt x="6391" y="625399"/>
                  </a:lnTo>
                  <a:lnTo>
                    <a:pt x="7672" y="708182"/>
                  </a:lnTo>
                  <a:lnTo>
                    <a:pt x="7672" y="905257"/>
                  </a:lnTo>
                  <a:lnTo>
                    <a:pt x="7672" y="806726"/>
                  </a:lnTo>
                  <a:lnTo>
                    <a:pt x="7672" y="905257"/>
                  </a:lnTo>
                  <a:lnTo>
                    <a:pt x="8952" y="856648"/>
                  </a:lnTo>
                  <a:lnTo>
                    <a:pt x="8952" y="526868"/>
                  </a:lnTo>
                  <a:lnTo>
                    <a:pt x="8952" y="723942"/>
                  </a:lnTo>
                  <a:lnTo>
                    <a:pt x="8952" y="279858"/>
                  </a:lnTo>
                  <a:lnTo>
                    <a:pt x="8952" y="3342484"/>
                  </a:lnTo>
                  <a:lnTo>
                    <a:pt x="8952" y="0"/>
                  </a:lnTo>
                  <a:lnTo>
                    <a:pt x="8952" y="3292562"/>
                  </a:lnTo>
                  <a:lnTo>
                    <a:pt x="8952" y="82783"/>
                  </a:lnTo>
                  <a:lnTo>
                    <a:pt x="8952" y="3375332"/>
                  </a:lnTo>
                  <a:lnTo>
                    <a:pt x="8952" y="444084"/>
                  </a:lnTo>
                  <a:lnTo>
                    <a:pt x="8952" y="3423940"/>
                  </a:lnTo>
                  <a:lnTo>
                    <a:pt x="8952" y="741030"/>
                  </a:lnTo>
                  <a:lnTo>
                    <a:pt x="8952" y="3391105"/>
                  </a:lnTo>
                </a:path>
              </a:pathLst>
            </a:custGeom>
            <a:ln w="12802">
              <a:solidFill>
                <a:srgbClr val="7FCCFF"/>
              </a:solidFill>
            </a:ln>
          </p:spPr>
          <p:txBody>
            <a:bodyPr wrap="square" lIns="0" tIns="0" rIns="0" bIns="0" rtlCol="0"/>
            <a:lstStyle/>
            <a:p>
              <a:endParaRPr/>
            </a:p>
          </p:txBody>
        </p:sp>
        <p:sp>
          <p:nvSpPr>
            <p:cNvPr id="313" name="object 312"/>
            <p:cNvSpPr/>
            <p:nvPr/>
          </p:nvSpPr>
          <p:spPr>
            <a:xfrm>
              <a:off x="3438273" y="2269098"/>
              <a:ext cx="12123" cy="2759449"/>
            </a:xfrm>
            <a:custGeom>
              <a:avLst/>
              <a:gdLst/>
              <a:ahLst/>
              <a:cxnLst/>
              <a:rect l="l" t="t" r="r" b="b"/>
              <a:pathLst>
                <a:path w="13335" h="3127375">
                  <a:moveTo>
                    <a:pt x="0" y="2995616"/>
                  </a:moveTo>
                  <a:lnTo>
                    <a:pt x="1280" y="2831389"/>
                  </a:lnTo>
                  <a:lnTo>
                    <a:pt x="2561" y="2914160"/>
                  </a:lnTo>
                  <a:lnTo>
                    <a:pt x="2561" y="2929933"/>
                  </a:lnTo>
                  <a:lnTo>
                    <a:pt x="2561" y="2864237"/>
                  </a:lnTo>
                  <a:lnTo>
                    <a:pt x="2561" y="2962781"/>
                  </a:lnTo>
                  <a:lnTo>
                    <a:pt x="2561" y="2880010"/>
                  </a:lnTo>
                  <a:lnTo>
                    <a:pt x="2561" y="3028464"/>
                  </a:lnTo>
                  <a:lnTo>
                    <a:pt x="2561" y="2831389"/>
                  </a:lnTo>
                  <a:lnTo>
                    <a:pt x="2561" y="2995616"/>
                  </a:lnTo>
                  <a:lnTo>
                    <a:pt x="2561" y="2914160"/>
                  </a:lnTo>
                  <a:lnTo>
                    <a:pt x="2561" y="2979856"/>
                  </a:lnTo>
                  <a:lnTo>
                    <a:pt x="2561" y="2831389"/>
                  </a:lnTo>
                  <a:lnTo>
                    <a:pt x="2561" y="2914160"/>
                  </a:lnTo>
                  <a:lnTo>
                    <a:pt x="3842" y="509780"/>
                  </a:lnTo>
                  <a:lnTo>
                    <a:pt x="3842" y="378401"/>
                  </a:lnTo>
                  <a:lnTo>
                    <a:pt x="3842" y="2947008"/>
                  </a:lnTo>
                  <a:lnTo>
                    <a:pt x="3842" y="147151"/>
                  </a:lnTo>
                  <a:lnTo>
                    <a:pt x="3842" y="3028464"/>
                  </a:lnTo>
                  <a:lnTo>
                    <a:pt x="3842" y="0"/>
                  </a:lnTo>
                  <a:lnTo>
                    <a:pt x="3842" y="3111247"/>
                  </a:lnTo>
                  <a:lnTo>
                    <a:pt x="3842" y="65695"/>
                  </a:lnTo>
                  <a:lnTo>
                    <a:pt x="5123" y="279858"/>
                  </a:lnTo>
                  <a:lnTo>
                    <a:pt x="5123" y="3127008"/>
                  </a:lnTo>
                  <a:lnTo>
                    <a:pt x="5123" y="2831389"/>
                  </a:lnTo>
                  <a:lnTo>
                    <a:pt x="5123" y="2929933"/>
                  </a:lnTo>
                  <a:lnTo>
                    <a:pt x="5123" y="181314"/>
                  </a:lnTo>
                  <a:lnTo>
                    <a:pt x="5123" y="3012704"/>
                  </a:lnTo>
                  <a:lnTo>
                    <a:pt x="5123" y="345553"/>
                  </a:lnTo>
                  <a:lnTo>
                    <a:pt x="5123" y="2929933"/>
                  </a:lnTo>
                  <a:lnTo>
                    <a:pt x="6403" y="494020"/>
                  </a:lnTo>
                  <a:lnTo>
                    <a:pt x="6403" y="295618"/>
                  </a:lnTo>
                  <a:lnTo>
                    <a:pt x="6403" y="509780"/>
                  </a:lnTo>
                  <a:lnTo>
                    <a:pt x="6403" y="378401"/>
                  </a:lnTo>
                  <a:lnTo>
                    <a:pt x="6403" y="509780"/>
                  </a:lnTo>
                  <a:lnTo>
                    <a:pt x="6403" y="247010"/>
                  </a:lnTo>
                  <a:lnTo>
                    <a:pt x="6403" y="476932"/>
                  </a:lnTo>
                  <a:lnTo>
                    <a:pt x="6403" y="328466"/>
                  </a:lnTo>
                  <a:lnTo>
                    <a:pt x="6403" y="411249"/>
                  </a:lnTo>
                  <a:lnTo>
                    <a:pt x="7684" y="461172"/>
                  </a:lnTo>
                  <a:lnTo>
                    <a:pt x="7684" y="2831389"/>
                  </a:lnTo>
                  <a:lnTo>
                    <a:pt x="7684" y="312705"/>
                  </a:lnTo>
                  <a:lnTo>
                    <a:pt x="7684" y="476932"/>
                  </a:lnTo>
                  <a:lnTo>
                    <a:pt x="8965" y="494020"/>
                  </a:lnTo>
                  <a:lnTo>
                    <a:pt x="8965" y="312705"/>
                  </a:lnTo>
                  <a:lnTo>
                    <a:pt x="8965" y="378401"/>
                  </a:lnTo>
                  <a:lnTo>
                    <a:pt x="8965" y="65695"/>
                  </a:lnTo>
                  <a:lnTo>
                    <a:pt x="8965" y="197074"/>
                  </a:lnTo>
                  <a:lnTo>
                    <a:pt x="8965" y="114304"/>
                  </a:lnTo>
                  <a:lnTo>
                    <a:pt x="8965" y="2880010"/>
                  </a:lnTo>
                  <a:lnTo>
                    <a:pt x="8965" y="197074"/>
                  </a:lnTo>
                  <a:lnTo>
                    <a:pt x="8965" y="2962781"/>
                  </a:lnTo>
                  <a:lnTo>
                    <a:pt x="8965" y="328466"/>
                  </a:lnTo>
                  <a:lnTo>
                    <a:pt x="8965" y="2897085"/>
                  </a:lnTo>
                  <a:lnTo>
                    <a:pt x="8965" y="2864237"/>
                  </a:lnTo>
                  <a:lnTo>
                    <a:pt x="11526" y="461172"/>
                  </a:lnTo>
                  <a:lnTo>
                    <a:pt x="11526" y="427010"/>
                  </a:lnTo>
                  <a:lnTo>
                    <a:pt x="11526" y="2847162"/>
                  </a:lnTo>
                  <a:lnTo>
                    <a:pt x="11526" y="427010"/>
                  </a:lnTo>
                  <a:lnTo>
                    <a:pt x="11526" y="2864237"/>
                  </a:lnTo>
                  <a:lnTo>
                    <a:pt x="11526" y="2831389"/>
                  </a:lnTo>
                  <a:lnTo>
                    <a:pt x="11526" y="2947008"/>
                  </a:lnTo>
                  <a:lnTo>
                    <a:pt x="11526" y="2831389"/>
                  </a:lnTo>
                  <a:lnTo>
                    <a:pt x="11526" y="2929933"/>
                  </a:lnTo>
                  <a:lnTo>
                    <a:pt x="11526" y="2914160"/>
                  </a:lnTo>
                  <a:lnTo>
                    <a:pt x="11526" y="2947008"/>
                  </a:lnTo>
                  <a:lnTo>
                    <a:pt x="11526" y="2847162"/>
                  </a:lnTo>
                  <a:lnTo>
                    <a:pt x="11526" y="2962781"/>
                  </a:lnTo>
                  <a:lnTo>
                    <a:pt x="11526" y="2831389"/>
                  </a:lnTo>
                  <a:lnTo>
                    <a:pt x="11526" y="2864237"/>
                  </a:lnTo>
                  <a:lnTo>
                    <a:pt x="11526" y="2847162"/>
                  </a:lnTo>
                  <a:lnTo>
                    <a:pt x="12807" y="2831389"/>
                  </a:lnTo>
                  <a:lnTo>
                    <a:pt x="12807" y="2847162"/>
                  </a:lnTo>
                </a:path>
              </a:pathLst>
            </a:custGeom>
            <a:ln w="12802">
              <a:solidFill>
                <a:srgbClr val="7FCCFF"/>
              </a:solidFill>
            </a:ln>
          </p:spPr>
          <p:txBody>
            <a:bodyPr wrap="square" lIns="0" tIns="0" rIns="0" bIns="0" rtlCol="0"/>
            <a:lstStyle/>
            <a:p>
              <a:endParaRPr/>
            </a:p>
          </p:txBody>
        </p:sp>
        <p:sp>
          <p:nvSpPr>
            <p:cNvPr id="314" name="object 313"/>
            <p:cNvSpPr/>
            <p:nvPr/>
          </p:nvSpPr>
          <p:spPr>
            <a:xfrm>
              <a:off x="3449917" y="1905083"/>
              <a:ext cx="8659" cy="3022787"/>
            </a:xfrm>
            <a:custGeom>
              <a:avLst/>
              <a:gdLst/>
              <a:ahLst/>
              <a:cxnLst/>
              <a:rect l="l" t="t" r="r" b="b"/>
              <a:pathLst>
                <a:path w="9525" h="3425825">
                  <a:moveTo>
                    <a:pt x="0" y="3259714"/>
                  </a:moveTo>
                  <a:lnTo>
                    <a:pt x="0" y="3408180"/>
                  </a:lnTo>
                  <a:lnTo>
                    <a:pt x="0" y="3243941"/>
                  </a:lnTo>
                  <a:lnTo>
                    <a:pt x="0" y="3342484"/>
                  </a:lnTo>
                  <a:lnTo>
                    <a:pt x="0" y="3243941"/>
                  </a:lnTo>
                  <a:lnTo>
                    <a:pt x="0" y="3276788"/>
                  </a:lnTo>
                  <a:lnTo>
                    <a:pt x="0" y="3259714"/>
                  </a:lnTo>
                  <a:lnTo>
                    <a:pt x="0" y="3359559"/>
                  </a:lnTo>
                  <a:lnTo>
                    <a:pt x="2548" y="3292562"/>
                  </a:lnTo>
                  <a:lnTo>
                    <a:pt x="2548" y="3326711"/>
                  </a:lnTo>
                  <a:lnTo>
                    <a:pt x="2548" y="3276788"/>
                  </a:lnTo>
                  <a:lnTo>
                    <a:pt x="2548" y="3425255"/>
                  </a:lnTo>
                  <a:lnTo>
                    <a:pt x="2548" y="3259714"/>
                  </a:lnTo>
                  <a:lnTo>
                    <a:pt x="2548" y="3309636"/>
                  </a:lnTo>
                  <a:lnTo>
                    <a:pt x="2548" y="708169"/>
                  </a:lnTo>
                  <a:lnTo>
                    <a:pt x="2548" y="3243941"/>
                  </a:lnTo>
                  <a:lnTo>
                    <a:pt x="2548" y="593865"/>
                  </a:lnTo>
                  <a:lnTo>
                    <a:pt x="2548" y="889483"/>
                  </a:lnTo>
                  <a:lnTo>
                    <a:pt x="3842" y="823800"/>
                  </a:lnTo>
                  <a:lnTo>
                    <a:pt x="3842" y="593865"/>
                  </a:lnTo>
                  <a:lnTo>
                    <a:pt x="3842" y="922331"/>
                  </a:lnTo>
                  <a:lnTo>
                    <a:pt x="3842" y="725257"/>
                  </a:lnTo>
                  <a:lnTo>
                    <a:pt x="3842" y="3243941"/>
                  </a:lnTo>
                  <a:lnTo>
                    <a:pt x="3842" y="593865"/>
                  </a:lnTo>
                  <a:lnTo>
                    <a:pt x="3842" y="839561"/>
                  </a:lnTo>
                  <a:lnTo>
                    <a:pt x="3842" y="642473"/>
                  </a:lnTo>
                  <a:lnTo>
                    <a:pt x="3842" y="889483"/>
                  </a:lnTo>
                  <a:lnTo>
                    <a:pt x="3842" y="725257"/>
                  </a:lnTo>
                  <a:lnTo>
                    <a:pt x="3842" y="889483"/>
                  </a:lnTo>
                  <a:lnTo>
                    <a:pt x="3842" y="675321"/>
                  </a:lnTo>
                  <a:lnTo>
                    <a:pt x="3842" y="906571"/>
                  </a:lnTo>
                  <a:lnTo>
                    <a:pt x="3842" y="758105"/>
                  </a:lnTo>
                  <a:lnTo>
                    <a:pt x="3842" y="873723"/>
                  </a:lnTo>
                  <a:lnTo>
                    <a:pt x="5123" y="906571"/>
                  </a:lnTo>
                  <a:lnTo>
                    <a:pt x="5123" y="823800"/>
                  </a:lnTo>
                  <a:lnTo>
                    <a:pt x="5123" y="922331"/>
                  </a:lnTo>
                  <a:lnTo>
                    <a:pt x="5123" y="790953"/>
                  </a:lnTo>
                  <a:lnTo>
                    <a:pt x="5123" y="922331"/>
                  </a:lnTo>
                  <a:lnTo>
                    <a:pt x="5123" y="823800"/>
                  </a:lnTo>
                  <a:lnTo>
                    <a:pt x="6391" y="790953"/>
                  </a:lnTo>
                  <a:lnTo>
                    <a:pt x="6391" y="806713"/>
                  </a:lnTo>
                  <a:lnTo>
                    <a:pt x="7672" y="806713"/>
                  </a:lnTo>
                  <a:lnTo>
                    <a:pt x="7672" y="445399"/>
                  </a:lnTo>
                  <a:lnTo>
                    <a:pt x="7672" y="839561"/>
                  </a:lnTo>
                  <a:lnTo>
                    <a:pt x="7672" y="346855"/>
                  </a:lnTo>
                  <a:lnTo>
                    <a:pt x="7672" y="922331"/>
                  </a:lnTo>
                  <a:lnTo>
                    <a:pt x="7672" y="741017"/>
                  </a:lnTo>
                  <a:lnTo>
                    <a:pt x="7672" y="856635"/>
                  </a:lnTo>
                  <a:lnTo>
                    <a:pt x="7672" y="198389"/>
                  </a:lnTo>
                  <a:lnTo>
                    <a:pt x="7672" y="806713"/>
                  </a:lnTo>
                  <a:lnTo>
                    <a:pt x="7672" y="675321"/>
                  </a:lnTo>
                  <a:lnTo>
                    <a:pt x="7672" y="823800"/>
                  </a:lnTo>
                  <a:lnTo>
                    <a:pt x="7672" y="0"/>
                  </a:lnTo>
                  <a:lnTo>
                    <a:pt x="7672" y="922331"/>
                  </a:lnTo>
                  <a:lnTo>
                    <a:pt x="7672" y="823800"/>
                  </a:lnTo>
                  <a:lnTo>
                    <a:pt x="7672" y="873723"/>
                  </a:lnTo>
                  <a:lnTo>
                    <a:pt x="7672" y="198389"/>
                  </a:lnTo>
                  <a:lnTo>
                    <a:pt x="7672" y="806713"/>
                  </a:lnTo>
                  <a:lnTo>
                    <a:pt x="7672" y="428324"/>
                  </a:lnTo>
                  <a:lnTo>
                    <a:pt x="7672" y="675321"/>
                  </a:lnTo>
                  <a:lnTo>
                    <a:pt x="7672" y="526855"/>
                  </a:lnTo>
                  <a:lnTo>
                    <a:pt x="7672" y="708169"/>
                  </a:lnTo>
                  <a:lnTo>
                    <a:pt x="7672" y="593865"/>
                  </a:lnTo>
                  <a:lnTo>
                    <a:pt x="7672" y="725257"/>
                  </a:lnTo>
                  <a:lnTo>
                    <a:pt x="8965" y="873723"/>
                  </a:lnTo>
                  <a:lnTo>
                    <a:pt x="8965" y="773865"/>
                  </a:lnTo>
                  <a:lnTo>
                    <a:pt x="8965" y="922331"/>
                  </a:lnTo>
                  <a:lnTo>
                    <a:pt x="8965" y="889483"/>
                  </a:lnTo>
                </a:path>
              </a:pathLst>
            </a:custGeom>
            <a:ln w="12802">
              <a:solidFill>
                <a:srgbClr val="7FCCFF"/>
              </a:solidFill>
            </a:ln>
          </p:spPr>
          <p:txBody>
            <a:bodyPr wrap="square" lIns="0" tIns="0" rIns="0" bIns="0" rtlCol="0"/>
            <a:lstStyle/>
            <a:p>
              <a:endParaRPr/>
            </a:p>
          </p:txBody>
        </p:sp>
        <p:sp>
          <p:nvSpPr>
            <p:cNvPr id="315" name="object 314"/>
            <p:cNvSpPr/>
            <p:nvPr/>
          </p:nvSpPr>
          <p:spPr>
            <a:xfrm>
              <a:off x="3458067" y="2240113"/>
              <a:ext cx="10968" cy="2919132"/>
            </a:xfrm>
            <a:custGeom>
              <a:avLst/>
              <a:gdLst/>
              <a:ahLst/>
              <a:cxnLst/>
              <a:rect l="l" t="t" r="r" b="b"/>
              <a:pathLst>
                <a:path w="12064" h="3308350">
                  <a:moveTo>
                    <a:pt x="0" y="509780"/>
                  </a:moveTo>
                  <a:lnTo>
                    <a:pt x="0" y="361314"/>
                  </a:lnTo>
                  <a:lnTo>
                    <a:pt x="0" y="509780"/>
                  </a:lnTo>
                  <a:lnTo>
                    <a:pt x="1268" y="542628"/>
                  </a:lnTo>
                  <a:lnTo>
                    <a:pt x="1268" y="459857"/>
                  </a:lnTo>
                  <a:lnTo>
                    <a:pt x="2548" y="345553"/>
                  </a:lnTo>
                  <a:lnTo>
                    <a:pt x="2548" y="328466"/>
                  </a:lnTo>
                  <a:lnTo>
                    <a:pt x="2548" y="394162"/>
                  </a:lnTo>
                  <a:lnTo>
                    <a:pt x="2548" y="164239"/>
                  </a:lnTo>
                  <a:lnTo>
                    <a:pt x="2548" y="542628"/>
                  </a:lnTo>
                  <a:lnTo>
                    <a:pt x="2548" y="48621"/>
                  </a:lnTo>
                  <a:lnTo>
                    <a:pt x="2548" y="3061312"/>
                  </a:lnTo>
                  <a:lnTo>
                    <a:pt x="2548" y="0"/>
                  </a:lnTo>
                  <a:lnTo>
                    <a:pt x="2548" y="3045551"/>
                  </a:lnTo>
                  <a:lnTo>
                    <a:pt x="3829" y="229935"/>
                  </a:lnTo>
                  <a:lnTo>
                    <a:pt x="3829" y="98543"/>
                  </a:lnTo>
                  <a:lnTo>
                    <a:pt x="3829" y="3176943"/>
                  </a:lnTo>
                  <a:lnTo>
                    <a:pt x="3829" y="179999"/>
                  </a:lnTo>
                  <a:lnTo>
                    <a:pt x="3829" y="3028477"/>
                  </a:lnTo>
                  <a:lnTo>
                    <a:pt x="3829" y="394162"/>
                  </a:lnTo>
                  <a:lnTo>
                    <a:pt x="3829" y="2962781"/>
                  </a:lnTo>
                  <a:lnTo>
                    <a:pt x="5110" y="494020"/>
                  </a:lnTo>
                  <a:lnTo>
                    <a:pt x="5110" y="378401"/>
                  </a:lnTo>
                  <a:lnTo>
                    <a:pt x="5110" y="411249"/>
                  </a:lnTo>
                  <a:lnTo>
                    <a:pt x="5110" y="229935"/>
                  </a:lnTo>
                  <a:lnTo>
                    <a:pt x="5110" y="444097"/>
                  </a:lnTo>
                  <a:lnTo>
                    <a:pt x="5110" y="378401"/>
                  </a:lnTo>
                  <a:lnTo>
                    <a:pt x="6391" y="444097"/>
                  </a:lnTo>
                  <a:lnTo>
                    <a:pt x="6391" y="494020"/>
                  </a:lnTo>
                  <a:lnTo>
                    <a:pt x="7672" y="2897085"/>
                  </a:lnTo>
                  <a:lnTo>
                    <a:pt x="7672" y="279858"/>
                  </a:lnTo>
                  <a:lnTo>
                    <a:pt x="7672" y="3094160"/>
                  </a:lnTo>
                  <a:lnTo>
                    <a:pt x="7672" y="2880010"/>
                  </a:lnTo>
                  <a:lnTo>
                    <a:pt x="7672" y="2947008"/>
                  </a:lnTo>
                  <a:lnTo>
                    <a:pt x="7672" y="197087"/>
                  </a:lnTo>
                  <a:lnTo>
                    <a:pt x="7672" y="3292562"/>
                  </a:lnTo>
                  <a:lnTo>
                    <a:pt x="7672" y="164239"/>
                  </a:lnTo>
                  <a:lnTo>
                    <a:pt x="7672" y="3308322"/>
                  </a:lnTo>
                  <a:lnTo>
                    <a:pt x="7672" y="279858"/>
                  </a:lnTo>
                  <a:lnTo>
                    <a:pt x="7672" y="3292562"/>
                  </a:lnTo>
                  <a:lnTo>
                    <a:pt x="7672" y="312705"/>
                  </a:lnTo>
                  <a:lnTo>
                    <a:pt x="7672" y="3045551"/>
                  </a:lnTo>
                  <a:lnTo>
                    <a:pt x="7672" y="229935"/>
                  </a:lnTo>
                  <a:lnTo>
                    <a:pt x="7672" y="494020"/>
                  </a:lnTo>
                  <a:lnTo>
                    <a:pt x="8952" y="542628"/>
                  </a:lnTo>
                  <a:lnTo>
                    <a:pt x="8952" y="427010"/>
                  </a:lnTo>
                  <a:lnTo>
                    <a:pt x="10233" y="542628"/>
                  </a:lnTo>
                  <a:lnTo>
                    <a:pt x="10233" y="459857"/>
                  </a:lnTo>
                  <a:lnTo>
                    <a:pt x="10233" y="2897085"/>
                  </a:lnTo>
                  <a:lnTo>
                    <a:pt x="11514" y="494020"/>
                  </a:lnTo>
                  <a:lnTo>
                    <a:pt x="11514" y="411249"/>
                  </a:lnTo>
                  <a:lnTo>
                    <a:pt x="11514" y="526868"/>
                  </a:lnTo>
                  <a:lnTo>
                    <a:pt x="11514" y="394162"/>
                  </a:lnTo>
                  <a:lnTo>
                    <a:pt x="11514" y="509780"/>
                  </a:lnTo>
                  <a:lnTo>
                    <a:pt x="11514" y="312705"/>
                  </a:lnTo>
                </a:path>
              </a:pathLst>
            </a:custGeom>
            <a:ln w="12802">
              <a:solidFill>
                <a:srgbClr val="7FCCFF"/>
              </a:solidFill>
            </a:ln>
          </p:spPr>
          <p:txBody>
            <a:bodyPr wrap="square" lIns="0" tIns="0" rIns="0" bIns="0" rtlCol="0"/>
            <a:lstStyle/>
            <a:p>
              <a:endParaRPr/>
            </a:p>
          </p:txBody>
        </p:sp>
        <p:sp>
          <p:nvSpPr>
            <p:cNvPr id="316" name="object 315"/>
            <p:cNvSpPr/>
            <p:nvPr/>
          </p:nvSpPr>
          <p:spPr>
            <a:xfrm>
              <a:off x="3468533" y="2094048"/>
              <a:ext cx="10968" cy="2876550"/>
            </a:xfrm>
            <a:custGeom>
              <a:avLst/>
              <a:gdLst/>
              <a:ahLst/>
              <a:cxnLst/>
              <a:rect l="l" t="t" r="r" b="b"/>
              <a:pathLst>
                <a:path w="12064" h="3260090">
                  <a:moveTo>
                    <a:pt x="0" y="478247"/>
                  </a:moveTo>
                  <a:lnTo>
                    <a:pt x="0" y="609638"/>
                  </a:lnTo>
                  <a:lnTo>
                    <a:pt x="0" y="214162"/>
                  </a:lnTo>
                  <a:lnTo>
                    <a:pt x="0" y="478247"/>
                  </a:lnTo>
                  <a:lnTo>
                    <a:pt x="0" y="0"/>
                  </a:lnTo>
                  <a:lnTo>
                    <a:pt x="0" y="3062626"/>
                  </a:lnTo>
                  <a:lnTo>
                    <a:pt x="0" y="82770"/>
                  </a:lnTo>
                  <a:lnTo>
                    <a:pt x="0" y="3145397"/>
                  </a:lnTo>
                  <a:lnTo>
                    <a:pt x="0" y="148466"/>
                  </a:lnTo>
                  <a:lnTo>
                    <a:pt x="0" y="3062626"/>
                  </a:lnTo>
                  <a:lnTo>
                    <a:pt x="0" y="708169"/>
                  </a:lnTo>
                  <a:lnTo>
                    <a:pt x="1280" y="461159"/>
                  </a:lnTo>
                  <a:lnTo>
                    <a:pt x="1280" y="279845"/>
                  </a:lnTo>
                  <a:lnTo>
                    <a:pt x="1280" y="675321"/>
                  </a:lnTo>
                  <a:lnTo>
                    <a:pt x="1280" y="445399"/>
                  </a:lnTo>
                  <a:lnTo>
                    <a:pt x="1280" y="692409"/>
                  </a:lnTo>
                  <a:lnTo>
                    <a:pt x="2561" y="642473"/>
                  </a:lnTo>
                  <a:lnTo>
                    <a:pt x="2561" y="708169"/>
                  </a:lnTo>
                  <a:lnTo>
                    <a:pt x="2561" y="659561"/>
                  </a:lnTo>
                  <a:lnTo>
                    <a:pt x="2561" y="3211093"/>
                  </a:lnTo>
                  <a:lnTo>
                    <a:pt x="2561" y="3045551"/>
                  </a:lnTo>
                  <a:lnTo>
                    <a:pt x="2561" y="3095474"/>
                  </a:lnTo>
                  <a:lnTo>
                    <a:pt x="3842" y="3045551"/>
                  </a:lnTo>
                  <a:lnTo>
                    <a:pt x="3842" y="511095"/>
                  </a:lnTo>
                  <a:lnTo>
                    <a:pt x="5123" y="642473"/>
                  </a:lnTo>
                  <a:lnTo>
                    <a:pt x="5123" y="279845"/>
                  </a:lnTo>
                  <a:lnTo>
                    <a:pt x="5123" y="576790"/>
                  </a:lnTo>
                  <a:lnTo>
                    <a:pt x="5123" y="428311"/>
                  </a:lnTo>
                  <a:lnTo>
                    <a:pt x="5123" y="3259701"/>
                  </a:lnTo>
                  <a:lnTo>
                    <a:pt x="5123" y="428311"/>
                  </a:lnTo>
                  <a:lnTo>
                    <a:pt x="5123" y="3243941"/>
                  </a:lnTo>
                  <a:lnTo>
                    <a:pt x="5123" y="3029778"/>
                  </a:lnTo>
                  <a:lnTo>
                    <a:pt x="5123" y="3112549"/>
                  </a:lnTo>
                  <a:lnTo>
                    <a:pt x="5123" y="511095"/>
                  </a:lnTo>
                  <a:lnTo>
                    <a:pt x="5123" y="3178245"/>
                  </a:lnTo>
                  <a:lnTo>
                    <a:pt x="5123" y="526855"/>
                  </a:lnTo>
                  <a:lnTo>
                    <a:pt x="5123" y="708169"/>
                  </a:lnTo>
                  <a:lnTo>
                    <a:pt x="6403" y="659561"/>
                  </a:lnTo>
                  <a:lnTo>
                    <a:pt x="6403" y="708169"/>
                  </a:lnTo>
                  <a:lnTo>
                    <a:pt x="7684" y="3145397"/>
                  </a:lnTo>
                  <a:lnTo>
                    <a:pt x="7684" y="3045551"/>
                  </a:lnTo>
                  <a:lnTo>
                    <a:pt x="7684" y="3194018"/>
                  </a:lnTo>
                  <a:lnTo>
                    <a:pt x="7684" y="3045551"/>
                  </a:lnTo>
                  <a:lnTo>
                    <a:pt x="7684" y="3194018"/>
                  </a:lnTo>
                  <a:lnTo>
                    <a:pt x="7684" y="3062626"/>
                  </a:lnTo>
                  <a:lnTo>
                    <a:pt x="7684" y="3145397"/>
                  </a:lnTo>
                  <a:lnTo>
                    <a:pt x="7684" y="3029778"/>
                  </a:lnTo>
                  <a:lnTo>
                    <a:pt x="8965" y="576790"/>
                  </a:lnTo>
                  <a:lnTo>
                    <a:pt x="8965" y="3194018"/>
                  </a:lnTo>
                  <a:lnTo>
                    <a:pt x="8965" y="692409"/>
                  </a:lnTo>
                  <a:lnTo>
                    <a:pt x="8965" y="3145397"/>
                  </a:lnTo>
                  <a:lnTo>
                    <a:pt x="8965" y="609638"/>
                  </a:lnTo>
                  <a:lnTo>
                    <a:pt x="8965" y="3062626"/>
                  </a:lnTo>
                  <a:lnTo>
                    <a:pt x="8965" y="708169"/>
                  </a:lnTo>
                  <a:lnTo>
                    <a:pt x="8965" y="3062626"/>
                  </a:lnTo>
                  <a:lnTo>
                    <a:pt x="8965" y="692409"/>
                  </a:lnTo>
                  <a:lnTo>
                    <a:pt x="10246" y="675321"/>
                  </a:lnTo>
                  <a:lnTo>
                    <a:pt x="11526" y="692409"/>
                  </a:lnTo>
                  <a:lnTo>
                    <a:pt x="11526" y="576790"/>
                  </a:lnTo>
                </a:path>
              </a:pathLst>
            </a:custGeom>
            <a:ln w="12802">
              <a:solidFill>
                <a:srgbClr val="7FCCFF"/>
              </a:solidFill>
            </a:ln>
          </p:spPr>
          <p:txBody>
            <a:bodyPr wrap="square" lIns="0" tIns="0" rIns="0" bIns="0" rtlCol="0"/>
            <a:lstStyle/>
            <a:p>
              <a:endParaRPr/>
            </a:p>
          </p:txBody>
        </p:sp>
        <p:sp>
          <p:nvSpPr>
            <p:cNvPr id="317" name="object 316"/>
            <p:cNvSpPr/>
            <p:nvPr/>
          </p:nvSpPr>
          <p:spPr>
            <a:xfrm>
              <a:off x="3479012" y="2211130"/>
              <a:ext cx="9814" cy="2861422"/>
            </a:xfrm>
            <a:custGeom>
              <a:avLst/>
              <a:gdLst/>
              <a:ahLst/>
              <a:cxnLst/>
              <a:rect l="l" t="t" r="r" b="b"/>
              <a:pathLst>
                <a:path w="10795" h="3242945">
                  <a:moveTo>
                    <a:pt x="0" y="444097"/>
                  </a:moveTo>
                  <a:lnTo>
                    <a:pt x="0" y="361314"/>
                  </a:lnTo>
                  <a:lnTo>
                    <a:pt x="0" y="509780"/>
                  </a:lnTo>
                  <a:lnTo>
                    <a:pt x="0" y="295618"/>
                  </a:lnTo>
                  <a:lnTo>
                    <a:pt x="0" y="2897085"/>
                  </a:lnTo>
                  <a:lnTo>
                    <a:pt x="0" y="361314"/>
                  </a:lnTo>
                  <a:lnTo>
                    <a:pt x="0" y="2962781"/>
                  </a:lnTo>
                  <a:lnTo>
                    <a:pt x="1268" y="476945"/>
                  </a:lnTo>
                  <a:lnTo>
                    <a:pt x="1268" y="427010"/>
                  </a:lnTo>
                  <a:lnTo>
                    <a:pt x="1268" y="2945706"/>
                  </a:lnTo>
                  <a:lnTo>
                    <a:pt x="1268" y="509780"/>
                  </a:lnTo>
                  <a:lnTo>
                    <a:pt x="2548" y="526868"/>
                  </a:lnTo>
                  <a:lnTo>
                    <a:pt x="2548" y="279858"/>
                  </a:lnTo>
                  <a:lnTo>
                    <a:pt x="2548" y="411249"/>
                  </a:lnTo>
                  <a:lnTo>
                    <a:pt x="2548" y="295618"/>
                  </a:lnTo>
                  <a:lnTo>
                    <a:pt x="2548" y="345553"/>
                  </a:lnTo>
                  <a:lnTo>
                    <a:pt x="2548" y="114304"/>
                  </a:lnTo>
                  <a:lnTo>
                    <a:pt x="2548" y="542628"/>
                  </a:lnTo>
                  <a:lnTo>
                    <a:pt x="2548" y="411249"/>
                  </a:lnTo>
                  <a:lnTo>
                    <a:pt x="2548" y="459857"/>
                  </a:lnTo>
                  <a:lnTo>
                    <a:pt x="2548" y="444097"/>
                  </a:lnTo>
                  <a:lnTo>
                    <a:pt x="5110" y="509780"/>
                  </a:lnTo>
                  <a:lnTo>
                    <a:pt x="5110" y="2929933"/>
                  </a:lnTo>
                  <a:lnTo>
                    <a:pt x="5110" y="411249"/>
                  </a:lnTo>
                  <a:lnTo>
                    <a:pt x="5110" y="3127008"/>
                  </a:lnTo>
                  <a:lnTo>
                    <a:pt x="5110" y="2897085"/>
                  </a:lnTo>
                  <a:lnTo>
                    <a:pt x="5110" y="2912858"/>
                  </a:lnTo>
                  <a:lnTo>
                    <a:pt x="5110" y="295618"/>
                  </a:lnTo>
                  <a:lnTo>
                    <a:pt x="5110" y="3176943"/>
                  </a:lnTo>
                  <a:lnTo>
                    <a:pt x="5110" y="212847"/>
                  </a:lnTo>
                  <a:lnTo>
                    <a:pt x="5110" y="3127008"/>
                  </a:lnTo>
                  <a:lnTo>
                    <a:pt x="5110" y="179999"/>
                  </a:lnTo>
                  <a:lnTo>
                    <a:pt x="5110" y="2945706"/>
                  </a:lnTo>
                  <a:lnTo>
                    <a:pt x="5110" y="262783"/>
                  </a:lnTo>
                  <a:lnTo>
                    <a:pt x="5110" y="559716"/>
                  </a:lnTo>
                  <a:lnTo>
                    <a:pt x="5110" y="394162"/>
                  </a:lnTo>
                  <a:lnTo>
                    <a:pt x="6391" y="427010"/>
                  </a:lnTo>
                  <a:lnTo>
                    <a:pt x="6391" y="492705"/>
                  </a:lnTo>
                  <a:lnTo>
                    <a:pt x="6391" y="295618"/>
                  </a:lnTo>
                  <a:lnTo>
                    <a:pt x="6391" y="444097"/>
                  </a:lnTo>
                  <a:lnTo>
                    <a:pt x="7684" y="492705"/>
                  </a:lnTo>
                  <a:lnTo>
                    <a:pt x="7684" y="2912858"/>
                  </a:lnTo>
                  <a:lnTo>
                    <a:pt x="8952" y="526868"/>
                  </a:lnTo>
                  <a:lnTo>
                    <a:pt x="8952" y="361314"/>
                  </a:lnTo>
                  <a:lnTo>
                    <a:pt x="8952" y="526868"/>
                  </a:lnTo>
                  <a:lnTo>
                    <a:pt x="8952" y="15773"/>
                  </a:lnTo>
                  <a:lnTo>
                    <a:pt x="8952" y="444097"/>
                  </a:lnTo>
                  <a:lnTo>
                    <a:pt x="8952" y="15773"/>
                  </a:lnTo>
                  <a:lnTo>
                    <a:pt x="8952" y="2962781"/>
                  </a:lnTo>
                  <a:lnTo>
                    <a:pt x="8952" y="0"/>
                  </a:lnTo>
                  <a:lnTo>
                    <a:pt x="8952" y="3127008"/>
                  </a:lnTo>
                  <a:lnTo>
                    <a:pt x="8952" y="131391"/>
                  </a:lnTo>
                  <a:lnTo>
                    <a:pt x="8952" y="3225551"/>
                  </a:lnTo>
                  <a:lnTo>
                    <a:pt x="8952" y="279858"/>
                  </a:lnTo>
                  <a:lnTo>
                    <a:pt x="8952" y="3242639"/>
                  </a:lnTo>
                  <a:lnTo>
                    <a:pt x="8952" y="3159856"/>
                  </a:lnTo>
                  <a:lnTo>
                    <a:pt x="10233" y="378401"/>
                  </a:lnTo>
                  <a:lnTo>
                    <a:pt x="10233" y="3144095"/>
                  </a:lnTo>
                  <a:lnTo>
                    <a:pt x="10233" y="3012704"/>
                  </a:lnTo>
                </a:path>
              </a:pathLst>
            </a:custGeom>
            <a:ln w="12802">
              <a:solidFill>
                <a:srgbClr val="7FCCFF"/>
              </a:solidFill>
            </a:ln>
          </p:spPr>
          <p:txBody>
            <a:bodyPr wrap="square" lIns="0" tIns="0" rIns="0" bIns="0" rtlCol="0"/>
            <a:lstStyle/>
            <a:p>
              <a:endParaRPr/>
            </a:p>
          </p:txBody>
        </p:sp>
        <p:sp>
          <p:nvSpPr>
            <p:cNvPr id="318" name="object 317"/>
            <p:cNvSpPr/>
            <p:nvPr/>
          </p:nvSpPr>
          <p:spPr>
            <a:xfrm>
              <a:off x="3488317" y="2327064"/>
              <a:ext cx="8659" cy="2876550"/>
            </a:xfrm>
            <a:custGeom>
              <a:avLst/>
              <a:gdLst/>
              <a:ahLst/>
              <a:cxnLst/>
              <a:rect l="l" t="t" r="r" b="b"/>
              <a:pathLst>
                <a:path w="9525" h="3260090">
                  <a:moveTo>
                    <a:pt x="0" y="2881312"/>
                  </a:moveTo>
                  <a:lnTo>
                    <a:pt x="0" y="411236"/>
                  </a:lnTo>
                  <a:lnTo>
                    <a:pt x="0" y="2798541"/>
                  </a:lnTo>
                  <a:lnTo>
                    <a:pt x="1280" y="2781467"/>
                  </a:lnTo>
                  <a:lnTo>
                    <a:pt x="1280" y="2765693"/>
                  </a:lnTo>
                  <a:lnTo>
                    <a:pt x="1280" y="2848464"/>
                  </a:lnTo>
                  <a:lnTo>
                    <a:pt x="1280" y="229922"/>
                  </a:lnTo>
                  <a:lnTo>
                    <a:pt x="1280" y="411236"/>
                  </a:lnTo>
                  <a:lnTo>
                    <a:pt x="1280" y="378388"/>
                  </a:lnTo>
                  <a:lnTo>
                    <a:pt x="1280" y="2765693"/>
                  </a:lnTo>
                  <a:lnTo>
                    <a:pt x="2561" y="2765693"/>
                  </a:lnTo>
                  <a:lnTo>
                    <a:pt x="2561" y="2781467"/>
                  </a:lnTo>
                  <a:lnTo>
                    <a:pt x="2561" y="312705"/>
                  </a:lnTo>
                  <a:lnTo>
                    <a:pt x="2561" y="2947008"/>
                  </a:lnTo>
                  <a:lnTo>
                    <a:pt x="2561" y="2929920"/>
                  </a:lnTo>
                  <a:lnTo>
                    <a:pt x="3842" y="2798541"/>
                  </a:lnTo>
                  <a:lnTo>
                    <a:pt x="3842" y="131378"/>
                  </a:lnTo>
                  <a:lnTo>
                    <a:pt x="3842" y="3161170"/>
                  </a:lnTo>
                  <a:lnTo>
                    <a:pt x="3842" y="2798541"/>
                  </a:lnTo>
                  <a:lnTo>
                    <a:pt x="3842" y="2929920"/>
                  </a:lnTo>
                  <a:lnTo>
                    <a:pt x="3842" y="115618"/>
                  </a:lnTo>
                  <a:lnTo>
                    <a:pt x="3842" y="3259714"/>
                  </a:lnTo>
                  <a:lnTo>
                    <a:pt x="3842" y="2864237"/>
                  </a:lnTo>
                  <a:lnTo>
                    <a:pt x="3842" y="2962768"/>
                  </a:lnTo>
                  <a:lnTo>
                    <a:pt x="3842" y="81456"/>
                  </a:lnTo>
                  <a:lnTo>
                    <a:pt x="3842" y="3226866"/>
                  </a:lnTo>
                  <a:lnTo>
                    <a:pt x="3842" y="2765693"/>
                  </a:lnTo>
                  <a:lnTo>
                    <a:pt x="3842" y="2798541"/>
                  </a:lnTo>
                  <a:lnTo>
                    <a:pt x="3842" y="0"/>
                  </a:lnTo>
                  <a:lnTo>
                    <a:pt x="3842" y="3161170"/>
                  </a:lnTo>
                  <a:lnTo>
                    <a:pt x="3842" y="295618"/>
                  </a:lnTo>
                  <a:lnTo>
                    <a:pt x="3842" y="3161170"/>
                  </a:lnTo>
                  <a:lnTo>
                    <a:pt x="3842" y="2765693"/>
                  </a:lnTo>
                  <a:lnTo>
                    <a:pt x="3842" y="2995616"/>
                  </a:lnTo>
                  <a:lnTo>
                    <a:pt x="3842" y="2798541"/>
                  </a:lnTo>
                  <a:lnTo>
                    <a:pt x="3842" y="2947008"/>
                  </a:lnTo>
                  <a:lnTo>
                    <a:pt x="3842" y="2897085"/>
                  </a:lnTo>
                  <a:lnTo>
                    <a:pt x="5123" y="411236"/>
                  </a:lnTo>
                  <a:lnTo>
                    <a:pt x="6403" y="428324"/>
                  </a:lnTo>
                  <a:lnTo>
                    <a:pt x="6403" y="395476"/>
                  </a:lnTo>
                  <a:lnTo>
                    <a:pt x="7684" y="279858"/>
                  </a:lnTo>
                  <a:lnTo>
                    <a:pt x="7684" y="2848464"/>
                  </a:lnTo>
                  <a:lnTo>
                    <a:pt x="7684" y="65695"/>
                  </a:lnTo>
                  <a:lnTo>
                    <a:pt x="7684" y="3045551"/>
                  </a:lnTo>
                  <a:lnTo>
                    <a:pt x="7684" y="2831389"/>
                  </a:lnTo>
                  <a:lnTo>
                    <a:pt x="7684" y="2929920"/>
                  </a:lnTo>
                  <a:lnTo>
                    <a:pt x="7684" y="131378"/>
                  </a:lnTo>
                  <a:lnTo>
                    <a:pt x="7684" y="3209778"/>
                  </a:lnTo>
                  <a:lnTo>
                    <a:pt x="7684" y="2897085"/>
                  </a:lnTo>
                  <a:lnTo>
                    <a:pt x="7684" y="2962768"/>
                  </a:lnTo>
                  <a:lnTo>
                    <a:pt x="7684" y="115618"/>
                  </a:lnTo>
                  <a:lnTo>
                    <a:pt x="7684" y="3209778"/>
                  </a:lnTo>
                  <a:lnTo>
                    <a:pt x="7684" y="2897085"/>
                  </a:lnTo>
                  <a:lnTo>
                    <a:pt x="7684" y="2929920"/>
                  </a:lnTo>
                  <a:lnTo>
                    <a:pt x="7684" y="197074"/>
                  </a:lnTo>
                  <a:lnTo>
                    <a:pt x="7684" y="3144095"/>
                  </a:lnTo>
                  <a:lnTo>
                    <a:pt x="7684" y="411236"/>
                  </a:lnTo>
                  <a:lnTo>
                    <a:pt x="8965" y="2929920"/>
                  </a:lnTo>
                  <a:lnTo>
                    <a:pt x="8965" y="3078399"/>
                  </a:lnTo>
                  <a:lnTo>
                    <a:pt x="8965" y="2962768"/>
                  </a:lnTo>
                </a:path>
              </a:pathLst>
            </a:custGeom>
            <a:ln w="12802">
              <a:solidFill>
                <a:srgbClr val="7FCCFF"/>
              </a:solidFill>
            </a:ln>
          </p:spPr>
          <p:txBody>
            <a:bodyPr wrap="square" lIns="0" tIns="0" rIns="0" bIns="0" rtlCol="0"/>
            <a:lstStyle/>
            <a:p>
              <a:endParaRPr/>
            </a:p>
          </p:txBody>
        </p:sp>
        <p:sp>
          <p:nvSpPr>
            <p:cNvPr id="319" name="object 318"/>
            <p:cNvSpPr/>
            <p:nvPr/>
          </p:nvSpPr>
          <p:spPr>
            <a:xfrm>
              <a:off x="3496467" y="2311986"/>
              <a:ext cx="14432" cy="2775697"/>
            </a:xfrm>
            <a:custGeom>
              <a:avLst/>
              <a:gdLst/>
              <a:ahLst/>
              <a:cxnLst/>
              <a:rect l="l" t="t" r="r" b="b"/>
              <a:pathLst>
                <a:path w="15875" h="3145790">
                  <a:moveTo>
                    <a:pt x="0" y="2979856"/>
                  </a:moveTo>
                  <a:lnTo>
                    <a:pt x="0" y="2782781"/>
                  </a:lnTo>
                  <a:lnTo>
                    <a:pt x="0" y="2865552"/>
                  </a:lnTo>
                  <a:lnTo>
                    <a:pt x="1280" y="461172"/>
                  </a:lnTo>
                  <a:lnTo>
                    <a:pt x="1280" y="412564"/>
                  </a:lnTo>
                  <a:lnTo>
                    <a:pt x="1280" y="428324"/>
                  </a:lnTo>
                  <a:lnTo>
                    <a:pt x="1280" y="345553"/>
                  </a:lnTo>
                  <a:lnTo>
                    <a:pt x="2561" y="2881325"/>
                  </a:lnTo>
                  <a:lnTo>
                    <a:pt x="2561" y="2947008"/>
                  </a:lnTo>
                  <a:lnTo>
                    <a:pt x="2561" y="345553"/>
                  </a:lnTo>
                  <a:lnTo>
                    <a:pt x="2561" y="3045551"/>
                  </a:lnTo>
                  <a:lnTo>
                    <a:pt x="2561" y="2782781"/>
                  </a:lnTo>
                  <a:lnTo>
                    <a:pt x="3842" y="2848477"/>
                  </a:lnTo>
                  <a:lnTo>
                    <a:pt x="3842" y="2865552"/>
                  </a:lnTo>
                  <a:lnTo>
                    <a:pt x="3842" y="247010"/>
                  </a:lnTo>
                  <a:lnTo>
                    <a:pt x="3842" y="3045551"/>
                  </a:lnTo>
                  <a:lnTo>
                    <a:pt x="3842" y="362641"/>
                  </a:lnTo>
                  <a:lnTo>
                    <a:pt x="3842" y="3145410"/>
                  </a:lnTo>
                  <a:lnTo>
                    <a:pt x="3842" y="2798554"/>
                  </a:lnTo>
                  <a:lnTo>
                    <a:pt x="3842" y="2996943"/>
                  </a:lnTo>
                  <a:lnTo>
                    <a:pt x="3842" y="2914173"/>
                  </a:lnTo>
                  <a:lnTo>
                    <a:pt x="3842" y="2947008"/>
                  </a:lnTo>
                  <a:lnTo>
                    <a:pt x="3842" y="412564"/>
                  </a:lnTo>
                  <a:lnTo>
                    <a:pt x="3842" y="2848477"/>
                  </a:lnTo>
                  <a:lnTo>
                    <a:pt x="3842" y="378401"/>
                  </a:lnTo>
                  <a:lnTo>
                    <a:pt x="7684" y="2815629"/>
                  </a:lnTo>
                  <a:lnTo>
                    <a:pt x="7684" y="2848477"/>
                  </a:lnTo>
                  <a:lnTo>
                    <a:pt x="7684" y="296945"/>
                  </a:lnTo>
                  <a:lnTo>
                    <a:pt x="7684" y="395476"/>
                  </a:lnTo>
                  <a:lnTo>
                    <a:pt x="7684" y="231249"/>
                  </a:lnTo>
                  <a:lnTo>
                    <a:pt x="7684" y="279858"/>
                  </a:lnTo>
                  <a:lnTo>
                    <a:pt x="7684" y="148466"/>
                  </a:lnTo>
                  <a:lnTo>
                    <a:pt x="7684" y="362641"/>
                  </a:lnTo>
                  <a:lnTo>
                    <a:pt x="7684" y="181314"/>
                  </a:lnTo>
                  <a:lnTo>
                    <a:pt x="7684" y="461172"/>
                  </a:lnTo>
                  <a:lnTo>
                    <a:pt x="7684" y="329793"/>
                  </a:lnTo>
                  <a:lnTo>
                    <a:pt x="7684" y="428324"/>
                  </a:lnTo>
                  <a:lnTo>
                    <a:pt x="7684" y="312705"/>
                  </a:lnTo>
                  <a:lnTo>
                    <a:pt x="10246" y="2798554"/>
                  </a:lnTo>
                  <a:lnTo>
                    <a:pt x="10246" y="412564"/>
                  </a:lnTo>
                  <a:lnTo>
                    <a:pt x="10246" y="2815629"/>
                  </a:lnTo>
                  <a:lnTo>
                    <a:pt x="10246" y="148466"/>
                  </a:lnTo>
                  <a:lnTo>
                    <a:pt x="10246" y="445412"/>
                  </a:lnTo>
                  <a:lnTo>
                    <a:pt x="10246" y="247010"/>
                  </a:lnTo>
                  <a:lnTo>
                    <a:pt x="10246" y="296945"/>
                  </a:lnTo>
                  <a:lnTo>
                    <a:pt x="10246" y="0"/>
                  </a:lnTo>
                  <a:lnTo>
                    <a:pt x="10246" y="461172"/>
                  </a:lnTo>
                  <a:lnTo>
                    <a:pt x="11526" y="148466"/>
                  </a:lnTo>
                  <a:lnTo>
                    <a:pt x="11526" y="17087"/>
                  </a:lnTo>
                  <a:lnTo>
                    <a:pt x="11526" y="461172"/>
                  </a:lnTo>
                  <a:lnTo>
                    <a:pt x="11526" y="49935"/>
                  </a:lnTo>
                  <a:lnTo>
                    <a:pt x="11526" y="428324"/>
                  </a:lnTo>
                  <a:lnTo>
                    <a:pt x="11526" y="395476"/>
                  </a:lnTo>
                  <a:lnTo>
                    <a:pt x="11526" y="412564"/>
                  </a:lnTo>
                  <a:lnTo>
                    <a:pt x="11526" y="214162"/>
                  </a:lnTo>
                  <a:lnTo>
                    <a:pt x="11526" y="395476"/>
                  </a:lnTo>
                  <a:lnTo>
                    <a:pt x="12795" y="198401"/>
                  </a:lnTo>
                  <a:lnTo>
                    <a:pt x="12795" y="181314"/>
                  </a:lnTo>
                  <a:lnTo>
                    <a:pt x="12795" y="461172"/>
                  </a:lnTo>
                  <a:lnTo>
                    <a:pt x="12795" y="231249"/>
                  </a:lnTo>
                  <a:lnTo>
                    <a:pt x="12795" y="395476"/>
                  </a:lnTo>
                  <a:lnTo>
                    <a:pt x="12795" y="264097"/>
                  </a:lnTo>
                  <a:lnTo>
                    <a:pt x="12795" y="461172"/>
                  </a:lnTo>
                  <a:lnTo>
                    <a:pt x="12795" y="312705"/>
                  </a:lnTo>
                  <a:lnTo>
                    <a:pt x="12795" y="362641"/>
                  </a:lnTo>
                  <a:lnTo>
                    <a:pt x="14075" y="378401"/>
                  </a:lnTo>
                  <a:lnTo>
                    <a:pt x="14075" y="264097"/>
                  </a:lnTo>
                  <a:lnTo>
                    <a:pt x="15369" y="296945"/>
                  </a:lnTo>
                  <a:lnTo>
                    <a:pt x="15369" y="279858"/>
                  </a:lnTo>
                  <a:lnTo>
                    <a:pt x="15369" y="2931247"/>
                  </a:lnTo>
                  <a:lnTo>
                    <a:pt x="15369" y="214162"/>
                  </a:lnTo>
                </a:path>
              </a:pathLst>
            </a:custGeom>
            <a:ln w="12802">
              <a:solidFill>
                <a:srgbClr val="7FCCFF"/>
              </a:solidFill>
            </a:ln>
          </p:spPr>
          <p:txBody>
            <a:bodyPr wrap="square" lIns="0" tIns="0" rIns="0" bIns="0" rtlCol="0"/>
            <a:lstStyle/>
            <a:p>
              <a:endParaRPr/>
            </a:p>
          </p:txBody>
        </p:sp>
        <p:sp>
          <p:nvSpPr>
            <p:cNvPr id="320" name="object 319"/>
            <p:cNvSpPr/>
            <p:nvPr/>
          </p:nvSpPr>
          <p:spPr>
            <a:xfrm>
              <a:off x="3510440" y="2065064"/>
              <a:ext cx="8659" cy="2905685"/>
            </a:xfrm>
            <a:custGeom>
              <a:avLst/>
              <a:gdLst/>
              <a:ahLst/>
              <a:cxnLst/>
              <a:rect l="l" t="t" r="r" b="b"/>
              <a:pathLst>
                <a:path w="9525" h="3293110">
                  <a:moveTo>
                    <a:pt x="0" y="494007"/>
                  </a:moveTo>
                  <a:lnTo>
                    <a:pt x="0" y="3292549"/>
                  </a:lnTo>
                  <a:lnTo>
                    <a:pt x="0" y="461159"/>
                  </a:lnTo>
                  <a:lnTo>
                    <a:pt x="0" y="3161170"/>
                  </a:lnTo>
                  <a:lnTo>
                    <a:pt x="0" y="362628"/>
                  </a:lnTo>
                  <a:lnTo>
                    <a:pt x="0" y="526855"/>
                  </a:lnTo>
                  <a:lnTo>
                    <a:pt x="0" y="412551"/>
                  </a:lnTo>
                  <a:lnTo>
                    <a:pt x="0" y="576790"/>
                  </a:lnTo>
                  <a:lnTo>
                    <a:pt x="0" y="461159"/>
                  </a:lnTo>
                  <a:lnTo>
                    <a:pt x="0" y="725257"/>
                  </a:lnTo>
                  <a:lnTo>
                    <a:pt x="0" y="625399"/>
                  </a:lnTo>
                  <a:lnTo>
                    <a:pt x="1268" y="625399"/>
                  </a:lnTo>
                  <a:lnTo>
                    <a:pt x="1268" y="609638"/>
                  </a:lnTo>
                  <a:lnTo>
                    <a:pt x="1268" y="741017"/>
                  </a:lnTo>
                  <a:lnTo>
                    <a:pt x="1268" y="642486"/>
                  </a:lnTo>
                  <a:lnTo>
                    <a:pt x="1268" y="3095474"/>
                  </a:lnTo>
                  <a:lnTo>
                    <a:pt x="1268" y="625399"/>
                  </a:lnTo>
                  <a:lnTo>
                    <a:pt x="2548" y="725257"/>
                  </a:lnTo>
                  <a:lnTo>
                    <a:pt x="2548" y="526855"/>
                  </a:lnTo>
                  <a:lnTo>
                    <a:pt x="2548" y="741017"/>
                  </a:lnTo>
                  <a:lnTo>
                    <a:pt x="2548" y="412551"/>
                  </a:lnTo>
                  <a:lnTo>
                    <a:pt x="2548" y="741017"/>
                  </a:lnTo>
                  <a:lnTo>
                    <a:pt x="3829" y="3078399"/>
                  </a:lnTo>
                  <a:lnTo>
                    <a:pt x="3829" y="478247"/>
                  </a:lnTo>
                  <a:lnTo>
                    <a:pt x="3829" y="3078399"/>
                  </a:lnTo>
                  <a:lnTo>
                    <a:pt x="3829" y="264084"/>
                  </a:lnTo>
                  <a:lnTo>
                    <a:pt x="3829" y="3145397"/>
                  </a:lnTo>
                  <a:lnTo>
                    <a:pt x="3829" y="65695"/>
                  </a:lnTo>
                  <a:lnTo>
                    <a:pt x="3829" y="3111247"/>
                  </a:lnTo>
                  <a:lnTo>
                    <a:pt x="3829" y="115618"/>
                  </a:lnTo>
                  <a:lnTo>
                    <a:pt x="3829" y="3178245"/>
                  </a:lnTo>
                  <a:lnTo>
                    <a:pt x="3829" y="214162"/>
                  </a:lnTo>
                  <a:lnTo>
                    <a:pt x="3829" y="3128322"/>
                  </a:lnTo>
                  <a:lnTo>
                    <a:pt x="3829" y="3078399"/>
                  </a:lnTo>
                  <a:lnTo>
                    <a:pt x="5110" y="511095"/>
                  </a:lnTo>
                  <a:lnTo>
                    <a:pt x="5110" y="494007"/>
                  </a:lnTo>
                  <a:lnTo>
                    <a:pt x="5110" y="3178245"/>
                  </a:lnTo>
                  <a:lnTo>
                    <a:pt x="5110" y="494007"/>
                  </a:lnTo>
                  <a:lnTo>
                    <a:pt x="5110" y="741017"/>
                  </a:lnTo>
                  <a:lnTo>
                    <a:pt x="5110" y="511095"/>
                  </a:lnTo>
                  <a:lnTo>
                    <a:pt x="5110" y="658246"/>
                  </a:lnTo>
                  <a:lnTo>
                    <a:pt x="5110" y="576790"/>
                  </a:lnTo>
                  <a:lnTo>
                    <a:pt x="6391" y="741017"/>
                  </a:lnTo>
                  <a:lnTo>
                    <a:pt x="6391" y="658246"/>
                  </a:lnTo>
                  <a:lnTo>
                    <a:pt x="6391" y="741017"/>
                  </a:lnTo>
                  <a:lnTo>
                    <a:pt x="6391" y="642486"/>
                  </a:lnTo>
                  <a:lnTo>
                    <a:pt x="7672" y="741017"/>
                  </a:lnTo>
                  <a:lnTo>
                    <a:pt x="7672" y="3095474"/>
                  </a:lnTo>
                  <a:lnTo>
                    <a:pt x="7672" y="296932"/>
                  </a:lnTo>
                  <a:lnTo>
                    <a:pt x="7672" y="708169"/>
                  </a:lnTo>
                  <a:lnTo>
                    <a:pt x="7672" y="165541"/>
                  </a:lnTo>
                  <a:lnTo>
                    <a:pt x="7672" y="3178245"/>
                  </a:lnTo>
                  <a:lnTo>
                    <a:pt x="8952" y="642486"/>
                  </a:lnTo>
                  <a:lnTo>
                    <a:pt x="8952" y="82770"/>
                  </a:lnTo>
                  <a:lnTo>
                    <a:pt x="8952" y="3243941"/>
                  </a:lnTo>
                  <a:lnTo>
                    <a:pt x="8952" y="0"/>
                  </a:lnTo>
                  <a:lnTo>
                    <a:pt x="8952" y="345540"/>
                  </a:lnTo>
                </a:path>
              </a:pathLst>
            </a:custGeom>
            <a:ln w="12802">
              <a:solidFill>
                <a:srgbClr val="7FCCFF"/>
              </a:solidFill>
            </a:ln>
          </p:spPr>
          <p:txBody>
            <a:bodyPr wrap="square" lIns="0" tIns="0" rIns="0" bIns="0" rtlCol="0"/>
            <a:lstStyle/>
            <a:p>
              <a:endParaRPr/>
            </a:p>
          </p:txBody>
        </p:sp>
        <p:sp>
          <p:nvSpPr>
            <p:cNvPr id="321" name="object 320"/>
            <p:cNvSpPr/>
            <p:nvPr/>
          </p:nvSpPr>
          <p:spPr>
            <a:xfrm>
              <a:off x="3518579" y="2152016"/>
              <a:ext cx="8659" cy="2905685"/>
            </a:xfrm>
            <a:custGeom>
              <a:avLst/>
              <a:gdLst/>
              <a:ahLst/>
              <a:cxnLst/>
              <a:rect l="l" t="t" r="r" b="b"/>
              <a:pathLst>
                <a:path w="9525" h="3293110">
                  <a:moveTo>
                    <a:pt x="0" y="246997"/>
                  </a:moveTo>
                  <a:lnTo>
                    <a:pt x="0" y="3062626"/>
                  </a:lnTo>
                  <a:lnTo>
                    <a:pt x="0" y="165541"/>
                  </a:lnTo>
                  <a:lnTo>
                    <a:pt x="0" y="3112549"/>
                  </a:lnTo>
                  <a:lnTo>
                    <a:pt x="0" y="543942"/>
                  </a:lnTo>
                  <a:lnTo>
                    <a:pt x="0" y="3062626"/>
                  </a:lnTo>
                  <a:lnTo>
                    <a:pt x="1280" y="593865"/>
                  </a:lnTo>
                  <a:lnTo>
                    <a:pt x="1280" y="3046853"/>
                  </a:lnTo>
                  <a:lnTo>
                    <a:pt x="2561" y="2996930"/>
                  </a:lnTo>
                  <a:lnTo>
                    <a:pt x="2561" y="3112549"/>
                  </a:lnTo>
                  <a:lnTo>
                    <a:pt x="2561" y="2979856"/>
                  </a:lnTo>
                  <a:lnTo>
                    <a:pt x="2561" y="3095474"/>
                  </a:lnTo>
                  <a:lnTo>
                    <a:pt x="3842" y="593865"/>
                  </a:lnTo>
                  <a:lnTo>
                    <a:pt x="3842" y="461159"/>
                  </a:lnTo>
                  <a:lnTo>
                    <a:pt x="3842" y="642473"/>
                  </a:lnTo>
                  <a:lnTo>
                    <a:pt x="3842" y="181301"/>
                  </a:lnTo>
                  <a:lnTo>
                    <a:pt x="3842" y="428311"/>
                  </a:lnTo>
                  <a:lnTo>
                    <a:pt x="3842" y="0"/>
                  </a:lnTo>
                  <a:lnTo>
                    <a:pt x="3842" y="3161157"/>
                  </a:lnTo>
                  <a:lnTo>
                    <a:pt x="3842" y="82770"/>
                  </a:lnTo>
                  <a:lnTo>
                    <a:pt x="3842" y="3226853"/>
                  </a:lnTo>
                  <a:lnTo>
                    <a:pt x="3842" y="264084"/>
                  </a:lnTo>
                  <a:lnTo>
                    <a:pt x="3842" y="3276788"/>
                  </a:lnTo>
                  <a:lnTo>
                    <a:pt x="3842" y="3062626"/>
                  </a:lnTo>
                  <a:lnTo>
                    <a:pt x="3842" y="3079701"/>
                  </a:lnTo>
                  <a:lnTo>
                    <a:pt x="3842" y="461159"/>
                  </a:lnTo>
                  <a:lnTo>
                    <a:pt x="3842" y="3112549"/>
                  </a:lnTo>
                  <a:lnTo>
                    <a:pt x="5123" y="2964082"/>
                  </a:lnTo>
                  <a:lnTo>
                    <a:pt x="6403" y="2964082"/>
                  </a:lnTo>
                  <a:lnTo>
                    <a:pt x="6403" y="3112549"/>
                  </a:lnTo>
                  <a:lnTo>
                    <a:pt x="6403" y="2979856"/>
                  </a:lnTo>
                  <a:lnTo>
                    <a:pt x="6403" y="3128309"/>
                  </a:lnTo>
                  <a:lnTo>
                    <a:pt x="6403" y="2996930"/>
                  </a:lnTo>
                  <a:lnTo>
                    <a:pt x="6403" y="3112549"/>
                  </a:lnTo>
                  <a:lnTo>
                    <a:pt x="6403" y="2979856"/>
                  </a:lnTo>
                  <a:lnTo>
                    <a:pt x="6403" y="3095474"/>
                  </a:lnTo>
                  <a:lnTo>
                    <a:pt x="6403" y="2964082"/>
                  </a:lnTo>
                  <a:lnTo>
                    <a:pt x="6403" y="3079701"/>
                  </a:lnTo>
                  <a:lnTo>
                    <a:pt x="7684" y="3062626"/>
                  </a:lnTo>
                  <a:lnTo>
                    <a:pt x="7684" y="2996930"/>
                  </a:lnTo>
                  <a:lnTo>
                    <a:pt x="7684" y="3194005"/>
                  </a:lnTo>
                  <a:lnTo>
                    <a:pt x="7684" y="478247"/>
                  </a:lnTo>
                  <a:lnTo>
                    <a:pt x="7684" y="3178245"/>
                  </a:lnTo>
                  <a:lnTo>
                    <a:pt x="7684" y="3062626"/>
                  </a:lnTo>
                  <a:lnTo>
                    <a:pt x="7684" y="3079701"/>
                  </a:lnTo>
                  <a:lnTo>
                    <a:pt x="7684" y="428311"/>
                  </a:lnTo>
                  <a:lnTo>
                    <a:pt x="7684" y="3292549"/>
                  </a:lnTo>
                  <a:lnTo>
                    <a:pt x="7684" y="3029778"/>
                  </a:lnTo>
                  <a:lnTo>
                    <a:pt x="7684" y="3145397"/>
                  </a:lnTo>
                  <a:lnTo>
                    <a:pt x="7684" y="329767"/>
                  </a:lnTo>
                  <a:lnTo>
                    <a:pt x="7684" y="412551"/>
                  </a:lnTo>
                  <a:lnTo>
                    <a:pt x="8965" y="3112549"/>
                  </a:lnTo>
                  <a:lnTo>
                    <a:pt x="8965" y="3145397"/>
                  </a:lnTo>
                  <a:lnTo>
                    <a:pt x="8965" y="478247"/>
                  </a:lnTo>
                  <a:lnTo>
                    <a:pt x="8965" y="3112549"/>
                  </a:lnTo>
                  <a:lnTo>
                    <a:pt x="8965" y="445399"/>
                  </a:lnTo>
                </a:path>
              </a:pathLst>
            </a:custGeom>
            <a:ln w="12802">
              <a:solidFill>
                <a:srgbClr val="7FCCFF"/>
              </a:solidFill>
            </a:ln>
          </p:spPr>
          <p:txBody>
            <a:bodyPr wrap="square" lIns="0" tIns="0" rIns="0" bIns="0" rtlCol="0"/>
            <a:lstStyle/>
            <a:p>
              <a:endParaRPr/>
            </a:p>
          </p:txBody>
        </p:sp>
        <p:sp>
          <p:nvSpPr>
            <p:cNvPr id="322" name="object 321"/>
            <p:cNvSpPr/>
            <p:nvPr/>
          </p:nvSpPr>
          <p:spPr>
            <a:xfrm>
              <a:off x="3526729" y="2369953"/>
              <a:ext cx="10968" cy="2658596"/>
            </a:xfrm>
            <a:custGeom>
              <a:avLst/>
              <a:gdLst/>
              <a:ahLst/>
              <a:cxnLst/>
              <a:rect l="l" t="t" r="r" b="b"/>
              <a:pathLst>
                <a:path w="12064" h="3013075">
                  <a:moveTo>
                    <a:pt x="0" y="198401"/>
                  </a:moveTo>
                  <a:lnTo>
                    <a:pt x="0" y="2881325"/>
                  </a:lnTo>
                  <a:lnTo>
                    <a:pt x="0" y="379716"/>
                  </a:lnTo>
                  <a:lnTo>
                    <a:pt x="0" y="2931247"/>
                  </a:lnTo>
                  <a:lnTo>
                    <a:pt x="0" y="2732858"/>
                  </a:lnTo>
                  <a:lnTo>
                    <a:pt x="0" y="2914160"/>
                  </a:lnTo>
                  <a:lnTo>
                    <a:pt x="0" y="2765706"/>
                  </a:lnTo>
                  <a:lnTo>
                    <a:pt x="0" y="2881325"/>
                  </a:lnTo>
                  <a:lnTo>
                    <a:pt x="0" y="2782781"/>
                  </a:lnTo>
                  <a:lnTo>
                    <a:pt x="0" y="2799856"/>
                  </a:lnTo>
                  <a:lnTo>
                    <a:pt x="0" y="2782781"/>
                  </a:lnTo>
                  <a:lnTo>
                    <a:pt x="1280" y="2765706"/>
                  </a:lnTo>
                  <a:lnTo>
                    <a:pt x="1280" y="2717085"/>
                  </a:lnTo>
                  <a:lnTo>
                    <a:pt x="1280" y="2848477"/>
                  </a:lnTo>
                  <a:lnTo>
                    <a:pt x="1280" y="2717085"/>
                  </a:lnTo>
                  <a:lnTo>
                    <a:pt x="2561" y="2749933"/>
                  </a:lnTo>
                  <a:lnTo>
                    <a:pt x="2561" y="2732858"/>
                  </a:lnTo>
                  <a:lnTo>
                    <a:pt x="3842" y="2848477"/>
                  </a:lnTo>
                  <a:lnTo>
                    <a:pt x="3842" y="2914160"/>
                  </a:lnTo>
                  <a:lnTo>
                    <a:pt x="3842" y="2749933"/>
                  </a:lnTo>
                  <a:lnTo>
                    <a:pt x="3842" y="3012704"/>
                  </a:lnTo>
                  <a:lnTo>
                    <a:pt x="3842" y="2815629"/>
                  </a:lnTo>
                  <a:lnTo>
                    <a:pt x="3842" y="2848477"/>
                  </a:lnTo>
                  <a:lnTo>
                    <a:pt x="3842" y="395476"/>
                  </a:lnTo>
                  <a:lnTo>
                    <a:pt x="3842" y="2815629"/>
                  </a:lnTo>
                  <a:lnTo>
                    <a:pt x="3842" y="329780"/>
                  </a:lnTo>
                  <a:lnTo>
                    <a:pt x="3842" y="2832704"/>
                  </a:lnTo>
                  <a:lnTo>
                    <a:pt x="3842" y="198401"/>
                  </a:lnTo>
                  <a:lnTo>
                    <a:pt x="3842" y="2848477"/>
                  </a:lnTo>
                  <a:lnTo>
                    <a:pt x="3842" y="0"/>
                  </a:lnTo>
                  <a:lnTo>
                    <a:pt x="3842" y="2717085"/>
                  </a:lnTo>
                  <a:lnTo>
                    <a:pt x="3842" y="132706"/>
                  </a:lnTo>
                  <a:lnTo>
                    <a:pt x="3842" y="362628"/>
                  </a:lnTo>
                  <a:lnTo>
                    <a:pt x="3842" y="247010"/>
                  </a:lnTo>
                  <a:lnTo>
                    <a:pt x="3842" y="264097"/>
                  </a:lnTo>
                  <a:lnTo>
                    <a:pt x="6391" y="2717085"/>
                  </a:lnTo>
                  <a:lnTo>
                    <a:pt x="6391" y="2765706"/>
                  </a:lnTo>
                  <a:lnTo>
                    <a:pt x="6391" y="379716"/>
                  </a:lnTo>
                  <a:lnTo>
                    <a:pt x="6391" y="2749933"/>
                  </a:lnTo>
                  <a:lnTo>
                    <a:pt x="6391" y="181314"/>
                  </a:lnTo>
                  <a:lnTo>
                    <a:pt x="6391" y="2782781"/>
                  </a:lnTo>
                  <a:lnTo>
                    <a:pt x="6391" y="362628"/>
                  </a:lnTo>
                  <a:lnTo>
                    <a:pt x="6391" y="2749933"/>
                  </a:lnTo>
                  <a:lnTo>
                    <a:pt x="7684" y="395476"/>
                  </a:lnTo>
                  <a:lnTo>
                    <a:pt x="7684" y="346868"/>
                  </a:lnTo>
                  <a:lnTo>
                    <a:pt x="7684" y="2848477"/>
                  </a:lnTo>
                  <a:lnTo>
                    <a:pt x="7684" y="2765706"/>
                  </a:lnTo>
                  <a:lnTo>
                    <a:pt x="7684" y="2865552"/>
                  </a:lnTo>
                  <a:lnTo>
                    <a:pt x="7684" y="2732858"/>
                  </a:lnTo>
                  <a:lnTo>
                    <a:pt x="7684" y="2996943"/>
                  </a:lnTo>
                  <a:lnTo>
                    <a:pt x="7684" y="2799856"/>
                  </a:lnTo>
                  <a:lnTo>
                    <a:pt x="7684" y="2931247"/>
                  </a:lnTo>
                  <a:lnTo>
                    <a:pt x="7684" y="2717085"/>
                  </a:lnTo>
                  <a:lnTo>
                    <a:pt x="7684" y="3012704"/>
                  </a:lnTo>
                  <a:lnTo>
                    <a:pt x="7684" y="2765706"/>
                  </a:lnTo>
                  <a:lnTo>
                    <a:pt x="8965" y="2815629"/>
                  </a:lnTo>
                  <a:lnTo>
                    <a:pt x="8965" y="346868"/>
                  </a:lnTo>
                  <a:lnTo>
                    <a:pt x="8965" y="3012704"/>
                  </a:lnTo>
                  <a:lnTo>
                    <a:pt x="8965" y="346868"/>
                  </a:lnTo>
                  <a:lnTo>
                    <a:pt x="8965" y="2914160"/>
                  </a:lnTo>
                  <a:lnTo>
                    <a:pt x="8965" y="346868"/>
                  </a:lnTo>
                  <a:lnTo>
                    <a:pt x="10233" y="312705"/>
                  </a:lnTo>
                  <a:lnTo>
                    <a:pt x="10233" y="346868"/>
                  </a:lnTo>
                  <a:lnTo>
                    <a:pt x="10233" y="32847"/>
                  </a:lnTo>
                  <a:lnTo>
                    <a:pt x="10233" y="214162"/>
                  </a:lnTo>
                  <a:lnTo>
                    <a:pt x="10233" y="67010"/>
                  </a:lnTo>
                  <a:lnTo>
                    <a:pt x="10233" y="264097"/>
                  </a:lnTo>
                  <a:lnTo>
                    <a:pt x="11514" y="2799856"/>
                  </a:lnTo>
                </a:path>
              </a:pathLst>
            </a:custGeom>
            <a:ln w="12802">
              <a:solidFill>
                <a:srgbClr val="7FCCFF"/>
              </a:solidFill>
            </a:ln>
          </p:spPr>
          <p:txBody>
            <a:bodyPr wrap="square" lIns="0" tIns="0" rIns="0" bIns="0" rtlCol="0"/>
            <a:lstStyle/>
            <a:p>
              <a:endParaRPr/>
            </a:p>
          </p:txBody>
        </p:sp>
        <p:sp>
          <p:nvSpPr>
            <p:cNvPr id="323" name="object 322"/>
            <p:cNvSpPr/>
            <p:nvPr/>
          </p:nvSpPr>
          <p:spPr>
            <a:xfrm>
              <a:off x="3537196" y="2182146"/>
              <a:ext cx="8659" cy="2846294"/>
            </a:xfrm>
            <a:custGeom>
              <a:avLst/>
              <a:gdLst/>
              <a:ahLst/>
              <a:cxnLst/>
              <a:rect l="l" t="t" r="r" b="b"/>
              <a:pathLst>
                <a:path w="9525" h="3225800">
                  <a:moveTo>
                    <a:pt x="0" y="3012704"/>
                  </a:moveTo>
                  <a:lnTo>
                    <a:pt x="0" y="3028477"/>
                  </a:lnTo>
                  <a:lnTo>
                    <a:pt x="0" y="179999"/>
                  </a:lnTo>
                  <a:lnTo>
                    <a:pt x="0" y="2929933"/>
                  </a:lnTo>
                  <a:lnTo>
                    <a:pt x="0" y="197087"/>
                  </a:lnTo>
                  <a:lnTo>
                    <a:pt x="0" y="2929933"/>
                  </a:lnTo>
                  <a:lnTo>
                    <a:pt x="0" y="427010"/>
                  </a:lnTo>
                  <a:lnTo>
                    <a:pt x="0" y="2962781"/>
                  </a:lnTo>
                  <a:lnTo>
                    <a:pt x="0" y="509793"/>
                  </a:lnTo>
                  <a:lnTo>
                    <a:pt x="0" y="2995629"/>
                  </a:lnTo>
                  <a:lnTo>
                    <a:pt x="1293" y="559716"/>
                  </a:lnTo>
                  <a:lnTo>
                    <a:pt x="1293" y="2978554"/>
                  </a:lnTo>
                  <a:lnTo>
                    <a:pt x="1293" y="509793"/>
                  </a:lnTo>
                  <a:lnTo>
                    <a:pt x="1293" y="2962781"/>
                  </a:lnTo>
                  <a:lnTo>
                    <a:pt x="1293" y="444097"/>
                  </a:lnTo>
                  <a:lnTo>
                    <a:pt x="1293" y="2945706"/>
                  </a:lnTo>
                  <a:lnTo>
                    <a:pt x="1293" y="312705"/>
                  </a:lnTo>
                  <a:lnTo>
                    <a:pt x="1293" y="427010"/>
                  </a:lnTo>
                  <a:lnTo>
                    <a:pt x="1293" y="378401"/>
                  </a:lnTo>
                  <a:lnTo>
                    <a:pt x="1293" y="592564"/>
                  </a:lnTo>
                  <a:lnTo>
                    <a:pt x="1293" y="542628"/>
                  </a:lnTo>
                  <a:lnTo>
                    <a:pt x="1293" y="559716"/>
                  </a:lnTo>
                  <a:lnTo>
                    <a:pt x="3842" y="509793"/>
                  </a:lnTo>
                  <a:lnTo>
                    <a:pt x="3842" y="345553"/>
                  </a:lnTo>
                  <a:lnTo>
                    <a:pt x="3842" y="459857"/>
                  </a:lnTo>
                  <a:lnTo>
                    <a:pt x="3842" y="262783"/>
                  </a:lnTo>
                  <a:lnTo>
                    <a:pt x="3842" y="2995629"/>
                  </a:lnTo>
                  <a:lnTo>
                    <a:pt x="3842" y="131391"/>
                  </a:lnTo>
                  <a:lnTo>
                    <a:pt x="3842" y="3078399"/>
                  </a:lnTo>
                  <a:lnTo>
                    <a:pt x="3842" y="81469"/>
                  </a:lnTo>
                  <a:lnTo>
                    <a:pt x="3842" y="3061325"/>
                  </a:lnTo>
                  <a:lnTo>
                    <a:pt x="3842" y="0"/>
                  </a:lnTo>
                  <a:lnTo>
                    <a:pt x="3842" y="2995629"/>
                  </a:lnTo>
                  <a:lnTo>
                    <a:pt x="3842" y="131391"/>
                  </a:lnTo>
                  <a:lnTo>
                    <a:pt x="3842" y="2995629"/>
                  </a:lnTo>
                  <a:lnTo>
                    <a:pt x="3842" y="492705"/>
                  </a:lnTo>
                  <a:lnTo>
                    <a:pt x="5123" y="592564"/>
                  </a:lnTo>
                  <a:lnTo>
                    <a:pt x="5123" y="542628"/>
                  </a:lnTo>
                  <a:lnTo>
                    <a:pt x="5123" y="559716"/>
                  </a:lnTo>
                  <a:lnTo>
                    <a:pt x="5123" y="312705"/>
                  </a:lnTo>
                  <a:lnTo>
                    <a:pt x="5123" y="608324"/>
                  </a:lnTo>
                  <a:lnTo>
                    <a:pt x="5123" y="279858"/>
                  </a:lnTo>
                  <a:lnTo>
                    <a:pt x="5123" y="361314"/>
                  </a:lnTo>
                  <a:lnTo>
                    <a:pt x="6403" y="444097"/>
                  </a:lnTo>
                  <a:lnTo>
                    <a:pt x="6403" y="378401"/>
                  </a:lnTo>
                  <a:lnTo>
                    <a:pt x="6403" y="608324"/>
                  </a:lnTo>
                  <a:lnTo>
                    <a:pt x="6403" y="394162"/>
                  </a:lnTo>
                  <a:lnTo>
                    <a:pt x="6403" y="575476"/>
                  </a:lnTo>
                  <a:lnTo>
                    <a:pt x="6403" y="476945"/>
                  </a:lnTo>
                  <a:lnTo>
                    <a:pt x="7684" y="559716"/>
                  </a:lnTo>
                  <a:lnTo>
                    <a:pt x="7684" y="394162"/>
                  </a:lnTo>
                  <a:lnTo>
                    <a:pt x="7684" y="525553"/>
                  </a:lnTo>
                  <a:lnTo>
                    <a:pt x="7684" y="131391"/>
                  </a:lnTo>
                  <a:lnTo>
                    <a:pt x="7684" y="3012704"/>
                  </a:lnTo>
                  <a:lnTo>
                    <a:pt x="7684" y="179999"/>
                  </a:lnTo>
                  <a:lnTo>
                    <a:pt x="7684" y="3225551"/>
                  </a:lnTo>
                  <a:lnTo>
                    <a:pt x="7684" y="2929933"/>
                  </a:lnTo>
                  <a:lnTo>
                    <a:pt x="7684" y="3061325"/>
                  </a:lnTo>
                  <a:lnTo>
                    <a:pt x="7684" y="2929933"/>
                  </a:lnTo>
                  <a:lnTo>
                    <a:pt x="8965" y="444097"/>
                  </a:lnTo>
                  <a:lnTo>
                    <a:pt x="8965" y="197087"/>
                  </a:lnTo>
                </a:path>
              </a:pathLst>
            </a:custGeom>
            <a:ln w="12802">
              <a:solidFill>
                <a:srgbClr val="7FCCFF"/>
              </a:solidFill>
            </a:ln>
          </p:spPr>
          <p:txBody>
            <a:bodyPr wrap="square" lIns="0" tIns="0" rIns="0" bIns="0" rtlCol="0"/>
            <a:lstStyle/>
            <a:p>
              <a:endParaRPr/>
            </a:p>
          </p:txBody>
        </p:sp>
        <p:sp>
          <p:nvSpPr>
            <p:cNvPr id="324" name="object 323"/>
            <p:cNvSpPr/>
            <p:nvPr/>
          </p:nvSpPr>
          <p:spPr>
            <a:xfrm>
              <a:off x="3545347" y="2138096"/>
              <a:ext cx="8659" cy="2978524"/>
            </a:xfrm>
            <a:custGeom>
              <a:avLst/>
              <a:gdLst/>
              <a:ahLst/>
              <a:cxnLst/>
              <a:rect l="l" t="t" r="r" b="b"/>
              <a:pathLst>
                <a:path w="9525" h="3375660">
                  <a:moveTo>
                    <a:pt x="0" y="247010"/>
                  </a:moveTo>
                  <a:lnTo>
                    <a:pt x="0" y="247010"/>
                  </a:lnTo>
                  <a:lnTo>
                    <a:pt x="0" y="3375332"/>
                  </a:lnTo>
                  <a:lnTo>
                    <a:pt x="0" y="2995629"/>
                  </a:lnTo>
                  <a:lnTo>
                    <a:pt x="0" y="3062626"/>
                  </a:lnTo>
                  <a:lnTo>
                    <a:pt x="0" y="279858"/>
                  </a:lnTo>
                  <a:lnTo>
                    <a:pt x="0" y="3259714"/>
                  </a:lnTo>
                  <a:lnTo>
                    <a:pt x="0" y="362628"/>
                  </a:lnTo>
                  <a:lnTo>
                    <a:pt x="0" y="3111247"/>
                  </a:lnTo>
                  <a:lnTo>
                    <a:pt x="0" y="592551"/>
                  </a:lnTo>
                  <a:lnTo>
                    <a:pt x="0" y="642486"/>
                  </a:lnTo>
                  <a:lnTo>
                    <a:pt x="1280" y="658246"/>
                  </a:lnTo>
                  <a:lnTo>
                    <a:pt x="1280" y="279858"/>
                  </a:lnTo>
                  <a:lnTo>
                    <a:pt x="1280" y="625399"/>
                  </a:lnTo>
                  <a:lnTo>
                    <a:pt x="1280" y="411236"/>
                  </a:lnTo>
                  <a:lnTo>
                    <a:pt x="1280" y="509780"/>
                  </a:lnTo>
                  <a:lnTo>
                    <a:pt x="1280" y="0"/>
                  </a:lnTo>
                  <a:lnTo>
                    <a:pt x="1280" y="625399"/>
                  </a:lnTo>
                  <a:lnTo>
                    <a:pt x="1280" y="526868"/>
                  </a:lnTo>
                  <a:lnTo>
                    <a:pt x="2561" y="461172"/>
                  </a:lnTo>
                  <a:lnTo>
                    <a:pt x="3842" y="494020"/>
                  </a:lnTo>
                  <a:lnTo>
                    <a:pt x="3842" y="2995629"/>
                  </a:lnTo>
                  <a:lnTo>
                    <a:pt x="3842" y="279858"/>
                  </a:lnTo>
                  <a:lnTo>
                    <a:pt x="3842" y="3111247"/>
                  </a:lnTo>
                  <a:lnTo>
                    <a:pt x="3842" y="148466"/>
                  </a:lnTo>
                  <a:lnTo>
                    <a:pt x="3842" y="3161170"/>
                  </a:lnTo>
                  <a:lnTo>
                    <a:pt x="3842" y="131391"/>
                  </a:lnTo>
                  <a:lnTo>
                    <a:pt x="3842" y="3176930"/>
                  </a:lnTo>
                  <a:lnTo>
                    <a:pt x="3842" y="279858"/>
                  </a:lnTo>
                  <a:lnTo>
                    <a:pt x="3842" y="3176930"/>
                  </a:lnTo>
                  <a:lnTo>
                    <a:pt x="3842" y="592551"/>
                  </a:lnTo>
                  <a:lnTo>
                    <a:pt x="3842" y="3062626"/>
                  </a:lnTo>
                  <a:lnTo>
                    <a:pt x="3842" y="559716"/>
                  </a:lnTo>
                  <a:lnTo>
                    <a:pt x="3842" y="3062626"/>
                  </a:lnTo>
                  <a:lnTo>
                    <a:pt x="3842" y="592551"/>
                  </a:lnTo>
                  <a:lnTo>
                    <a:pt x="7684" y="625399"/>
                  </a:lnTo>
                  <a:lnTo>
                    <a:pt x="7684" y="3062626"/>
                  </a:lnTo>
                  <a:lnTo>
                    <a:pt x="7684" y="444084"/>
                  </a:lnTo>
                  <a:lnTo>
                    <a:pt x="7684" y="3095474"/>
                  </a:lnTo>
                  <a:lnTo>
                    <a:pt x="7684" y="411236"/>
                  </a:lnTo>
                  <a:lnTo>
                    <a:pt x="7684" y="3259714"/>
                  </a:lnTo>
                  <a:lnTo>
                    <a:pt x="7684" y="625399"/>
                  </a:lnTo>
                  <a:lnTo>
                    <a:pt x="7684" y="3144095"/>
                  </a:lnTo>
                  <a:lnTo>
                    <a:pt x="7684" y="559716"/>
                  </a:lnTo>
                  <a:lnTo>
                    <a:pt x="7684" y="3194018"/>
                  </a:lnTo>
                  <a:lnTo>
                    <a:pt x="7684" y="395476"/>
                  </a:lnTo>
                  <a:lnTo>
                    <a:pt x="7684" y="542628"/>
                  </a:lnTo>
                  <a:lnTo>
                    <a:pt x="8965" y="3028477"/>
                  </a:lnTo>
                  <a:lnTo>
                    <a:pt x="8965" y="476932"/>
                  </a:lnTo>
                  <a:lnTo>
                    <a:pt x="8965" y="3045551"/>
                  </a:lnTo>
                  <a:lnTo>
                    <a:pt x="8965" y="312705"/>
                  </a:lnTo>
                  <a:lnTo>
                    <a:pt x="8965" y="3012704"/>
                  </a:lnTo>
                  <a:lnTo>
                    <a:pt x="8965" y="658246"/>
                  </a:lnTo>
                </a:path>
              </a:pathLst>
            </a:custGeom>
            <a:ln w="12802">
              <a:solidFill>
                <a:srgbClr val="7FCCFF"/>
              </a:solidFill>
            </a:ln>
          </p:spPr>
          <p:txBody>
            <a:bodyPr wrap="square" lIns="0" tIns="0" rIns="0" bIns="0" rtlCol="0"/>
            <a:lstStyle/>
            <a:p>
              <a:endParaRPr/>
            </a:p>
          </p:txBody>
        </p:sp>
        <p:sp>
          <p:nvSpPr>
            <p:cNvPr id="325" name="object 324"/>
            <p:cNvSpPr/>
            <p:nvPr/>
          </p:nvSpPr>
          <p:spPr>
            <a:xfrm>
              <a:off x="3553497" y="2225047"/>
              <a:ext cx="9814" cy="494179"/>
            </a:xfrm>
            <a:custGeom>
              <a:avLst/>
              <a:gdLst/>
              <a:ahLst/>
              <a:cxnLst/>
              <a:rect l="l" t="t" r="r" b="b"/>
              <a:pathLst>
                <a:path w="10795" h="560069">
                  <a:moveTo>
                    <a:pt x="0" y="559703"/>
                  </a:moveTo>
                  <a:lnTo>
                    <a:pt x="0" y="164226"/>
                  </a:lnTo>
                  <a:lnTo>
                    <a:pt x="0" y="461172"/>
                  </a:lnTo>
                  <a:lnTo>
                    <a:pt x="0" y="279845"/>
                  </a:lnTo>
                  <a:lnTo>
                    <a:pt x="0" y="511095"/>
                  </a:lnTo>
                  <a:lnTo>
                    <a:pt x="2561" y="511095"/>
                  </a:lnTo>
                  <a:lnTo>
                    <a:pt x="2561" y="395476"/>
                  </a:lnTo>
                  <a:lnTo>
                    <a:pt x="3842" y="345540"/>
                  </a:lnTo>
                  <a:lnTo>
                    <a:pt x="3842" y="543942"/>
                  </a:lnTo>
                  <a:lnTo>
                    <a:pt x="3842" y="231236"/>
                  </a:lnTo>
                  <a:lnTo>
                    <a:pt x="3842" y="526855"/>
                  </a:lnTo>
                  <a:lnTo>
                    <a:pt x="3842" y="181314"/>
                  </a:lnTo>
                  <a:lnTo>
                    <a:pt x="3842" y="511095"/>
                  </a:lnTo>
                  <a:lnTo>
                    <a:pt x="3842" y="231236"/>
                  </a:lnTo>
                  <a:lnTo>
                    <a:pt x="3842" y="559703"/>
                  </a:lnTo>
                  <a:lnTo>
                    <a:pt x="3842" y="0"/>
                  </a:lnTo>
                  <a:lnTo>
                    <a:pt x="3842" y="476932"/>
                  </a:lnTo>
                  <a:lnTo>
                    <a:pt x="3842" y="49922"/>
                  </a:lnTo>
                  <a:lnTo>
                    <a:pt x="3842" y="362628"/>
                  </a:lnTo>
                  <a:lnTo>
                    <a:pt x="3842" y="65695"/>
                  </a:lnTo>
                  <a:lnTo>
                    <a:pt x="3842" y="476932"/>
                  </a:lnTo>
                  <a:lnTo>
                    <a:pt x="3842" y="214162"/>
                  </a:lnTo>
                  <a:lnTo>
                    <a:pt x="3842" y="345540"/>
                  </a:lnTo>
                  <a:lnTo>
                    <a:pt x="3842" y="214162"/>
                  </a:lnTo>
                  <a:lnTo>
                    <a:pt x="3842" y="378388"/>
                  </a:lnTo>
                  <a:lnTo>
                    <a:pt x="3842" y="312693"/>
                  </a:lnTo>
                  <a:lnTo>
                    <a:pt x="3842" y="494007"/>
                  </a:lnTo>
                  <a:lnTo>
                    <a:pt x="5123" y="461172"/>
                  </a:lnTo>
                  <a:lnTo>
                    <a:pt x="5123" y="444084"/>
                  </a:lnTo>
                  <a:lnTo>
                    <a:pt x="6403" y="526855"/>
                  </a:lnTo>
                  <a:lnTo>
                    <a:pt x="6403" y="559703"/>
                  </a:lnTo>
                  <a:lnTo>
                    <a:pt x="6403" y="231236"/>
                  </a:lnTo>
                  <a:lnTo>
                    <a:pt x="6403" y="378388"/>
                  </a:lnTo>
                  <a:lnTo>
                    <a:pt x="6403" y="296932"/>
                  </a:lnTo>
                  <a:lnTo>
                    <a:pt x="6403" y="543942"/>
                  </a:lnTo>
                  <a:lnTo>
                    <a:pt x="6403" y="279845"/>
                  </a:lnTo>
                  <a:lnTo>
                    <a:pt x="6403" y="526855"/>
                  </a:lnTo>
                  <a:lnTo>
                    <a:pt x="6403" y="411236"/>
                  </a:lnTo>
                  <a:lnTo>
                    <a:pt x="6403" y="526855"/>
                  </a:lnTo>
                  <a:lnTo>
                    <a:pt x="6403" y="378388"/>
                  </a:lnTo>
                  <a:lnTo>
                    <a:pt x="6403" y="526855"/>
                  </a:lnTo>
                  <a:lnTo>
                    <a:pt x="7672" y="543942"/>
                  </a:lnTo>
                  <a:lnTo>
                    <a:pt x="7672" y="444084"/>
                  </a:lnTo>
                  <a:lnTo>
                    <a:pt x="7672" y="543942"/>
                  </a:lnTo>
                  <a:lnTo>
                    <a:pt x="7672" y="378388"/>
                  </a:lnTo>
                  <a:lnTo>
                    <a:pt x="7672" y="511095"/>
                  </a:lnTo>
                  <a:lnTo>
                    <a:pt x="7672" y="312693"/>
                  </a:lnTo>
                  <a:lnTo>
                    <a:pt x="7672" y="543942"/>
                  </a:lnTo>
                  <a:lnTo>
                    <a:pt x="7672" y="428324"/>
                  </a:lnTo>
                  <a:lnTo>
                    <a:pt x="7672" y="543942"/>
                  </a:lnTo>
                  <a:lnTo>
                    <a:pt x="7672" y="329780"/>
                  </a:lnTo>
                  <a:lnTo>
                    <a:pt x="7672" y="461172"/>
                  </a:lnTo>
                  <a:lnTo>
                    <a:pt x="7672" y="296932"/>
                  </a:lnTo>
                  <a:lnTo>
                    <a:pt x="7672" y="511095"/>
                  </a:lnTo>
                  <a:lnTo>
                    <a:pt x="7672" y="279845"/>
                  </a:lnTo>
                  <a:lnTo>
                    <a:pt x="7672" y="559703"/>
                  </a:lnTo>
                  <a:lnTo>
                    <a:pt x="7672" y="98530"/>
                  </a:lnTo>
                  <a:lnTo>
                    <a:pt x="7672" y="559703"/>
                  </a:lnTo>
                  <a:lnTo>
                    <a:pt x="8952" y="296932"/>
                  </a:lnTo>
                  <a:lnTo>
                    <a:pt x="8952" y="115618"/>
                  </a:lnTo>
                  <a:lnTo>
                    <a:pt x="8952" y="543942"/>
                  </a:lnTo>
                  <a:lnTo>
                    <a:pt x="8952" y="82770"/>
                  </a:lnTo>
                  <a:lnTo>
                    <a:pt x="8952" y="511095"/>
                  </a:lnTo>
                  <a:lnTo>
                    <a:pt x="8952" y="296932"/>
                  </a:lnTo>
                  <a:lnTo>
                    <a:pt x="8952" y="444084"/>
                  </a:lnTo>
                  <a:lnTo>
                    <a:pt x="10246" y="526855"/>
                  </a:lnTo>
                  <a:lnTo>
                    <a:pt x="10246" y="362628"/>
                  </a:lnTo>
                </a:path>
              </a:pathLst>
            </a:custGeom>
            <a:ln w="12802">
              <a:solidFill>
                <a:srgbClr val="7FCCFF"/>
              </a:solidFill>
            </a:ln>
          </p:spPr>
          <p:txBody>
            <a:bodyPr wrap="square" lIns="0" tIns="0" rIns="0" bIns="0" rtlCol="0"/>
            <a:lstStyle/>
            <a:p>
              <a:endParaRPr/>
            </a:p>
          </p:txBody>
        </p:sp>
        <p:sp>
          <p:nvSpPr>
            <p:cNvPr id="326" name="object 325"/>
            <p:cNvSpPr/>
            <p:nvPr/>
          </p:nvSpPr>
          <p:spPr>
            <a:xfrm>
              <a:off x="3562812" y="2385032"/>
              <a:ext cx="8659" cy="2725831"/>
            </a:xfrm>
            <a:custGeom>
              <a:avLst/>
              <a:gdLst/>
              <a:ahLst/>
              <a:cxnLst/>
              <a:rect l="l" t="t" r="r" b="b"/>
              <a:pathLst>
                <a:path w="9525" h="3089275">
                  <a:moveTo>
                    <a:pt x="0" y="181314"/>
                  </a:moveTo>
                  <a:lnTo>
                    <a:pt x="0" y="148466"/>
                  </a:lnTo>
                  <a:lnTo>
                    <a:pt x="0" y="214162"/>
                  </a:lnTo>
                  <a:lnTo>
                    <a:pt x="0" y="49922"/>
                  </a:lnTo>
                  <a:lnTo>
                    <a:pt x="0" y="2715771"/>
                  </a:lnTo>
                  <a:lnTo>
                    <a:pt x="1268" y="229922"/>
                  </a:lnTo>
                  <a:lnTo>
                    <a:pt x="1268" y="49922"/>
                  </a:lnTo>
                  <a:lnTo>
                    <a:pt x="1268" y="197074"/>
                  </a:lnTo>
                  <a:lnTo>
                    <a:pt x="1268" y="0"/>
                  </a:lnTo>
                  <a:lnTo>
                    <a:pt x="1268" y="279858"/>
                  </a:lnTo>
                  <a:lnTo>
                    <a:pt x="1268" y="247010"/>
                  </a:lnTo>
                  <a:lnTo>
                    <a:pt x="1268" y="345540"/>
                  </a:lnTo>
                  <a:lnTo>
                    <a:pt x="1268" y="312693"/>
                  </a:lnTo>
                  <a:lnTo>
                    <a:pt x="1268" y="2715771"/>
                  </a:lnTo>
                  <a:lnTo>
                    <a:pt x="2548" y="312693"/>
                  </a:lnTo>
                  <a:lnTo>
                    <a:pt x="2548" y="295618"/>
                  </a:lnTo>
                  <a:lnTo>
                    <a:pt x="2548" y="2765693"/>
                  </a:lnTo>
                  <a:lnTo>
                    <a:pt x="2548" y="229922"/>
                  </a:lnTo>
                  <a:lnTo>
                    <a:pt x="2548" y="2715771"/>
                  </a:lnTo>
                  <a:lnTo>
                    <a:pt x="2548" y="181314"/>
                  </a:lnTo>
                  <a:lnTo>
                    <a:pt x="2548" y="279858"/>
                  </a:lnTo>
                  <a:lnTo>
                    <a:pt x="2548" y="49922"/>
                  </a:lnTo>
                  <a:lnTo>
                    <a:pt x="2548" y="329780"/>
                  </a:lnTo>
                  <a:lnTo>
                    <a:pt x="2548" y="181314"/>
                  </a:lnTo>
                  <a:lnTo>
                    <a:pt x="2548" y="329780"/>
                  </a:lnTo>
                  <a:lnTo>
                    <a:pt x="2548" y="262770"/>
                  </a:lnTo>
                  <a:lnTo>
                    <a:pt x="5110" y="247010"/>
                  </a:lnTo>
                  <a:lnTo>
                    <a:pt x="5110" y="2748619"/>
                  </a:lnTo>
                  <a:lnTo>
                    <a:pt x="5110" y="279858"/>
                  </a:lnTo>
                  <a:lnTo>
                    <a:pt x="5110" y="2914160"/>
                  </a:lnTo>
                  <a:lnTo>
                    <a:pt x="5110" y="181314"/>
                  </a:lnTo>
                  <a:lnTo>
                    <a:pt x="5110" y="2979856"/>
                  </a:lnTo>
                  <a:lnTo>
                    <a:pt x="5110" y="197074"/>
                  </a:lnTo>
                  <a:lnTo>
                    <a:pt x="5110" y="3012704"/>
                  </a:lnTo>
                  <a:lnTo>
                    <a:pt x="5110" y="279858"/>
                  </a:lnTo>
                  <a:lnTo>
                    <a:pt x="5110" y="2979856"/>
                  </a:lnTo>
                  <a:lnTo>
                    <a:pt x="5110" y="2699998"/>
                  </a:lnTo>
                  <a:lnTo>
                    <a:pt x="5110" y="2914160"/>
                  </a:lnTo>
                  <a:lnTo>
                    <a:pt x="5110" y="2732846"/>
                  </a:lnTo>
                  <a:lnTo>
                    <a:pt x="6391" y="345540"/>
                  </a:lnTo>
                  <a:lnTo>
                    <a:pt x="6391" y="229922"/>
                  </a:lnTo>
                  <a:lnTo>
                    <a:pt x="6391" y="312693"/>
                  </a:lnTo>
                  <a:lnTo>
                    <a:pt x="6391" y="214162"/>
                  </a:lnTo>
                  <a:lnTo>
                    <a:pt x="6391" y="295618"/>
                  </a:lnTo>
                  <a:lnTo>
                    <a:pt x="6391" y="98530"/>
                  </a:lnTo>
                  <a:lnTo>
                    <a:pt x="6391" y="378388"/>
                  </a:lnTo>
                  <a:lnTo>
                    <a:pt x="7672" y="164226"/>
                  </a:lnTo>
                  <a:lnTo>
                    <a:pt x="7672" y="15760"/>
                  </a:lnTo>
                  <a:lnTo>
                    <a:pt x="7672" y="312693"/>
                  </a:lnTo>
                  <a:lnTo>
                    <a:pt x="7672" y="279858"/>
                  </a:lnTo>
                  <a:lnTo>
                    <a:pt x="7672" y="362628"/>
                  </a:lnTo>
                  <a:lnTo>
                    <a:pt x="8952" y="2765693"/>
                  </a:lnTo>
                  <a:lnTo>
                    <a:pt x="8952" y="2864237"/>
                  </a:lnTo>
                  <a:lnTo>
                    <a:pt x="8952" y="329780"/>
                  </a:lnTo>
                  <a:lnTo>
                    <a:pt x="8952" y="2897072"/>
                  </a:lnTo>
                  <a:lnTo>
                    <a:pt x="8952" y="65695"/>
                  </a:lnTo>
                  <a:lnTo>
                    <a:pt x="8952" y="2914160"/>
                  </a:lnTo>
                  <a:lnTo>
                    <a:pt x="8952" y="65695"/>
                  </a:lnTo>
                  <a:lnTo>
                    <a:pt x="8952" y="3088902"/>
                  </a:lnTo>
                  <a:lnTo>
                    <a:pt x="8952" y="0"/>
                  </a:lnTo>
                  <a:lnTo>
                    <a:pt x="8952" y="2782768"/>
                  </a:lnTo>
                </a:path>
              </a:pathLst>
            </a:custGeom>
            <a:ln w="12802">
              <a:solidFill>
                <a:srgbClr val="7FCCFF"/>
              </a:solidFill>
            </a:ln>
          </p:spPr>
          <p:txBody>
            <a:bodyPr wrap="square" lIns="0" tIns="0" rIns="0" bIns="0" rtlCol="0"/>
            <a:lstStyle/>
            <a:p>
              <a:endParaRPr/>
            </a:p>
          </p:txBody>
        </p:sp>
        <p:sp>
          <p:nvSpPr>
            <p:cNvPr id="327" name="object 326"/>
            <p:cNvSpPr/>
            <p:nvPr/>
          </p:nvSpPr>
          <p:spPr>
            <a:xfrm>
              <a:off x="3570951" y="2340970"/>
              <a:ext cx="10968" cy="2731434"/>
            </a:xfrm>
            <a:custGeom>
              <a:avLst/>
              <a:gdLst/>
              <a:ahLst/>
              <a:cxnLst/>
              <a:rect l="l" t="t" r="r" b="b"/>
              <a:pathLst>
                <a:path w="12064" h="3095625">
                  <a:moveTo>
                    <a:pt x="0" y="2832704"/>
                  </a:moveTo>
                  <a:lnTo>
                    <a:pt x="0" y="2996943"/>
                  </a:lnTo>
                  <a:lnTo>
                    <a:pt x="0" y="2881325"/>
                  </a:lnTo>
                  <a:lnTo>
                    <a:pt x="1280" y="2798554"/>
                  </a:lnTo>
                  <a:lnTo>
                    <a:pt x="1280" y="231249"/>
                  </a:lnTo>
                  <a:lnTo>
                    <a:pt x="1280" y="2964095"/>
                  </a:lnTo>
                  <a:lnTo>
                    <a:pt x="1280" y="231249"/>
                  </a:lnTo>
                  <a:lnTo>
                    <a:pt x="1280" y="264097"/>
                  </a:lnTo>
                  <a:lnTo>
                    <a:pt x="2561" y="329793"/>
                  </a:lnTo>
                  <a:lnTo>
                    <a:pt x="2561" y="345553"/>
                  </a:lnTo>
                  <a:lnTo>
                    <a:pt x="2561" y="264097"/>
                  </a:lnTo>
                  <a:lnTo>
                    <a:pt x="3842" y="312705"/>
                  </a:lnTo>
                  <a:lnTo>
                    <a:pt x="5123" y="231249"/>
                  </a:lnTo>
                  <a:lnTo>
                    <a:pt x="5123" y="165554"/>
                  </a:lnTo>
                  <a:lnTo>
                    <a:pt x="5123" y="2881325"/>
                  </a:lnTo>
                  <a:lnTo>
                    <a:pt x="5123" y="132706"/>
                  </a:lnTo>
                  <a:lnTo>
                    <a:pt x="5123" y="3095487"/>
                  </a:lnTo>
                  <a:lnTo>
                    <a:pt x="5123" y="2765706"/>
                  </a:lnTo>
                  <a:lnTo>
                    <a:pt x="5123" y="2931247"/>
                  </a:lnTo>
                  <a:lnTo>
                    <a:pt x="5123" y="99858"/>
                  </a:lnTo>
                  <a:lnTo>
                    <a:pt x="5123" y="3078399"/>
                  </a:lnTo>
                  <a:lnTo>
                    <a:pt x="5123" y="362628"/>
                  </a:lnTo>
                  <a:lnTo>
                    <a:pt x="5123" y="2815629"/>
                  </a:lnTo>
                  <a:lnTo>
                    <a:pt x="5123" y="0"/>
                  </a:lnTo>
                  <a:lnTo>
                    <a:pt x="5123" y="2914173"/>
                  </a:lnTo>
                  <a:lnTo>
                    <a:pt x="5123" y="345553"/>
                  </a:lnTo>
                  <a:lnTo>
                    <a:pt x="5123" y="2914173"/>
                  </a:lnTo>
                  <a:lnTo>
                    <a:pt x="5123" y="296945"/>
                  </a:lnTo>
                  <a:lnTo>
                    <a:pt x="5123" y="2881325"/>
                  </a:lnTo>
                  <a:lnTo>
                    <a:pt x="5123" y="362628"/>
                  </a:lnTo>
                  <a:lnTo>
                    <a:pt x="5123" y="2865552"/>
                  </a:lnTo>
                  <a:lnTo>
                    <a:pt x="5123" y="2782781"/>
                  </a:lnTo>
                  <a:lnTo>
                    <a:pt x="5123" y="2798554"/>
                  </a:lnTo>
                  <a:lnTo>
                    <a:pt x="8965" y="428324"/>
                  </a:lnTo>
                  <a:lnTo>
                    <a:pt x="8965" y="2832704"/>
                  </a:lnTo>
                  <a:lnTo>
                    <a:pt x="8965" y="247010"/>
                  </a:lnTo>
                  <a:lnTo>
                    <a:pt x="8965" y="2865552"/>
                  </a:lnTo>
                  <a:lnTo>
                    <a:pt x="8965" y="181314"/>
                  </a:lnTo>
                  <a:lnTo>
                    <a:pt x="8965" y="2979856"/>
                  </a:lnTo>
                  <a:lnTo>
                    <a:pt x="8965" y="312705"/>
                  </a:lnTo>
                  <a:lnTo>
                    <a:pt x="8965" y="2898400"/>
                  </a:lnTo>
                  <a:lnTo>
                    <a:pt x="8965" y="132706"/>
                  </a:lnTo>
                  <a:lnTo>
                    <a:pt x="8965" y="2881325"/>
                  </a:lnTo>
                  <a:lnTo>
                    <a:pt x="8965" y="132706"/>
                  </a:lnTo>
                  <a:lnTo>
                    <a:pt x="8965" y="2914173"/>
                  </a:lnTo>
                  <a:lnTo>
                    <a:pt x="8965" y="279858"/>
                  </a:lnTo>
                  <a:lnTo>
                    <a:pt x="8965" y="2881325"/>
                  </a:lnTo>
                  <a:lnTo>
                    <a:pt x="8965" y="132706"/>
                  </a:lnTo>
                  <a:lnTo>
                    <a:pt x="8965" y="2914173"/>
                  </a:lnTo>
                  <a:lnTo>
                    <a:pt x="10246" y="2782781"/>
                  </a:lnTo>
                  <a:lnTo>
                    <a:pt x="10246" y="148466"/>
                  </a:lnTo>
                  <a:lnTo>
                    <a:pt x="10246" y="2931247"/>
                  </a:lnTo>
                  <a:lnTo>
                    <a:pt x="10246" y="296945"/>
                  </a:lnTo>
                  <a:lnTo>
                    <a:pt x="10246" y="2815629"/>
                  </a:lnTo>
                  <a:lnTo>
                    <a:pt x="10246" y="362628"/>
                  </a:lnTo>
                  <a:lnTo>
                    <a:pt x="11526" y="412564"/>
                  </a:lnTo>
                  <a:lnTo>
                    <a:pt x="11526" y="428324"/>
                  </a:lnTo>
                  <a:lnTo>
                    <a:pt x="11526" y="312705"/>
                  </a:lnTo>
                  <a:lnTo>
                    <a:pt x="11526" y="362628"/>
                  </a:lnTo>
                </a:path>
              </a:pathLst>
            </a:custGeom>
            <a:ln w="12802">
              <a:solidFill>
                <a:srgbClr val="7FCCFF"/>
              </a:solidFill>
            </a:ln>
          </p:spPr>
          <p:txBody>
            <a:bodyPr wrap="square" lIns="0" tIns="0" rIns="0" bIns="0" rtlCol="0"/>
            <a:lstStyle/>
            <a:p>
              <a:endParaRPr/>
            </a:p>
          </p:txBody>
        </p:sp>
        <p:sp>
          <p:nvSpPr>
            <p:cNvPr id="328" name="object 327"/>
            <p:cNvSpPr/>
            <p:nvPr/>
          </p:nvSpPr>
          <p:spPr>
            <a:xfrm>
              <a:off x="3581430" y="2138096"/>
              <a:ext cx="10968" cy="2847415"/>
            </a:xfrm>
            <a:custGeom>
              <a:avLst/>
              <a:gdLst/>
              <a:ahLst/>
              <a:cxnLst/>
              <a:rect l="l" t="t" r="r" b="b"/>
              <a:pathLst>
                <a:path w="12064" h="3227070">
                  <a:moveTo>
                    <a:pt x="0" y="592551"/>
                  </a:moveTo>
                  <a:lnTo>
                    <a:pt x="0" y="609638"/>
                  </a:lnTo>
                  <a:lnTo>
                    <a:pt x="0" y="526868"/>
                  </a:lnTo>
                  <a:lnTo>
                    <a:pt x="0" y="609638"/>
                  </a:lnTo>
                  <a:lnTo>
                    <a:pt x="1280" y="3012704"/>
                  </a:lnTo>
                  <a:lnTo>
                    <a:pt x="1280" y="3176930"/>
                  </a:lnTo>
                  <a:lnTo>
                    <a:pt x="1280" y="3128322"/>
                  </a:lnTo>
                  <a:lnTo>
                    <a:pt x="2561" y="3028477"/>
                  </a:lnTo>
                  <a:lnTo>
                    <a:pt x="2561" y="3111247"/>
                  </a:lnTo>
                  <a:lnTo>
                    <a:pt x="2561" y="494020"/>
                  </a:lnTo>
                  <a:lnTo>
                    <a:pt x="2561" y="3176930"/>
                  </a:lnTo>
                  <a:lnTo>
                    <a:pt x="2561" y="3028477"/>
                  </a:lnTo>
                  <a:lnTo>
                    <a:pt x="2561" y="3128322"/>
                  </a:lnTo>
                  <a:lnTo>
                    <a:pt x="2561" y="295618"/>
                  </a:lnTo>
                  <a:lnTo>
                    <a:pt x="2561" y="3194018"/>
                  </a:lnTo>
                  <a:lnTo>
                    <a:pt x="2561" y="181314"/>
                  </a:lnTo>
                  <a:lnTo>
                    <a:pt x="2561" y="3111247"/>
                  </a:lnTo>
                  <a:lnTo>
                    <a:pt x="2561" y="279858"/>
                  </a:lnTo>
                  <a:lnTo>
                    <a:pt x="2561" y="3078399"/>
                  </a:lnTo>
                  <a:lnTo>
                    <a:pt x="2561" y="329780"/>
                  </a:lnTo>
                  <a:lnTo>
                    <a:pt x="2561" y="592551"/>
                  </a:lnTo>
                  <a:lnTo>
                    <a:pt x="2561" y="476932"/>
                  </a:lnTo>
                  <a:lnTo>
                    <a:pt x="2561" y="642486"/>
                  </a:lnTo>
                  <a:lnTo>
                    <a:pt x="3842" y="592551"/>
                  </a:lnTo>
                  <a:lnTo>
                    <a:pt x="3842" y="575476"/>
                  </a:lnTo>
                  <a:lnTo>
                    <a:pt x="5123" y="658246"/>
                  </a:lnTo>
                  <a:lnTo>
                    <a:pt x="5123" y="542628"/>
                  </a:lnTo>
                  <a:lnTo>
                    <a:pt x="5123" y="658246"/>
                  </a:lnTo>
                  <a:lnTo>
                    <a:pt x="5123" y="461172"/>
                  </a:lnTo>
                  <a:lnTo>
                    <a:pt x="5123" y="642486"/>
                  </a:lnTo>
                  <a:lnTo>
                    <a:pt x="5123" y="461172"/>
                  </a:lnTo>
                  <a:lnTo>
                    <a:pt x="5123" y="625399"/>
                  </a:lnTo>
                  <a:lnTo>
                    <a:pt x="6403" y="609638"/>
                  </a:lnTo>
                  <a:lnTo>
                    <a:pt x="6403" y="625399"/>
                  </a:lnTo>
                  <a:lnTo>
                    <a:pt x="6403" y="444084"/>
                  </a:lnTo>
                  <a:lnTo>
                    <a:pt x="6403" y="559716"/>
                  </a:lnTo>
                  <a:lnTo>
                    <a:pt x="6403" y="362628"/>
                  </a:lnTo>
                  <a:lnTo>
                    <a:pt x="6403" y="3045551"/>
                  </a:lnTo>
                  <a:lnTo>
                    <a:pt x="6403" y="0"/>
                  </a:lnTo>
                  <a:lnTo>
                    <a:pt x="6403" y="642486"/>
                  </a:lnTo>
                  <a:lnTo>
                    <a:pt x="6403" y="197074"/>
                  </a:lnTo>
                  <a:lnTo>
                    <a:pt x="6403" y="3111247"/>
                  </a:lnTo>
                  <a:lnTo>
                    <a:pt x="6403" y="262770"/>
                  </a:lnTo>
                  <a:lnTo>
                    <a:pt x="6403" y="3012704"/>
                  </a:lnTo>
                  <a:lnTo>
                    <a:pt x="7672" y="526868"/>
                  </a:lnTo>
                  <a:lnTo>
                    <a:pt x="7672" y="345540"/>
                  </a:lnTo>
                  <a:lnTo>
                    <a:pt x="7672" y="3012704"/>
                  </a:lnTo>
                  <a:lnTo>
                    <a:pt x="7672" y="559716"/>
                  </a:lnTo>
                  <a:lnTo>
                    <a:pt x="7672" y="2995629"/>
                  </a:lnTo>
                  <a:lnTo>
                    <a:pt x="8952" y="3028477"/>
                  </a:lnTo>
                  <a:lnTo>
                    <a:pt x="8952" y="3161170"/>
                  </a:lnTo>
                  <a:lnTo>
                    <a:pt x="8952" y="3062626"/>
                  </a:lnTo>
                  <a:lnTo>
                    <a:pt x="8952" y="3161170"/>
                  </a:lnTo>
                  <a:lnTo>
                    <a:pt x="8952" y="609638"/>
                  </a:lnTo>
                  <a:lnTo>
                    <a:pt x="8952" y="3144082"/>
                  </a:lnTo>
                  <a:lnTo>
                    <a:pt x="8952" y="3045551"/>
                  </a:lnTo>
                  <a:lnTo>
                    <a:pt x="10246" y="3194018"/>
                  </a:lnTo>
                  <a:lnTo>
                    <a:pt x="10246" y="3111247"/>
                  </a:lnTo>
                  <a:lnTo>
                    <a:pt x="10246" y="3226866"/>
                  </a:lnTo>
                  <a:lnTo>
                    <a:pt x="10246" y="3062626"/>
                  </a:lnTo>
                  <a:lnTo>
                    <a:pt x="10246" y="3144082"/>
                  </a:lnTo>
                  <a:lnTo>
                    <a:pt x="10246" y="592551"/>
                  </a:lnTo>
                  <a:lnTo>
                    <a:pt x="11514" y="642486"/>
                  </a:lnTo>
                  <a:lnTo>
                    <a:pt x="11514" y="526868"/>
                  </a:lnTo>
                  <a:lnTo>
                    <a:pt x="11514" y="3095474"/>
                  </a:lnTo>
                  <a:lnTo>
                    <a:pt x="11514" y="542628"/>
                  </a:lnTo>
                </a:path>
              </a:pathLst>
            </a:custGeom>
            <a:ln w="12802">
              <a:solidFill>
                <a:srgbClr val="7FCCFF"/>
              </a:solidFill>
            </a:ln>
          </p:spPr>
          <p:txBody>
            <a:bodyPr wrap="square" lIns="0" tIns="0" rIns="0" bIns="0" rtlCol="0"/>
            <a:lstStyle/>
            <a:p>
              <a:endParaRPr/>
            </a:p>
          </p:txBody>
        </p:sp>
        <p:sp>
          <p:nvSpPr>
            <p:cNvPr id="329" name="object 328"/>
            <p:cNvSpPr/>
            <p:nvPr/>
          </p:nvSpPr>
          <p:spPr>
            <a:xfrm>
              <a:off x="3591897" y="2327064"/>
              <a:ext cx="7505" cy="2803712"/>
            </a:xfrm>
            <a:custGeom>
              <a:avLst/>
              <a:gdLst/>
              <a:ahLst/>
              <a:cxnLst/>
              <a:rect l="l" t="t" r="r" b="b"/>
              <a:pathLst>
                <a:path w="8254" h="3177540">
                  <a:moveTo>
                    <a:pt x="0" y="328466"/>
                  </a:moveTo>
                  <a:lnTo>
                    <a:pt x="0" y="2995616"/>
                  </a:lnTo>
                  <a:lnTo>
                    <a:pt x="0" y="2831389"/>
                  </a:lnTo>
                  <a:lnTo>
                    <a:pt x="0" y="3176930"/>
                  </a:lnTo>
                  <a:lnTo>
                    <a:pt x="0" y="2765693"/>
                  </a:lnTo>
                  <a:lnTo>
                    <a:pt x="0" y="2831389"/>
                  </a:lnTo>
                  <a:lnTo>
                    <a:pt x="0" y="2781467"/>
                  </a:lnTo>
                  <a:lnTo>
                    <a:pt x="0" y="3161170"/>
                  </a:lnTo>
                  <a:lnTo>
                    <a:pt x="0" y="2831389"/>
                  </a:lnTo>
                  <a:lnTo>
                    <a:pt x="0" y="3061312"/>
                  </a:lnTo>
                  <a:lnTo>
                    <a:pt x="0" y="2814315"/>
                  </a:lnTo>
                  <a:lnTo>
                    <a:pt x="0" y="2947008"/>
                  </a:lnTo>
                  <a:lnTo>
                    <a:pt x="0" y="2765693"/>
                  </a:lnTo>
                  <a:lnTo>
                    <a:pt x="1280" y="2798541"/>
                  </a:lnTo>
                  <a:lnTo>
                    <a:pt x="2561" y="395476"/>
                  </a:lnTo>
                  <a:lnTo>
                    <a:pt x="2561" y="3028464"/>
                  </a:lnTo>
                  <a:lnTo>
                    <a:pt x="2561" y="378388"/>
                  </a:lnTo>
                  <a:lnTo>
                    <a:pt x="2561" y="3094160"/>
                  </a:lnTo>
                  <a:lnTo>
                    <a:pt x="2561" y="2765693"/>
                  </a:lnTo>
                  <a:lnTo>
                    <a:pt x="2561" y="2831389"/>
                  </a:lnTo>
                  <a:lnTo>
                    <a:pt x="2561" y="345553"/>
                  </a:lnTo>
                  <a:lnTo>
                    <a:pt x="2561" y="3094160"/>
                  </a:lnTo>
                  <a:lnTo>
                    <a:pt x="2561" y="262770"/>
                  </a:lnTo>
                  <a:lnTo>
                    <a:pt x="2561" y="2929920"/>
                  </a:lnTo>
                  <a:lnTo>
                    <a:pt x="2561" y="279858"/>
                  </a:lnTo>
                  <a:lnTo>
                    <a:pt x="2561" y="2864237"/>
                  </a:lnTo>
                  <a:lnTo>
                    <a:pt x="2561" y="2831389"/>
                  </a:lnTo>
                  <a:lnTo>
                    <a:pt x="3842" y="395476"/>
                  </a:lnTo>
                  <a:lnTo>
                    <a:pt x="3842" y="247010"/>
                  </a:lnTo>
                  <a:lnTo>
                    <a:pt x="3842" y="295618"/>
                  </a:lnTo>
                  <a:lnTo>
                    <a:pt x="3842" y="0"/>
                  </a:lnTo>
                  <a:lnTo>
                    <a:pt x="3842" y="279858"/>
                  </a:lnTo>
                  <a:lnTo>
                    <a:pt x="3842" y="48608"/>
                  </a:lnTo>
                  <a:lnTo>
                    <a:pt x="3842" y="345553"/>
                  </a:lnTo>
                  <a:lnTo>
                    <a:pt x="3842" y="48608"/>
                  </a:lnTo>
                  <a:lnTo>
                    <a:pt x="3842" y="345553"/>
                  </a:lnTo>
                  <a:lnTo>
                    <a:pt x="3842" y="214162"/>
                  </a:lnTo>
                  <a:lnTo>
                    <a:pt x="3842" y="2831389"/>
                  </a:lnTo>
                  <a:lnTo>
                    <a:pt x="3842" y="279858"/>
                  </a:lnTo>
                  <a:lnTo>
                    <a:pt x="3842" y="295618"/>
                  </a:lnTo>
                  <a:lnTo>
                    <a:pt x="5123" y="395476"/>
                  </a:lnTo>
                  <a:lnTo>
                    <a:pt x="6403" y="395476"/>
                  </a:lnTo>
                  <a:lnTo>
                    <a:pt x="6403" y="2814315"/>
                  </a:lnTo>
                  <a:lnTo>
                    <a:pt x="6403" y="181314"/>
                  </a:lnTo>
                  <a:lnTo>
                    <a:pt x="6403" y="2814315"/>
                  </a:lnTo>
                  <a:lnTo>
                    <a:pt x="6403" y="98543"/>
                  </a:lnTo>
                  <a:lnTo>
                    <a:pt x="6403" y="2962768"/>
                  </a:lnTo>
                  <a:lnTo>
                    <a:pt x="6403" y="98543"/>
                  </a:lnTo>
                  <a:lnTo>
                    <a:pt x="6403" y="3061312"/>
                  </a:lnTo>
                  <a:lnTo>
                    <a:pt x="6403" y="2798541"/>
                  </a:lnTo>
                  <a:lnTo>
                    <a:pt x="6403" y="2881312"/>
                  </a:lnTo>
                  <a:lnTo>
                    <a:pt x="6403" y="131378"/>
                  </a:lnTo>
                  <a:lnTo>
                    <a:pt x="6403" y="2864237"/>
                  </a:lnTo>
                  <a:lnTo>
                    <a:pt x="6403" y="328466"/>
                  </a:lnTo>
                  <a:lnTo>
                    <a:pt x="7684" y="2929920"/>
                  </a:lnTo>
                  <a:lnTo>
                    <a:pt x="7684" y="2781467"/>
                  </a:lnTo>
                  <a:lnTo>
                    <a:pt x="7684" y="2814315"/>
                  </a:lnTo>
                </a:path>
              </a:pathLst>
            </a:custGeom>
            <a:ln w="12802">
              <a:solidFill>
                <a:srgbClr val="7FCCFF"/>
              </a:solidFill>
            </a:ln>
          </p:spPr>
          <p:txBody>
            <a:bodyPr wrap="square" lIns="0" tIns="0" rIns="0" bIns="0" rtlCol="0"/>
            <a:lstStyle/>
            <a:p>
              <a:endParaRPr/>
            </a:p>
          </p:txBody>
        </p:sp>
        <p:sp>
          <p:nvSpPr>
            <p:cNvPr id="330" name="object 329"/>
            <p:cNvSpPr/>
            <p:nvPr/>
          </p:nvSpPr>
          <p:spPr>
            <a:xfrm>
              <a:off x="3598882" y="2254032"/>
              <a:ext cx="9814" cy="2745441"/>
            </a:xfrm>
            <a:custGeom>
              <a:avLst/>
              <a:gdLst/>
              <a:ahLst/>
              <a:cxnLst/>
              <a:rect l="l" t="t" r="r" b="b"/>
              <a:pathLst>
                <a:path w="10795" h="3111500">
                  <a:moveTo>
                    <a:pt x="0" y="2897085"/>
                  </a:moveTo>
                  <a:lnTo>
                    <a:pt x="0" y="511095"/>
                  </a:lnTo>
                  <a:lnTo>
                    <a:pt x="1280" y="428324"/>
                  </a:lnTo>
                  <a:lnTo>
                    <a:pt x="1280" y="526855"/>
                  </a:lnTo>
                  <a:lnTo>
                    <a:pt x="1280" y="395476"/>
                  </a:lnTo>
                  <a:lnTo>
                    <a:pt x="1280" y="2864237"/>
                  </a:lnTo>
                  <a:lnTo>
                    <a:pt x="1280" y="2848464"/>
                  </a:lnTo>
                  <a:lnTo>
                    <a:pt x="2561" y="2964082"/>
                  </a:lnTo>
                  <a:lnTo>
                    <a:pt x="2561" y="428324"/>
                  </a:lnTo>
                  <a:lnTo>
                    <a:pt x="2561" y="3095474"/>
                  </a:lnTo>
                  <a:lnTo>
                    <a:pt x="2561" y="2864237"/>
                  </a:lnTo>
                  <a:lnTo>
                    <a:pt x="3842" y="329780"/>
                  </a:lnTo>
                  <a:lnTo>
                    <a:pt x="3842" y="198389"/>
                  </a:lnTo>
                  <a:lnTo>
                    <a:pt x="3842" y="3012691"/>
                  </a:lnTo>
                  <a:lnTo>
                    <a:pt x="3842" y="511095"/>
                  </a:lnTo>
                  <a:lnTo>
                    <a:pt x="3842" y="2931235"/>
                  </a:lnTo>
                  <a:lnTo>
                    <a:pt x="3842" y="198389"/>
                  </a:lnTo>
                  <a:lnTo>
                    <a:pt x="3842" y="3111234"/>
                  </a:lnTo>
                  <a:lnTo>
                    <a:pt x="3842" y="428324"/>
                  </a:lnTo>
                  <a:lnTo>
                    <a:pt x="3842" y="3012691"/>
                  </a:lnTo>
                  <a:lnTo>
                    <a:pt x="3842" y="378388"/>
                  </a:lnTo>
                  <a:lnTo>
                    <a:pt x="3842" y="3078387"/>
                  </a:lnTo>
                  <a:lnTo>
                    <a:pt x="3842" y="246997"/>
                  </a:lnTo>
                  <a:lnTo>
                    <a:pt x="3842" y="2881312"/>
                  </a:lnTo>
                  <a:lnTo>
                    <a:pt x="3842" y="428324"/>
                  </a:lnTo>
                  <a:lnTo>
                    <a:pt x="3842" y="478247"/>
                  </a:lnTo>
                  <a:lnTo>
                    <a:pt x="3842" y="246997"/>
                  </a:lnTo>
                  <a:lnTo>
                    <a:pt x="3842" y="2864237"/>
                  </a:lnTo>
                  <a:lnTo>
                    <a:pt x="3842" y="296932"/>
                  </a:lnTo>
                  <a:lnTo>
                    <a:pt x="3842" y="526855"/>
                  </a:lnTo>
                  <a:lnTo>
                    <a:pt x="3842" y="395476"/>
                  </a:lnTo>
                  <a:lnTo>
                    <a:pt x="3842" y="494007"/>
                  </a:lnTo>
                  <a:lnTo>
                    <a:pt x="7684" y="511095"/>
                  </a:lnTo>
                  <a:lnTo>
                    <a:pt x="7684" y="246997"/>
                  </a:lnTo>
                  <a:lnTo>
                    <a:pt x="7684" y="444084"/>
                  </a:lnTo>
                  <a:lnTo>
                    <a:pt x="7684" y="395476"/>
                  </a:lnTo>
                  <a:lnTo>
                    <a:pt x="7684" y="444084"/>
                  </a:lnTo>
                  <a:lnTo>
                    <a:pt x="7684" y="428324"/>
                  </a:lnTo>
                  <a:lnTo>
                    <a:pt x="7684" y="3045539"/>
                  </a:lnTo>
                  <a:lnTo>
                    <a:pt x="7684" y="312693"/>
                  </a:lnTo>
                  <a:lnTo>
                    <a:pt x="7684" y="2947008"/>
                  </a:lnTo>
                  <a:lnTo>
                    <a:pt x="7684" y="411236"/>
                  </a:lnTo>
                  <a:lnTo>
                    <a:pt x="7684" y="2897085"/>
                  </a:lnTo>
                  <a:lnTo>
                    <a:pt x="7684" y="82770"/>
                  </a:lnTo>
                  <a:lnTo>
                    <a:pt x="7684" y="2979856"/>
                  </a:lnTo>
                  <a:lnTo>
                    <a:pt x="7684" y="444084"/>
                  </a:lnTo>
                  <a:lnTo>
                    <a:pt x="7684" y="478247"/>
                  </a:lnTo>
                  <a:lnTo>
                    <a:pt x="7684" y="0"/>
                  </a:lnTo>
                  <a:lnTo>
                    <a:pt x="7684" y="2996930"/>
                  </a:lnTo>
                  <a:lnTo>
                    <a:pt x="7684" y="164226"/>
                  </a:lnTo>
                  <a:lnTo>
                    <a:pt x="7684" y="2964082"/>
                  </a:lnTo>
                  <a:lnTo>
                    <a:pt x="8965" y="2881312"/>
                  </a:lnTo>
                  <a:lnTo>
                    <a:pt x="8965" y="246997"/>
                  </a:lnTo>
                  <a:lnTo>
                    <a:pt x="8965" y="378388"/>
                  </a:lnTo>
                  <a:lnTo>
                    <a:pt x="8965" y="148466"/>
                  </a:lnTo>
                  <a:lnTo>
                    <a:pt x="8965" y="478247"/>
                  </a:lnTo>
                  <a:lnTo>
                    <a:pt x="8965" y="296932"/>
                  </a:lnTo>
                  <a:lnTo>
                    <a:pt x="8965" y="345540"/>
                  </a:lnTo>
                  <a:lnTo>
                    <a:pt x="10246" y="526855"/>
                  </a:lnTo>
                </a:path>
              </a:pathLst>
            </a:custGeom>
            <a:ln w="12802">
              <a:solidFill>
                <a:srgbClr val="7FCCFF"/>
              </a:solidFill>
            </a:ln>
          </p:spPr>
          <p:txBody>
            <a:bodyPr wrap="square" lIns="0" tIns="0" rIns="0" bIns="0" rtlCol="0"/>
            <a:lstStyle/>
            <a:p>
              <a:endParaRPr/>
            </a:p>
          </p:txBody>
        </p:sp>
        <p:sp>
          <p:nvSpPr>
            <p:cNvPr id="331" name="object 330"/>
            <p:cNvSpPr/>
            <p:nvPr/>
          </p:nvSpPr>
          <p:spPr>
            <a:xfrm>
              <a:off x="3608198" y="1964209"/>
              <a:ext cx="7505" cy="2963396"/>
            </a:xfrm>
            <a:custGeom>
              <a:avLst/>
              <a:gdLst/>
              <a:ahLst/>
              <a:cxnLst/>
              <a:rect l="l" t="t" r="r" b="b"/>
              <a:pathLst>
                <a:path w="8254" h="3358515">
                  <a:moveTo>
                    <a:pt x="0" y="855321"/>
                  </a:moveTo>
                  <a:lnTo>
                    <a:pt x="0" y="756790"/>
                  </a:lnTo>
                  <a:lnTo>
                    <a:pt x="0" y="855321"/>
                  </a:lnTo>
                  <a:lnTo>
                    <a:pt x="1280" y="839561"/>
                  </a:lnTo>
                  <a:lnTo>
                    <a:pt x="1280" y="822473"/>
                  </a:lnTo>
                  <a:lnTo>
                    <a:pt x="1280" y="3176930"/>
                  </a:lnTo>
                  <a:lnTo>
                    <a:pt x="1280" y="592551"/>
                  </a:lnTo>
                  <a:lnTo>
                    <a:pt x="1280" y="3209778"/>
                  </a:lnTo>
                  <a:lnTo>
                    <a:pt x="2561" y="3192703"/>
                  </a:lnTo>
                  <a:lnTo>
                    <a:pt x="2561" y="459845"/>
                  </a:lnTo>
                  <a:lnTo>
                    <a:pt x="2561" y="3358245"/>
                  </a:lnTo>
                  <a:lnTo>
                    <a:pt x="2561" y="246997"/>
                  </a:lnTo>
                  <a:lnTo>
                    <a:pt x="2561" y="3292549"/>
                  </a:lnTo>
                  <a:lnTo>
                    <a:pt x="2561" y="197074"/>
                  </a:lnTo>
                  <a:lnTo>
                    <a:pt x="2561" y="3308322"/>
                  </a:lnTo>
                  <a:lnTo>
                    <a:pt x="2561" y="229922"/>
                  </a:lnTo>
                  <a:lnTo>
                    <a:pt x="2561" y="806713"/>
                  </a:lnTo>
                  <a:lnTo>
                    <a:pt x="2561" y="246997"/>
                  </a:lnTo>
                  <a:lnTo>
                    <a:pt x="2561" y="789625"/>
                  </a:lnTo>
                  <a:lnTo>
                    <a:pt x="2561" y="411236"/>
                  </a:lnTo>
                  <a:lnTo>
                    <a:pt x="2561" y="756790"/>
                  </a:lnTo>
                  <a:lnTo>
                    <a:pt x="2561" y="658246"/>
                  </a:lnTo>
                  <a:lnTo>
                    <a:pt x="2561" y="806713"/>
                  </a:lnTo>
                  <a:lnTo>
                    <a:pt x="2561" y="739703"/>
                  </a:lnTo>
                  <a:lnTo>
                    <a:pt x="3842" y="822473"/>
                  </a:lnTo>
                  <a:lnTo>
                    <a:pt x="3842" y="723942"/>
                  </a:lnTo>
                  <a:lnTo>
                    <a:pt x="3842" y="839561"/>
                  </a:lnTo>
                  <a:lnTo>
                    <a:pt x="3842" y="674007"/>
                  </a:lnTo>
                  <a:lnTo>
                    <a:pt x="3842" y="756790"/>
                  </a:lnTo>
                  <a:lnTo>
                    <a:pt x="3842" y="641159"/>
                  </a:lnTo>
                  <a:lnTo>
                    <a:pt x="3842" y="839561"/>
                  </a:lnTo>
                  <a:lnTo>
                    <a:pt x="3842" y="625399"/>
                  </a:lnTo>
                  <a:lnTo>
                    <a:pt x="5110" y="641159"/>
                  </a:lnTo>
                  <a:lnTo>
                    <a:pt x="5110" y="526855"/>
                  </a:lnTo>
                  <a:lnTo>
                    <a:pt x="5110" y="658246"/>
                  </a:lnTo>
                  <a:lnTo>
                    <a:pt x="5110" y="592551"/>
                  </a:lnTo>
                  <a:lnTo>
                    <a:pt x="5110" y="855321"/>
                  </a:lnTo>
                  <a:lnTo>
                    <a:pt x="5110" y="674007"/>
                  </a:lnTo>
                  <a:lnTo>
                    <a:pt x="5110" y="806713"/>
                  </a:lnTo>
                  <a:lnTo>
                    <a:pt x="6391" y="674007"/>
                  </a:lnTo>
                  <a:lnTo>
                    <a:pt x="6391" y="542615"/>
                  </a:lnTo>
                  <a:lnTo>
                    <a:pt x="6391" y="855321"/>
                  </a:lnTo>
                  <a:lnTo>
                    <a:pt x="6391" y="197074"/>
                  </a:lnTo>
                  <a:lnTo>
                    <a:pt x="6391" y="855321"/>
                  </a:lnTo>
                  <a:lnTo>
                    <a:pt x="6391" y="65695"/>
                  </a:lnTo>
                  <a:lnTo>
                    <a:pt x="6391" y="674007"/>
                  </a:lnTo>
                  <a:lnTo>
                    <a:pt x="6391" y="0"/>
                  </a:lnTo>
                  <a:lnTo>
                    <a:pt x="6391" y="691094"/>
                  </a:lnTo>
                  <a:lnTo>
                    <a:pt x="6391" y="81456"/>
                  </a:lnTo>
                  <a:lnTo>
                    <a:pt x="6391" y="739703"/>
                  </a:lnTo>
                  <a:lnTo>
                    <a:pt x="6391" y="131378"/>
                  </a:lnTo>
                  <a:lnTo>
                    <a:pt x="6391" y="839561"/>
                  </a:lnTo>
                  <a:lnTo>
                    <a:pt x="6391" y="411236"/>
                  </a:lnTo>
                  <a:lnTo>
                    <a:pt x="6391" y="691094"/>
                  </a:lnTo>
                  <a:lnTo>
                    <a:pt x="7684" y="772551"/>
                  </a:lnTo>
                  <a:lnTo>
                    <a:pt x="7684" y="575463"/>
                  </a:lnTo>
                  <a:lnTo>
                    <a:pt x="7684" y="806713"/>
                  </a:lnTo>
                  <a:lnTo>
                    <a:pt x="7684" y="789625"/>
                  </a:lnTo>
                </a:path>
              </a:pathLst>
            </a:custGeom>
            <a:ln w="12802">
              <a:solidFill>
                <a:srgbClr val="7FCCFF"/>
              </a:solidFill>
            </a:ln>
          </p:spPr>
          <p:txBody>
            <a:bodyPr wrap="square" lIns="0" tIns="0" rIns="0" bIns="0" rtlCol="0"/>
            <a:lstStyle/>
            <a:p>
              <a:endParaRPr/>
            </a:p>
          </p:txBody>
        </p:sp>
        <p:sp>
          <p:nvSpPr>
            <p:cNvPr id="332" name="object 331"/>
            <p:cNvSpPr/>
            <p:nvPr/>
          </p:nvSpPr>
          <p:spPr>
            <a:xfrm>
              <a:off x="3615184" y="2138098"/>
              <a:ext cx="7505" cy="2890557"/>
            </a:xfrm>
            <a:custGeom>
              <a:avLst/>
              <a:gdLst/>
              <a:ahLst/>
              <a:cxnLst/>
              <a:rect l="l" t="t" r="r" b="b"/>
              <a:pathLst>
                <a:path w="8254" h="3275965">
                  <a:moveTo>
                    <a:pt x="0" y="592551"/>
                  </a:moveTo>
                  <a:lnTo>
                    <a:pt x="1268" y="592551"/>
                  </a:lnTo>
                  <a:lnTo>
                    <a:pt x="1268" y="214162"/>
                  </a:lnTo>
                  <a:lnTo>
                    <a:pt x="1268" y="509780"/>
                  </a:lnTo>
                  <a:lnTo>
                    <a:pt x="1268" y="82770"/>
                  </a:lnTo>
                  <a:lnTo>
                    <a:pt x="1268" y="625399"/>
                  </a:lnTo>
                  <a:lnTo>
                    <a:pt x="1268" y="98543"/>
                  </a:lnTo>
                  <a:lnTo>
                    <a:pt x="1268" y="509780"/>
                  </a:lnTo>
                  <a:lnTo>
                    <a:pt x="1268" y="0"/>
                  </a:lnTo>
                  <a:lnTo>
                    <a:pt x="1268" y="559716"/>
                  </a:lnTo>
                  <a:lnTo>
                    <a:pt x="1268" y="131391"/>
                  </a:lnTo>
                  <a:lnTo>
                    <a:pt x="1268" y="444084"/>
                  </a:lnTo>
                  <a:lnTo>
                    <a:pt x="1268" y="229922"/>
                  </a:lnTo>
                  <a:lnTo>
                    <a:pt x="1268" y="575476"/>
                  </a:lnTo>
                  <a:lnTo>
                    <a:pt x="1268" y="262770"/>
                  </a:lnTo>
                  <a:lnTo>
                    <a:pt x="1268" y="542628"/>
                  </a:lnTo>
                  <a:lnTo>
                    <a:pt x="1268" y="181314"/>
                  </a:lnTo>
                  <a:lnTo>
                    <a:pt x="1268" y="378388"/>
                  </a:lnTo>
                  <a:lnTo>
                    <a:pt x="2548" y="428324"/>
                  </a:lnTo>
                  <a:lnTo>
                    <a:pt x="2548" y="378388"/>
                  </a:lnTo>
                  <a:lnTo>
                    <a:pt x="2548" y="642486"/>
                  </a:lnTo>
                  <a:lnTo>
                    <a:pt x="2548" y="476932"/>
                  </a:lnTo>
                  <a:lnTo>
                    <a:pt x="2548" y="625399"/>
                  </a:lnTo>
                  <a:lnTo>
                    <a:pt x="2548" y="411236"/>
                  </a:lnTo>
                  <a:lnTo>
                    <a:pt x="2548" y="592551"/>
                  </a:lnTo>
                  <a:lnTo>
                    <a:pt x="2548" y="362628"/>
                  </a:lnTo>
                  <a:lnTo>
                    <a:pt x="2548" y="3028477"/>
                  </a:lnTo>
                  <a:lnTo>
                    <a:pt x="2548" y="262770"/>
                  </a:lnTo>
                  <a:lnTo>
                    <a:pt x="2548" y="3045551"/>
                  </a:lnTo>
                  <a:lnTo>
                    <a:pt x="3842" y="362628"/>
                  </a:lnTo>
                  <a:lnTo>
                    <a:pt x="3842" y="164239"/>
                  </a:lnTo>
                  <a:lnTo>
                    <a:pt x="3842" y="3012704"/>
                  </a:lnTo>
                  <a:lnTo>
                    <a:pt x="3842" y="148466"/>
                  </a:lnTo>
                  <a:lnTo>
                    <a:pt x="3842" y="609638"/>
                  </a:lnTo>
                  <a:lnTo>
                    <a:pt x="3842" y="312705"/>
                  </a:lnTo>
                  <a:lnTo>
                    <a:pt x="3842" y="609638"/>
                  </a:lnTo>
                  <a:lnTo>
                    <a:pt x="3842" y="509780"/>
                  </a:lnTo>
                  <a:lnTo>
                    <a:pt x="3842" y="592551"/>
                  </a:lnTo>
                  <a:lnTo>
                    <a:pt x="5110" y="609638"/>
                  </a:lnTo>
                  <a:lnTo>
                    <a:pt x="5110" y="476932"/>
                  </a:lnTo>
                  <a:lnTo>
                    <a:pt x="5110" y="592551"/>
                  </a:lnTo>
                  <a:lnTo>
                    <a:pt x="5110" y="378388"/>
                  </a:lnTo>
                  <a:lnTo>
                    <a:pt x="5110" y="609638"/>
                  </a:lnTo>
                  <a:lnTo>
                    <a:pt x="5110" y="378388"/>
                  </a:lnTo>
                  <a:lnTo>
                    <a:pt x="5110" y="395476"/>
                  </a:lnTo>
                  <a:lnTo>
                    <a:pt x="6391" y="444084"/>
                  </a:lnTo>
                  <a:lnTo>
                    <a:pt x="6391" y="229922"/>
                  </a:lnTo>
                  <a:lnTo>
                    <a:pt x="6391" y="3028477"/>
                  </a:lnTo>
                  <a:lnTo>
                    <a:pt x="6391" y="526868"/>
                  </a:lnTo>
                  <a:lnTo>
                    <a:pt x="6391" y="3209778"/>
                  </a:lnTo>
                  <a:lnTo>
                    <a:pt x="6391" y="3012704"/>
                  </a:lnTo>
                  <a:lnTo>
                    <a:pt x="6391" y="3275474"/>
                  </a:lnTo>
                  <a:lnTo>
                    <a:pt x="6391" y="3095474"/>
                  </a:lnTo>
                  <a:lnTo>
                    <a:pt x="6391" y="3242626"/>
                  </a:lnTo>
                  <a:lnTo>
                    <a:pt x="6391" y="3045551"/>
                  </a:lnTo>
                  <a:lnTo>
                    <a:pt x="6391" y="3194018"/>
                  </a:lnTo>
                  <a:lnTo>
                    <a:pt x="6391" y="2979856"/>
                  </a:lnTo>
                  <a:lnTo>
                    <a:pt x="6391" y="2995629"/>
                  </a:lnTo>
                  <a:lnTo>
                    <a:pt x="7672" y="542628"/>
                  </a:lnTo>
                  <a:lnTo>
                    <a:pt x="7672" y="625399"/>
                  </a:lnTo>
                  <a:lnTo>
                    <a:pt x="7672" y="428324"/>
                  </a:lnTo>
                  <a:lnTo>
                    <a:pt x="7672" y="3028477"/>
                  </a:lnTo>
                  <a:lnTo>
                    <a:pt x="7672" y="395476"/>
                  </a:lnTo>
                </a:path>
              </a:pathLst>
            </a:custGeom>
            <a:ln w="12802">
              <a:solidFill>
                <a:srgbClr val="7FCCFF"/>
              </a:solidFill>
            </a:ln>
          </p:spPr>
          <p:txBody>
            <a:bodyPr wrap="square" lIns="0" tIns="0" rIns="0" bIns="0" rtlCol="0"/>
            <a:lstStyle/>
            <a:p>
              <a:endParaRPr/>
            </a:p>
          </p:txBody>
        </p:sp>
        <p:sp>
          <p:nvSpPr>
            <p:cNvPr id="333" name="object 332"/>
            <p:cNvSpPr/>
            <p:nvPr/>
          </p:nvSpPr>
          <p:spPr>
            <a:xfrm>
              <a:off x="3622158" y="2123033"/>
              <a:ext cx="7505" cy="3065369"/>
            </a:xfrm>
            <a:custGeom>
              <a:avLst/>
              <a:gdLst/>
              <a:ahLst/>
              <a:cxnLst/>
              <a:rect l="l" t="t" r="r" b="b"/>
              <a:pathLst>
                <a:path w="8254" h="3474085">
                  <a:moveTo>
                    <a:pt x="0" y="412551"/>
                  </a:moveTo>
                  <a:lnTo>
                    <a:pt x="0" y="526855"/>
                  </a:lnTo>
                  <a:lnTo>
                    <a:pt x="0" y="312693"/>
                  </a:lnTo>
                  <a:lnTo>
                    <a:pt x="0" y="3029778"/>
                  </a:lnTo>
                  <a:lnTo>
                    <a:pt x="0" y="461159"/>
                  </a:lnTo>
                  <a:lnTo>
                    <a:pt x="0" y="3062626"/>
                  </a:lnTo>
                  <a:lnTo>
                    <a:pt x="0" y="511095"/>
                  </a:lnTo>
                  <a:lnTo>
                    <a:pt x="0" y="3045551"/>
                  </a:lnTo>
                  <a:lnTo>
                    <a:pt x="0" y="659561"/>
                  </a:lnTo>
                  <a:lnTo>
                    <a:pt x="1280" y="609625"/>
                  </a:lnTo>
                  <a:lnTo>
                    <a:pt x="1280" y="511095"/>
                  </a:lnTo>
                  <a:lnTo>
                    <a:pt x="1280" y="576790"/>
                  </a:lnTo>
                  <a:lnTo>
                    <a:pt x="2561" y="526855"/>
                  </a:lnTo>
                  <a:lnTo>
                    <a:pt x="2561" y="445399"/>
                  </a:lnTo>
                  <a:lnTo>
                    <a:pt x="2561" y="609625"/>
                  </a:lnTo>
                  <a:lnTo>
                    <a:pt x="2561" y="428311"/>
                  </a:lnTo>
                  <a:lnTo>
                    <a:pt x="2561" y="559703"/>
                  </a:lnTo>
                  <a:lnTo>
                    <a:pt x="2561" y="312693"/>
                  </a:lnTo>
                  <a:lnTo>
                    <a:pt x="2561" y="675321"/>
                  </a:lnTo>
                  <a:lnTo>
                    <a:pt x="2561" y="181314"/>
                  </a:lnTo>
                  <a:lnTo>
                    <a:pt x="2561" y="526855"/>
                  </a:lnTo>
                  <a:lnTo>
                    <a:pt x="2561" y="0"/>
                  </a:lnTo>
                  <a:lnTo>
                    <a:pt x="2561" y="3045551"/>
                  </a:lnTo>
                  <a:lnTo>
                    <a:pt x="2561" y="346855"/>
                  </a:lnTo>
                  <a:lnTo>
                    <a:pt x="2561" y="576790"/>
                  </a:lnTo>
                  <a:lnTo>
                    <a:pt x="2561" y="461159"/>
                  </a:lnTo>
                  <a:lnTo>
                    <a:pt x="2561" y="626713"/>
                  </a:lnTo>
                  <a:lnTo>
                    <a:pt x="3842" y="675321"/>
                  </a:lnTo>
                  <a:lnTo>
                    <a:pt x="3842" y="576790"/>
                  </a:lnTo>
                  <a:lnTo>
                    <a:pt x="3842" y="675321"/>
                  </a:lnTo>
                  <a:lnTo>
                    <a:pt x="3842" y="526855"/>
                  </a:lnTo>
                  <a:lnTo>
                    <a:pt x="3842" y="626713"/>
                  </a:lnTo>
                  <a:lnTo>
                    <a:pt x="3842" y="592551"/>
                  </a:lnTo>
                  <a:lnTo>
                    <a:pt x="3842" y="609625"/>
                  </a:lnTo>
                  <a:lnTo>
                    <a:pt x="3842" y="494007"/>
                  </a:lnTo>
                  <a:lnTo>
                    <a:pt x="3842" y="659561"/>
                  </a:lnTo>
                  <a:lnTo>
                    <a:pt x="3842" y="478247"/>
                  </a:lnTo>
                  <a:lnTo>
                    <a:pt x="3842" y="626713"/>
                  </a:lnTo>
                  <a:lnTo>
                    <a:pt x="3842" y="379703"/>
                  </a:lnTo>
                  <a:lnTo>
                    <a:pt x="5123" y="675321"/>
                  </a:lnTo>
                  <a:lnTo>
                    <a:pt x="5123" y="478247"/>
                  </a:lnTo>
                  <a:lnTo>
                    <a:pt x="5123" y="626713"/>
                  </a:lnTo>
                  <a:lnTo>
                    <a:pt x="5123" y="526855"/>
                  </a:lnTo>
                  <a:lnTo>
                    <a:pt x="6403" y="3029778"/>
                  </a:lnTo>
                  <a:lnTo>
                    <a:pt x="6403" y="3012704"/>
                  </a:lnTo>
                  <a:lnTo>
                    <a:pt x="6403" y="3145397"/>
                  </a:lnTo>
                  <a:lnTo>
                    <a:pt x="6403" y="3045551"/>
                  </a:lnTo>
                  <a:lnTo>
                    <a:pt x="6403" y="3145397"/>
                  </a:lnTo>
                  <a:lnTo>
                    <a:pt x="6403" y="2996930"/>
                  </a:lnTo>
                  <a:lnTo>
                    <a:pt x="6403" y="3259701"/>
                  </a:lnTo>
                  <a:lnTo>
                    <a:pt x="6403" y="642473"/>
                  </a:lnTo>
                  <a:lnTo>
                    <a:pt x="6403" y="3325397"/>
                  </a:lnTo>
                  <a:lnTo>
                    <a:pt x="6403" y="3062626"/>
                  </a:lnTo>
                  <a:lnTo>
                    <a:pt x="6403" y="3276788"/>
                  </a:lnTo>
                  <a:lnTo>
                    <a:pt x="6403" y="3211093"/>
                  </a:lnTo>
                  <a:lnTo>
                    <a:pt x="7684" y="2996930"/>
                  </a:lnTo>
                  <a:lnTo>
                    <a:pt x="7684" y="3441015"/>
                  </a:lnTo>
                  <a:lnTo>
                    <a:pt x="7684" y="3178245"/>
                  </a:lnTo>
                  <a:lnTo>
                    <a:pt x="7684" y="3425255"/>
                  </a:lnTo>
                  <a:lnTo>
                    <a:pt x="7684" y="3062626"/>
                  </a:lnTo>
                  <a:lnTo>
                    <a:pt x="7684" y="3325397"/>
                  </a:lnTo>
                  <a:lnTo>
                    <a:pt x="7684" y="3012704"/>
                  </a:lnTo>
                  <a:lnTo>
                    <a:pt x="7684" y="3473863"/>
                  </a:lnTo>
                  <a:lnTo>
                    <a:pt x="7684" y="3161157"/>
                  </a:lnTo>
                  <a:lnTo>
                    <a:pt x="7684" y="3359559"/>
                  </a:lnTo>
                  <a:lnTo>
                    <a:pt x="7684" y="3079701"/>
                  </a:lnTo>
                  <a:lnTo>
                    <a:pt x="7684" y="3194005"/>
                  </a:lnTo>
                  <a:lnTo>
                    <a:pt x="7684" y="3029778"/>
                  </a:lnTo>
                  <a:lnTo>
                    <a:pt x="7684" y="3292549"/>
                  </a:lnTo>
                  <a:lnTo>
                    <a:pt x="7684" y="3012704"/>
                  </a:lnTo>
                  <a:lnTo>
                    <a:pt x="7684" y="3211093"/>
                  </a:lnTo>
                </a:path>
              </a:pathLst>
            </a:custGeom>
            <a:ln w="12802">
              <a:solidFill>
                <a:srgbClr val="7FCCFF"/>
              </a:solidFill>
            </a:ln>
          </p:spPr>
          <p:txBody>
            <a:bodyPr wrap="square" lIns="0" tIns="0" rIns="0" bIns="0" rtlCol="0"/>
            <a:lstStyle/>
            <a:p>
              <a:endParaRPr/>
            </a:p>
          </p:txBody>
        </p:sp>
        <p:sp>
          <p:nvSpPr>
            <p:cNvPr id="334" name="object 333"/>
            <p:cNvSpPr/>
            <p:nvPr/>
          </p:nvSpPr>
          <p:spPr>
            <a:xfrm>
              <a:off x="3629145" y="2398938"/>
              <a:ext cx="8659" cy="2760569"/>
            </a:xfrm>
            <a:custGeom>
              <a:avLst/>
              <a:gdLst/>
              <a:ahLst/>
              <a:cxnLst/>
              <a:rect l="l" t="t" r="r" b="b"/>
              <a:pathLst>
                <a:path w="9525" h="3128645">
                  <a:moveTo>
                    <a:pt x="0" y="2898400"/>
                  </a:moveTo>
                  <a:lnTo>
                    <a:pt x="0" y="2684237"/>
                  </a:lnTo>
                  <a:lnTo>
                    <a:pt x="0" y="2832704"/>
                  </a:lnTo>
                  <a:lnTo>
                    <a:pt x="0" y="2717085"/>
                  </a:lnTo>
                  <a:lnTo>
                    <a:pt x="1280" y="2732858"/>
                  </a:lnTo>
                  <a:lnTo>
                    <a:pt x="1280" y="2700010"/>
                  </a:lnTo>
                  <a:lnTo>
                    <a:pt x="1280" y="2749933"/>
                  </a:lnTo>
                  <a:lnTo>
                    <a:pt x="1280" y="2684237"/>
                  </a:lnTo>
                  <a:lnTo>
                    <a:pt x="1280" y="2717085"/>
                  </a:lnTo>
                  <a:lnTo>
                    <a:pt x="1280" y="2700010"/>
                  </a:lnTo>
                  <a:lnTo>
                    <a:pt x="1280" y="2732858"/>
                  </a:lnTo>
                  <a:lnTo>
                    <a:pt x="1280" y="2684237"/>
                  </a:lnTo>
                  <a:lnTo>
                    <a:pt x="3842" y="2782781"/>
                  </a:lnTo>
                  <a:lnTo>
                    <a:pt x="3842" y="2881312"/>
                  </a:lnTo>
                  <a:lnTo>
                    <a:pt x="3842" y="2732858"/>
                  </a:lnTo>
                  <a:lnTo>
                    <a:pt x="3842" y="2914160"/>
                  </a:lnTo>
                  <a:lnTo>
                    <a:pt x="3842" y="2717085"/>
                  </a:lnTo>
                  <a:lnTo>
                    <a:pt x="3842" y="2815629"/>
                  </a:lnTo>
                  <a:lnTo>
                    <a:pt x="3842" y="2767008"/>
                  </a:lnTo>
                  <a:lnTo>
                    <a:pt x="3842" y="2947008"/>
                  </a:lnTo>
                  <a:lnTo>
                    <a:pt x="3842" y="264097"/>
                  </a:lnTo>
                  <a:lnTo>
                    <a:pt x="3842" y="2947008"/>
                  </a:lnTo>
                  <a:lnTo>
                    <a:pt x="3842" y="2749933"/>
                  </a:lnTo>
                  <a:lnTo>
                    <a:pt x="3842" y="2947008"/>
                  </a:lnTo>
                  <a:lnTo>
                    <a:pt x="3842" y="165554"/>
                  </a:lnTo>
                  <a:lnTo>
                    <a:pt x="3842" y="3079714"/>
                  </a:lnTo>
                  <a:lnTo>
                    <a:pt x="3842" y="2782781"/>
                  </a:lnTo>
                  <a:lnTo>
                    <a:pt x="3842" y="2881312"/>
                  </a:lnTo>
                  <a:lnTo>
                    <a:pt x="3842" y="34162"/>
                  </a:lnTo>
                  <a:lnTo>
                    <a:pt x="3842" y="3029791"/>
                  </a:lnTo>
                  <a:lnTo>
                    <a:pt x="3842" y="17087"/>
                  </a:lnTo>
                  <a:lnTo>
                    <a:pt x="3842" y="2979856"/>
                  </a:lnTo>
                  <a:lnTo>
                    <a:pt x="3842" y="34162"/>
                  </a:lnTo>
                  <a:lnTo>
                    <a:pt x="3842" y="2767008"/>
                  </a:lnTo>
                  <a:lnTo>
                    <a:pt x="5123" y="214162"/>
                  </a:lnTo>
                  <a:lnTo>
                    <a:pt x="5123" y="82770"/>
                  </a:lnTo>
                  <a:lnTo>
                    <a:pt x="5123" y="362628"/>
                  </a:lnTo>
                  <a:lnTo>
                    <a:pt x="5123" y="296932"/>
                  </a:lnTo>
                  <a:lnTo>
                    <a:pt x="6403" y="296932"/>
                  </a:lnTo>
                  <a:lnTo>
                    <a:pt x="6403" y="279858"/>
                  </a:lnTo>
                  <a:lnTo>
                    <a:pt x="7684" y="2749933"/>
                  </a:lnTo>
                  <a:lnTo>
                    <a:pt x="7684" y="2799856"/>
                  </a:lnTo>
                  <a:lnTo>
                    <a:pt x="7684" y="2684237"/>
                  </a:lnTo>
                  <a:lnTo>
                    <a:pt x="7684" y="2832704"/>
                  </a:lnTo>
                  <a:lnTo>
                    <a:pt x="7684" y="2717085"/>
                  </a:lnTo>
                  <a:lnTo>
                    <a:pt x="7684" y="2964095"/>
                  </a:lnTo>
                  <a:lnTo>
                    <a:pt x="7684" y="181314"/>
                  </a:lnTo>
                  <a:lnTo>
                    <a:pt x="7684" y="2979856"/>
                  </a:lnTo>
                  <a:lnTo>
                    <a:pt x="7684" y="2815629"/>
                  </a:lnTo>
                  <a:lnTo>
                    <a:pt x="7684" y="2898400"/>
                  </a:lnTo>
                  <a:lnTo>
                    <a:pt x="7684" y="34162"/>
                  </a:lnTo>
                  <a:lnTo>
                    <a:pt x="7684" y="181314"/>
                  </a:lnTo>
                  <a:lnTo>
                    <a:pt x="8965" y="2732858"/>
                  </a:lnTo>
                  <a:lnTo>
                    <a:pt x="8965" y="3112562"/>
                  </a:lnTo>
                  <a:lnTo>
                    <a:pt x="8965" y="0"/>
                  </a:lnTo>
                  <a:lnTo>
                    <a:pt x="8965" y="3128322"/>
                  </a:lnTo>
                  <a:lnTo>
                    <a:pt x="8965" y="0"/>
                  </a:lnTo>
                  <a:lnTo>
                    <a:pt x="8965" y="2832704"/>
                  </a:lnTo>
                </a:path>
              </a:pathLst>
            </a:custGeom>
            <a:ln w="12802">
              <a:solidFill>
                <a:srgbClr val="7FCCFF"/>
              </a:solidFill>
            </a:ln>
          </p:spPr>
          <p:txBody>
            <a:bodyPr wrap="square" lIns="0" tIns="0" rIns="0" bIns="0" rtlCol="0"/>
            <a:lstStyle/>
            <a:p>
              <a:endParaRPr/>
            </a:p>
          </p:txBody>
        </p:sp>
        <p:sp>
          <p:nvSpPr>
            <p:cNvPr id="335" name="object 334"/>
            <p:cNvSpPr/>
            <p:nvPr/>
          </p:nvSpPr>
          <p:spPr>
            <a:xfrm>
              <a:off x="3637295" y="2080130"/>
              <a:ext cx="8659" cy="3050241"/>
            </a:xfrm>
            <a:custGeom>
              <a:avLst/>
              <a:gdLst/>
              <a:ahLst/>
              <a:cxnLst/>
              <a:rect l="l" t="t" r="r" b="b"/>
              <a:pathLst>
                <a:path w="9525" h="3456940">
                  <a:moveTo>
                    <a:pt x="0" y="3194018"/>
                  </a:moveTo>
                  <a:lnTo>
                    <a:pt x="0" y="3456788"/>
                  </a:lnTo>
                  <a:lnTo>
                    <a:pt x="0" y="461172"/>
                  </a:lnTo>
                  <a:lnTo>
                    <a:pt x="0" y="3325410"/>
                  </a:lnTo>
                  <a:lnTo>
                    <a:pt x="0" y="608324"/>
                  </a:lnTo>
                  <a:lnTo>
                    <a:pt x="0" y="3144095"/>
                  </a:lnTo>
                  <a:lnTo>
                    <a:pt x="0" y="3045551"/>
                  </a:lnTo>
                  <a:lnTo>
                    <a:pt x="2561" y="3128322"/>
                  </a:lnTo>
                  <a:lnTo>
                    <a:pt x="2561" y="3045551"/>
                  </a:lnTo>
                  <a:lnTo>
                    <a:pt x="2561" y="3078399"/>
                  </a:lnTo>
                  <a:lnTo>
                    <a:pt x="2561" y="3061325"/>
                  </a:lnTo>
                  <a:lnTo>
                    <a:pt x="3829" y="641172"/>
                  </a:lnTo>
                  <a:lnTo>
                    <a:pt x="3829" y="494020"/>
                  </a:lnTo>
                  <a:lnTo>
                    <a:pt x="3829" y="608324"/>
                  </a:lnTo>
                  <a:lnTo>
                    <a:pt x="3829" y="395476"/>
                  </a:lnTo>
                  <a:lnTo>
                    <a:pt x="3829" y="3209778"/>
                  </a:lnTo>
                  <a:lnTo>
                    <a:pt x="3829" y="181314"/>
                  </a:lnTo>
                  <a:lnTo>
                    <a:pt x="3829" y="3128322"/>
                  </a:lnTo>
                  <a:lnTo>
                    <a:pt x="3829" y="15773"/>
                  </a:lnTo>
                  <a:lnTo>
                    <a:pt x="3829" y="3094173"/>
                  </a:lnTo>
                  <a:lnTo>
                    <a:pt x="3829" y="0"/>
                  </a:lnTo>
                  <a:lnTo>
                    <a:pt x="3829" y="3061325"/>
                  </a:lnTo>
                  <a:lnTo>
                    <a:pt x="3829" y="197087"/>
                  </a:lnTo>
                  <a:lnTo>
                    <a:pt x="3829" y="542628"/>
                  </a:lnTo>
                  <a:lnTo>
                    <a:pt x="3829" y="197087"/>
                  </a:lnTo>
                  <a:lnTo>
                    <a:pt x="3829" y="345553"/>
                  </a:lnTo>
                  <a:lnTo>
                    <a:pt x="5110" y="592564"/>
                  </a:lnTo>
                  <a:lnTo>
                    <a:pt x="5110" y="494020"/>
                  </a:lnTo>
                  <a:lnTo>
                    <a:pt x="5110" y="691094"/>
                  </a:lnTo>
                  <a:lnTo>
                    <a:pt x="5110" y="592564"/>
                  </a:lnTo>
                  <a:lnTo>
                    <a:pt x="6403" y="542628"/>
                  </a:lnTo>
                  <a:lnTo>
                    <a:pt x="6403" y="691094"/>
                  </a:lnTo>
                  <a:lnTo>
                    <a:pt x="6403" y="295618"/>
                  </a:lnTo>
                  <a:lnTo>
                    <a:pt x="6403" y="641172"/>
                  </a:lnTo>
                  <a:lnTo>
                    <a:pt x="6403" y="395476"/>
                  </a:lnTo>
                  <a:lnTo>
                    <a:pt x="6403" y="641172"/>
                  </a:lnTo>
                  <a:lnTo>
                    <a:pt x="6403" y="345553"/>
                  </a:lnTo>
                  <a:lnTo>
                    <a:pt x="6403" y="592564"/>
                  </a:lnTo>
                  <a:lnTo>
                    <a:pt x="6403" y="197087"/>
                  </a:lnTo>
                  <a:lnTo>
                    <a:pt x="6403" y="494020"/>
                  </a:lnTo>
                  <a:lnTo>
                    <a:pt x="6403" y="197087"/>
                  </a:lnTo>
                  <a:lnTo>
                    <a:pt x="6403" y="542628"/>
                  </a:lnTo>
                  <a:lnTo>
                    <a:pt x="6403" y="395476"/>
                  </a:lnTo>
                  <a:lnTo>
                    <a:pt x="6403" y="494020"/>
                  </a:lnTo>
                  <a:lnTo>
                    <a:pt x="6403" y="395476"/>
                  </a:lnTo>
                  <a:lnTo>
                    <a:pt x="6403" y="592564"/>
                  </a:lnTo>
                  <a:lnTo>
                    <a:pt x="7672" y="691094"/>
                  </a:lnTo>
                  <a:lnTo>
                    <a:pt x="7672" y="542628"/>
                  </a:lnTo>
                  <a:lnTo>
                    <a:pt x="7672" y="691094"/>
                  </a:lnTo>
                  <a:lnTo>
                    <a:pt x="7672" y="494020"/>
                  </a:lnTo>
                  <a:lnTo>
                    <a:pt x="7672" y="641172"/>
                  </a:lnTo>
                  <a:lnTo>
                    <a:pt x="7672" y="444084"/>
                  </a:lnTo>
                  <a:lnTo>
                    <a:pt x="7672" y="3111247"/>
                  </a:lnTo>
                  <a:lnTo>
                    <a:pt x="7672" y="345553"/>
                  </a:lnTo>
                  <a:lnTo>
                    <a:pt x="7672" y="3209778"/>
                  </a:lnTo>
                  <a:lnTo>
                    <a:pt x="7672" y="641172"/>
                  </a:lnTo>
                  <a:lnTo>
                    <a:pt x="8952" y="295618"/>
                  </a:lnTo>
                  <a:lnTo>
                    <a:pt x="8952" y="247010"/>
                  </a:lnTo>
                  <a:lnTo>
                    <a:pt x="8952" y="3259714"/>
                  </a:lnTo>
                  <a:lnTo>
                    <a:pt x="8952" y="345553"/>
                  </a:lnTo>
                  <a:lnTo>
                    <a:pt x="8952" y="3209778"/>
                  </a:lnTo>
                </a:path>
              </a:pathLst>
            </a:custGeom>
            <a:ln w="12802">
              <a:solidFill>
                <a:srgbClr val="7FCCFF"/>
              </a:solidFill>
            </a:ln>
          </p:spPr>
          <p:txBody>
            <a:bodyPr wrap="square" lIns="0" tIns="0" rIns="0" bIns="0" rtlCol="0"/>
            <a:lstStyle/>
            <a:p>
              <a:endParaRPr/>
            </a:p>
          </p:txBody>
        </p:sp>
        <p:sp>
          <p:nvSpPr>
            <p:cNvPr id="336" name="object 335"/>
            <p:cNvSpPr/>
            <p:nvPr/>
          </p:nvSpPr>
          <p:spPr>
            <a:xfrm>
              <a:off x="3645434" y="2211130"/>
              <a:ext cx="12123" cy="2788584"/>
            </a:xfrm>
            <a:custGeom>
              <a:avLst/>
              <a:gdLst/>
              <a:ahLst/>
              <a:cxnLst/>
              <a:rect l="l" t="t" r="r" b="b"/>
              <a:pathLst>
                <a:path w="13335" h="3160395">
                  <a:moveTo>
                    <a:pt x="0" y="3061312"/>
                  </a:moveTo>
                  <a:lnTo>
                    <a:pt x="0" y="3111247"/>
                  </a:lnTo>
                  <a:lnTo>
                    <a:pt x="0" y="345553"/>
                  </a:lnTo>
                  <a:lnTo>
                    <a:pt x="0" y="3012704"/>
                  </a:lnTo>
                  <a:lnTo>
                    <a:pt x="0" y="492705"/>
                  </a:lnTo>
                  <a:lnTo>
                    <a:pt x="0" y="2912858"/>
                  </a:lnTo>
                  <a:lnTo>
                    <a:pt x="1280" y="542628"/>
                  </a:lnTo>
                  <a:lnTo>
                    <a:pt x="1280" y="394162"/>
                  </a:lnTo>
                  <a:lnTo>
                    <a:pt x="1280" y="492705"/>
                  </a:lnTo>
                  <a:lnTo>
                    <a:pt x="1280" y="394162"/>
                  </a:lnTo>
                  <a:lnTo>
                    <a:pt x="1280" y="542628"/>
                  </a:lnTo>
                  <a:lnTo>
                    <a:pt x="1280" y="345553"/>
                  </a:lnTo>
                  <a:lnTo>
                    <a:pt x="1280" y="542628"/>
                  </a:lnTo>
                  <a:lnTo>
                    <a:pt x="1280" y="394162"/>
                  </a:lnTo>
                  <a:lnTo>
                    <a:pt x="1280" y="542628"/>
                  </a:lnTo>
                  <a:lnTo>
                    <a:pt x="1280" y="444097"/>
                  </a:lnTo>
                  <a:lnTo>
                    <a:pt x="1280" y="2912858"/>
                  </a:lnTo>
                  <a:lnTo>
                    <a:pt x="2561" y="394162"/>
                  </a:lnTo>
                  <a:lnTo>
                    <a:pt x="2561" y="2912858"/>
                  </a:lnTo>
                  <a:lnTo>
                    <a:pt x="2561" y="542628"/>
                  </a:lnTo>
                  <a:lnTo>
                    <a:pt x="2561" y="2962781"/>
                  </a:lnTo>
                  <a:lnTo>
                    <a:pt x="2561" y="542628"/>
                  </a:lnTo>
                  <a:lnTo>
                    <a:pt x="3842" y="542628"/>
                  </a:lnTo>
                  <a:lnTo>
                    <a:pt x="3842" y="197087"/>
                  </a:lnTo>
                  <a:lnTo>
                    <a:pt x="3842" y="444097"/>
                  </a:lnTo>
                  <a:lnTo>
                    <a:pt x="3842" y="98543"/>
                  </a:lnTo>
                  <a:lnTo>
                    <a:pt x="3842" y="345553"/>
                  </a:lnTo>
                  <a:lnTo>
                    <a:pt x="3842" y="0"/>
                  </a:lnTo>
                  <a:lnTo>
                    <a:pt x="3842" y="394162"/>
                  </a:lnTo>
                  <a:lnTo>
                    <a:pt x="3842" y="197087"/>
                  </a:lnTo>
                  <a:lnTo>
                    <a:pt x="3842" y="2912858"/>
                  </a:lnTo>
                  <a:lnTo>
                    <a:pt x="3842" y="492705"/>
                  </a:lnTo>
                  <a:lnTo>
                    <a:pt x="5123" y="542628"/>
                  </a:lnTo>
                  <a:lnTo>
                    <a:pt x="6403" y="542628"/>
                  </a:lnTo>
                  <a:lnTo>
                    <a:pt x="6403" y="444097"/>
                  </a:lnTo>
                  <a:lnTo>
                    <a:pt x="6403" y="542628"/>
                  </a:lnTo>
                  <a:lnTo>
                    <a:pt x="6403" y="345553"/>
                  </a:lnTo>
                  <a:lnTo>
                    <a:pt x="6403" y="2962781"/>
                  </a:lnTo>
                  <a:lnTo>
                    <a:pt x="6403" y="394162"/>
                  </a:lnTo>
                  <a:lnTo>
                    <a:pt x="6403" y="2962781"/>
                  </a:lnTo>
                  <a:lnTo>
                    <a:pt x="6403" y="542628"/>
                  </a:lnTo>
                  <a:lnTo>
                    <a:pt x="6403" y="3012704"/>
                  </a:lnTo>
                  <a:lnTo>
                    <a:pt x="6403" y="542628"/>
                  </a:lnTo>
                  <a:lnTo>
                    <a:pt x="7684" y="542628"/>
                  </a:lnTo>
                  <a:lnTo>
                    <a:pt x="7684" y="394162"/>
                  </a:lnTo>
                  <a:lnTo>
                    <a:pt x="7684" y="2962781"/>
                  </a:lnTo>
                  <a:lnTo>
                    <a:pt x="7684" y="492705"/>
                  </a:lnTo>
                  <a:lnTo>
                    <a:pt x="7684" y="2912858"/>
                  </a:lnTo>
                  <a:lnTo>
                    <a:pt x="8965" y="542628"/>
                  </a:lnTo>
                  <a:lnTo>
                    <a:pt x="8965" y="2912858"/>
                  </a:lnTo>
                  <a:lnTo>
                    <a:pt x="10246" y="542628"/>
                  </a:lnTo>
                  <a:lnTo>
                    <a:pt x="10246" y="492705"/>
                  </a:lnTo>
                  <a:lnTo>
                    <a:pt x="10246" y="542628"/>
                  </a:lnTo>
                  <a:lnTo>
                    <a:pt x="10246" y="345553"/>
                  </a:lnTo>
                  <a:lnTo>
                    <a:pt x="10246" y="542628"/>
                  </a:lnTo>
                  <a:lnTo>
                    <a:pt x="10246" y="444097"/>
                  </a:lnTo>
                  <a:lnTo>
                    <a:pt x="10246" y="3012704"/>
                  </a:lnTo>
                  <a:lnTo>
                    <a:pt x="10246" y="542628"/>
                  </a:lnTo>
                  <a:lnTo>
                    <a:pt x="10246" y="3012704"/>
                  </a:lnTo>
                  <a:lnTo>
                    <a:pt x="10246" y="2912858"/>
                  </a:lnTo>
                  <a:lnTo>
                    <a:pt x="10246" y="3012704"/>
                  </a:lnTo>
                  <a:lnTo>
                    <a:pt x="11526" y="394162"/>
                  </a:lnTo>
                  <a:lnTo>
                    <a:pt x="11526" y="3159856"/>
                  </a:lnTo>
                  <a:lnTo>
                    <a:pt x="11526" y="2962781"/>
                  </a:lnTo>
                  <a:lnTo>
                    <a:pt x="11526" y="3012704"/>
                  </a:lnTo>
                  <a:lnTo>
                    <a:pt x="11526" y="345553"/>
                  </a:lnTo>
                  <a:lnTo>
                    <a:pt x="11526" y="3111247"/>
                  </a:lnTo>
                  <a:lnTo>
                    <a:pt x="11526" y="247010"/>
                  </a:lnTo>
                  <a:lnTo>
                    <a:pt x="11526" y="542628"/>
                  </a:lnTo>
                  <a:lnTo>
                    <a:pt x="11526" y="197087"/>
                  </a:lnTo>
                  <a:lnTo>
                    <a:pt x="11526" y="492705"/>
                  </a:lnTo>
                  <a:lnTo>
                    <a:pt x="11526" y="345553"/>
                  </a:lnTo>
                  <a:lnTo>
                    <a:pt x="11526" y="492705"/>
                  </a:lnTo>
                  <a:lnTo>
                    <a:pt x="11526" y="394162"/>
                  </a:lnTo>
                  <a:lnTo>
                    <a:pt x="12807" y="492705"/>
                  </a:lnTo>
                  <a:lnTo>
                    <a:pt x="12807" y="394162"/>
                  </a:lnTo>
                  <a:lnTo>
                    <a:pt x="12807" y="542628"/>
                  </a:lnTo>
                </a:path>
              </a:pathLst>
            </a:custGeom>
            <a:ln w="12802">
              <a:solidFill>
                <a:srgbClr val="7FCCFF"/>
              </a:solidFill>
            </a:ln>
          </p:spPr>
          <p:txBody>
            <a:bodyPr wrap="square" lIns="0" tIns="0" rIns="0" bIns="0" rtlCol="0"/>
            <a:lstStyle/>
            <a:p>
              <a:endParaRPr/>
            </a:p>
          </p:txBody>
        </p:sp>
        <p:sp>
          <p:nvSpPr>
            <p:cNvPr id="337" name="object 336"/>
            <p:cNvSpPr/>
            <p:nvPr/>
          </p:nvSpPr>
          <p:spPr>
            <a:xfrm>
              <a:off x="3657078" y="1905081"/>
              <a:ext cx="8659" cy="2876550"/>
            </a:xfrm>
            <a:custGeom>
              <a:avLst/>
              <a:gdLst/>
              <a:ahLst/>
              <a:cxnLst/>
              <a:rect l="l" t="t" r="r" b="b"/>
              <a:pathLst>
                <a:path w="9525" h="3260090">
                  <a:moveTo>
                    <a:pt x="0" y="889483"/>
                  </a:moveTo>
                  <a:lnTo>
                    <a:pt x="0" y="839561"/>
                  </a:lnTo>
                  <a:lnTo>
                    <a:pt x="0" y="889483"/>
                  </a:lnTo>
                  <a:lnTo>
                    <a:pt x="0" y="790953"/>
                  </a:lnTo>
                  <a:lnTo>
                    <a:pt x="1280" y="889483"/>
                  </a:lnTo>
                  <a:lnTo>
                    <a:pt x="1280" y="741017"/>
                  </a:lnTo>
                  <a:lnTo>
                    <a:pt x="1280" y="889483"/>
                  </a:lnTo>
                  <a:lnTo>
                    <a:pt x="1280" y="790953"/>
                  </a:lnTo>
                  <a:lnTo>
                    <a:pt x="1280" y="889483"/>
                  </a:lnTo>
                  <a:lnTo>
                    <a:pt x="1280" y="790953"/>
                  </a:lnTo>
                  <a:lnTo>
                    <a:pt x="1280" y="889483"/>
                  </a:lnTo>
                  <a:lnTo>
                    <a:pt x="2561" y="3259714"/>
                  </a:lnTo>
                  <a:lnTo>
                    <a:pt x="2561" y="494007"/>
                  </a:lnTo>
                  <a:lnTo>
                    <a:pt x="2561" y="839561"/>
                  </a:lnTo>
                  <a:lnTo>
                    <a:pt x="2561" y="198389"/>
                  </a:lnTo>
                  <a:lnTo>
                    <a:pt x="2561" y="642473"/>
                  </a:lnTo>
                  <a:lnTo>
                    <a:pt x="2561" y="296932"/>
                  </a:lnTo>
                  <a:lnTo>
                    <a:pt x="2561" y="3259714"/>
                  </a:lnTo>
                  <a:lnTo>
                    <a:pt x="2561" y="198389"/>
                  </a:lnTo>
                  <a:lnTo>
                    <a:pt x="2561" y="642473"/>
                  </a:lnTo>
                  <a:lnTo>
                    <a:pt x="2561" y="445399"/>
                  </a:lnTo>
                  <a:lnTo>
                    <a:pt x="2561" y="839561"/>
                  </a:lnTo>
                  <a:lnTo>
                    <a:pt x="2561" y="692409"/>
                  </a:lnTo>
                  <a:lnTo>
                    <a:pt x="2561" y="741017"/>
                  </a:lnTo>
                  <a:lnTo>
                    <a:pt x="3842" y="741017"/>
                  </a:lnTo>
                  <a:lnTo>
                    <a:pt x="3842" y="790953"/>
                  </a:lnTo>
                  <a:lnTo>
                    <a:pt x="3842" y="692409"/>
                  </a:lnTo>
                  <a:lnTo>
                    <a:pt x="5123" y="839561"/>
                  </a:lnTo>
                  <a:lnTo>
                    <a:pt x="5123" y="593865"/>
                  </a:lnTo>
                  <a:lnTo>
                    <a:pt x="5123" y="839561"/>
                  </a:lnTo>
                  <a:lnTo>
                    <a:pt x="5123" y="692409"/>
                  </a:lnTo>
                  <a:lnTo>
                    <a:pt x="5123" y="839561"/>
                  </a:lnTo>
                  <a:lnTo>
                    <a:pt x="5123" y="692409"/>
                  </a:lnTo>
                  <a:lnTo>
                    <a:pt x="5123" y="839561"/>
                  </a:lnTo>
                  <a:lnTo>
                    <a:pt x="5123" y="741017"/>
                  </a:lnTo>
                  <a:lnTo>
                    <a:pt x="5123" y="839561"/>
                  </a:lnTo>
                  <a:lnTo>
                    <a:pt x="6403" y="839561"/>
                  </a:lnTo>
                  <a:lnTo>
                    <a:pt x="6403" y="593865"/>
                  </a:lnTo>
                  <a:lnTo>
                    <a:pt x="6403" y="839561"/>
                  </a:lnTo>
                  <a:lnTo>
                    <a:pt x="6403" y="296932"/>
                  </a:lnTo>
                  <a:lnTo>
                    <a:pt x="6403" y="543942"/>
                  </a:lnTo>
                  <a:lnTo>
                    <a:pt x="6403" y="99858"/>
                  </a:lnTo>
                  <a:lnTo>
                    <a:pt x="6403" y="3259714"/>
                  </a:lnTo>
                  <a:lnTo>
                    <a:pt x="7684" y="790953"/>
                  </a:lnTo>
                  <a:lnTo>
                    <a:pt x="7684" y="0"/>
                  </a:lnTo>
                  <a:lnTo>
                    <a:pt x="7684" y="790953"/>
                  </a:lnTo>
                  <a:lnTo>
                    <a:pt x="7684" y="148466"/>
                  </a:lnTo>
                  <a:lnTo>
                    <a:pt x="7684" y="692409"/>
                  </a:lnTo>
                  <a:lnTo>
                    <a:pt x="7684" y="445399"/>
                  </a:lnTo>
                  <a:lnTo>
                    <a:pt x="7684" y="3259714"/>
                  </a:lnTo>
                  <a:lnTo>
                    <a:pt x="7684" y="642473"/>
                  </a:lnTo>
                  <a:lnTo>
                    <a:pt x="7684" y="889483"/>
                  </a:lnTo>
                  <a:lnTo>
                    <a:pt x="8965" y="889483"/>
                  </a:lnTo>
                  <a:lnTo>
                    <a:pt x="8965" y="642473"/>
                  </a:lnTo>
                  <a:lnTo>
                    <a:pt x="8965" y="741017"/>
                  </a:lnTo>
                  <a:lnTo>
                    <a:pt x="8965" y="494007"/>
                  </a:lnTo>
                  <a:lnTo>
                    <a:pt x="8965" y="692409"/>
                  </a:lnTo>
                  <a:lnTo>
                    <a:pt x="8965" y="445399"/>
                  </a:lnTo>
                  <a:lnTo>
                    <a:pt x="8965" y="889483"/>
                  </a:lnTo>
                  <a:lnTo>
                    <a:pt x="8965" y="543942"/>
                  </a:lnTo>
                  <a:lnTo>
                    <a:pt x="8965" y="692409"/>
                  </a:lnTo>
                  <a:lnTo>
                    <a:pt x="8965" y="445399"/>
                  </a:lnTo>
                  <a:lnTo>
                    <a:pt x="8965" y="692409"/>
                  </a:lnTo>
                </a:path>
              </a:pathLst>
            </a:custGeom>
            <a:ln w="12802">
              <a:solidFill>
                <a:srgbClr val="7FCCFF"/>
              </a:solidFill>
            </a:ln>
          </p:spPr>
          <p:txBody>
            <a:bodyPr wrap="square" lIns="0" tIns="0" rIns="0" bIns="0" rtlCol="0"/>
            <a:lstStyle/>
            <a:p>
              <a:endParaRPr/>
            </a:p>
          </p:txBody>
        </p:sp>
        <p:sp>
          <p:nvSpPr>
            <p:cNvPr id="338" name="object 337"/>
            <p:cNvSpPr/>
            <p:nvPr/>
          </p:nvSpPr>
          <p:spPr>
            <a:xfrm>
              <a:off x="3665228" y="1804225"/>
              <a:ext cx="6350" cy="3152215"/>
            </a:xfrm>
            <a:custGeom>
              <a:avLst/>
              <a:gdLst/>
              <a:ahLst/>
              <a:cxnLst/>
              <a:rect l="l" t="t" r="r" b="b"/>
              <a:pathLst>
                <a:path w="6985" h="3572510">
                  <a:moveTo>
                    <a:pt x="0" y="806713"/>
                  </a:moveTo>
                  <a:lnTo>
                    <a:pt x="0" y="658246"/>
                  </a:lnTo>
                  <a:lnTo>
                    <a:pt x="0" y="905257"/>
                  </a:lnTo>
                  <a:lnTo>
                    <a:pt x="0" y="658246"/>
                  </a:lnTo>
                  <a:lnTo>
                    <a:pt x="0" y="806713"/>
                  </a:lnTo>
                  <a:lnTo>
                    <a:pt x="1280" y="953865"/>
                  </a:lnTo>
                  <a:lnTo>
                    <a:pt x="1280" y="708169"/>
                  </a:lnTo>
                  <a:lnTo>
                    <a:pt x="1280" y="1003787"/>
                  </a:lnTo>
                  <a:lnTo>
                    <a:pt x="1280" y="756777"/>
                  </a:lnTo>
                  <a:lnTo>
                    <a:pt x="1280" y="855321"/>
                  </a:lnTo>
                  <a:lnTo>
                    <a:pt x="1280" y="756777"/>
                  </a:lnTo>
                  <a:lnTo>
                    <a:pt x="1280" y="953865"/>
                  </a:lnTo>
                  <a:lnTo>
                    <a:pt x="1280" y="855321"/>
                  </a:lnTo>
                  <a:lnTo>
                    <a:pt x="1280" y="1003787"/>
                  </a:lnTo>
                  <a:lnTo>
                    <a:pt x="1280" y="953865"/>
                  </a:lnTo>
                  <a:lnTo>
                    <a:pt x="1280" y="1003787"/>
                  </a:lnTo>
                  <a:lnTo>
                    <a:pt x="1280" y="756777"/>
                  </a:lnTo>
                  <a:lnTo>
                    <a:pt x="1280" y="1003787"/>
                  </a:lnTo>
                  <a:lnTo>
                    <a:pt x="1280" y="708169"/>
                  </a:lnTo>
                  <a:lnTo>
                    <a:pt x="1280" y="1003787"/>
                  </a:lnTo>
                  <a:lnTo>
                    <a:pt x="2561" y="855321"/>
                  </a:lnTo>
                  <a:lnTo>
                    <a:pt x="2561" y="559703"/>
                  </a:lnTo>
                  <a:lnTo>
                    <a:pt x="2561" y="855321"/>
                  </a:lnTo>
                  <a:lnTo>
                    <a:pt x="2561" y="411236"/>
                  </a:lnTo>
                  <a:lnTo>
                    <a:pt x="2561" y="3374018"/>
                  </a:lnTo>
                  <a:lnTo>
                    <a:pt x="2561" y="114304"/>
                  </a:lnTo>
                  <a:lnTo>
                    <a:pt x="2561" y="3374018"/>
                  </a:lnTo>
                  <a:lnTo>
                    <a:pt x="2561" y="0"/>
                  </a:lnTo>
                  <a:lnTo>
                    <a:pt x="2561" y="1003787"/>
                  </a:lnTo>
                  <a:lnTo>
                    <a:pt x="2561" y="48608"/>
                  </a:lnTo>
                  <a:lnTo>
                    <a:pt x="2561" y="1003787"/>
                  </a:lnTo>
                  <a:lnTo>
                    <a:pt x="2561" y="114304"/>
                  </a:lnTo>
                  <a:lnTo>
                    <a:pt x="2561" y="855321"/>
                  </a:lnTo>
                  <a:lnTo>
                    <a:pt x="2561" y="411236"/>
                  </a:lnTo>
                  <a:lnTo>
                    <a:pt x="2561" y="1003787"/>
                  </a:lnTo>
                  <a:lnTo>
                    <a:pt x="2561" y="708169"/>
                  </a:lnTo>
                  <a:lnTo>
                    <a:pt x="2561" y="1003787"/>
                  </a:lnTo>
                  <a:lnTo>
                    <a:pt x="3829" y="1003787"/>
                  </a:lnTo>
                  <a:lnTo>
                    <a:pt x="3829" y="855321"/>
                  </a:lnTo>
                  <a:lnTo>
                    <a:pt x="3829" y="1003787"/>
                  </a:lnTo>
                  <a:lnTo>
                    <a:pt x="3829" y="855321"/>
                  </a:lnTo>
                  <a:lnTo>
                    <a:pt x="3829" y="1003787"/>
                  </a:lnTo>
                  <a:lnTo>
                    <a:pt x="3829" y="953865"/>
                  </a:lnTo>
                  <a:lnTo>
                    <a:pt x="3829" y="1003787"/>
                  </a:lnTo>
                  <a:lnTo>
                    <a:pt x="3829" y="905257"/>
                  </a:lnTo>
                  <a:lnTo>
                    <a:pt x="3829" y="1003787"/>
                  </a:lnTo>
                  <a:lnTo>
                    <a:pt x="5110" y="905257"/>
                  </a:lnTo>
                  <a:lnTo>
                    <a:pt x="5110" y="806713"/>
                  </a:lnTo>
                  <a:lnTo>
                    <a:pt x="5110" y="953865"/>
                  </a:lnTo>
                  <a:lnTo>
                    <a:pt x="5110" y="806713"/>
                  </a:lnTo>
                  <a:lnTo>
                    <a:pt x="5110" y="1003787"/>
                  </a:lnTo>
                  <a:lnTo>
                    <a:pt x="5110" y="905257"/>
                  </a:lnTo>
                  <a:lnTo>
                    <a:pt x="5110" y="1003787"/>
                  </a:lnTo>
                  <a:lnTo>
                    <a:pt x="5110" y="953865"/>
                  </a:lnTo>
                  <a:lnTo>
                    <a:pt x="6403" y="905257"/>
                  </a:lnTo>
                  <a:lnTo>
                    <a:pt x="6403" y="1003787"/>
                  </a:lnTo>
                  <a:lnTo>
                    <a:pt x="6403" y="855321"/>
                  </a:lnTo>
                  <a:lnTo>
                    <a:pt x="6403" y="905257"/>
                  </a:lnTo>
                  <a:lnTo>
                    <a:pt x="6403" y="509780"/>
                  </a:lnTo>
                  <a:lnTo>
                    <a:pt x="6403" y="3374018"/>
                  </a:lnTo>
                  <a:lnTo>
                    <a:pt x="6403" y="559703"/>
                  </a:lnTo>
                  <a:lnTo>
                    <a:pt x="6403" y="3572407"/>
                  </a:lnTo>
                  <a:lnTo>
                    <a:pt x="6403" y="411236"/>
                  </a:lnTo>
                  <a:lnTo>
                    <a:pt x="6403" y="3522484"/>
                  </a:lnTo>
                </a:path>
              </a:pathLst>
            </a:custGeom>
            <a:ln w="12802">
              <a:solidFill>
                <a:srgbClr val="7FCCFF"/>
              </a:solidFill>
            </a:ln>
          </p:spPr>
          <p:txBody>
            <a:bodyPr wrap="square" lIns="0" tIns="0" rIns="0" bIns="0" rtlCol="0"/>
            <a:lstStyle/>
            <a:p>
              <a:endParaRPr/>
            </a:p>
          </p:txBody>
        </p:sp>
        <p:sp>
          <p:nvSpPr>
            <p:cNvPr id="339" name="object 338"/>
            <p:cNvSpPr/>
            <p:nvPr/>
          </p:nvSpPr>
          <p:spPr>
            <a:xfrm>
              <a:off x="3671050" y="2080131"/>
              <a:ext cx="10968" cy="2963396"/>
            </a:xfrm>
            <a:custGeom>
              <a:avLst/>
              <a:gdLst/>
              <a:ahLst/>
              <a:cxnLst/>
              <a:rect l="l" t="t" r="r" b="b"/>
              <a:pathLst>
                <a:path w="12064" h="3358515">
                  <a:moveTo>
                    <a:pt x="0" y="3209778"/>
                  </a:moveTo>
                  <a:lnTo>
                    <a:pt x="0" y="3259714"/>
                  </a:lnTo>
                  <a:lnTo>
                    <a:pt x="0" y="0"/>
                  </a:lnTo>
                  <a:lnTo>
                    <a:pt x="0" y="3111247"/>
                  </a:lnTo>
                  <a:lnTo>
                    <a:pt x="1268" y="592564"/>
                  </a:lnTo>
                  <a:lnTo>
                    <a:pt x="1268" y="197087"/>
                  </a:lnTo>
                  <a:lnTo>
                    <a:pt x="1268" y="3111247"/>
                  </a:lnTo>
                  <a:lnTo>
                    <a:pt x="1268" y="345553"/>
                  </a:lnTo>
                  <a:lnTo>
                    <a:pt x="1268" y="641172"/>
                  </a:lnTo>
                  <a:lnTo>
                    <a:pt x="2548" y="691094"/>
                  </a:lnTo>
                  <a:lnTo>
                    <a:pt x="2548" y="3111247"/>
                  </a:lnTo>
                  <a:lnTo>
                    <a:pt x="2548" y="641172"/>
                  </a:lnTo>
                  <a:lnTo>
                    <a:pt x="2548" y="3111247"/>
                  </a:lnTo>
                  <a:lnTo>
                    <a:pt x="2548" y="395476"/>
                  </a:lnTo>
                  <a:lnTo>
                    <a:pt x="2548" y="691094"/>
                  </a:lnTo>
                  <a:lnTo>
                    <a:pt x="2548" y="592564"/>
                  </a:lnTo>
                  <a:lnTo>
                    <a:pt x="3829" y="3111247"/>
                  </a:lnTo>
                  <a:lnTo>
                    <a:pt x="3829" y="3161170"/>
                  </a:lnTo>
                  <a:lnTo>
                    <a:pt x="3829" y="3061325"/>
                  </a:lnTo>
                  <a:lnTo>
                    <a:pt x="5110" y="691094"/>
                  </a:lnTo>
                  <a:lnTo>
                    <a:pt x="5110" y="542628"/>
                  </a:lnTo>
                  <a:lnTo>
                    <a:pt x="5110" y="3209778"/>
                  </a:lnTo>
                  <a:lnTo>
                    <a:pt x="5110" y="444084"/>
                  </a:lnTo>
                  <a:lnTo>
                    <a:pt x="5110" y="3358257"/>
                  </a:lnTo>
                  <a:lnTo>
                    <a:pt x="5110" y="542628"/>
                  </a:lnTo>
                  <a:lnTo>
                    <a:pt x="5110" y="3358257"/>
                  </a:lnTo>
                  <a:lnTo>
                    <a:pt x="5110" y="444084"/>
                  </a:lnTo>
                  <a:lnTo>
                    <a:pt x="5110" y="3161170"/>
                  </a:lnTo>
                  <a:lnTo>
                    <a:pt x="5110" y="691094"/>
                  </a:lnTo>
                  <a:lnTo>
                    <a:pt x="5110" y="3259714"/>
                  </a:lnTo>
                  <a:lnTo>
                    <a:pt x="5110" y="3061325"/>
                  </a:lnTo>
                  <a:lnTo>
                    <a:pt x="5110" y="3209778"/>
                  </a:lnTo>
                  <a:lnTo>
                    <a:pt x="5110" y="3061325"/>
                  </a:lnTo>
                  <a:lnTo>
                    <a:pt x="6391" y="3111247"/>
                  </a:lnTo>
                  <a:lnTo>
                    <a:pt x="6391" y="3061325"/>
                  </a:lnTo>
                  <a:lnTo>
                    <a:pt x="7672" y="641172"/>
                  </a:lnTo>
                  <a:lnTo>
                    <a:pt x="7672" y="3111247"/>
                  </a:lnTo>
                  <a:lnTo>
                    <a:pt x="7672" y="691094"/>
                  </a:lnTo>
                  <a:lnTo>
                    <a:pt x="7672" y="3111247"/>
                  </a:lnTo>
                  <a:lnTo>
                    <a:pt x="7672" y="592564"/>
                  </a:lnTo>
                  <a:lnTo>
                    <a:pt x="7672" y="3209778"/>
                  </a:lnTo>
                  <a:lnTo>
                    <a:pt x="7672" y="3061325"/>
                  </a:lnTo>
                  <a:lnTo>
                    <a:pt x="7672" y="3209778"/>
                  </a:lnTo>
                  <a:lnTo>
                    <a:pt x="7672" y="3161170"/>
                  </a:lnTo>
                  <a:lnTo>
                    <a:pt x="7672" y="3308322"/>
                  </a:lnTo>
                  <a:lnTo>
                    <a:pt x="7672" y="3061325"/>
                  </a:lnTo>
                  <a:lnTo>
                    <a:pt x="7672" y="3111247"/>
                  </a:lnTo>
                  <a:lnTo>
                    <a:pt x="7672" y="641172"/>
                  </a:lnTo>
                  <a:lnTo>
                    <a:pt x="7672" y="3061325"/>
                  </a:lnTo>
                  <a:lnTo>
                    <a:pt x="7672" y="691094"/>
                  </a:lnTo>
                  <a:lnTo>
                    <a:pt x="8952" y="3061325"/>
                  </a:lnTo>
                  <a:lnTo>
                    <a:pt x="8952" y="3111247"/>
                  </a:lnTo>
                  <a:lnTo>
                    <a:pt x="8952" y="494020"/>
                  </a:lnTo>
                  <a:lnTo>
                    <a:pt x="8952" y="691094"/>
                  </a:lnTo>
                  <a:lnTo>
                    <a:pt x="8952" y="395476"/>
                  </a:lnTo>
                  <a:lnTo>
                    <a:pt x="8952" y="691094"/>
                  </a:lnTo>
                  <a:lnTo>
                    <a:pt x="8952" y="542628"/>
                  </a:lnTo>
                  <a:lnTo>
                    <a:pt x="8952" y="3061325"/>
                  </a:lnTo>
                  <a:lnTo>
                    <a:pt x="8952" y="494020"/>
                  </a:lnTo>
                  <a:lnTo>
                    <a:pt x="8952" y="691094"/>
                  </a:lnTo>
                  <a:lnTo>
                    <a:pt x="8952" y="592564"/>
                  </a:lnTo>
                  <a:lnTo>
                    <a:pt x="10233" y="691094"/>
                  </a:lnTo>
                  <a:lnTo>
                    <a:pt x="11514" y="3061325"/>
                  </a:lnTo>
                  <a:lnTo>
                    <a:pt x="11514" y="3209778"/>
                  </a:lnTo>
                  <a:lnTo>
                    <a:pt x="11514" y="592564"/>
                  </a:lnTo>
                </a:path>
              </a:pathLst>
            </a:custGeom>
            <a:ln w="12802">
              <a:solidFill>
                <a:srgbClr val="7FCCFF"/>
              </a:solidFill>
            </a:ln>
          </p:spPr>
          <p:txBody>
            <a:bodyPr wrap="square" lIns="0" tIns="0" rIns="0" bIns="0" rtlCol="0"/>
            <a:lstStyle/>
            <a:p>
              <a:endParaRPr/>
            </a:p>
          </p:txBody>
        </p:sp>
        <p:sp>
          <p:nvSpPr>
            <p:cNvPr id="340" name="object 339"/>
            <p:cNvSpPr/>
            <p:nvPr/>
          </p:nvSpPr>
          <p:spPr>
            <a:xfrm>
              <a:off x="3681517" y="2080132"/>
              <a:ext cx="8659" cy="2832287"/>
            </a:xfrm>
            <a:custGeom>
              <a:avLst/>
              <a:gdLst/>
              <a:ahLst/>
              <a:cxnLst/>
              <a:rect l="l" t="t" r="r" b="b"/>
              <a:pathLst>
                <a:path w="9525" h="3209925">
                  <a:moveTo>
                    <a:pt x="0" y="592564"/>
                  </a:moveTo>
                  <a:lnTo>
                    <a:pt x="0" y="3061325"/>
                  </a:lnTo>
                  <a:lnTo>
                    <a:pt x="0" y="395476"/>
                  </a:lnTo>
                  <a:lnTo>
                    <a:pt x="0" y="3061325"/>
                  </a:lnTo>
                  <a:lnTo>
                    <a:pt x="0" y="295618"/>
                  </a:lnTo>
                  <a:lnTo>
                    <a:pt x="0" y="3111247"/>
                  </a:lnTo>
                  <a:lnTo>
                    <a:pt x="1280" y="542628"/>
                  </a:lnTo>
                  <a:lnTo>
                    <a:pt x="1280" y="345553"/>
                  </a:lnTo>
                  <a:lnTo>
                    <a:pt x="1280" y="3111247"/>
                  </a:lnTo>
                  <a:lnTo>
                    <a:pt x="1280" y="494020"/>
                  </a:lnTo>
                  <a:lnTo>
                    <a:pt x="1280" y="3111247"/>
                  </a:lnTo>
                  <a:lnTo>
                    <a:pt x="1280" y="641172"/>
                  </a:lnTo>
                  <a:lnTo>
                    <a:pt x="1280" y="3161170"/>
                  </a:lnTo>
                  <a:lnTo>
                    <a:pt x="1280" y="3061325"/>
                  </a:lnTo>
                  <a:lnTo>
                    <a:pt x="2561" y="691094"/>
                  </a:lnTo>
                  <a:lnTo>
                    <a:pt x="2561" y="494020"/>
                  </a:lnTo>
                  <a:lnTo>
                    <a:pt x="2561" y="691094"/>
                  </a:lnTo>
                  <a:lnTo>
                    <a:pt x="2561" y="542628"/>
                  </a:lnTo>
                  <a:lnTo>
                    <a:pt x="2561" y="641172"/>
                  </a:lnTo>
                  <a:lnTo>
                    <a:pt x="2561" y="542628"/>
                  </a:lnTo>
                  <a:lnTo>
                    <a:pt x="2561" y="641172"/>
                  </a:lnTo>
                  <a:lnTo>
                    <a:pt x="2561" y="494020"/>
                  </a:lnTo>
                  <a:lnTo>
                    <a:pt x="2561" y="542628"/>
                  </a:lnTo>
                  <a:lnTo>
                    <a:pt x="2561" y="444084"/>
                  </a:lnTo>
                  <a:lnTo>
                    <a:pt x="2561" y="641172"/>
                  </a:lnTo>
                  <a:lnTo>
                    <a:pt x="2561" y="592564"/>
                  </a:lnTo>
                  <a:lnTo>
                    <a:pt x="2561" y="641172"/>
                  </a:lnTo>
                  <a:lnTo>
                    <a:pt x="3842" y="3111247"/>
                  </a:lnTo>
                  <a:lnTo>
                    <a:pt x="5123" y="592564"/>
                  </a:lnTo>
                  <a:lnTo>
                    <a:pt x="5123" y="691094"/>
                  </a:lnTo>
                  <a:lnTo>
                    <a:pt x="5123" y="295618"/>
                  </a:lnTo>
                  <a:lnTo>
                    <a:pt x="5123" y="691094"/>
                  </a:lnTo>
                  <a:lnTo>
                    <a:pt x="5123" y="148466"/>
                  </a:lnTo>
                  <a:lnTo>
                    <a:pt x="5123" y="3061325"/>
                  </a:lnTo>
                  <a:lnTo>
                    <a:pt x="5123" y="148466"/>
                  </a:lnTo>
                  <a:lnTo>
                    <a:pt x="5123" y="3209791"/>
                  </a:lnTo>
                  <a:lnTo>
                    <a:pt x="5123" y="0"/>
                  </a:lnTo>
                  <a:lnTo>
                    <a:pt x="5123" y="691094"/>
                  </a:lnTo>
                  <a:lnTo>
                    <a:pt x="5123" y="247010"/>
                  </a:lnTo>
                  <a:lnTo>
                    <a:pt x="5123" y="3209791"/>
                  </a:lnTo>
                  <a:lnTo>
                    <a:pt x="5123" y="542628"/>
                  </a:lnTo>
                  <a:lnTo>
                    <a:pt x="5123" y="3111247"/>
                  </a:lnTo>
                  <a:lnTo>
                    <a:pt x="5123" y="592564"/>
                  </a:lnTo>
                  <a:lnTo>
                    <a:pt x="5123" y="3061325"/>
                  </a:lnTo>
                  <a:lnTo>
                    <a:pt x="6403" y="641172"/>
                  </a:lnTo>
                  <a:lnTo>
                    <a:pt x="7684" y="494020"/>
                  </a:lnTo>
                  <a:lnTo>
                    <a:pt x="7684" y="395476"/>
                  </a:lnTo>
                  <a:lnTo>
                    <a:pt x="7684" y="641172"/>
                  </a:lnTo>
                  <a:lnTo>
                    <a:pt x="7684" y="395476"/>
                  </a:lnTo>
                  <a:lnTo>
                    <a:pt x="7684" y="641172"/>
                  </a:lnTo>
                  <a:lnTo>
                    <a:pt x="7684" y="592564"/>
                  </a:lnTo>
                  <a:lnTo>
                    <a:pt x="7684" y="691094"/>
                  </a:lnTo>
                  <a:lnTo>
                    <a:pt x="7684" y="641172"/>
                  </a:lnTo>
                  <a:lnTo>
                    <a:pt x="7684" y="691094"/>
                  </a:lnTo>
                  <a:lnTo>
                    <a:pt x="8965" y="641172"/>
                  </a:lnTo>
                  <a:lnTo>
                    <a:pt x="8965" y="592564"/>
                  </a:lnTo>
                  <a:lnTo>
                    <a:pt x="8965" y="641172"/>
                  </a:lnTo>
                  <a:lnTo>
                    <a:pt x="8965" y="444084"/>
                  </a:lnTo>
                  <a:lnTo>
                    <a:pt x="8965" y="494020"/>
                  </a:lnTo>
                  <a:lnTo>
                    <a:pt x="8965" y="247010"/>
                  </a:lnTo>
                  <a:lnTo>
                    <a:pt x="8965" y="3061325"/>
                  </a:lnTo>
                  <a:lnTo>
                    <a:pt x="8965" y="48621"/>
                  </a:lnTo>
                  <a:lnTo>
                    <a:pt x="8965" y="3209791"/>
                  </a:lnTo>
                  <a:lnTo>
                    <a:pt x="8965" y="98543"/>
                  </a:lnTo>
                </a:path>
              </a:pathLst>
            </a:custGeom>
            <a:ln w="12802">
              <a:solidFill>
                <a:srgbClr val="7FCCFF"/>
              </a:solidFill>
            </a:ln>
          </p:spPr>
          <p:txBody>
            <a:bodyPr wrap="square" lIns="0" tIns="0" rIns="0" bIns="0" rtlCol="0"/>
            <a:lstStyle/>
            <a:p>
              <a:endParaRPr/>
            </a:p>
          </p:txBody>
        </p:sp>
        <p:sp>
          <p:nvSpPr>
            <p:cNvPr id="341" name="object 340"/>
            <p:cNvSpPr/>
            <p:nvPr/>
          </p:nvSpPr>
          <p:spPr>
            <a:xfrm>
              <a:off x="3689668" y="2167080"/>
              <a:ext cx="8659" cy="3007658"/>
            </a:xfrm>
            <a:custGeom>
              <a:avLst/>
              <a:gdLst/>
              <a:ahLst/>
              <a:cxnLst/>
              <a:rect l="l" t="t" r="r" b="b"/>
              <a:pathLst>
                <a:path w="9525" h="3408679">
                  <a:moveTo>
                    <a:pt x="0" y="0"/>
                  </a:moveTo>
                  <a:lnTo>
                    <a:pt x="0" y="3161170"/>
                  </a:lnTo>
                  <a:lnTo>
                    <a:pt x="0" y="0"/>
                  </a:lnTo>
                  <a:lnTo>
                    <a:pt x="0" y="3209778"/>
                  </a:lnTo>
                  <a:lnTo>
                    <a:pt x="1280" y="542628"/>
                  </a:lnTo>
                  <a:lnTo>
                    <a:pt x="1280" y="148466"/>
                  </a:lnTo>
                  <a:lnTo>
                    <a:pt x="1280" y="3209778"/>
                  </a:lnTo>
                  <a:lnTo>
                    <a:pt x="1280" y="296932"/>
                  </a:lnTo>
                  <a:lnTo>
                    <a:pt x="1280" y="2962781"/>
                  </a:lnTo>
                  <a:lnTo>
                    <a:pt x="1280" y="494020"/>
                  </a:lnTo>
                  <a:lnTo>
                    <a:pt x="1280" y="592551"/>
                  </a:lnTo>
                  <a:lnTo>
                    <a:pt x="2561" y="592551"/>
                  </a:lnTo>
                  <a:lnTo>
                    <a:pt x="2561" y="345540"/>
                  </a:lnTo>
                  <a:lnTo>
                    <a:pt x="2561" y="494020"/>
                  </a:lnTo>
                  <a:lnTo>
                    <a:pt x="2561" y="296932"/>
                  </a:lnTo>
                  <a:lnTo>
                    <a:pt x="2561" y="542628"/>
                  </a:lnTo>
                  <a:lnTo>
                    <a:pt x="2561" y="296932"/>
                  </a:lnTo>
                  <a:lnTo>
                    <a:pt x="2561" y="444084"/>
                  </a:lnTo>
                  <a:lnTo>
                    <a:pt x="2561" y="395476"/>
                  </a:lnTo>
                  <a:lnTo>
                    <a:pt x="2561" y="592551"/>
                  </a:lnTo>
                  <a:lnTo>
                    <a:pt x="2561" y="395476"/>
                  </a:lnTo>
                  <a:lnTo>
                    <a:pt x="2561" y="542628"/>
                  </a:lnTo>
                  <a:lnTo>
                    <a:pt x="3829" y="592551"/>
                  </a:lnTo>
                  <a:lnTo>
                    <a:pt x="3829" y="345540"/>
                  </a:lnTo>
                  <a:lnTo>
                    <a:pt x="3829" y="494020"/>
                  </a:lnTo>
                  <a:lnTo>
                    <a:pt x="5110" y="296932"/>
                  </a:lnTo>
                  <a:lnTo>
                    <a:pt x="5110" y="197074"/>
                  </a:lnTo>
                  <a:lnTo>
                    <a:pt x="5110" y="3111247"/>
                  </a:lnTo>
                  <a:lnTo>
                    <a:pt x="5110" y="148466"/>
                  </a:lnTo>
                  <a:lnTo>
                    <a:pt x="5110" y="3309636"/>
                  </a:lnTo>
                  <a:lnTo>
                    <a:pt x="5110" y="148466"/>
                  </a:lnTo>
                  <a:lnTo>
                    <a:pt x="5110" y="3358245"/>
                  </a:lnTo>
                  <a:lnTo>
                    <a:pt x="5110" y="98543"/>
                  </a:lnTo>
                  <a:lnTo>
                    <a:pt x="5110" y="3309636"/>
                  </a:lnTo>
                  <a:lnTo>
                    <a:pt x="5110" y="49922"/>
                  </a:lnTo>
                  <a:lnTo>
                    <a:pt x="5110" y="3161170"/>
                  </a:lnTo>
                  <a:lnTo>
                    <a:pt x="5110" y="296932"/>
                  </a:lnTo>
                  <a:lnTo>
                    <a:pt x="5110" y="2962781"/>
                  </a:lnTo>
                  <a:lnTo>
                    <a:pt x="5110" y="542628"/>
                  </a:lnTo>
                  <a:lnTo>
                    <a:pt x="7672" y="2962781"/>
                  </a:lnTo>
                  <a:lnTo>
                    <a:pt x="8952" y="444084"/>
                  </a:lnTo>
                  <a:lnTo>
                    <a:pt x="8952" y="395476"/>
                  </a:lnTo>
                  <a:lnTo>
                    <a:pt x="8952" y="2962781"/>
                  </a:lnTo>
                  <a:lnTo>
                    <a:pt x="8952" y="296932"/>
                  </a:lnTo>
                  <a:lnTo>
                    <a:pt x="8952" y="3161170"/>
                  </a:lnTo>
                  <a:lnTo>
                    <a:pt x="8952" y="296932"/>
                  </a:lnTo>
                  <a:lnTo>
                    <a:pt x="8952" y="3358245"/>
                  </a:lnTo>
                  <a:lnTo>
                    <a:pt x="8952" y="247010"/>
                  </a:lnTo>
                  <a:lnTo>
                    <a:pt x="8952" y="3408180"/>
                  </a:lnTo>
                  <a:lnTo>
                    <a:pt x="8952" y="3062626"/>
                  </a:lnTo>
                  <a:lnTo>
                    <a:pt x="8952" y="3161170"/>
                  </a:lnTo>
                  <a:lnTo>
                    <a:pt x="8952" y="2962781"/>
                  </a:lnTo>
                </a:path>
              </a:pathLst>
            </a:custGeom>
            <a:ln w="12802">
              <a:solidFill>
                <a:srgbClr val="7FCCFF"/>
              </a:solidFill>
            </a:ln>
          </p:spPr>
          <p:txBody>
            <a:bodyPr wrap="square" lIns="0" tIns="0" rIns="0" bIns="0" rtlCol="0"/>
            <a:lstStyle/>
            <a:p>
              <a:endParaRPr/>
            </a:p>
          </p:txBody>
        </p:sp>
        <p:sp>
          <p:nvSpPr>
            <p:cNvPr id="342" name="object 341"/>
            <p:cNvSpPr/>
            <p:nvPr/>
          </p:nvSpPr>
          <p:spPr>
            <a:xfrm>
              <a:off x="3697806" y="2211131"/>
              <a:ext cx="13276" cy="2963396"/>
            </a:xfrm>
            <a:custGeom>
              <a:avLst/>
              <a:gdLst/>
              <a:ahLst/>
              <a:cxnLst/>
              <a:rect l="l" t="t" r="r" b="b"/>
              <a:pathLst>
                <a:path w="14604" h="3358515">
                  <a:moveTo>
                    <a:pt x="0" y="2912858"/>
                  </a:moveTo>
                  <a:lnTo>
                    <a:pt x="0" y="197087"/>
                  </a:lnTo>
                  <a:lnTo>
                    <a:pt x="0" y="3358257"/>
                  </a:lnTo>
                  <a:lnTo>
                    <a:pt x="0" y="3012704"/>
                  </a:lnTo>
                  <a:lnTo>
                    <a:pt x="0" y="3061325"/>
                  </a:lnTo>
                  <a:lnTo>
                    <a:pt x="0" y="295618"/>
                  </a:lnTo>
                  <a:lnTo>
                    <a:pt x="0" y="444097"/>
                  </a:lnTo>
                  <a:lnTo>
                    <a:pt x="1293" y="3111247"/>
                  </a:lnTo>
                  <a:lnTo>
                    <a:pt x="1293" y="444097"/>
                  </a:lnTo>
                  <a:lnTo>
                    <a:pt x="1293" y="2912858"/>
                  </a:lnTo>
                  <a:lnTo>
                    <a:pt x="2561" y="2912858"/>
                  </a:lnTo>
                  <a:lnTo>
                    <a:pt x="2561" y="542628"/>
                  </a:lnTo>
                  <a:lnTo>
                    <a:pt x="2561" y="2912858"/>
                  </a:lnTo>
                  <a:lnTo>
                    <a:pt x="3842" y="492705"/>
                  </a:lnTo>
                  <a:lnTo>
                    <a:pt x="3842" y="247010"/>
                  </a:lnTo>
                  <a:lnTo>
                    <a:pt x="3842" y="444097"/>
                  </a:lnTo>
                  <a:lnTo>
                    <a:pt x="3842" y="147151"/>
                  </a:lnTo>
                  <a:lnTo>
                    <a:pt x="3842" y="444097"/>
                  </a:lnTo>
                  <a:lnTo>
                    <a:pt x="5123" y="247010"/>
                  </a:lnTo>
                  <a:lnTo>
                    <a:pt x="5123" y="0"/>
                  </a:lnTo>
                  <a:lnTo>
                    <a:pt x="5123" y="2962781"/>
                  </a:lnTo>
                  <a:lnTo>
                    <a:pt x="5123" y="48621"/>
                  </a:lnTo>
                  <a:lnTo>
                    <a:pt x="5123" y="2962781"/>
                  </a:lnTo>
                  <a:lnTo>
                    <a:pt x="5123" y="295618"/>
                  </a:lnTo>
                  <a:lnTo>
                    <a:pt x="5123" y="3012704"/>
                  </a:lnTo>
                  <a:lnTo>
                    <a:pt x="5123" y="2912858"/>
                  </a:lnTo>
                  <a:lnTo>
                    <a:pt x="5123" y="3012704"/>
                  </a:lnTo>
                  <a:lnTo>
                    <a:pt x="5123" y="2912858"/>
                  </a:lnTo>
                  <a:lnTo>
                    <a:pt x="6403" y="542628"/>
                  </a:lnTo>
                  <a:lnTo>
                    <a:pt x="7684" y="542628"/>
                  </a:lnTo>
                  <a:lnTo>
                    <a:pt x="7684" y="444097"/>
                  </a:lnTo>
                  <a:lnTo>
                    <a:pt x="7684" y="492705"/>
                  </a:lnTo>
                  <a:lnTo>
                    <a:pt x="7684" y="345553"/>
                  </a:lnTo>
                  <a:lnTo>
                    <a:pt x="7684" y="542628"/>
                  </a:lnTo>
                  <a:lnTo>
                    <a:pt x="7684" y="394162"/>
                  </a:lnTo>
                  <a:lnTo>
                    <a:pt x="7684" y="492705"/>
                  </a:lnTo>
                  <a:lnTo>
                    <a:pt x="7684" y="444097"/>
                  </a:lnTo>
                  <a:lnTo>
                    <a:pt x="7684" y="542628"/>
                  </a:lnTo>
                  <a:lnTo>
                    <a:pt x="7684" y="492705"/>
                  </a:lnTo>
                  <a:lnTo>
                    <a:pt x="7684" y="542628"/>
                  </a:lnTo>
                  <a:lnTo>
                    <a:pt x="8965" y="444097"/>
                  </a:lnTo>
                  <a:lnTo>
                    <a:pt x="8965" y="542628"/>
                  </a:lnTo>
                  <a:lnTo>
                    <a:pt x="8965" y="345553"/>
                  </a:lnTo>
                  <a:lnTo>
                    <a:pt x="8965" y="492705"/>
                  </a:lnTo>
                  <a:lnTo>
                    <a:pt x="8965" y="247010"/>
                  </a:lnTo>
                  <a:lnTo>
                    <a:pt x="8965" y="492705"/>
                  </a:lnTo>
                  <a:lnTo>
                    <a:pt x="8965" y="444097"/>
                  </a:lnTo>
                  <a:lnTo>
                    <a:pt x="8965" y="492705"/>
                  </a:lnTo>
                  <a:lnTo>
                    <a:pt x="8965" y="345553"/>
                  </a:lnTo>
                  <a:lnTo>
                    <a:pt x="8965" y="492705"/>
                  </a:lnTo>
                  <a:lnTo>
                    <a:pt x="8965" y="345553"/>
                  </a:lnTo>
                  <a:lnTo>
                    <a:pt x="8965" y="394162"/>
                  </a:lnTo>
                  <a:lnTo>
                    <a:pt x="10246" y="444097"/>
                  </a:lnTo>
                  <a:lnTo>
                    <a:pt x="10246" y="542628"/>
                  </a:lnTo>
                  <a:lnTo>
                    <a:pt x="10246" y="492705"/>
                  </a:lnTo>
                  <a:lnTo>
                    <a:pt x="11526" y="2912858"/>
                  </a:lnTo>
                  <a:lnTo>
                    <a:pt x="11526" y="492705"/>
                  </a:lnTo>
                  <a:lnTo>
                    <a:pt x="11526" y="3012704"/>
                  </a:lnTo>
                  <a:lnTo>
                    <a:pt x="11526" y="444097"/>
                  </a:lnTo>
                  <a:lnTo>
                    <a:pt x="11526" y="3111247"/>
                  </a:lnTo>
                  <a:lnTo>
                    <a:pt x="11526" y="492705"/>
                  </a:lnTo>
                  <a:lnTo>
                    <a:pt x="11526" y="3159856"/>
                  </a:lnTo>
                  <a:lnTo>
                    <a:pt x="11526" y="542628"/>
                  </a:lnTo>
                  <a:lnTo>
                    <a:pt x="12807" y="2962781"/>
                  </a:lnTo>
                  <a:lnTo>
                    <a:pt x="12807" y="3111247"/>
                  </a:lnTo>
                  <a:lnTo>
                    <a:pt x="12807" y="2912858"/>
                  </a:lnTo>
                  <a:lnTo>
                    <a:pt x="12807" y="3012704"/>
                  </a:lnTo>
                  <a:lnTo>
                    <a:pt x="12807" y="2912858"/>
                  </a:lnTo>
                  <a:lnTo>
                    <a:pt x="14088" y="542628"/>
                  </a:lnTo>
                  <a:lnTo>
                    <a:pt x="14088" y="295618"/>
                  </a:lnTo>
                  <a:lnTo>
                    <a:pt x="14088" y="542628"/>
                  </a:lnTo>
                </a:path>
              </a:pathLst>
            </a:custGeom>
            <a:ln w="12802">
              <a:solidFill>
                <a:srgbClr val="7FCCFF"/>
              </a:solidFill>
            </a:ln>
          </p:spPr>
          <p:txBody>
            <a:bodyPr wrap="square" lIns="0" tIns="0" rIns="0" bIns="0" rtlCol="0"/>
            <a:lstStyle/>
            <a:p>
              <a:endParaRPr/>
            </a:p>
          </p:txBody>
        </p:sp>
        <p:sp>
          <p:nvSpPr>
            <p:cNvPr id="343" name="object 342"/>
            <p:cNvSpPr/>
            <p:nvPr/>
          </p:nvSpPr>
          <p:spPr>
            <a:xfrm>
              <a:off x="3710614" y="1993193"/>
              <a:ext cx="8659" cy="3181349"/>
            </a:xfrm>
            <a:custGeom>
              <a:avLst/>
              <a:gdLst/>
              <a:ahLst/>
              <a:cxnLst/>
              <a:rect l="l" t="t" r="r" b="b"/>
              <a:pathLst>
                <a:path w="9525" h="3605529">
                  <a:moveTo>
                    <a:pt x="0" y="789625"/>
                  </a:moveTo>
                  <a:lnTo>
                    <a:pt x="0" y="592551"/>
                  </a:lnTo>
                  <a:lnTo>
                    <a:pt x="0" y="691094"/>
                  </a:lnTo>
                  <a:lnTo>
                    <a:pt x="0" y="641159"/>
                  </a:lnTo>
                  <a:lnTo>
                    <a:pt x="0" y="691094"/>
                  </a:lnTo>
                  <a:lnTo>
                    <a:pt x="0" y="641159"/>
                  </a:lnTo>
                  <a:lnTo>
                    <a:pt x="0" y="789625"/>
                  </a:lnTo>
                  <a:lnTo>
                    <a:pt x="0" y="739703"/>
                  </a:lnTo>
                  <a:lnTo>
                    <a:pt x="1280" y="789625"/>
                  </a:lnTo>
                  <a:lnTo>
                    <a:pt x="1280" y="641159"/>
                  </a:lnTo>
                  <a:lnTo>
                    <a:pt x="1280" y="739703"/>
                  </a:lnTo>
                  <a:lnTo>
                    <a:pt x="1280" y="494007"/>
                  </a:lnTo>
                  <a:lnTo>
                    <a:pt x="1280" y="542615"/>
                  </a:lnTo>
                  <a:lnTo>
                    <a:pt x="2561" y="592551"/>
                  </a:lnTo>
                  <a:lnTo>
                    <a:pt x="2561" y="147151"/>
                  </a:lnTo>
                  <a:lnTo>
                    <a:pt x="2561" y="789625"/>
                  </a:lnTo>
                  <a:lnTo>
                    <a:pt x="2561" y="98530"/>
                  </a:lnTo>
                  <a:lnTo>
                    <a:pt x="2561" y="394149"/>
                  </a:lnTo>
                  <a:lnTo>
                    <a:pt x="2561" y="98530"/>
                  </a:lnTo>
                  <a:lnTo>
                    <a:pt x="2561" y="739703"/>
                  </a:lnTo>
                  <a:lnTo>
                    <a:pt x="2561" y="0"/>
                  </a:lnTo>
                  <a:lnTo>
                    <a:pt x="2561" y="789625"/>
                  </a:lnTo>
                  <a:lnTo>
                    <a:pt x="2561" y="147151"/>
                  </a:lnTo>
                  <a:lnTo>
                    <a:pt x="2561" y="789625"/>
                  </a:lnTo>
                  <a:lnTo>
                    <a:pt x="2561" y="246997"/>
                  </a:lnTo>
                  <a:lnTo>
                    <a:pt x="2561" y="739703"/>
                  </a:lnTo>
                  <a:lnTo>
                    <a:pt x="2561" y="542615"/>
                  </a:lnTo>
                  <a:lnTo>
                    <a:pt x="2561" y="789625"/>
                  </a:lnTo>
                  <a:lnTo>
                    <a:pt x="3842" y="739703"/>
                  </a:lnTo>
                  <a:lnTo>
                    <a:pt x="3842" y="789625"/>
                  </a:lnTo>
                  <a:lnTo>
                    <a:pt x="3842" y="494007"/>
                  </a:lnTo>
                  <a:lnTo>
                    <a:pt x="3842" y="789625"/>
                  </a:lnTo>
                  <a:lnTo>
                    <a:pt x="3842" y="592551"/>
                  </a:lnTo>
                  <a:lnTo>
                    <a:pt x="3842" y="641159"/>
                  </a:lnTo>
                  <a:lnTo>
                    <a:pt x="3842" y="542615"/>
                  </a:lnTo>
                  <a:lnTo>
                    <a:pt x="3842" y="739703"/>
                  </a:lnTo>
                  <a:lnTo>
                    <a:pt x="5123" y="789625"/>
                  </a:lnTo>
                  <a:lnTo>
                    <a:pt x="5123" y="641159"/>
                  </a:lnTo>
                  <a:lnTo>
                    <a:pt x="5123" y="789625"/>
                  </a:lnTo>
                  <a:lnTo>
                    <a:pt x="6403" y="789625"/>
                  </a:lnTo>
                  <a:lnTo>
                    <a:pt x="6403" y="3259701"/>
                  </a:lnTo>
                  <a:lnTo>
                    <a:pt x="6403" y="592551"/>
                  </a:lnTo>
                  <a:lnTo>
                    <a:pt x="6403" y="3456788"/>
                  </a:lnTo>
                  <a:lnTo>
                    <a:pt x="6403" y="3159856"/>
                  </a:lnTo>
                  <a:lnTo>
                    <a:pt x="6403" y="3209778"/>
                  </a:lnTo>
                  <a:lnTo>
                    <a:pt x="6403" y="542615"/>
                  </a:lnTo>
                  <a:lnTo>
                    <a:pt x="6403" y="3555319"/>
                  </a:lnTo>
                  <a:lnTo>
                    <a:pt x="6403" y="444084"/>
                  </a:lnTo>
                  <a:lnTo>
                    <a:pt x="6403" y="3605255"/>
                  </a:lnTo>
                  <a:lnTo>
                    <a:pt x="6403" y="444084"/>
                  </a:lnTo>
                  <a:lnTo>
                    <a:pt x="6403" y="3406853"/>
                  </a:lnTo>
                  <a:lnTo>
                    <a:pt x="6403" y="3259701"/>
                  </a:lnTo>
                  <a:lnTo>
                    <a:pt x="7684" y="592551"/>
                  </a:lnTo>
                  <a:lnTo>
                    <a:pt x="7684" y="444084"/>
                  </a:lnTo>
                  <a:lnTo>
                    <a:pt x="7684" y="3308322"/>
                  </a:lnTo>
                  <a:lnTo>
                    <a:pt x="7684" y="592551"/>
                  </a:lnTo>
                  <a:lnTo>
                    <a:pt x="7684" y="3159856"/>
                  </a:lnTo>
                  <a:lnTo>
                    <a:pt x="7684" y="739703"/>
                  </a:lnTo>
                  <a:lnTo>
                    <a:pt x="8965" y="789625"/>
                  </a:lnTo>
                  <a:lnTo>
                    <a:pt x="8965" y="691094"/>
                  </a:lnTo>
                  <a:lnTo>
                    <a:pt x="8965" y="739703"/>
                  </a:lnTo>
                  <a:lnTo>
                    <a:pt x="8965" y="691094"/>
                  </a:lnTo>
                  <a:lnTo>
                    <a:pt x="8965" y="739703"/>
                  </a:lnTo>
                  <a:lnTo>
                    <a:pt x="8965" y="691094"/>
                  </a:lnTo>
                  <a:lnTo>
                    <a:pt x="8965" y="789625"/>
                  </a:lnTo>
                </a:path>
              </a:pathLst>
            </a:custGeom>
            <a:ln w="12802">
              <a:solidFill>
                <a:srgbClr val="7FCCFF"/>
              </a:solidFill>
            </a:ln>
          </p:spPr>
          <p:txBody>
            <a:bodyPr wrap="square" lIns="0" tIns="0" rIns="0" bIns="0" rtlCol="0"/>
            <a:lstStyle/>
            <a:p>
              <a:endParaRPr/>
            </a:p>
          </p:txBody>
        </p:sp>
        <p:sp>
          <p:nvSpPr>
            <p:cNvPr id="344" name="object 343"/>
            <p:cNvSpPr/>
            <p:nvPr/>
          </p:nvSpPr>
          <p:spPr>
            <a:xfrm>
              <a:off x="3718765" y="2211130"/>
              <a:ext cx="9814" cy="3006538"/>
            </a:xfrm>
            <a:custGeom>
              <a:avLst/>
              <a:gdLst/>
              <a:ahLst/>
              <a:cxnLst/>
              <a:rect l="l" t="t" r="r" b="b"/>
              <a:pathLst>
                <a:path w="10795" h="3407410">
                  <a:moveTo>
                    <a:pt x="0" y="542628"/>
                  </a:moveTo>
                  <a:lnTo>
                    <a:pt x="0" y="444097"/>
                  </a:lnTo>
                  <a:lnTo>
                    <a:pt x="0" y="492705"/>
                  </a:lnTo>
                  <a:lnTo>
                    <a:pt x="1280" y="542628"/>
                  </a:lnTo>
                  <a:lnTo>
                    <a:pt x="1280" y="295618"/>
                  </a:lnTo>
                  <a:lnTo>
                    <a:pt x="1280" y="394162"/>
                  </a:lnTo>
                  <a:lnTo>
                    <a:pt x="1280" y="197087"/>
                  </a:lnTo>
                  <a:lnTo>
                    <a:pt x="1280" y="247010"/>
                  </a:lnTo>
                  <a:lnTo>
                    <a:pt x="1280" y="0"/>
                  </a:lnTo>
                  <a:lnTo>
                    <a:pt x="1280" y="542628"/>
                  </a:lnTo>
                  <a:lnTo>
                    <a:pt x="2548" y="3061325"/>
                  </a:lnTo>
                  <a:lnTo>
                    <a:pt x="2548" y="48621"/>
                  </a:lnTo>
                  <a:lnTo>
                    <a:pt x="2548" y="3259714"/>
                  </a:lnTo>
                  <a:lnTo>
                    <a:pt x="2548" y="48621"/>
                  </a:lnTo>
                  <a:lnTo>
                    <a:pt x="2548" y="3358257"/>
                  </a:lnTo>
                  <a:lnTo>
                    <a:pt x="2548" y="147151"/>
                  </a:lnTo>
                  <a:lnTo>
                    <a:pt x="2548" y="3358257"/>
                  </a:lnTo>
                  <a:lnTo>
                    <a:pt x="2548" y="345553"/>
                  </a:lnTo>
                  <a:lnTo>
                    <a:pt x="2548" y="3159856"/>
                  </a:lnTo>
                  <a:lnTo>
                    <a:pt x="2548" y="2912858"/>
                  </a:lnTo>
                  <a:lnTo>
                    <a:pt x="3829" y="542628"/>
                  </a:lnTo>
                  <a:lnTo>
                    <a:pt x="5123" y="2912858"/>
                  </a:lnTo>
                  <a:lnTo>
                    <a:pt x="6391" y="492705"/>
                  </a:lnTo>
                  <a:lnTo>
                    <a:pt x="6391" y="345553"/>
                  </a:lnTo>
                  <a:lnTo>
                    <a:pt x="6391" y="444097"/>
                  </a:lnTo>
                  <a:lnTo>
                    <a:pt x="6391" y="147151"/>
                  </a:lnTo>
                  <a:lnTo>
                    <a:pt x="6391" y="295618"/>
                  </a:lnTo>
                  <a:lnTo>
                    <a:pt x="6391" y="0"/>
                  </a:lnTo>
                  <a:lnTo>
                    <a:pt x="6391" y="3159856"/>
                  </a:lnTo>
                  <a:lnTo>
                    <a:pt x="6391" y="147151"/>
                  </a:lnTo>
                  <a:lnTo>
                    <a:pt x="6391" y="3358257"/>
                  </a:lnTo>
                  <a:lnTo>
                    <a:pt x="6391" y="3012704"/>
                  </a:lnTo>
                  <a:lnTo>
                    <a:pt x="6391" y="3061325"/>
                  </a:lnTo>
                  <a:lnTo>
                    <a:pt x="6391" y="247010"/>
                  </a:lnTo>
                  <a:lnTo>
                    <a:pt x="6391" y="3406866"/>
                  </a:lnTo>
                  <a:lnTo>
                    <a:pt x="6391" y="3012704"/>
                  </a:lnTo>
                  <a:lnTo>
                    <a:pt x="6391" y="3159856"/>
                  </a:lnTo>
                  <a:lnTo>
                    <a:pt x="6391" y="492705"/>
                  </a:lnTo>
                  <a:lnTo>
                    <a:pt x="6391" y="3406866"/>
                  </a:lnTo>
                  <a:lnTo>
                    <a:pt x="6391" y="3012704"/>
                  </a:lnTo>
                  <a:lnTo>
                    <a:pt x="6391" y="3159856"/>
                  </a:lnTo>
                  <a:lnTo>
                    <a:pt x="6391" y="2912858"/>
                  </a:lnTo>
                  <a:lnTo>
                    <a:pt x="6391" y="3259714"/>
                  </a:lnTo>
                  <a:lnTo>
                    <a:pt x="6391" y="3012704"/>
                  </a:lnTo>
                  <a:lnTo>
                    <a:pt x="7672" y="2962781"/>
                  </a:lnTo>
                  <a:lnTo>
                    <a:pt x="7672" y="3012704"/>
                  </a:lnTo>
                  <a:lnTo>
                    <a:pt x="7672" y="2962781"/>
                  </a:lnTo>
                  <a:lnTo>
                    <a:pt x="8952" y="492705"/>
                  </a:lnTo>
                  <a:lnTo>
                    <a:pt x="8952" y="295618"/>
                  </a:lnTo>
                  <a:lnTo>
                    <a:pt x="8952" y="542628"/>
                  </a:lnTo>
                  <a:lnTo>
                    <a:pt x="10233" y="492705"/>
                  </a:lnTo>
                  <a:lnTo>
                    <a:pt x="10233" y="444097"/>
                  </a:lnTo>
                  <a:lnTo>
                    <a:pt x="10233" y="3111247"/>
                  </a:lnTo>
                  <a:lnTo>
                    <a:pt x="10233" y="295618"/>
                  </a:lnTo>
                  <a:lnTo>
                    <a:pt x="10233" y="2962781"/>
                  </a:lnTo>
                </a:path>
              </a:pathLst>
            </a:custGeom>
            <a:ln w="12802">
              <a:solidFill>
                <a:srgbClr val="7FCCFF"/>
              </a:solidFill>
            </a:ln>
          </p:spPr>
          <p:txBody>
            <a:bodyPr wrap="square" lIns="0" tIns="0" rIns="0" bIns="0" rtlCol="0"/>
            <a:lstStyle/>
            <a:p>
              <a:endParaRPr/>
            </a:p>
          </p:txBody>
        </p:sp>
        <p:sp>
          <p:nvSpPr>
            <p:cNvPr id="345" name="object 344"/>
            <p:cNvSpPr/>
            <p:nvPr/>
          </p:nvSpPr>
          <p:spPr>
            <a:xfrm>
              <a:off x="3728068" y="2340971"/>
              <a:ext cx="10968" cy="2702859"/>
            </a:xfrm>
            <a:custGeom>
              <a:avLst/>
              <a:gdLst/>
              <a:ahLst/>
              <a:cxnLst/>
              <a:rect l="l" t="t" r="r" b="b"/>
              <a:pathLst>
                <a:path w="12064" h="3063240">
                  <a:moveTo>
                    <a:pt x="0" y="2815629"/>
                  </a:moveTo>
                  <a:lnTo>
                    <a:pt x="0" y="3062639"/>
                  </a:lnTo>
                  <a:lnTo>
                    <a:pt x="0" y="198401"/>
                  </a:lnTo>
                  <a:lnTo>
                    <a:pt x="1280" y="148466"/>
                  </a:lnTo>
                  <a:lnTo>
                    <a:pt x="1280" y="3012704"/>
                  </a:lnTo>
                  <a:lnTo>
                    <a:pt x="1280" y="99858"/>
                  </a:lnTo>
                  <a:lnTo>
                    <a:pt x="1280" y="2914173"/>
                  </a:lnTo>
                  <a:lnTo>
                    <a:pt x="1280" y="345553"/>
                  </a:lnTo>
                  <a:lnTo>
                    <a:pt x="1280" y="2765706"/>
                  </a:lnTo>
                  <a:lnTo>
                    <a:pt x="1280" y="198401"/>
                  </a:lnTo>
                  <a:lnTo>
                    <a:pt x="1280" y="345553"/>
                  </a:lnTo>
                  <a:lnTo>
                    <a:pt x="1280" y="296945"/>
                  </a:lnTo>
                  <a:lnTo>
                    <a:pt x="1280" y="395476"/>
                  </a:lnTo>
                  <a:lnTo>
                    <a:pt x="2561" y="2765706"/>
                  </a:lnTo>
                  <a:lnTo>
                    <a:pt x="2561" y="2865552"/>
                  </a:lnTo>
                  <a:lnTo>
                    <a:pt x="2561" y="2765706"/>
                  </a:lnTo>
                  <a:lnTo>
                    <a:pt x="2561" y="2815629"/>
                  </a:lnTo>
                  <a:lnTo>
                    <a:pt x="3842" y="2815629"/>
                  </a:lnTo>
                  <a:lnTo>
                    <a:pt x="3842" y="2865552"/>
                  </a:lnTo>
                  <a:lnTo>
                    <a:pt x="3842" y="2765706"/>
                  </a:lnTo>
                  <a:lnTo>
                    <a:pt x="3842" y="2914173"/>
                  </a:lnTo>
                  <a:lnTo>
                    <a:pt x="3842" y="2765706"/>
                  </a:lnTo>
                  <a:lnTo>
                    <a:pt x="3842" y="2865552"/>
                  </a:lnTo>
                  <a:lnTo>
                    <a:pt x="3842" y="2765706"/>
                  </a:lnTo>
                  <a:lnTo>
                    <a:pt x="3842" y="2815629"/>
                  </a:lnTo>
                  <a:lnTo>
                    <a:pt x="3842" y="296945"/>
                  </a:lnTo>
                  <a:lnTo>
                    <a:pt x="3842" y="395476"/>
                  </a:lnTo>
                  <a:lnTo>
                    <a:pt x="5123" y="395476"/>
                  </a:lnTo>
                  <a:lnTo>
                    <a:pt x="5123" y="2964095"/>
                  </a:lnTo>
                  <a:lnTo>
                    <a:pt x="5123" y="2765706"/>
                  </a:lnTo>
                  <a:lnTo>
                    <a:pt x="5123" y="3012704"/>
                  </a:lnTo>
                  <a:lnTo>
                    <a:pt x="5123" y="2815629"/>
                  </a:lnTo>
                  <a:lnTo>
                    <a:pt x="5123" y="2964095"/>
                  </a:lnTo>
                  <a:lnTo>
                    <a:pt x="5123" y="2765706"/>
                  </a:lnTo>
                  <a:lnTo>
                    <a:pt x="5123" y="2914173"/>
                  </a:lnTo>
                  <a:lnTo>
                    <a:pt x="5123" y="2765706"/>
                  </a:lnTo>
                  <a:lnTo>
                    <a:pt x="5123" y="2914173"/>
                  </a:lnTo>
                  <a:lnTo>
                    <a:pt x="5123" y="345553"/>
                  </a:lnTo>
                  <a:lnTo>
                    <a:pt x="5123" y="2914173"/>
                  </a:lnTo>
                  <a:lnTo>
                    <a:pt x="5123" y="296945"/>
                  </a:lnTo>
                  <a:lnTo>
                    <a:pt x="5123" y="2865552"/>
                  </a:lnTo>
                  <a:lnTo>
                    <a:pt x="6403" y="2765706"/>
                  </a:lnTo>
                  <a:lnTo>
                    <a:pt x="7684" y="345553"/>
                  </a:lnTo>
                  <a:lnTo>
                    <a:pt x="7684" y="198401"/>
                  </a:lnTo>
                  <a:lnTo>
                    <a:pt x="7684" y="395476"/>
                  </a:lnTo>
                  <a:lnTo>
                    <a:pt x="7684" y="148466"/>
                  </a:lnTo>
                  <a:lnTo>
                    <a:pt x="7684" y="2865552"/>
                  </a:lnTo>
                  <a:lnTo>
                    <a:pt x="7684" y="0"/>
                  </a:lnTo>
                  <a:lnTo>
                    <a:pt x="7684" y="296945"/>
                  </a:lnTo>
                  <a:lnTo>
                    <a:pt x="7684" y="148466"/>
                  </a:lnTo>
                  <a:lnTo>
                    <a:pt x="7684" y="2865552"/>
                  </a:lnTo>
                  <a:lnTo>
                    <a:pt x="7684" y="198401"/>
                  </a:lnTo>
                  <a:lnTo>
                    <a:pt x="7684" y="2865552"/>
                  </a:lnTo>
                  <a:lnTo>
                    <a:pt x="8965" y="395476"/>
                  </a:lnTo>
                  <a:lnTo>
                    <a:pt x="8965" y="2815629"/>
                  </a:lnTo>
                  <a:lnTo>
                    <a:pt x="8965" y="395476"/>
                  </a:lnTo>
                  <a:lnTo>
                    <a:pt x="8965" y="2765706"/>
                  </a:lnTo>
                  <a:lnTo>
                    <a:pt x="8965" y="395476"/>
                  </a:lnTo>
                  <a:lnTo>
                    <a:pt x="8965" y="2865552"/>
                  </a:lnTo>
                  <a:lnTo>
                    <a:pt x="10246" y="345553"/>
                  </a:lnTo>
                  <a:lnTo>
                    <a:pt x="10246" y="2865552"/>
                  </a:lnTo>
                  <a:lnTo>
                    <a:pt x="10246" y="296945"/>
                  </a:lnTo>
                  <a:lnTo>
                    <a:pt x="10246" y="395476"/>
                  </a:lnTo>
                  <a:lnTo>
                    <a:pt x="10246" y="296945"/>
                  </a:lnTo>
                  <a:lnTo>
                    <a:pt x="10246" y="2865552"/>
                  </a:lnTo>
                  <a:lnTo>
                    <a:pt x="11526" y="2815629"/>
                  </a:lnTo>
                  <a:lnTo>
                    <a:pt x="11526" y="345553"/>
                  </a:lnTo>
                  <a:lnTo>
                    <a:pt x="11526" y="2815629"/>
                  </a:lnTo>
                </a:path>
              </a:pathLst>
            </a:custGeom>
            <a:ln w="12802">
              <a:solidFill>
                <a:srgbClr val="7FCCFF"/>
              </a:solidFill>
            </a:ln>
          </p:spPr>
          <p:txBody>
            <a:bodyPr wrap="square" lIns="0" tIns="0" rIns="0" bIns="0" rtlCol="0"/>
            <a:lstStyle/>
            <a:p>
              <a:endParaRPr/>
            </a:p>
          </p:txBody>
        </p:sp>
        <p:sp>
          <p:nvSpPr>
            <p:cNvPr id="346" name="object 345"/>
            <p:cNvSpPr/>
            <p:nvPr/>
          </p:nvSpPr>
          <p:spPr>
            <a:xfrm>
              <a:off x="3738547" y="2385032"/>
              <a:ext cx="8659" cy="2832287"/>
            </a:xfrm>
            <a:custGeom>
              <a:avLst/>
              <a:gdLst/>
              <a:ahLst/>
              <a:cxnLst/>
              <a:rect l="l" t="t" r="r" b="b"/>
              <a:pathLst>
                <a:path w="9525" h="3209925">
                  <a:moveTo>
                    <a:pt x="0" y="2765693"/>
                  </a:moveTo>
                  <a:lnTo>
                    <a:pt x="0" y="2962768"/>
                  </a:lnTo>
                  <a:lnTo>
                    <a:pt x="0" y="2815616"/>
                  </a:lnTo>
                  <a:lnTo>
                    <a:pt x="0" y="2864237"/>
                  </a:lnTo>
                  <a:lnTo>
                    <a:pt x="0" y="247010"/>
                  </a:lnTo>
                  <a:lnTo>
                    <a:pt x="0" y="295618"/>
                  </a:lnTo>
                  <a:lnTo>
                    <a:pt x="1280" y="2962768"/>
                  </a:lnTo>
                  <a:lnTo>
                    <a:pt x="1280" y="3062626"/>
                  </a:lnTo>
                  <a:lnTo>
                    <a:pt x="1280" y="49922"/>
                  </a:lnTo>
                  <a:lnTo>
                    <a:pt x="1280" y="3111234"/>
                  </a:lnTo>
                  <a:lnTo>
                    <a:pt x="1280" y="247010"/>
                  </a:lnTo>
                  <a:lnTo>
                    <a:pt x="1280" y="3209778"/>
                  </a:lnTo>
                  <a:lnTo>
                    <a:pt x="1280" y="247010"/>
                  </a:lnTo>
                  <a:lnTo>
                    <a:pt x="1280" y="3012704"/>
                  </a:lnTo>
                  <a:lnTo>
                    <a:pt x="1280" y="197074"/>
                  </a:lnTo>
                  <a:lnTo>
                    <a:pt x="1280" y="2815616"/>
                  </a:lnTo>
                  <a:lnTo>
                    <a:pt x="1280" y="295618"/>
                  </a:lnTo>
                  <a:lnTo>
                    <a:pt x="1280" y="2715771"/>
                  </a:lnTo>
                  <a:lnTo>
                    <a:pt x="1280" y="345540"/>
                  </a:lnTo>
                  <a:lnTo>
                    <a:pt x="2561" y="345540"/>
                  </a:lnTo>
                  <a:lnTo>
                    <a:pt x="2561" y="2765693"/>
                  </a:lnTo>
                  <a:lnTo>
                    <a:pt x="2561" y="2715771"/>
                  </a:lnTo>
                  <a:lnTo>
                    <a:pt x="2561" y="2864237"/>
                  </a:lnTo>
                  <a:lnTo>
                    <a:pt x="2561" y="2765693"/>
                  </a:lnTo>
                  <a:lnTo>
                    <a:pt x="2561" y="2815616"/>
                  </a:lnTo>
                  <a:lnTo>
                    <a:pt x="2561" y="2765693"/>
                  </a:lnTo>
                  <a:lnTo>
                    <a:pt x="5123" y="148466"/>
                  </a:lnTo>
                  <a:lnTo>
                    <a:pt x="5123" y="197074"/>
                  </a:lnTo>
                  <a:lnTo>
                    <a:pt x="5123" y="49922"/>
                  </a:lnTo>
                  <a:lnTo>
                    <a:pt x="5123" y="2765693"/>
                  </a:lnTo>
                  <a:lnTo>
                    <a:pt x="5123" y="0"/>
                  </a:lnTo>
                  <a:lnTo>
                    <a:pt x="5123" y="3111234"/>
                  </a:lnTo>
                  <a:lnTo>
                    <a:pt x="5123" y="98530"/>
                  </a:lnTo>
                  <a:lnTo>
                    <a:pt x="5123" y="3209778"/>
                  </a:lnTo>
                  <a:lnTo>
                    <a:pt x="5123" y="2715771"/>
                  </a:lnTo>
                  <a:lnTo>
                    <a:pt x="5123" y="2864237"/>
                  </a:lnTo>
                  <a:lnTo>
                    <a:pt x="5123" y="148466"/>
                  </a:lnTo>
                  <a:lnTo>
                    <a:pt x="5123" y="3209778"/>
                  </a:lnTo>
                  <a:lnTo>
                    <a:pt x="5123" y="2765693"/>
                  </a:lnTo>
                  <a:lnTo>
                    <a:pt x="5123" y="2864237"/>
                  </a:lnTo>
                  <a:lnTo>
                    <a:pt x="5123" y="197074"/>
                  </a:lnTo>
                  <a:lnTo>
                    <a:pt x="5123" y="3161170"/>
                  </a:lnTo>
                  <a:lnTo>
                    <a:pt x="5123" y="345540"/>
                  </a:lnTo>
                  <a:lnTo>
                    <a:pt x="5123" y="3111234"/>
                  </a:lnTo>
                  <a:lnTo>
                    <a:pt x="5123" y="3012704"/>
                  </a:lnTo>
                  <a:lnTo>
                    <a:pt x="6403" y="2715771"/>
                  </a:lnTo>
                  <a:lnTo>
                    <a:pt x="6403" y="2815616"/>
                  </a:lnTo>
                  <a:lnTo>
                    <a:pt x="6403" y="197074"/>
                  </a:lnTo>
                  <a:lnTo>
                    <a:pt x="6403" y="247010"/>
                  </a:lnTo>
                  <a:lnTo>
                    <a:pt x="7684" y="345540"/>
                  </a:lnTo>
                  <a:lnTo>
                    <a:pt x="7684" y="148466"/>
                  </a:lnTo>
                  <a:lnTo>
                    <a:pt x="7684" y="295618"/>
                  </a:lnTo>
                  <a:lnTo>
                    <a:pt x="7684" y="197074"/>
                  </a:lnTo>
                  <a:lnTo>
                    <a:pt x="7684" y="2715771"/>
                  </a:lnTo>
                  <a:lnTo>
                    <a:pt x="8965" y="247010"/>
                  </a:lnTo>
                  <a:lnTo>
                    <a:pt x="8965" y="345540"/>
                  </a:lnTo>
                  <a:lnTo>
                    <a:pt x="8965" y="0"/>
                  </a:lnTo>
                </a:path>
              </a:pathLst>
            </a:custGeom>
            <a:ln w="12802">
              <a:solidFill>
                <a:srgbClr val="7FCCFF"/>
              </a:solidFill>
            </a:ln>
          </p:spPr>
          <p:txBody>
            <a:bodyPr wrap="square" lIns="0" tIns="0" rIns="0" bIns="0" rtlCol="0"/>
            <a:lstStyle/>
            <a:p>
              <a:endParaRPr/>
            </a:p>
          </p:txBody>
        </p:sp>
        <p:sp>
          <p:nvSpPr>
            <p:cNvPr id="347" name="object 346"/>
            <p:cNvSpPr/>
            <p:nvPr/>
          </p:nvSpPr>
          <p:spPr>
            <a:xfrm>
              <a:off x="3746698" y="2167080"/>
              <a:ext cx="7505" cy="2963396"/>
            </a:xfrm>
            <a:custGeom>
              <a:avLst/>
              <a:gdLst/>
              <a:ahLst/>
              <a:cxnLst/>
              <a:rect l="l" t="t" r="r" b="b"/>
              <a:pathLst>
                <a:path w="8254" h="3358515">
                  <a:moveTo>
                    <a:pt x="0" y="247010"/>
                  </a:moveTo>
                  <a:lnTo>
                    <a:pt x="0" y="148466"/>
                  </a:lnTo>
                  <a:lnTo>
                    <a:pt x="0" y="444084"/>
                  </a:lnTo>
                  <a:lnTo>
                    <a:pt x="0" y="0"/>
                  </a:lnTo>
                  <a:lnTo>
                    <a:pt x="0" y="3161170"/>
                  </a:lnTo>
                  <a:lnTo>
                    <a:pt x="0" y="2962781"/>
                  </a:lnTo>
                  <a:lnTo>
                    <a:pt x="1280" y="444084"/>
                  </a:lnTo>
                  <a:lnTo>
                    <a:pt x="1280" y="0"/>
                  </a:lnTo>
                  <a:lnTo>
                    <a:pt x="1280" y="3259714"/>
                  </a:lnTo>
                  <a:lnTo>
                    <a:pt x="1280" y="0"/>
                  </a:lnTo>
                  <a:lnTo>
                    <a:pt x="1280" y="3358245"/>
                  </a:lnTo>
                  <a:lnTo>
                    <a:pt x="1280" y="197074"/>
                  </a:lnTo>
                  <a:lnTo>
                    <a:pt x="1280" y="3259714"/>
                  </a:lnTo>
                  <a:lnTo>
                    <a:pt x="1280" y="345540"/>
                  </a:lnTo>
                  <a:lnTo>
                    <a:pt x="1280" y="3062626"/>
                  </a:lnTo>
                  <a:lnTo>
                    <a:pt x="2548" y="592551"/>
                  </a:lnTo>
                  <a:lnTo>
                    <a:pt x="2548" y="395476"/>
                  </a:lnTo>
                  <a:lnTo>
                    <a:pt x="2548" y="592551"/>
                  </a:lnTo>
                  <a:lnTo>
                    <a:pt x="2548" y="247010"/>
                  </a:lnTo>
                  <a:lnTo>
                    <a:pt x="2548" y="444084"/>
                  </a:lnTo>
                  <a:lnTo>
                    <a:pt x="2548" y="49922"/>
                  </a:lnTo>
                  <a:lnTo>
                    <a:pt x="2548" y="592551"/>
                  </a:lnTo>
                  <a:lnTo>
                    <a:pt x="2548" y="197074"/>
                  </a:lnTo>
                  <a:lnTo>
                    <a:pt x="2548" y="494020"/>
                  </a:lnTo>
                  <a:lnTo>
                    <a:pt x="3829" y="592551"/>
                  </a:lnTo>
                  <a:lnTo>
                    <a:pt x="3829" y="444084"/>
                  </a:lnTo>
                  <a:lnTo>
                    <a:pt x="3829" y="592551"/>
                  </a:lnTo>
                  <a:lnTo>
                    <a:pt x="5123" y="494020"/>
                  </a:lnTo>
                  <a:lnTo>
                    <a:pt x="5123" y="395476"/>
                  </a:lnTo>
                  <a:lnTo>
                    <a:pt x="5123" y="3209778"/>
                  </a:lnTo>
                  <a:lnTo>
                    <a:pt x="5123" y="247010"/>
                  </a:lnTo>
                  <a:lnTo>
                    <a:pt x="5123" y="3309636"/>
                  </a:lnTo>
                  <a:lnTo>
                    <a:pt x="5123" y="148466"/>
                  </a:lnTo>
                  <a:lnTo>
                    <a:pt x="5123" y="3358245"/>
                  </a:lnTo>
                  <a:lnTo>
                    <a:pt x="5123" y="3062626"/>
                  </a:lnTo>
                  <a:lnTo>
                    <a:pt x="5123" y="3161170"/>
                  </a:lnTo>
                  <a:lnTo>
                    <a:pt x="5123" y="197074"/>
                  </a:lnTo>
                  <a:lnTo>
                    <a:pt x="5123" y="3259714"/>
                  </a:lnTo>
                  <a:lnTo>
                    <a:pt x="5123" y="592551"/>
                  </a:lnTo>
                  <a:lnTo>
                    <a:pt x="5123" y="3062626"/>
                  </a:lnTo>
                  <a:lnTo>
                    <a:pt x="5123" y="296932"/>
                  </a:lnTo>
                  <a:lnTo>
                    <a:pt x="5123" y="3111234"/>
                  </a:lnTo>
                  <a:lnTo>
                    <a:pt x="5123" y="444084"/>
                  </a:lnTo>
                  <a:lnTo>
                    <a:pt x="5123" y="542628"/>
                  </a:lnTo>
                  <a:lnTo>
                    <a:pt x="6391" y="592551"/>
                  </a:lnTo>
                  <a:lnTo>
                    <a:pt x="7672" y="494020"/>
                  </a:lnTo>
                  <a:lnTo>
                    <a:pt x="7672" y="592551"/>
                  </a:lnTo>
                  <a:lnTo>
                    <a:pt x="7672" y="395476"/>
                  </a:lnTo>
                  <a:lnTo>
                    <a:pt x="7672" y="444084"/>
                  </a:lnTo>
                  <a:lnTo>
                    <a:pt x="7672" y="296932"/>
                  </a:lnTo>
                  <a:lnTo>
                    <a:pt x="7672" y="592551"/>
                  </a:lnTo>
                  <a:lnTo>
                    <a:pt x="7672" y="542628"/>
                  </a:lnTo>
                </a:path>
              </a:pathLst>
            </a:custGeom>
            <a:ln w="12802">
              <a:solidFill>
                <a:srgbClr val="7FCCFF"/>
              </a:solidFill>
            </a:ln>
          </p:spPr>
          <p:txBody>
            <a:bodyPr wrap="square" lIns="0" tIns="0" rIns="0" bIns="0" rtlCol="0"/>
            <a:lstStyle/>
            <a:p>
              <a:endParaRPr/>
            </a:p>
          </p:txBody>
        </p:sp>
        <p:sp>
          <p:nvSpPr>
            <p:cNvPr id="348" name="object 347"/>
            <p:cNvSpPr/>
            <p:nvPr/>
          </p:nvSpPr>
          <p:spPr>
            <a:xfrm>
              <a:off x="3753672" y="2167080"/>
              <a:ext cx="8659" cy="2745441"/>
            </a:xfrm>
            <a:custGeom>
              <a:avLst/>
              <a:gdLst/>
              <a:ahLst/>
              <a:cxnLst/>
              <a:rect l="l" t="t" r="r" b="b"/>
              <a:pathLst>
                <a:path w="9525" h="3111500">
                  <a:moveTo>
                    <a:pt x="0" y="542628"/>
                  </a:moveTo>
                  <a:lnTo>
                    <a:pt x="1280" y="542628"/>
                  </a:lnTo>
                  <a:lnTo>
                    <a:pt x="1280" y="444084"/>
                  </a:lnTo>
                  <a:lnTo>
                    <a:pt x="1280" y="494020"/>
                  </a:lnTo>
                  <a:lnTo>
                    <a:pt x="1280" y="296932"/>
                  </a:lnTo>
                  <a:lnTo>
                    <a:pt x="1280" y="395476"/>
                  </a:lnTo>
                  <a:lnTo>
                    <a:pt x="1280" y="148466"/>
                  </a:lnTo>
                  <a:lnTo>
                    <a:pt x="1280" y="592551"/>
                  </a:lnTo>
                  <a:lnTo>
                    <a:pt x="1280" y="197074"/>
                  </a:lnTo>
                  <a:lnTo>
                    <a:pt x="1280" y="3111247"/>
                  </a:lnTo>
                  <a:lnTo>
                    <a:pt x="1280" y="592551"/>
                  </a:lnTo>
                  <a:lnTo>
                    <a:pt x="1280" y="2962781"/>
                  </a:lnTo>
                  <a:lnTo>
                    <a:pt x="1280" y="247010"/>
                  </a:lnTo>
                  <a:lnTo>
                    <a:pt x="1280" y="3012704"/>
                  </a:lnTo>
                  <a:lnTo>
                    <a:pt x="1280" y="395476"/>
                  </a:lnTo>
                  <a:lnTo>
                    <a:pt x="2561" y="444084"/>
                  </a:lnTo>
                  <a:lnTo>
                    <a:pt x="2561" y="345540"/>
                  </a:lnTo>
                  <a:lnTo>
                    <a:pt x="2561" y="3012704"/>
                  </a:lnTo>
                  <a:lnTo>
                    <a:pt x="2561" y="395476"/>
                  </a:lnTo>
                  <a:lnTo>
                    <a:pt x="2561" y="542628"/>
                  </a:lnTo>
                  <a:lnTo>
                    <a:pt x="2561" y="444084"/>
                  </a:lnTo>
                  <a:lnTo>
                    <a:pt x="2561" y="542628"/>
                  </a:lnTo>
                  <a:lnTo>
                    <a:pt x="2561" y="0"/>
                  </a:lnTo>
                  <a:lnTo>
                    <a:pt x="2561" y="542628"/>
                  </a:lnTo>
                  <a:lnTo>
                    <a:pt x="2561" y="247010"/>
                  </a:lnTo>
                  <a:lnTo>
                    <a:pt x="2561" y="444084"/>
                  </a:lnTo>
                  <a:lnTo>
                    <a:pt x="2561" y="247010"/>
                  </a:lnTo>
                  <a:lnTo>
                    <a:pt x="2561" y="592551"/>
                  </a:lnTo>
                  <a:lnTo>
                    <a:pt x="3842" y="592551"/>
                  </a:lnTo>
                  <a:lnTo>
                    <a:pt x="3842" y="494020"/>
                  </a:lnTo>
                  <a:lnTo>
                    <a:pt x="3842" y="592551"/>
                  </a:lnTo>
                  <a:lnTo>
                    <a:pt x="3842" y="494020"/>
                  </a:lnTo>
                  <a:lnTo>
                    <a:pt x="5123" y="444084"/>
                  </a:lnTo>
                  <a:lnTo>
                    <a:pt x="5123" y="296932"/>
                  </a:lnTo>
                  <a:lnTo>
                    <a:pt x="5123" y="592551"/>
                  </a:lnTo>
                  <a:lnTo>
                    <a:pt x="5123" y="296932"/>
                  </a:lnTo>
                  <a:lnTo>
                    <a:pt x="5123" y="542628"/>
                  </a:lnTo>
                  <a:lnTo>
                    <a:pt x="5123" y="345540"/>
                  </a:lnTo>
                  <a:lnTo>
                    <a:pt x="5123" y="592551"/>
                  </a:lnTo>
                  <a:lnTo>
                    <a:pt x="5123" y="444084"/>
                  </a:lnTo>
                  <a:lnTo>
                    <a:pt x="5123" y="542628"/>
                  </a:lnTo>
                  <a:lnTo>
                    <a:pt x="5123" y="345540"/>
                  </a:lnTo>
                  <a:lnTo>
                    <a:pt x="5123" y="494020"/>
                  </a:lnTo>
                  <a:lnTo>
                    <a:pt x="5123" y="345540"/>
                  </a:lnTo>
                  <a:lnTo>
                    <a:pt x="5123" y="494020"/>
                  </a:lnTo>
                  <a:lnTo>
                    <a:pt x="5123" y="247010"/>
                  </a:lnTo>
                  <a:lnTo>
                    <a:pt x="5123" y="592551"/>
                  </a:lnTo>
                  <a:lnTo>
                    <a:pt x="6403" y="494020"/>
                  </a:lnTo>
                  <a:lnTo>
                    <a:pt x="6403" y="49922"/>
                  </a:lnTo>
                  <a:lnTo>
                    <a:pt x="6403" y="592551"/>
                  </a:lnTo>
                  <a:lnTo>
                    <a:pt x="6403" y="345540"/>
                  </a:lnTo>
                  <a:lnTo>
                    <a:pt x="6403" y="592551"/>
                  </a:lnTo>
                  <a:lnTo>
                    <a:pt x="6403" y="444084"/>
                  </a:lnTo>
                  <a:lnTo>
                    <a:pt x="6403" y="542628"/>
                  </a:lnTo>
                  <a:lnTo>
                    <a:pt x="6403" y="395476"/>
                  </a:lnTo>
                  <a:lnTo>
                    <a:pt x="6403" y="2962781"/>
                  </a:lnTo>
                  <a:lnTo>
                    <a:pt x="6403" y="395476"/>
                  </a:lnTo>
                  <a:lnTo>
                    <a:pt x="6403" y="3062626"/>
                  </a:lnTo>
                  <a:lnTo>
                    <a:pt x="6403" y="444084"/>
                  </a:lnTo>
                  <a:lnTo>
                    <a:pt x="6403" y="494020"/>
                  </a:lnTo>
                  <a:lnTo>
                    <a:pt x="6403" y="247010"/>
                  </a:lnTo>
                  <a:lnTo>
                    <a:pt x="6403" y="494020"/>
                  </a:lnTo>
                  <a:lnTo>
                    <a:pt x="6403" y="444084"/>
                  </a:lnTo>
                  <a:lnTo>
                    <a:pt x="6403" y="592551"/>
                  </a:lnTo>
                  <a:lnTo>
                    <a:pt x="8965" y="542628"/>
                  </a:lnTo>
                  <a:lnTo>
                    <a:pt x="8965" y="345540"/>
                  </a:lnTo>
                  <a:lnTo>
                    <a:pt x="8965" y="592551"/>
                  </a:lnTo>
                  <a:lnTo>
                    <a:pt x="8965" y="542628"/>
                  </a:lnTo>
                </a:path>
              </a:pathLst>
            </a:custGeom>
            <a:ln w="12802">
              <a:solidFill>
                <a:srgbClr val="7FCCFF"/>
              </a:solidFill>
            </a:ln>
          </p:spPr>
          <p:txBody>
            <a:bodyPr wrap="square" lIns="0" tIns="0" rIns="0" bIns="0" rtlCol="0"/>
            <a:lstStyle/>
            <a:p>
              <a:endParaRPr/>
            </a:p>
          </p:txBody>
        </p:sp>
        <p:sp>
          <p:nvSpPr>
            <p:cNvPr id="349" name="object 348"/>
            <p:cNvSpPr/>
            <p:nvPr/>
          </p:nvSpPr>
          <p:spPr>
            <a:xfrm>
              <a:off x="3761822" y="2080130"/>
              <a:ext cx="8659" cy="2876550"/>
            </a:xfrm>
            <a:custGeom>
              <a:avLst/>
              <a:gdLst/>
              <a:ahLst/>
              <a:cxnLst/>
              <a:rect l="l" t="t" r="r" b="b"/>
              <a:pathLst>
                <a:path w="9525" h="3260090">
                  <a:moveTo>
                    <a:pt x="0" y="641172"/>
                  </a:moveTo>
                  <a:lnTo>
                    <a:pt x="0" y="48621"/>
                  </a:lnTo>
                  <a:lnTo>
                    <a:pt x="0" y="641172"/>
                  </a:lnTo>
                  <a:lnTo>
                    <a:pt x="0" y="197087"/>
                  </a:lnTo>
                  <a:lnTo>
                    <a:pt x="0" y="592564"/>
                  </a:lnTo>
                  <a:lnTo>
                    <a:pt x="0" y="295618"/>
                  </a:lnTo>
                  <a:lnTo>
                    <a:pt x="0" y="641172"/>
                  </a:lnTo>
                  <a:lnTo>
                    <a:pt x="0" y="395476"/>
                  </a:lnTo>
                  <a:lnTo>
                    <a:pt x="0" y="691094"/>
                  </a:lnTo>
                  <a:lnTo>
                    <a:pt x="0" y="542628"/>
                  </a:lnTo>
                  <a:lnTo>
                    <a:pt x="0" y="592564"/>
                  </a:lnTo>
                  <a:lnTo>
                    <a:pt x="1280" y="691094"/>
                  </a:lnTo>
                  <a:lnTo>
                    <a:pt x="1280" y="542628"/>
                  </a:lnTo>
                  <a:lnTo>
                    <a:pt x="1280" y="641172"/>
                  </a:lnTo>
                  <a:lnTo>
                    <a:pt x="1280" y="494020"/>
                  </a:lnTo>
                  <a:lnTo>
                    <a:pt x="1280" y="691094"/>
                  </a:lnTo>
                  <a:lnTo>
                    <a:pt x="1280" y="395476"/>
                  </a:lnTo>
                  <a:lnTo>
                    <a:pt x="1280" y="592564"/>
                  </a:lnTo>
                  <a:lnTo>
                    <a:pt x="2561" y="641172"/>
                  </a:lnTo>
                  <a:lnTo>
                    <a:pt x="2561" y="395476"/>
                  </a:lnTo>
                  <a:lnTo>
                    <a:pt x="2561" y="444084"/>
                  </a:lnTo>
                  <a:lnTo>
                    <a:pt x="2561" y="197087"/>
                  </a:lnTo>
                  <a:lnTo>
                    <a:pt x="2561" y="691094"/>
                  </a:lnTo>
                  <a:lnTo>
                    <a:pt x="2561" y="345553"/>
                  </a:lnTo>
                  <a:lnTo>
                    <a:pt x="2561" y="641172"/>
                  </a:lnTo>
                  <a:lnTo>
                    <a:pt x="3842" y="691094"/>
                  </a:lnTo>
                  <a:lnTo>
                    <a:pt x="3842" y="542628"/>
                  </a:lnTo>
                  <a:lnTo>
                    <a:pt x="3842" y="691094"/>
                  </a:lnTo>
                  <a:lnTo>
                    <a:pt x="3842" y="542628"/>
                  </a:lnTo>
                  <a:lnTo>
                    <a:pt x="3842" y="3061325"/>
                  </a:lnTo>
                  <a:lnTo>
                    <a:pt x="3842" y="592564"/>
                  </a:lnTo>
                  <a:lnTo>
                    <a:pt x="3842" y="3111247"/>
                  </a:lnTo>
                  <a:lnTo>
                    <a:pt x="3842" y="444084"/>
                  </a:lnTo>
                  <a:lnTo>
                    <a:pt x="3842" y="3209791"/>
                  </a:lnTo>
                  <a:lnTo>
                    <a:pt x="3842" y="3111247"/>
                  </a:lnTo>
                  <a:lnTo>
                    <a:pt x="5123" y="592564"/>
                  </a:lnTo>
                  <a:lnTo>
                    <a:pt x="5123" y="345553"/>
                  </a:lnTo>
                  <a:lnTo>
                    <a:pt x="5123" y="3209791"/>
                  </a:lnTo>
                  <a:lnTo>
                    <a:pt x="5123" y="395476"/>
                  </a:lnTo>
                  <a:lnTo>
                    <a:pt x="5123" y="3259714"/>
                  </a:lnTo>
                  <a:lnTo>
                    <a:pt x="5123" y="395476"/>
                  </a:lnTo>
                  <a:lnTo>
                    <a:pt x="5123" y="3161170"/>
                  </a:lnTo>
                  <a:lnTo>
                    <a:pt x="5123" y="494020"/>
                  </a:lnTo>
                  <a:lnTo>
                    <a:pt x="5123" y="3111247"/>
                  </a:lnTo>
                  <a:lnTo>
                    <a:pt x="5123" y="3061325"/>
                  </a:lnTo>
                  <a:lnTo>
                    <a:pt x="6403" y="691094"/>
                  </a:lnTo>
                  <a:lnTo>
                    <a:pt x="6403" y="592564"/>
                  </a:lnTo>
                  <a:lnTo>
                    <a:pt x="6403" y="691094"/>
                  </a:lnTo>
                  <a:lnTo>
                    <a:pt x="6403" y="592564"/>
                  </a:lnTo>
                  <a:lnTo>
                    <a:pt x="6403" y="3111247"/>
                  </a:lnTo>
                  <a:lnTo>
                    <a:pt x="6403" y="641172"/>
                  </a:lnTo>
                  <a:lnTo>
                    <a:pt x="8965" y="592564"/>
                  </a:lnTo>
                  <a:lnTo>
                    <a:pt x="8965" y="542628"/>
                  </a:lnTo>
                  <a:lnTo>
                    <a:pt x="8965" y="691094"/>
                  </a:lnTo>
                  <a:lnTo>
                    <a:pt x="8965" y="345553"/>
                  </a:lnTo>
                  <a:lnTo>
                    <a:pt x="8965" y="542628"/>
                  </a:lnTo>
                  <a:lnTo>
                    <a:pt x="8965" y="197087"/>
                  </a:lnTo>
                  <a:lnTo>
                    <a:pt x="8965" y="444084"/>
                  </a:lnTo>
                  <a:lnTo>
                    <a:pt x="8965" y="48621"/>
                  </a:lnTo>
                  <a:lnTo>
                    <a:pt x="8965" y="3061325"/>
                  </a:lnTo>
                  <a:lnTo>
                    <a:pt x="8965" y="0"/>
                  </a:lnTo>
                  <a:lnTo>
                    <a:pt x="8965" y="542628"/>
                  </a:lnTo>
                </a:path>
              </a:pathLst>
            </a:custGeom>
            <a:ln w="12802">
              <a:solidFill>
                <a:srgbClr val="7FCCFF"/>
              </a:solidFill>
            </a:ln>
          </p:spPr>
          <p:txBody>
            <a:bodyPr wrap="square" lIns="0" tIns="0" rIns="0" bIns="0" rtlCol="0"/>
            <a:lstStyle/>
            <a:p>
              <a:endParaRPr/>
            </a:p>
          </p:txBody>
        </p:sp>
        <p:sp>
          <p:nvSpPr>
            <p:cNvPr id="350" name="object 349"/>
            <p:cNvSpPr/>
            <p:nvPr/>
          </p:nvSpPr>
          <p:spPr>
            <a:xfrm>
              <a:off x="3769972" y="2254032"/>
              <a:ext cx="8659" cy="3007658"/>
            </a:xfrm>
            <a:custGeom>
              <a:avLst/>
              <a:gdLst/>
              <a:ahLst/>
              <a:cxnLst/>
              <a:rect l="l" t="t" r="r" b="b"/>
              <a:pathLst>
                <a:path w="9525" h="3408679">
                  <a:moveTo>
                    <a:pt x="0" y="345540"/>
                  </a:moveTo>
                  <a:lnTo>
                    <a:pt x="0" y="3012691"/>
                  </a:lnTo>
                  <a:lnTo>
                    <a:pt x="0" y="0"/>
                  </a:lnTo>
                  <a:lnTo>
                    <a:pt x="0" y="3062626"/>
                  </a:lnTo>
                  <a:lnTo>
                    <a:pt x="0" y="148466"/>
                  </a:lnTo>
                  <a:lnTo>
                    <a:pt x="0" y="3062626"/>
                  </a:lnTo>
                  <a:lnTo>
                    <a:pt x="0" y="395476"/>
                  </a:lnTo>
                  <a:lnTo>
                    <a:pt x="0" y="2964082"/>
                  </a:lnTo>
                  <a:lnTo>
                    <a:pt x="1280" y="2864237"/>
                  </a:lnTo>
                  <a:lnTo>
                    <a:pt x="1280" y="395476"/>
                  </a:lnTo>
                  <a:lnTo>
                    <a:pt x="1280" y="444084"/>
                  </a:lnTo>
                  <a:lnTo>
                    <a:pt x="1280" y="198389"/>
                  </a:lnTo>
                  <a:lnTo>
                    <a:pt x="1280" y="395476"/>
                  </a:lnTo>
                  <a:lnTo>
                    <a:pt x="1280" y="296932"/>
                  </a:lnTo>
                  <a:lnTo>
                    <a:pt x="1280" y="2864237"/>
                  </a:lnTo>
                  <a:lnTo>
                    <a:pt x="2561" y="444084"/>
                  </a:lnTo>
                  <a:lnTo>
                    <a:pt x="2561" y="2914160"/>
                  </a:lnTo>
                  <a:lnTo>
                    <a:pt x="3829" y="2864237"/>
                  </a:lnTo>
                  <a:lnTo>
                    <a:pt x="3829" y="395476"/>
                  </a:lnTo>
                  <a:lnTo>
                    <a:pt x="3829" y="3012691"/>
                  </a:lnTo>
                  <a:lnTo>
                    <a:pt x="3829" y="296932"/>
                  </a:lnTo>
                  <a:lnTo>
                    <a:pt x="3829" y="3259701"/>
                  </a:lnTo>
                  <a:lnTo>
                    <a:pt x="3829" y="2914160"/>
                  </a:lnTo>
                  <a:lnTo>
                    <a:pt x="3829" y="3012691"/>
                  </a:lnTo>
                  <a:lnTo>
                    <a:pt x="3829" y="246997"/>
                  </a:lnTo>
                  <a:lnTo>
                    <a:pt x="3829" y="3358245"/>
                  </a:lnTo>
                  <a:lnTo>
                    <a:pt x="3829" y="2964082"/>
                  </a:lnTo>
                  <a:lnTo>
                    <a:pt x="3829" y="3012691"/>
                  </a:lnTo>
                  <a:lnTo>
                    <a:pt x="3829" y="98530"/>
                  </a:lnTo>
                  <a:lnTo>
                    <a:pt x="3829" y="3358245"/>
                  </a:lnTo>
                  <a:lnTo>
                    <a:pt x="3829" y="3062626"/>
                  </a:lnTo>
                  <a:lnTo>
                    <a:pt x="5110" y="3062626"/>
                  </a:lnTo>
                  <a:lnTo>
                    <a:pt x="5110" y="198389"/>
                  </a:lnTo>
                  <a:lnTo>
                    <a:pt x="5110" y="3309636"/>
                  </a:lnTo>
                  <a:lnTo>
                    <a:pt x="5110" y="2864237"/>
                  </a:lnTo>
                  <a:lnTo>
                    <a:pt x="5110" y="2964082"/>
                  </a:lnTo>
                  <a:lnTo>
                    <a:pt x="5110" y="395476"/>
                  </a:lnTo>
                  <a:lnTo>
                    <a:pt x="5110" y="3161170"/>
                  </a:lnTo>
                  <a:lnTo>
                    <a:pt x="5110" y="2864237"/>
                  </a:lnTo>
                  <a:lnTo>
                    <a:pt x="5110" y="3012691"/>
                  </a:lnTo>
                  <a:lnTo>
                    <a:pt x="6403" y="2864237"/>
                  </a:lnTo>
                  <a:lnTo>
                    <a:pt x="6403" y="2914160"/>
                  </a:lnTo>
                  <a:lnTo>
                    <a:pt x="7672" y="2864237"/>
                  </a:lnTo>
                  <a:lnTo>
                    <a:pt x="7672" y="2964082"/>
                  </a:lnTo>
                  <a:lnTo>
                    <a:pt x="7672" y="2864237"/>
                  </a:lnTo>
                  <a:lnTo>
                    <a:pt x="8952" y="444084"/>
                  </a:lnTo>
                  <a:lnTo>
                    <a:pt x="8952" y="3161170"/>
                  </a:lnTo>
                  <a:lnTo>
                    <a:pt x="8952" y="198389"/>
                  </a:lnTo>
                  <a:lnTo>
                    <a:pt x="8952" y="3259701"/>
                  </a:lnTo>
                  <a:lnTo>
                    <a:pt x="8952" y="2914160"/>
                  </a:lnTo>
                  <a:lnTo>
                    <a:pt x="8952" y="3062626"/>
                  </a:lnTo>
                  <a:lnTo>
                    <a:pt x="8952" y="198389"/>
                  </a:lnTo>
                  <a:lnTo>
                    <a:pt x="8952" y="3408180"/>
                  </a:lnTo>
                  <a:lnTo>
                    <a:pt x="8952" y="2864237"/>
                  </a:lnTo>
                  <a:lnTo>
                    <a:pt x="8952" y="3111234"/>
                  </a:lnTo>
                  <a:lnTo>
                    <a:pt x="8952" y="246997"/>
                  </a:lnTo>
                </a:path>
              </a:pathLst>
            </a:custGeom>
            <a:ln w="12802">
              <a:solidFill>
                <a:srgbClr val="7FCCFF"/>
              </a:solidFill>
            </a:ln>
          </p:spPr>
          <p:txBody>
            <a:bodyPr wrap="square" lIns="0" tIns="0" rIns="0" bIns="0" rtlCol="0"/>
            <a:lstStyle/>
            <a:p>
              <a:endParaRPr/>
            </a:p>
          </p:txBody>
        </p:sp>
        <p:sp>
          <p:nvSpPr>
            <p:cNvPr id="351" name="object 350"/>
            <p:cNvSpPr/>
            <p:nvPr/>
          </p:nvSpPr>
          <p:spPr>
            <a:xfrm>
              <a:off x="3778111" y="2340970"/>
              <a:ext cx="10968" cy="2789704"/>
            </a:xfrm>
            <a:custGeom>
              <a:avLst/>
              <a:gdLst/>
              <a:ahLst/>
              <a:cxnLst/>
              <a:rect l="l" t="t" r="r" b="b"/>
              <a:pathLst>
                <a:path w="12064" h="3161665">
                  <a:moveTo>
                    <a:pt x="0" y="148466"/>
                  </a:moveTo>
                  <a:lnTo>
                    <a:pt x="0" y="0"/>
                  </a:lnTo>
                  <a:lnTo>
                    <a:pt x="0" y="3161170"/>
                  </a:lnTo>
                  <a:lnTo>
                    <a:pt x="0" y="345553"/>
                  </a:lnTo>
                  <a:lnTo>
                    <a:pt x="0" y="2964095"/>
                  </a:lnTo>
                  <a:lnTo>
                    <a:pt x="0" y="247010"/>
                  </a:lnTo>
                  <a:lnTo>
                    <a:pt x="0" y="3062639"/>
                  </a:lnTo>
                  <a:lnTo>
                    <a:pt x="0" y="395476"/>
                  </a:lnTo>
                  <a:lnTo>
                    <a:pt x="0" y="2964095"/>
                  </a:lnTo>
                  <a:lnTo>
                    <a:pt x="0" y="2815629"/>
                  </a:lnTo>
                  <a:lnTo>
                    <a:pt x="0" y="2914160"/>
                  </a:lnTo>
                  <a:lnTo>
                    <a:pt x="0" y="2765706"/>
                  </a:lnTo>
                  <a:lnTo>
                    <a:pt x="1293" y="2815629"/>
                  </a:lnTo>
                  <a:lnTo>
                    <a:pt x="2561" y="2815629"/>
                  </a:lnTo>
                  <a:lnTo>
                    <a:pt x="2561" y="345553"/>
                  </a:lnTo>
                  <a:lnTo>
                    <a:pt x="3842" y="2865552"/>
                  </a:lnTo>
                  <a:lnTo>
                    <a:pt x="3842" y="2914160"/>
                  </a:lnTo>
                  <a:lnTo>
                    <a:pt x="3842" y="345553"/>
                  </a:lnTo>
                  <a:lnTo>
                    <a:pt x="3842" y="2964095"/>
                  </a:lnTo>
                  <a:lnTo>
                    <a:pt x="3842" y="296945"/>
                  </a:lnTo>
                  <a:lnTo>
                    <a:pt x="3842" y="3112562"/>
                  </a:lnTo>
                  <a:lnTo>
                    <a:pt x="3842" y="247010"/>
                  </a:lnTo>
                  <a:lnTo>
                    <a:pt x="3842" y="3062639"/>
                  </a:lnTo>
                  <a:lnTo>
                    <a:pt x="3842" y="296945"/>
                  </a:lnTo>
                  <a:lnTo>
                    <a:pt x="3842" y="3012704"/>
                  </a:lnTo>
                  <a:lnTo>
                    <a:pt x="3842" y="296945"/>
                  </a:lnTo>
                  <a:lnTo>
                    <a:pt x="3842" y="3012704"/>
                  </a:lnTo>
                  <a:lnTo>
                    <a:pt x="3842" y="247010"/>
                  </a:lnTo>
                  <a:lnTo>
                    <a:pt x="3842" y="3012704"/>
                  </a:lnTo>
                  <a:lnTo>
                    <a:pt x="3842" y="2914160"/>
                  </a:lnTo>
                  <a:lnTo>
                    <a:pt x="5123" y="2765706"/>
                  </a:lnTo>
                  <a:lnTo>
                    <a:pt x="5123" y="2914160"/>
                  </a:lnTo>
                  <a:lnTo>
                    <a:pt x="5123" y="247010"/>
                  </a:lnTo>
                  <a:lnTo>
                    <a:pt x="5123" y="3012704"/>
                  </a:lnTo>
                  <a:lnTo>
                    <a:pt x="5123" y="395476"/>
                  </a:lnTo>
                  <a:lnTo>
                    <a:pt x="5123" y="2964095"/>
                  </a:lnTo>
                  <a:lnTo>
                    <a:pt x="5123" y="2765706"/>
                  </a:lnTo>
                  <a:lnTo>
                    <a:pt x="6403" y="2815629"/>
                  </a:lnTo>
                  <a:lnTo>
                    <a:pt x="6403" y="2765706"/>
                  </a:lnTo>
                  <a:lnTo>
                    <a:pt x="6403" y="2865552"/>
                  </a:lnTo>
                  <a:lnTo>
                    <a:pt x="6403" y="2765706"/>
                  </a:lnTo>
                  <a:lnTo>
                    <a:pt x="6403" y="2815629"/>
                  </a:lnTo>
                  <a:lnTo>
                    <a:pt x="6403" y="2765706"/>
                  </a:lnTo>
                  <a:lnTo>
                    <a:pt x="7684" y="395476"/>
                  </a:lnTo>
                  <a:lnTo>
                    <a:pt x="7684" y="2865552"/>
                  </a:lnTo>
                  <a:lnTo>
                    <a:pt x="8965" y="2815629"/>
                  </a:lnTo>
                  <a:lnTo>
                    <a:pt x="8965" y="2865552"/>
                  </a:lnTo>
                  <a:lnTo>
                    <a:pt x="8965" y="247010"/>
                  </a:lnTo>
                  <a:lnTo>
                    <a:pt x="8965" y="2815629"/>
                  </a:lnTo>
                  <a:lnTo>
                    <a:pt x="8965" y="2765706"/>
                  </a:lnTo>
                  <a:lnTo>
                    <a:pt x="8965" y="2865552"/>
                  </a:lnTo>
                  <a:lnTo>
                    <a:pt x="8965" y="198401"/>
                  </a:lnTo>
                  <a:lnTo>
                    <a:pt x="8965" y="2914160"/>
                  </a:lnTo>
                  <a:lnTo>
                    <a:pt x="8965" y="49935"/>
                  </a:lnTo>
                  <a:lnTo>
                    <a:pt x="8965" y="2914160"/>
                  </a:lnTo>
                  <a:lnTo>
                    <a:pt x="8965" y="99858"/>
                  </a:lnTo>
                  <a:lnTo>
                    <a:pt x="8965" y="2865552"/>
                  </a:lnTo>
                  <a:lnTo>
                    <a:pt x="8965" y="49935"/>
                  </a:lnTo>
                  <a:lnTo>
                    <a:pt x="8965" y="345553"/>
                  </a:lnTo>
                  <a:lnTo>
                    <a:pt x="11526" y="296945"/>
                  </a:lnTo>
                  <a:lnTo>
                    <a:pt x="11526" y="2765706"/>
                  </a:lnTo>
                  <a:lnTo>
                    <a:pt x="11526" y="198401"/>
                  </a:lnTo>
                </a:path>
              </a:pathLst>
            </a:custGeom>
            <a:ln w="12802">
              <a:solidFill>
                <a:srgbClr val="7FCCFF"/>
              </a:solidFill>
            </a:ln>
          </p:spPr>
          <p:txBody>
            <a:bodyPr wrap="square" lIns="0" tIns="0" rIns="0" bIns="0" rtlCol="0"/>
            <a:lstStyle/>
            <a:p>
              <a:endParaRPr/>
            </a:p>
          </p:txBody>
        </p:sp>
        <p:sp>
          <p:nvSpPr>
            <p:cNvPr id="352" name="object 351"/>
            <p:cNvSpPr/>
            <p:nvPr/>
          </p:nvSpPr>
          <p:spPr>
            <a:xfrm>
              <a:off x="3788590" y="2167080"/>
              <a:ext cx="12123" cy="2876550"/>
            </a:xfrm>
            <a:custGeom>
              <a:avLst/>
              <a:gdLst/>
              <a:ahLst/>
              <a:cxnLst/>
              <a:rect l="l" t="t" r="r" b="b"/>
              <a:pathLst>
                <a:path w="13335" h="3260090">
                  <a:moveTo>
                    <a:pt x="0" y="395476"/>
                  </a:moveTo>
                  <a:lnTo>
                    <a:pt x="0" y="3111247"/>
                  </a:lnTo>
                  <a:lnTo>
                    <a:pt x="0" y="494020"/>
                  </a:lnTo>
                  <a:lnTo>
                    <a:pt x="0" y="2962781"/>
                  </a:lnTo>
                  <a:lnTo>
                    <a:pt x="0" y="542628"/>
                  </a:lnTo>
                  <a:lnTo>
                    <a:pt x="1280" y="2962781"/>
                  </a:lnTo>
                  <a:lnTo>
                    <a:pt x="1280" y="3161170"/>
                  </a:lnTo>
                  <a:lnTo>
                    <a:pt x="1280" y="3012704"/>
                  </a:lnTo>
                  <a:lnTo>
                    <a:pt x="1280" y="3259714"/>
                  </a:lnTo>
                  <a:lnTo>
                    <a:pt x="1280" y="494020"/>
                  </a:lnTo>
                  <a:lnTo>
                    <a:pt x="1280" y="3259714"/>
                  </a:lnTo>
                  <a:lnTo>
                    <a:pt x="1280" y="494020"/>
                  </a:lnTo>
                  <a:lnTo>
                    <a:pt x="1280" y="3161170"/>
                  </a:lnTo>
                  <a:lnTo>
                    <a:pt x="2561" y="494020"/>
                  </a:lnTo>
                  <a:lnTo>
                    <a:pt x="2561" y="3111247"/>
                  </a:lnTo>
                  <a:lnTo>
                    <a:pt x="2561" y="592551"/>
                  </a:lnTo>
                  <a:lnTo>
                    <a:pt x="3842" y="3012704"/>
                  </a:lnTo>
                  <a:lnTo>
                    <a:pt x="3842" y="3062626"/>
                  </a:lnTo>
                  <a:lnTo>
                    <a:pt x="3842" y="395476"/>
                  </a:lnTo>
                  <a:lnTo>
                    <a:pt x="3842" y="3111247"/>
                  </a:lnTo>
                  <a:lnTo>
                    <a:pt x="3842" y="345540"/>
                  </a:lnTo>
                  <a:lnTo>
                    <a:pt x="3842" y="3161170"/>
                  </a:lnTo>
                  <a:lnTo>
                    <a:pt x="3842" y="395476"/>
                  </a:lnTo>
                  <a:lnTo>
                    <a:pt x="5123" y="592551"/>
                  </a:lnTo>
                  <a:lnTo>
                    <a:pt x="5123" y="542628"/>
                  </a:lnTo>
                  <a:lnTo>
                    <a:pt x="6403" y="592551"/>
                  </a:lnTo>
                  <a:lnTo>
                    <a:pt x="6403" y="444084"/>
                  </a:lnTo>
                  <a:lnTo>
                    <a:pt x="6403" y="542628"/>
                  </a:lnTo>
                  <a:lnTo>
                    <a:pt x="6403" y="345540"/>
                  </a:lnTo>
                  <a:lnTo>
                    <a:pt x="6403" y="494020"/>
                  </a:lnTo>
                  <a:lnTo>
                    <a:pt x="6403" y="296932"/>
                  </a:lnTo>
                  <a:lnTo>
                    <a:pt x="6403" y="494020"/>
                  </a:lnTo>
                  <a:lnTo>
                    <a:pt x="6403" y="345540"/>
                  </a:lnTo>
                  <a:lnTo>
                    <a:pt x="6403" y="592551"/>
                  </a:lnTo>
                  <a:lnTo>
                    <a:pt x="7684" y="592551"/>
                  </a:lnTo>
                  <a:lnTo>
                    <a:pt x="7684" y="345540"/>
                  </a:lnTo>
                  <a:lnTo>
                    <a:pt x="7684" y="542628"/>
                  </a:lnTo>
                  <a:lnTo>
                    <a:pt x="8965" y="542628"/>
                  </a:lnTo>
                  <a:lnTo>
                    <a:pt x="8965" y="296932"/>
                  </a:lnTo>
                  <a:lnTo>
                    <a:pt x="8965" y="2962781"/>
                  </a:lnTo>
                  <a:lnTo>
                    <a:pt x="8965" y="0"/>
                  </a:lnTo>
                  <a:lnTo>
                    <a:pt x="8965" y="3062626"/>
                  </a:lnTo>
                  <a:lnTo>
                    <a:pt x="8965" y="148466"/>
                  </a:lnTo>
                  <a:lnTo>
                    <a:pt x="8965" y="3062626"/>
                  </a:lnTo>
                  <a:lnTo>
                    <a:pt x="8965" y="197074"/>
                  </a:lnTo>
                  <a:lnTo>
                    <a:pt x="8965" y="3209778"/>
                  </a:lnTo>
                  <a:lnTo>
                    <a:pt x="8965" y="296932"/>
                  </a:lnTo>
                  <a:lnTo>
                    <a:pt x="8965" y="3209778"/>
                  </a:lnTo>
                  <a:lnTo>
                    <a:pt x="8965" y="345540"/>
                  </a:lnTo>
                  <a:lnTo>
                    <a:pt x="8965" y="2962781"/>
                  </a:lnTo>
                  <a:lnTo>
                    <a:pt x="8965" y="494020"/>
                  </a:lnTo>
                  <a:lnTo>
                    <a:pt x="10246" y="3012704"/>
                  </a:lnTo>
                  <a:lnTo>
                    <a:pt x="10246" y="542628"/>
                  </a:lnTo>
                  <a:lnTo>
                    <a:pt x="12807" y="3012704"/>
                  </a:lnTo>
                  <a:lnTo>
                    <a:pt x="12807" y="542628"/>
                  </a:lnTo>
                  <a:lnTo>
                    <a:pt x="12807" y="3209778"/>
                  </a:lnTo>
                  <a:lnTo>
                    <a:pt x="12807" y="296932"/>
                  </a:lnTo>
                </a:path>
              </a:pathLst>
            </a:custGeom>
            <a:ln w="12802">
              <a:solidFill>
                <a:srgbClr val="7FCCFF"/>
              </a:solidFill>
            </a:ln>
          </p:spPr>
          <p:txBody>
            <a:bodyPr wrap="square" lIns="0" tIns="0" rIns="0" bIns="0" rtlCol="0"/>
            <a:lstStyle/>
            <a:p>
              <a:endParaRPr/>
            </a:p>
          </p:txBody>
        </p:sp>
        <p:sp>
          <p:nvSpPr>
            <p:cNvPr id="353" name="object 352"/>
            <p:cNvSpPr/>
            <p:nvPr/>
          </p:nvSpPr>
          <p:spPr>
            <a:xfrm>
              <a:off x="3800234" y="2167080"/>
              <a:ext cx="9814" cy="3007658"/>
            </a:xfrm>
            <a:custGeom>
              <a:avLst/>
              <a:gdLst/>
              <a:ahLst/>
              <a:cxnLst/>
              <a:rect l="l" t="t" r="r" b="b"/>
              <a:pathLst>
                <a:path w="10795" h="3408679">
                  <a:moveTo>
                    <a:pt x="0" y="296932"/>
                  </a:moveTo>
                  <a:lnTo>
                    <a:pt x="0" y="3358245"/>
                  </a:lnTo>
                  <a:lnTo>
                    <a:pt x="0" y="345540"/>
                  </a:lnTo>
                  <a:lnTo>
                    <a:pt x="0" y="3408180"/>
                  </a:lnTo>
                  <a:lnTo>
                    <a:pt x="0" y="3012704"/>
                  </a:lnTo>
                  <a:lnTo>
                    <a:pt x="0" y="3161170"/>
                  </a:lnTo>
                  <a:lnTo>
                    <a:pt x="0" y="247010"/>
                  </a:lnTo>
                  <a:lnTo>
                    <a:pt x="0" y="3309636"/>
                  </a:lnTo>
                  <a:lnTo>
                    <a:pt x="0" y="494020"/>
                  </a:lnTo>
                  <a:lnTo>
                    <a:pt x="1268" y="247010"/>
                  </a:lnTo>
                  <a:lnTo>
                    <a:pt x="1268" y="3209778"/>
                  </a:lnTo>
                  <a:lnTo>
                    <a:pt x="1268" y="3012704"/>
                  </a:lnTo>
                  <a:lnTo>
                    <a:pt x="1268" y="3111234"/>
                  </a:lnTo>
                  <a:lnTo>
                    <a:pt x="1268" y="592551"/>
                  </a:lnTo>
                  <a:lnTo>
                    <a:pt x="1268" y="3161170"/>
                  </a:lnTo>
                  <a:lnTo>
                    <a:pt x="1268" y="3111234"/>
                  </a:lnTo>
                  <a:lnTo>
                    <a:pt x="2548" y="542628"/>
                  </a:lnTo>
                  <a:lnTo>
                    <a:pt x="2548" y="2962781"/>
                  </a:lnTo>
                  <a:lnTo>
                    <a:pt x="3842" y="542628"/>
                  </a:lnTo>
                  <a:lnTo>
                    <a:pt x="3842" y="345540"/>
                  </a:lnTo>
                  <a:lnTo>
                    <a:pt x="3842" y="2962781"/>
                  </a:lnTo>
                  <a:lnTo>
                    <a:pt x="5110" y="444084"/>
                  </a:lnTo>
                  <a:lnTo>
                    <a:pt x="5110" y="197074"/>
                  </a:lnTo>
                  <a:lnTo>
                    <a:pt x="5110" y="3111234"/>
                  </a:lnTo>
                  <a:lnTo>
                    <a:pt x="5110" y="197074"/>
                  </a:lnTo>
                  <a:lnTo>
                    <a:pt x="5110" y="3209778"/>
                  </a:lnTo>
                  <a:lnTo>
                    <a:pt x="5110" y="542628"/>
                  </a:lnTo>
                  <a:lnTo>
                    <a:pt x="5110" y="3062626"/>
                  </a:lnTo>
                  <a:lnTo>
                    <a:pt x="5110" y="296932"/>
                  </a:lnTo>
                  <a:lnTo>
                    <a:pt x="5110" y="3209778"/>
                  </a:lnTo>
                  <a:lnTo>
                    <a:pt x="5110" y="494020"/>
                  </a:lnTo>
                  <a:lnTo>
                    <a:pt x="5110" y="3209778"/>
                  </a:lnTo>
                  <a:lnTo>
                    <a:pt x="5110" y="3012704"/>
                  </a:lnTo>
                  <a:lnTo>
                    <a:pt x="5110" y="3161170"/>
                  </a:lnTo>
                  <a:lnTo>
                    <a:pt x="5110" y="494020"/>
                  </a:lnTo>
                  <a:lnTo>
                    <a:pt x="5110" y="3161170"/>
                  </a:lnTo>
                  <a:lnTo>
                    <a:pt x="5110" y="3012704"/>
                  </a:lnTo>
                  <a:lnTo>
                    <a:pt x="5110" y="3161170"/>
                  </a:lnTo>
                  <a:lnTo>
                    <a:pt x="8952" y="2962781"/>
                  </a:lnTo>
                  <a:lnTo>
                    <a:pt x="8952" y="3012704"/>
                  </a:lnTo>
                  <a:lnTo>
                    <a:pt x="8952" y="494020"/>
                  </a:lnTo>
                  <a:lnTo>
                    <a:pt x="8952" y="3062626"/>
                  </a:lnTo>
                  <a:lnTo>
                    <a:pt x="8952" y="494020"/>
                  </a:lnTo>
                  <a:lnTo>
                    <a:pt x="8952" y="3111234"/>
                  </a:lnTo>
                  <a:lnTo>
                    <a:pt x="8952" y="444084"/>
                  </a:lnTo>
                  <a:lnTo>
                    <a:pt x="8952" y="2962781"/>
                  </a:lnTo>
                  <a:lnTo>
                    <a:pt x="8952" y="395476"/>
                  </a:lnTo>
                  <a:lnTo>
                    <a:pt x="8952" y="3012704"/>
                  </a:lnTo>
                  <a:lnTo>
                    <a:pt x="8952" y="197074"/>
                  </a:lnTo>
                  <a:lnTo>
                    <a:pt x="8952" y="3012704"/>
                  </a:lnTo>
                  <a:lnTo>
                    <a:pt x="8952" y="49922"/>
                  </a:lnTo>
                  <a:lnTo>
                    <a:pt x="8952" y="542628"/>
                  </a:lnTo>
                  <a:lnTo>
                    <a:pt x="8952" y="0"/>
                  </a:lnTo>
                  <a:lnTo>
                    <a:pt x="8952" y="247010"/>
                  </a:lnTo>
                  <a:lnTo>
                    <a:pt x="10233" y="494020"/>
                  </a:lnTo>
                  <a:lnTo>
                    <a:pt x="10233" y="148466"/>
                  </a:lnTo>
                  <a:lnTo>
                    <a:pt x="10233" y="444084"/>
                  </a:lnTo>
                  <a:lnTo>
                    <a:pt x="10233" y="395476"/>
                  </a:lnTo>
                </a:path>
              </a:pathLst>
            </a:custGeom>
            <a:ln w="12802">
              <a:solidFill>
                <a:srgbClr val="7FCCFF"/>
              </a:solidFill>
            </a:ln>
          </p:spPr>
          <p:txBody>
            <a:bodyPr wrap="square" lIns="0" tIns="0" rIns="0" bIns="0" rtlCol="0"/>
            <a:lstStyle/>
            <a:p>
              <a:endParaRPr/>
            </a:p>
          </p:txBody>
        </p:sp>
        <p:sp>
          <p:nvSpPr>
            <p:cNvPr id="354" name="object 353"/>
            <p:cNvSpPr/>
            <p:nvPr/>
          </p:nvSpPr>
          <p:spPr>
            <a:xfrm>
              <a:off x="3809538" y="2123033"/>
              <a:ext cx="12123" cy="2789704"/>
            </a:xfrm>
            <a:custGeom>
              <a:avLst/>
              <a:gdLst/>
              <a:ahLst/>
              <a:cxnLst/>
              <a:rect l="l" t="t" r="r" b="b"/>
              <a:pathLst>
                <a:path w="13335" h="3161665">
                  <a:moveTo>
                    <a:pt x="0" y="445399"/>
                  </a:moveTo>
                  <a:lnTo>
                    <a:pt x="0" y="395463"/>
                  </a:lnTo>
                  <a:lnTo>
                    <a:pt x="0" y="642473"/>
                  </a:lnTo>
                  <a:lnTo>
                    <a:pt x="0" y="445399"/>
                  </a:lnTo>
                  <a:lnTo>
                    <a:pt x="1280" y="642473"/>
                  </a:lnTo>
                  <a:lnTo>
                    <a:pt x="1280" y="592551"/>
                  </a:lnTo>
                  <a:lnTo>
                    <a:pt x="1280" y="642473"/>
                  </a:lnTo>
                  <a:lnTo>
                    <a:pt x="2561" y="3012704"/>
                  </a:lnTo>
                  <a:lnTo>
                    <a:pt x="2561" y="445399"/>
                  </a:lnTo>
                  <a:lnTo>
                    <a:pt x="2561" y="642473"/>
                  </a:lnTo>
                  <a:lnTo>
                    <a:pt x="3842" y="395463"/>
                  </a:lnTo>
                  <a:lnTo>
                    <a:pt x="3842" y="198389"/>
                  </a:lnTo>
                  <a:lnTo>
                    <a:pt x="3842" y="543942"/>
                  </a:lnTo>
                  <a:lnTo>
                    <a:pt x="3842" y="0"/>
                  </a:lnTo>
                  <a:lnTo>
                    <a:pt x="3842" y="395463"/>
                  </a:lnTo>
                  <a:lnTo>
                    <a:pt x="3842" y="0"/>
                  </a:lnTo>
                  <a:lnTo>
                    <a:pt x="3842" y="3012704"/>
                  </a:lnTo>
                  <a:lnTo>
                    <a:pt x="3842" y="148466"/>
                  </a:lnTo>
                  <a:lnTo>
                    <a:pt x="3842" y="494007"/>
                  </a:lnTo>
                  <a:lnTo>
                    <a:pt x="3842" y="246997"/>
                  </a:lnTo>
                  <a:lnTo>
                    <a:pt x="3842" y="642473"/>
                  </a:lnTo>
                  <a:lnTo>
                    <a:pt x="3842" y="494007"/>
                  </a:lnTo>
                  <a:lnTo>
                    <a:pt x="3842" y="642473"/>
                  </a:lnTo>
                  <a:lnTo>
                    <a:pt x="3842" y="592551"/>
                  </a:lnTo>
                  <a:lnTo>
                    <a:pt x="5123" y="3012704"/>
                  </a:lnTo>
                  <a:lnTo>
                    <a:pt x="6403" y="3161170"/>
                  </a:lnTo>
                  <a:lnTo>
                    <a:pt x="6403" y="642473"/>
                  </a:lnTo>
                  <a:lnTo>
                    <a:pt x="6403" y="3062626"/>
                  </a:lnTo>
                  <a:lnTo>
                    <a:pt x="6403" y="592551"/>
                  </a:lnTo>
                  <a:lnTo>
                    <a:pt x="6403" y="3062626"/>
                  </a:lnTo>
                  <a:lnTo>
                    <a:pt x="6403" y="3012704"/>
                  </a:lnTo>
                  <a:lnTo>
                    <a:pt x="7684" y="543942"/>
                  </a:lnTo>
                  <a:lnTo>
                    <a:pt x="7684" y="395463"/>
                  </a:lnTo>
                  <a:lnTo>
                    <a:pt x="7684" y="592551"/>
                  </a:lnTo>
                  <a:lnTo>
                    <a:pt x="7684" y="395463"/>
                  </a:lnTo>
                  <a:lnTo>
                    <a:pt x="7684" y="543942"/>
                  </a:lnTo>
                  <a:lnTo>
                    <a:pt x="7684" y="198389"/>
                  </a:lnTo>
                  <a:lnTo>
                    <a:pt x="7684" y="3012704"/>
                  </a:lnTo>
                  <a:lnTo>
                    <a:pt x="7684" y="99845"/>
                  </a:lnTo>
                  <a:lnTo>
                    <a:pt x="7684" y="642473"/>
                  </a:lnTo>
                  <a:lnTo>
                    <a:pt x="7684" y="0"/>
                  </a:lnTo>
                  <a:lnTo>
                    <a:pt x="7684" y="642473"/>
                  </a:lnTo>
                  <a:lnTo>
                    <a:pt x="7684" y="198389"/>
                  </a:lnTo>
                  <a:lnTo>
                    <a:pt x="8965" y="395463"/>
                  </a:lnTo>
                  <a:lnTo>
                    <a:pt x="8965" y="445399"/>
                  </a:lnTo>
                  <a:lnTo>
                    <a:pt x="8965" y="395463"/>
                  </a:lnTo>
                  <a:lnTo>
                    <a:pt x="8965" y="592551"/>
                  </a:lnTo>
                  <a:lnTo>
                    <a:pt x="10246" y="642473"/>
                  </a:lnTo>
                  <a:lnTo>
                    <a:pt x="10246" y="543942"/>
                  </a:lnTo>
                  <a:lnTo>
                    <a:pt x="10246" y="592551"/>
                  </a:lnTo>
                  <a:lnTo>
                    <a:pt x="10246" y="543942"/>
                  </a:lnTo>
                  <a:lnTo>
                    <a:pt x="10246" y="592551"/>
                  </a:lnTo>
                  <a:lnTo>
                    <a:pt x="10246" y="494007"/>
                  </a:lnTo>
                  <a:lnTo>
                    <a:pt x="10246" y="543942"/>
                  </a:lnTo>
                  <a:lnTo>
                    <a:pt x="10246" y="395463"/>
                  </a:lnTo>
                  <a:lnTo>
                    <a:pt x="10246" y="592551"/>
                  </a:lnTo>
                  <a:lnTo>
                    <a:pt x="10246" y="395463"/>
                  </a:lnTo>
                  <a:lnTo>
                    <a:pt x="10246" y="3012704"/>
                  </a:lnTo>
                  <a:lnTo>
                    <a:pt x="10246" y="346855"/>
                  </a:lnTo>
                  <a:lnTo>
                    <a:pt x="10246" y="642473"/>
                  </a:lnTo>
                  <a:lnTo>
                    <a:pt x="10246" y="395463"/>
                  </a:lnTo>
                  <a:lnTo>
                    <a:pt x="10246" y="3062626"/>
                  </a:lnTo>
                  <a:lnTo>
                    <a:pt x="11526" y="494007"/>
                  </a:lnTo>
                  <a:lnTo>
                    <a:pt x="11526" y="3112549"/>
                  </a:lnTo>
                  <a:lnTo>
                    <a:pt x="11526" y="543942"/>
                  </a:lnTo>
                  <a:lnTo>
                    <a:pt x="11526" y="3012704"/>
                  </a:lnTo>
                  <a:lnTo>
                    <a:pt x="11526" y="445399"/>
                  </a:lnTo>
                  <a:lnTo>
                    <a:pt x="11526" y="642473"/>
                  </a:lnTo>
                  <a:lnTo>
                    <a:pt x="12807" y="445399"/>
                  </a:lnTo>
                  <a:lnTo>
                    <a:pt x="12807" y="3062626"/>
                  </a:lnTo>
                  <a:lnTo>
                    <a:pt x="12807" y="494007"/>
                  </a:lnTo>
                </a:path>
              </a:pathLst>
            </a:custGeom>
            <a:ln w="12802">
              <a:solidFill>
                <a:srgbClr val="7FCCFF"/>
              </a:solidFill>
            </a:ln>
          </p:spPr>
          <p:txBody>
            <a:bodyPr wrap="square" lIns="0" tIns="0" rIns="0" bIns="0" rtlCol="0"/>
            <a:lstStyle/>
            <a:p>
              <a:endParaRPr/>
            </a:p>
          </p:txBody>
        </p:sp>
        <p:sp>
          <p:nvSpPr>
            <p:cNvPr id="355" name="object 354"/>
            <p:cNvSpPr/>
            <p:nvPr/>
          </p:nvSpPr>
          <p:spPr>
            <a:xfrm>
              <a:off x="3821181" y="2254032"/>
              <a:ext cx="10968" cy="2745441"/>
            </a:xfrm>
            <a:custGeom>
              <a:avLst/>
              <a:gdLst/>
              <a:ahLst/>
              <a:cxnLst/>
              <a:rect l="l" t="t" r="r" b="b"/>
              <a:pathLst>
                <a:path w="12064" h="3111500">
                  <a:moveTo>
                    <a:pt x="0" y="345540"/>
                  </a:moveTo>
                  <a:lnTo>
                    <a:pt x="0" y="98530"/>
                  </a:lnTo>
                  <a:lnTo>
                    <a:pt x="0" y="2864237"/>
                  </a:lnTo>
                  <a:lnTo>
                    <a:pt x="0" y="98530"/>
                  </a:lnTo>
                  <a:lnTo>
                    <a:pt x="0" y="395476"/>
                  </a:lnTo>
                  <a:lnTo>
                    <a:pt x="0" y="345540"/>
                  </a:lnTo>
                  <a:lnTo>
                    <a:pt x="0" y="494007"/>
                  </a:lnTo>
                  <a:lnTo>
                    <a:pt x="1280" y="494007"/>
                  </a:lnTo>
                  <a:lnTo>
                    <a:pt x="1280" y="395476"/>
                  </a:lnTo>
                  <a:lnTo>
                    <a:pt x="1280" y="2914160"/>
                  </a:lnTo>
                  <a:lnTo>
                    <a:pt x="1280" y="345540"/>
                  </a:lnTo>
                  <a:lnTo>
                    <a:pt x="1280" y="494007"/>
                  </a:lnTo>
                  <a:lnTo>
                    <a:pt x="2561" y="2964082"/>
                  </a:lnTo>
                  <a:lnTo>
                    <a:pt x="2561" y="49922"/>
                  </a:lnTo>
                  <a:lnTo>
                    <a:pt x="2561" y="2964082"/>
                  </a:lnTo>
                  <a:lnTo>
                    <a:pt x="2561" y="0"/>
                  </a:lnTo>
                  <a:lnTo>
                    <a:pt x="2561" y="2864237"/>
                  </a:lnTo>
                  <a:lnTo>
                    <a:pt x="2561" y="98530"/>
                  </a:lnTo>
                  <a:lnTo>
                    <a:pt x="2561" y="3012691"/>
                  </a:lnTo>
                  <a:lnTo>
                    <a:pt x="2561" y="148466"/>
                  </a:lnTo>
                  <a:lnTo>
                    <a:pt x="2561" y="444084"/>
                  </a:lnTo>
                  <a:lnTo>
                    <a:pt x="3842" y="2864237"/>
                  </a:lnTo>
                  <a:lnTo>
                    <a:pt x="3842" y="2914160"/>
                  </a:lnTo>
                  <a:lnTo>
                    <a:pt x="3842" y="494007"/>
                  </a:lnTo>
                  <a:lnTo>
                    <a:pt x="3842" y="2914160"/>
                  </a:lnTo>
                  <a:lnTo>
                    <a:pt x="3842" y="395476"/>
                  </a:lnTo>
                  <a:lnTo>
                    <a:pt x="3842" y="2914160"/>
                  </a:lnTo>
                  <a:lnTo>
                    <a:pt x="3842" y="395476"/>
                  </a:lnTo>
                  <a:lnTo>
                    <a:pt x="3842" y="494007"/>
                  </a:lnTo>
                  <a:lnTo>
                    <a:pt x="5123" y="494007"/>
                  </a:lnTo>
                  <a:lnTo>
                    <a:pt x="5123" y="444084"/>
                  </a:lnTo>
                  <a:lnTo>
                    <a:pt x="6391" y="345540"/>
                  </a:lnTo>
                  <a:lnTo>
                    <a:pt x="6391" y="246997"/>
                  </a:lnTo>
                  <a:lnTo>
                    <a:pt x="6391" y="494007"/>
                  </a:lnTo>
                  <a:lnTo>
                    <a:pt x="6391" y="296932"/>
                  </a:lnTo>
                  <a:lnTo>
                    <a:pt x="6391" y="395476"/>
                  </a:lnTo>
                  <a:lnTo>
                    <a:pt x="6391" y="148466"/>
                  </a:lnTo>
                  <a:lnTo>
                    <a:pt x="6391" y="3012691"/>
                  </a:lnTo>
                  <a:lnTo>
                    <a:pt x="6391" y="49922"/>
                  </a:lnTo>
                  <a:lnTo>
                    <a:pt x="6391" y="3012691"/>
                  </a:lnTo>
                  <a:lnTo>
                    <a:pt x="6391" y="49922"/>
                  </a:lnTo>
                  <a:lnTo>
                    <a:pt x="6391" y="3111234"/>
                  </a:lnTo>
                  <a:lnTo>
                    <a:pt x="6391" y="494007"/>
                  </a:lnTo>
                  <a:lnTo>
                    <a:pt x="6391" y="2864237"/>
                  </a:lnTo>
                  <a:lnTo>
                    <a:pt x="6391" y="296932"/>
                  </a:lnTo>
                  <a:lnTo>
                    <a:pt x="6391" y="3111234"/>
                  </a:lnTo>
                  <a:lnTo>
                    <a:pt x="6391" y="2864237"/>
                  </a:lnTo>
                  <a:lnTo>
                    <a:pt x="6391" y="3012691"/>
                  </a:lnTo>
                  <a:lnTo>
                    <a:pt x="6391" y="2964082"/>
                  </a:lnTo>
                  <a:lnTo>
                    <a:pt x="6391" y="3111234"/>
                  </a:lnTo>
                  <a:lnTo>
                    <a:pt x="6391" y="2864237"/>
                  </a:lnTo>
                  <a:lnTo>
                    <a:pt x="7684" y="2914160"/>
                  </a:lnTo>
                  <a:lnTo>
                    <a:pt x="7684" y="2864237"/>
                  </a:lnTo>
                  <a:lnTo>
                    <a:pt x="7684" y="2914160"/>
                  </a:lnTo>
                  <a:lnTo>
                    <a:pt x="7684" y="345540"/>
                  </a:lnTo>
                  <a:lnTo>
                    <a:pt x="7684" y="444084"/>
                  </a:lnTo>
                  <a:lnTo>
                    <a:pt x="7684" y="395476"/>
                  </a:lnTo>
                  <a:lnTo>
                    <a:pt x="8952" y="444084"/>
                  </a:lnTo>
                  <a:lnTo>
                    <a:pt x="8952" y="494007"/>
                  </a:lnTo>
                  <a:lnTo>
                    <a:pt x="10233" y="296932"/>
                  </a:lnTo>
                  <a:lnTo>
                    <a:pt x="10233" y="2914160"/>
                  </a:lnTo>
                  <a:lnTo>
                    <a:pt x="10233" y="246997"/>
                  </a:lnTo>
                  <a:lnTo>
                    <a:pt x="10233" y="3012691"/>
                  </a:lnTo>
                  <a:lnTo>
                    <a:pt x="10233" y="2964082"/>
                  </a:lnTo>
                  <a:lnTo>
                    <a:pt x="11526" y="296932"/>
                  </a:lnTo>
                  <a:lnTo>
                    <a:pt x="11526" y="148466"/>
                  </a:lnTo>
                  <a:lnTo>
                    <a:pt x="11526" y="2914160"/>
                  </a:lnTo>
                </a:path>
              </a:pathLst>
            </a:custGeom>
            <a:ln w="12802">
              <a:solidFill>
                <a:srgbClr val="7FCCFF"/>
              </a:solidFill>
            </a:ln>
          </p:spPr>
          <p:txBody>
            <a:bodyPr wrap="square" lIns="0" tIns="0" rIns="0" bIns="0" rtlCol="0"/>
            <a:lstStyle/>
            <a:p>
              <a:endParaRPr/>
            </a:p>
          </p:txBody>
        </p:sp>
        <p:sp>
          <p:nvSpPr>
            <p:cNvPr id="356" name="object 355"/>
            <p:cNvSpPr/>
            <p:nvPr/>
          </p:nvSpPr>
          <p:spPr>
            <a:xfrm>
              <a:off x="3831660" y="2254032"/>
              <a:ext cx="8659" cy="2745441"/>
            </a:xfrm>
            <a:custGeom>
              <a:avLst/>
              <a:gdLst/>
              <a:ahLst/>
              <a:cxnLst/>
              <a:rect l="l" t="t" r="r" b="b"/>
              <a:pathLst>
                <a:path w="9525" h="3111500">
                  <a:moveTo>
                    <a:pt x="0" y="2914160"/>
                  </a:moveTo>
                  <a:lnTo>
                    <a:pt x="0" y="3012704"/>
                  </a:lnTo>
                  <a:lnTo>
                    <a:pt x="0" y="345540"/>
                  </a:lnTo>
                  <a:lnTo>
                    <a:pt x="0" y="2864237"/>
                  </a:lnTo>
                  <a:lnTo>
                    <a:pt x="0" y="198389"/>
                  </a:lnTo>
                  <a:lnTo>
                    <a:pt x="0" y="3062626"/>
                  </a:lnTo>
                  <a:lnTo>
                    <a:pt x="0" y="296932"/>
                  </a:lnTo>
                  <a:lnTo>
                    <a:pt x="0" y="3062626"/>
                  </a:lnTo>
                  <a:lnTo>
                    <a:pt x="0" y="494007"/>
                  </a:lnTo>
                  <a:lnTo>
                    <a:pt x="0" y="2964082"/>
                  </a:lnTo>
                  <a:lnTo>
                    <a:pt x="0" y="198389"/>
                  </a:lnTo>
                  <a:lnTo>
                    <a:pt x="0" y="2914160"/>
                  </a:lnTo>
                  <a:lnTo>
                    <a:pt x="0" y="345540"/>
                  </a:lnTo>
                  <a:lnTo>
                    <a:pt x="0" y="3012704"/>
                  </a:lnTo>
                  <a:lnTo>
                    <a:pt x="0" y="2914160"/>
                  </a:lnTo>
                  <a:lnTo>
                    <a:pt x="0" y="2964082"/>
                  </a:lnTo>
                  <a:lnTo>
                    <a:pt x="0" y="2864237"/>
                  </a:lnTo>
                  <a:lnTo>
                    <a:pt x="3829" y="444084"/>
                  </a:lnTo>
                  <a:lnTo>
                    <a:pt x="3829" y="395476"/>
                  </a:lnTo>
                  <a:lnTo>
                    <a:pt x="3829" y="3062626"/>
                  </a:lnTo>
                  <a:lnTo>
                    <a:pt x="3829" y="395476"/>
                  </a:lnTo>
                  <a:lnTo>
                    <a:pt x="3829" y="2864237"/>
                  </a:lnTo>
                  <a:lnTo>
                    <a:pt x="3829" y="395476"/>
                  </a:lnTo>
                  <a:lnTo>
                    <a:pt x="3829" y="2914160"/>
                  </a:lnTo>
                  <a:lnTo>
                    <a:pt x="3829" y="148466"/>
                  </a:lnTo>
                  <a:lnTo>
                    <a:pt x="3829" y="3012704"/>
                  </a:lnTo>
                  <a:lnTo>
                    <a:pt x="3829" y="98530"/>
                  </a:lnTo>
                  <a:lnTo>
                    <a:pt x="3829" y="3111234"/>
                  </a:lnTo>
                  <a:lnTo>
                    <a:pt x="3829" y="49922"/>
                  </a:lnTo>
                  <a:lnTo>
                    <a:pt x="3829" y="2964082"/>
                  </a:lnTo>
                  <a:lnTo>
                    <a:pt x="3829" y="148466"/>
                  </a:lnTo>
                  <a:lnTo>
                    <a:pt x="3829" y="3062626"/>
                  </a:lnTo>
                  <a:lnTo>
                    <a:pt x="3829" y="2964082"/>
                  </a:lnTo>
                  <a:lnTo>
                    <a:pt x="5110" y="345540"/>
                  </a:lnTo>
                  <a:lnTo>
                    <a:pt x="5110" y="2864237"/>
                  </a:lnTo>
                  <a:lnTo>
                    <a:pt x="5110" y="345540"/>
                  </a:lnTo>
                  <a:lnTo>
                    <a:pt x="5110" y="444084"/>
                  </a:lnTo>
                  <a:lnTo>
                    <a:pt x="6391" y="494007"/>
                  </a:lnTo>
                  <a:lnTo>
                    <a:pt x="6391" y="395476"/>
                  </a:lnTo>
                  <a:lnTo>
                    <a:pt x="6391" y="494007"/>
                  </a:lnTo>
                  <a:lnTo>
                    <a:pt x="6391" y="345540"/>
                  </a:lnTo>
                  <a:lnTo>
                    <a:pt x="6391" y="494007"/>
                  </a:lnTo>
                  <a:lnTo>
                    <a:pt x="6391" y="345540"/>
                  </a:lnTo>
                  <a:lnTo>
                    <a:pt x="6391" y="494007"/>
                  </a:lnTo>
                  <a:lnTo>
                    <a:pt x="6391" y="345540"/>
                  </a:lnTo>
                  <a:lnTo>
                    <a:pt x="6391" y="494007"/>
                  </a:lnTo>
                  <a:lnTo>
                    <a:pt x="7672" y="444084"/>
                  </a:lnTo>
                  <a:lnTo>
                    <a:pt x="7672" y="494007"/>
                  </a:lnTo>
                  <a:lnTo>
                    <a:pt x="7672" y="198389"/>
                  </a:lnTo>
                  <a:lnTo>
                    <a:pt x="7672" y="444084"/>
                  </a:lnTo>
                  <a:lnTo>
                    <a:pt x="7672" y="49922"/>
                  </a:lnTo>
                  <a:lnTo>
                    <a:pt x="7672" y="444084"/>
                  </a:lnTo>
                  <a:lnTo>
                    <a:pt x="8952" y="2864237"/>
                  </a:lnTo>
                  <a:lnTo>
                    <a:pt x="8952" y="3012704"/>
                  </a:lnTo>
                  <a:lnTo>
                    <a:pt x="8952" y="49922"/>
                  </a:lnTo>
                  <a:lnTo>
                    <a:pt x="8952" y="3012704"/>
                  </a:lnTo>
                  <a:lnTo>
                    <a:pt x="8952" y="0"/>
                  </a:lnTo>
                  <a:lnTo>
                    <a:pt x="8952" y="494007"/>
                  </a:lnTo>
                </a:path>
              </a:pathLst>
            </a:custGeom>
            <a:ln w="12802">
              <a:solidFill>
                <a:srgbClr val="7FCCFF"/>
              </a:solidFill>
            </a:ln>
          </p:spPr>
          <p:txBody>
            <a:bodyPr wrap="square" lIns="0" tIns="0" rIns="0" bIns="0" rtlCol="0"/>
            <a:lstStyle/>
            <a:p>
              <a:endParaRPr/>
            </a:p>
          </p:txBody>
        </p:sp>
        <p:sp>
          <p:nvSpPr>
            <p:cNvPr id="357" name="object 356"/>
            <p:cNvSpPr/>
            <p:nvPr/>
          </p:nvSpPr>
          <p:spPr>
            <a:xfrm>
              <a:off x="3839799" y="2123033"/>
              <a:ext cx="8659" cy="2833407"/>
            </a:xfrm>
            <a:custGeom>
              <a:avLst/>
              <a:gdLst/>
              <a:ahLst/>
              <a:cxnLst/>
              <a:rect l="l" t="t" r="r" b="b"/>
              <a:pathLst>
                <a:path w="9525" h="3211195">
                  <a:moveTo>
                    <a:pt x="0" y="642473"/>
                  </a:moveTo>
                  <a:lnTo>
                    <a:pt x="0" y="3161170"/>
                  </a:lnTo>
                  <a:lnTo>
                    <a:pt x="0" y="198389"/>
                  </a:lnTo>
                  <a:lnTo>
                    <a:pt x="0" y="3112549"/>
                  </a:lnTo>
                  <a:lnTo>
                    <a:pt x="0" y="395463"/>
                  </a:lnTo>
                  <a:lnTo>
                    <a:pt x="0" y="3112549"/>
                  </a:lnTo>
                  <a:lnTo>
                    <a:pt x="1280" y="592551"/>
                  </a:lnTo>
                  <a:lnTo>
                    <a:pt x="1280" y="642473"/>
                  </a:lnTo>
                  <a:lnTo>
                    <a:pt x="1280" y="494007"/>
                  </a:lnTo>
                  <a:lnTo>
                    <a:pt x="1280" y="543942"/>
                  </a:lnTo>
                  <a:lnTo>
                    <a:pt x="2561" y="494007"/>
                  </a:lnTo>
                  <a:lnTo>
                    <a:pt x="2561" y="395463"/>
                  </a:lnTo>
                  <a:lnTo>
                    <a:pt x="2561" y="592551"/>
                  </a:lnTo>
                  <a:lnTo>
                    <a:pt x="2561" y="543942"/>
                  </a:lnTo>
                  <a:lnTo>
                    <a:pt x="2561" y="592551"/>
                  </a:lnTo>
                  <a:lnTo>
                    <a:pt x="2561" y="395463"/>
                  </a:lnTo>
                  <a:lnTo>
                    <a:pt x="2561" y="592551"/>
                  </a:lnTo>
                  <a:lnTo>
                    <a:pt x="2561" y="445399"/>
                  </a:lnTo>
                  <a:lnTo>
                    <a:pt x="2561" y="642473"/>
                  </a:lnTo>
                  <a:lnTo>
                    <a:pt x="2561" y="543942"/>
                  </a:lnTo>
                  <a:lnTo>
                    <a:pt x="3842" y="592551"/>
                  </a:lnTo>
                  <a:lnTo>
                    <a:pt x="3842" y="642473"/>
                  </a:lnTo>
                  <a:lnTo>
                    <a:pt x="3842" y="296932"/>
                  </a:lnTo>
                  <a:lnTo>
                    <a:pt x="3842" y="642473"/>
                  </a:lnTo>
                  <a:lnTo>
                    <a:pt x="3842" y="49922"/>
                  </a:lnTo>
                  <a:lnTo>
                    <a:pt x="3842" y="642473"/>
                  </a:lnTo>
                  <a:lnTo>
                    <a:pt x="3842" y="49922"/>
                  </a:lnTo>
                  <a:lnTo>
                    <a:pt x="3842" y="3112549"/>
                  </a:lnTo>
                  <a:lnTo>
                    <a:pt x="3842" y="0"/>
                  </a:lnTo>
                  <a:lnTo>
                    <a:pt x="3842" y="642473"/>
                  </a:lnTo>
                  <a:lnTo>
                    <a:pt x="3842" y="0"/>
                  </a:lnTo>
                  <a:lnTo>
                    <a:pt x="3842" y="395463"/>
                  </a:lnTo>
                  <a:lnTo>
                    <a:pt x="3842" y="148466"/>
                  </a:lnTo>
                  <a:lnTo>
                    <a:pt x="3842" y="494007"/>
                  </a:lnTo>
                  <a:lnTo>
                    <a:pt x="5123" y="642473"/>
                  </a:lnTo>
                  <a:lnTo>
                    <a:pt x="5123" y="346855"/>
                  </a:lnTo>
                  <a:lnTo>
                    <a:pt x="5123" y="494007"/>
                  </a:lnTo>
                  <a:lnTo>
                    <a:pt x="5123" y="395463"/>
                  </a:lnTo>
                  <a:lnTo>
                    <a:pt x="5123" y="543942"/>
                  </a:lnTo>
                  <a:lnTo>
                    <a:pt x="6403" y="494007"/>
                  </a:lnTo>
                  <a:lnTo>
                    <a:pt x="6403" y="543942"/>
                  </a:lnTo>
                  <a:lnTo>
                    <a:pt x="6403" y="445399"/>
                  </a:lnTo>
                  <a:lnTo>
                    <a:pt x="6403" y="543942"/>
                  </a:lnTo>
                  <a:lnTo>
                    <a:pt x="6403" y="494007"/>
                  </a:lnTo>
                  <a:lnTo>
                    <a:pt x="6403" y="3012704"/>
                  </a:lnTo>
                  <a:lnTo>
                    <a:pt x="6403" y="445399"/>
                  </a:lnTo>
                  <a:lnTo>
                    <a:pt x="6403" y="3062626"/>
                  </a:lnTo>
                  <a:lnTo>
                    <a:pt x="6403" y="494007"/>
                  </a:lnTo>
                  <a:lnTo>
                    <a:pt x="6403" y="3211093"/>
                  </a:lnTo>
                  <a:lnTo>
                    <a:pt x="6403" y="642473"/>
                  </a:lnTo>
                  <a:lnTo>
                    <a:pt x="6403" y="3161170"/>
                  </a:lnTo>
                  <a:lnTo>
                    <a:pt x="6403" y="3062626"/>
                  </a:lnTo>
                  <a:lnTo>
                    <a:pt x="7684" y="543942"/>
                  </a:lnTo>
                  <a:lnTo>
                    <a:pt x="7684" y="642473"/>
                  </a:lnTo>
                  <a:lnTo>
                    <a:pt x="7684" y="543942"/>
                  </a:lnTo>
                  <a:lnTo>
                    <a:pt x="7684" y="592551"/>
                  </a:lnTo>
                  <a:lnTo>
                    <a:pt x="7684" y="246997"/>
                  </a:lnTo>
                  <a:lnTo>
                    <a:pt x="7684" y="395463"/>
                  </a:lnTo>
                  <a:lnTo>
                    <a:pt x="8965" y="494007"/>
                  </a:lnTo>
                  <a:lnTo>
                    <a:pt x="8965" y="346855"/>
                  </a:lnTo>
                  <a:lnTo>
                    <a:pt x="8965" y="3112549"/>
                  </a:lnTo>
                  <a:lnTo>
                    <a:pt x="8965" y="346855"/>
                  </a:lnTo>
                  <a:lnTo>
                    <a:pt x="8965" y="3161170"/>
                  </a:lnTo>
                  <a:lnTo>
                    <a:pt x="8965" y="445399"/>
                  </a:lnTo>
                  <a:lnTo>
                    <a:pt x="8965" y="3112549"/>
                  </a:lnTo>
                  <a:lnTo>
                    <a:pt x="8965" y="543942"/>
                  </a:lnTo>
                  <a:lnTo>
                    <a:pt x="8965" y="642473"/>
                  </a:lnTo>
                </a:path>
              </a:pathLst>
            </a:custGeom>
            <a:ln w="12802">
              <a:solidFill>
                <a:srgbClr val="7FCCFF"/>
              </a:solidFill>
            </a:ln>
          </p:spPr>
          <p:txBody>
            <a:bodyPr wrap="square" lIns="0" tIns="0" rIns="0" bIns="0" rtlCol="0"/>
            <a:lstStyle/>
            <a:p>
              <a:endParaRPr/>
            </a:p>
          </p:txBody>
        </p:sp>
        <p:sp>
          <p:nvSpPr>
            <p:cNvPr id="358" name="object 357"/>
            <p:cNvSpPr/>
            <p:nvPr/>
          </p:nvSpPr>
          <p:spPr>
            <a:xfrm>
              <a:off x="3847950" y="2298082"/>
              <a:ext cx="10968" cy="2789704"/>
            </a:xfrm>
            <a:custGeom>
              <a:avLst/>
              <a:gdLst/>
              <a:ahLst/>
              <a:cxnLst/>
              <a:rect l="l" t="t" r="r" b="b"/>
              <a:pathLst>
                <a:path w="12064" h="3161665">
                  <a:moveTo>
                    <a:pt x="0" y="444084"/>
                  </a:moveTo>
                  <a:lnTo>
                    <a:pt x="1280" y="444084"/>
                  </a:lnTo>
                  <a:lnTo>
                    <a:pt x="1280" y="394162"/>
                  </a:lnTo>
                  <a:lnTo>
                    <a:pt x="1280" y="2864237"/>
                  </a:lnTo>
                  <a:lnTo>
                    <a:pt x="1280" y="345553"/>
                  </a:lnTo>
                  <a:lnTo>
                    <a:pt x="1280" y="3061312"/>
                  </a:lnTo>
                  <a:lnTo>
                    <a:pt x="1280" y="2914160"/>
                  </a:lnTo>
                  <a:lnTo>
                    <a:pt x="2561" y="2814315"/>
                  </a:lnTo>
                  <a:lnTo>
                    <a:pt x="2561" y="2864237"/>
                  </a:lnTo>
                  <a:lnTo>
                    <a:pt x="2561" y="394162"/>
                  </a:lnTo>
                  <a:lnTo>
                    <a:pt x="2561" y="3161170"/>
                  </a:lnTo>
                  <a:lnTo>
                    <a:pt x="2561" y="345553"/>
                  </a:lnTo>
                  <a:lnTo>
                    <a:pt x="2561" y="3161170"/>
                  </a:lnTo>
                  <a:lnTo>
                    <a:pt x="2561" y="2814315"/>
                  </a:lnTo>
                  <a:lnTo>
                    <a:pt x="2561" y="2962781"/>
                  </a:lnTo>
                  <a:lnTo>
                    <a:pt x="2561" y="2864237"/>
                  </a:lnTo>
                  <a:lnTo>
                    <a:pt x="2561" y="3161170"/>
                  </a:lnTo>
                  <a:lnTo>
                    <a:pt x="2561" y="2814315"/>
                  </a:lnTo>
                  <a:lnTo>
                    <a:pt x="2561" y="3012704"/>
                  </a:lnTo>
                  <a:lnTo>
                    <a:pt x="2561" y="2814315"/>
                  </a:lnTo>
                  <a:lnTo>
                    <a:pt x="3842" y="394162"/>
                  </a:lnTo>
                  <a:lnTo>
                    <a:pt x="3842" y="295618"/>
                  </a:lnTo>
                  <a:lnTo>
                    <a:pt x="3842" y="394162"/>
                  </a:lnTo>
                  <a:lnTo>
                    <a:pt x="3842" y="197074"/>
                  </a:lnTo>
                  <a:lnTo>
                    <a:pt x="3842" y="394162"/>
                  </a:lnTo>
                  <a:lnTo>
                    <a:pt x="3842" y="295618"/>
                  </a:lnTo>
                  <a:lnTo>
                    <a:pt x="3842" y="444084"/>
                  </a:lnTo>
                  <a:lnTo>
                    <a:pt x="3842" y="345553"/>
                  </a:lnTo>
                  <a:lnTo>
                    <a:pt x="3842" y="444084"/>
                  </a:lnTo>
                  <a:lnTo>
                    <a:pt x="3842" y="394162"/>
                  </a:lnTo>
                  <a:lnTo>
                    <a:pt x="3842" y="444084"/>
                  </a:lnTo>
                  <a:lnTo>
                    <a:pt x="6391" y="394162"/>
                  </a:lnTo>
                  <a:lnTo>
                    <a:pt x="6391" y="247010"/>
                  </a:lnTo>
                  <a:lnTo>
                    <a:pt x="6391" y="394162"/>
                  </a:lnTo>
                  <a:lnTo>
                    <a:pt x="6391" y="197074"/>
                  </a:lnTo>
                  <a:lnTo>
                    <a:pt x="6391" y="2814315"/>
                  </a:lnTo>
                  <a:lnTo>
                    <a:pt x="6391" y="197074"/>
                  </a:lnTo>
                  <a:lnTo>
                    <a:pt x="6391" y="2962781"/>
                  </a:lnTo>
                  <a:lnTo>
                    <a:pt x="6391" y="444084"/>
                  </a:lnTo>
                  <a:lnTo>
                    <a:pt x="6391" y="2814315"/>
                  </a:lnTo>
                  <a:lnTo>
                    <a:pt x="6391" y="295618"/>
                  </a:lnTo>
                  <a:lnTo>
                    <a:pt x="6391" y="2962781"/>
                  </a:lnTo>
                  <a:lnTo>
                    <a:pt x="6391" y="2914160"/>
                  </a:lnTo>
                  <a:lnTo>
                    <a:pt x="6391" y="3061312"/>
                  </a:lnTo>
                  <a:lnTo>
                    <a:pt x="6391" y="2864237"/>
                  </a:lnTo>
                  <a:lnTo>
                    <a:pt x="6391" y="3061312"/>
                  </a:lnTo>
                  <a:lnTo>
                    <a:pt x="6391" y="2914160"/>
                  </a:lnTo>
                  <a:lnTo>
                    <a:pt x="6391" y="2962781"/>
                  </a:lnTo>
                  <a:lnTo>
                    <a:pt x="6391" y="444084"/>
                  </a:lnTo>
                  <a:lnTo>
                    <a:pt x="6391" y="2814315"/>
                  </a:lnTo>
                  <a:lnTo>
                    <a:pt x="10233" y="444084"/>
                  </a:lnTo>
                  <a:lnTo>
                    <a:pt x="10233" y="247010"/>
                  </a:lnTo>
                  <a:lnTo>
                    <a:pt x="10233" y="2864237"/>
                  </a:lnTo>
                  <a:lnTo>
                    <a:pt x="10233" y="295618"/>
                  </a:lnTo>
                  <a:lnTo>
                    <a:pt x="10233" y="394162"/>
                  </a:lnTo>
                  <a:lnTo>
                    <a:pt x="10233" y="295618"/>
                  </a:lnTo>
                  <a:lnTo>
                    <a:pt x="10233" y="444084"/>
                  </a:lnTo>
                  <a:lnTo>
                    <a:pt x="10233" y="295618"/>
                  </a:lnTo>
                  <a:lnTo>
                    <a:pt x="10233" y="2864237"/>
                  </a:lnTo>
                  <a:lnTo>
                    <a:pt x="10233" y="2814315"/>
                  </a:lnTo>
                  <a:lnTo>
                    <a:pt x="11514" y="295618"/>
                  </a:lnTo>
                  <a:lnTo>
                    <a:pt x="11514" y="247010"/>
                  </a:lnTo>
                  <a:lnTo>
                    <a:pt x="11514" y="2814315"/>
                  </a:lnTo>
                  <a:lnTo>
                    <a:pt x="11514" y="0"/>
                  </a:lnTo>
                  <a:lnTo>
                    <a:pt x="11514" y="345553"/>
                  </a:lnTo>
                  <a:lnTo>
                    <a:pt x="11514" y="0"/>
                  </a:lnTo>
                  <a:lnTo>
                    <a:pt x="11514" y="247010"/>
                  </a:lnTo>
                  <a:lnTo>
                    <a:pt x="11514" y="48608"/>
                  </a:lnTo>
                  <a:lnTo>
                    <a:pt x="11514" y="295618"/>
                  </a:lnTo>
                  <a:lnTo>
                    <a:pt x="11514" y="247010"/>
                  </a:lnTo>
                  <a:lnTo>
                    <a:pt x="11514" y="345553"/>
                  </a:lnTo>
                </a:path>
              </a:pathLst>
            </a:custGeom>
            <a:ln w="12802">
              <a:solidFill>
                <a:srgbClr val="7FCCFF"/>
              </a:solidFill>
            </a:ln>
          </p:spPr>
          <p:txBody>
            <a:bodyPr wrap="square" lIns="0" tIns="0" rIns="0" bIns="0" rtlCol="0"/>
            <a:lstStyle/>
            <a:p>
              <a:endParaRPr/>
            </a:p>
          </p:txBody>
        </p:sp>
        <p:sp>
          <p:nvSpPr>
            <p:cNvPr id="359" name="object 358"/>
            <p:cNvSpPr/>
            <p:nvPr/>
          </p:nvSpPr>
          <p:spPr>
            <a:xfrm>
              <a:off x="3858417" y="1905082"/>
              <a:ext cx="8659" cy="3094504"/>
            </a:xfrm>
            <a:custGeom>
              <a:avLst/>
              <a:gdLst/>
              <a:ahLst/>
              <a:cxnLst/>
              <a:rect l="l" t="t" r="r" b="b"/>
              <a:pathLst>
                <a:path w="9525" h="3507104">
                  <a:moveTo>
                    <a:pt x="0" y="790953"/>
                  </a:moveTo>
                  <a:lnTo>
                    <a:pt x="0" y="889483"/>
                  </a:lnTo>
                  <a:lnTo>
                    <a:pt x="0" y="790953"/>
                  </a:lnTo>
                  <a:lnTo>
                    <a:pt x="0" y="889483"/>
                  </a:lnTo>
                  <a:lnTo>
                    <a:pt x="0" y="692409"/>
                  </a:lnTo>
                  <a:lnTo>
                    <a:pt x="1280" y="692409"/>
                  </a:lnTo>
                  <a:lnTo>
                    <a:pt x="1280" y="889483"/>
                  </a:lnTo>
                  <a:lnTo>
                    <a:pt x="1280" y="790953"/>
                  </a:lnTo>
                  <a:lnTo>
                    <a:pt x="1280" y="839561"/>
                  </a:lnTo>
                  <a:lnTo>
                    <a:pt x="1280" y="741017"/>
                  </a:lnTo>
                  <a:lnTo>
                    <a:pt x="1280" y="790953"/>
                  </a:lnTo>
                  <a:lnTo>
                    <a:pt x="1280" y="692409"/>
                  </a:lnTo>
                  <a:lnTo>
                    <a:pt x="1280" y="889483"/>
                  </a:lnTo>
                  <a:lnTo>
                    <a:pt x="1280" y="741017"/>
                  </a:lnTo>
                  <a:lnTo>
                    <a:pt x="1280" y="790953"/>
                  </a:lnTo>
                  <a:lnTo>
                    <a:pt x="1280" y="642473"/>
                  </a:lnTo>
                  <a:lnTo>
                    <a:pt x="1280" y="790953"/>
                  </a:lnTo>
                  <a:lnTo>
                    <a:pt x="1280" y="494007"/>
                  </a:lnTo>
                  <a:lnTo>
                    <a:pt x="1280" y="741017"/>
                  </a:lnTo>
                  <a:lnTo>
                    <a:pt x="2561" y="839561"/>
                  </a:lnTo>
                  <a:lnTo>
                    <a:pt x="2561" y="543942"/>
                  </a:lnTo>
                  <a:lnTo>
                    <a:pt x="2561" y="889483"/>
                  </a:lnTo>
                  <a:lnTo>
                    <a:pt x="3842" y="889483"/>
                  </a:lnTo>
                  <a:lnTo>
                    <a:pt x="3842" y="642473"/>
                  </a:lnTo>
                  <a:lnTo>
                    <a:pt x="3842" y="692409"/>
                  </a:lnTo>
                  <a:lnTo>
                    <a:pt x="3842" y="395476"/>
                  </a:lnTo>
                  <a:lnTo>
                    <a:pt x="3842" y="642473"/>
                  </a:lnTo>
                  <a:lnTo>
                    <a:pt x="3842" y="99858"/>
                  </a:lnTo>
                  <a:lnTo>
                    <a:pt x="3842" y="839561"/>
                  </a:lnTo>
                  <a:lnTo>
                    <a:pt x="3842" y="0"/>
                  </a:lnTo>
                  <a:lnTo>
                    <a:pt x="3842" y="889483"/>
                  </a:lnTo>
                  <a:lnTo>
                    <a:pt x="3842" y="0"/>
                  </a:lnTo>
                  <a:lnTo>
                    <a:pt x="3842" y="741017"/>
                  </a:lnTo>
                  <a:lnTo>
                    <a:pt x="3842" y="346855"/>
                  </a:lnTo>
                  <a:lnTo>
                    <a:pt x="3842" y="543942"/>
                  </a:lnTo>
                  <a:lnTo>
                    <a:pt x="5123" y="790953"/>
                  </a:lnTo>
                  <a:lnTo>
                    <a:pt x="5123" y="494007"/>
                  </a:lnTo>
                  <a:lnTo>
                    <a:pt x="5123" y="889483"/>
                  </a:lnTo>
                  <a:lnTo>
                    <a:pt x="6403" y="741017"/>
                  </a:lnTo>
                  <a:lnTo>
                    <a:pt x="6403" y="889483"/>
                  </a:lnTo>
                  <a:lnTo>
                    <a:pt x="6403" y="593865"/>
                  </a:lnTo>
                  <a:lnTo>
                    <a:pt x="6403" y="741017"/>
                  </a:lnTo>
                  <a:lnTo>
                    <a:pt x="6403" y="494007"/>
                  </a:lnTo>
                  <a:lnTo>
                    <a:pt x="6403" y="741017"/>
                  </a:lnTo>
                  <a:lnTo>
                    <a:pt x="6403" y="494007"/>
                  </a:lnTo>
                  <a:lnTo>
                    <a:pt x="6403" y="692409"/>
                  </a:lnTo>
                  <a:lnTo>
                    <a:pt x="6403" y="494007"/>
                  </a:lnTo>
                  <a:lnTo>
                    <a:pt x="6403" y="839561"/>
                  </a:lnTo>
                  <a:lnTo>
                    <a:pt x="6403" y="692409"/>
                  </a:lnTo>
                  <a:lnTo>
                    <a:pt x="6403" y="839561"/>
                  </a:lnTo>
                  <a:lnTo>
                    <a:pt x="6403" y="741017"/>
                  </a:lnTo>
                  <a:lnTo>
                    <a:pt x="6403" y="839561"/>
                  </a:lnTo>
                  <a:lnTo>
                    <a:pt x="7684" y="839561"/>
                  </a:lnTo>
                  <a:lnTo>
                    <a:pt x="7684" y="692409"/>
                  </a:lnTo>
                  <a:lnTo>
                    <a:pt x="7684" y="889483"/>
                  </a:lnTo>
                  <a:lnTo>
                    <a:pt x="7684" y="543942"/>
                  </a:lnTo>
                  <a:lnTo>
                    <a:pt x="7684" y="3359559"/>
                  </a:lnTo>
                  <a:lnTo>
                    <a:pt x="7684" y="445399"/>
                  </a:lnTo>
                  <a:lnTo>
                    <a:pt x="7684" y="3458103"/>
                  </a:lnTo>
                  <a:lnTo>
                    <a:pt x="8965" y="839561"/>
                  </a:lnTo>
                  <a:lnTo>
                    <a:pt x="8965" y="445399"/>
                  </a:lnTo>
                  <a:lnTo>
                    <a:pt x="8965" y="3506711"/>
                  </a:lnTo>
                  <a:lnTo>
                    <a:pt x="8965" y="741017"/>
                  </a:lnTo>
                </a:path>
              </a:pathLst>
            </a:custGeom>
            <a:ln w="12802">
              <a:solidFill>
                <a:srgbClr val="7FCCFF"/>
              </a:solidFill>
            </a:ln>
          </p:spPr>
          <p:txBody>
            <a:bodyPr wrap="square" lIns="0" tIns="0" rIns="0" bIns="0" rtlCol="0"/>
            <a:lstStyle/>
            <a:p>
              <a:endParaRPr/>
            </a:p>
          </p:txBody>
        </p:sp>
        <p:sp>
          <p:nvSpPr>
            <p:cNvPr id="360" name="object 359"/>
            <p:cNvSpPr/>
            <p:nvPr/>
          </p:nvSpPr>
          <p:spPr>
            <a:xfrm>
              <a:off x="3866567" y="2080130"/>
              <a:ext cx="10968" cy="2919132"/>
            </a:xfrm>
            <a:custGeom>
              <a:avLst/>
              <a:gdLst/>
              <a:ahLst/>
              <a:cxnLst/>
              <a:rect l="l" t="t" r="r" b="b"/>
              <a:pathLst>
                <a:path w="12064" h="3308350">
                  <a:moveTo>
                    <a:pt x="0" y="542628"/>
                  </a:moveTo>
                  <a:lnTo>
                    <a:pt x="0" y="247010"/>
                  </a:lnTo>
                  <a:lnTo>
                    <a:pt x="0" y="3209778"/>
                  </a:lnTo>
                  <a:lnTo>
                    <a:pt x="0" y="395476"/>
                  </a:lnTo>
                  <a:lnTo>
                    <a:pt x="0" y="3161170"/>
                  </a:lnTo>
                  <a:lnTo>
                    <a:pt x="0" y="395476"/>
                  </a:lnTo>
                  <a:lnTo>
                    <a:pt x="0" y="641172"/>
                  </a:lnTo>
                  <a:lnTo>
                    <a:pt x="1280" y="592564"/>
                  </a:lnTo>
                  <a:lnTo>
                    <a:pt x="1280" y="542628"/>
                  </a:lnTo>
                  <a:lnTo>
                    <a:pt x="1280" y="691094"/>
                  </a:lnTo>
                  <a:lnTo>
                    <a:pt x="1280" y="295618"/>
                  </a:lnTo>
                  <a:lnTo>
                    <a:pt x="1280" y="691094"/>
                  </a:lnTo>
                  <a:lnTo>
                    <a:pt x="1280" y="295618"/>
                  </a:lnTo>
                  <a:lnTo>
                    <a:pt x="1280" y="542628"/>
                  </a:lnTo>
                  <a:lnTo>
                    <a:pt x="1280" y="295618"/>
                  </a:lnTo>
                  <a:lnTo>
                    <a:pt x="1280" y="592564"/>
                  </a:lnTo>
                  <a:lnTo>
                    <a:pt x="1280" y="295618"/>
                  </a:lnTo>
                  <a:lnTo>
                    <a:pt x="1280" y="395476"/>
                  </a:lnTo>
                  <a:lnTo>
                    <a:pt x="2561" y="542628"/>
                  </a:lnTo>
                  <a:lnTo>
                    <a:pt x="2561" y="444084"/>
                  </a:lnTo>
                  <a:lnTo>
                    <a:pt x="2561" y="592564"/>
                  </a:lnTo>
                  <a:lnTo>
                    <a:pt x="2561" y="542628"/>
                  </a:lnTo>
                  <a:lnTo>
                    <a:pt x="2561" y="641172"/>
                  </a:lnTo>
                  <a:lnTo>
                    <a:pt x="3842" y="641172"/>
                  </a:lnTo>
                  <a:lnTo>
                    <a:pt x="3842" y="494020"/>
                  </a:lnTo>
                  <a:lnTo>
                    <a:pt x="3842" y="3259714"/>
                  </a:lnTo>
                  <a:lnTo>
                    <a:pt x="3842" y="395476"/>
                  </a:lnTo>
                  <a:lnTo>
                    <a:pt x="3842" y="3308322"/>
                  </a:lnTo>
                  <a:lnTo>
                    <a:pt x="3842" y="295618"/>
                  </a:lnTo>
                  <a:lnTo>
                    <a:pt x="3842" y="3308322"/>
                  </a:lnTo>
                  <a:lnTo>
                    <a:pt x="3842" y="345553"/>
                  </a:lnTo>
                  <a:lnTo>
                    <a:pt x="3842" y="3259714"/>
                  </a:lnTo>
                  <a:lnTo>
                    <a:pt x="3842" y="494020"/>
                  </a:lnTo>
                  <a:lnTo>
                    <a:pt x="3842" y="3209778"/>
                  </a:lnTo>
                  <a:lnTo>
                    <a:pt x="3842" y="592564"/>
                  </a:lnTo>
                  <a:lnTo>
                    <a:pt x="3842" y="3061325"/>
                  </a:lnTo>
                  <a:lnTo>
                    <a:pt x="5123" y="691094"/>
                  </a:lnTo>
                  <a:lnTo>
                    <a:pt x="6403" y="592564"/>
                  </a:lnTo>
                  <a:lnTo>
                    <a:pt x="6403" y="494020"/>
                  </a:lnTo>
                  <a:lnTo>
                    <a:pt x="6403" y="592564"/>
                  </a:lnTo>
                  <a:lnTo>
                    <a:pt x="6403" y="494020"/>
                  </a:lnTo>
                  <a:lnTo>
                    <a:pt x="6403" y="691094"/>
                  </a:lnTo>
                  <a:lnTo>
                    <a:pt x="6403" y="592564"/>
                  </a:lnTo>
                  <a:lnTo>
                    <a:pt x="6403" y="3061325"/>
                  </a:lnTo>
                  <a:lnTo>
                    <a:pt x="6403" y="641172"/>
                  </a:lnTo>
                  <a:lnTo>
                    <a:pt x="6403" y="3111247"/>
                  </a:lnTo>
                  <a:lnTo>
                    <a:pt x="6403" y="3061325"/>
                  </a:lnTo>
                  <a:lnTo>
                    <a:pt x="6403" y="3111247"/>
                  </a:lnTo>
                  <a:lnTo>
                    <a:pt x="7684" y="592564"/>
                  </a:lnTo>
                  <a:lnTo>
                    <a:pt x="7684" y="494020"/>
                  </a:lnTo>
                  <a:lnTo>
                    <a:pt x="7684" y="592564"/>
                  </a:lnTo>
                  <a:lnTo>
                    <a:pt x="7684" y="345553"/>
                  </a:lnTo>
                  <a:lnTo>
                    <a:pt x="7684" y="641172"/>
                  </a:lnTo>
                  <a:lnTo>
                    <a:pt x="7684" y="98543"/>
                  </a:lnTo>
                  <a:lnTo>
                    <a:pt x="7684" y="494020"/>
                  </a:lnTo>
                  <a:lnTo>
                    <a:pt x="7684" y="0"/>
                  </a:lnTo>
                  <a:lnTo>
                    <a:pt x="7684" y="395476"/>
                  </a:lnTo>
                  <a:lnTo>
                    <a:pt x="8965" y="395476"/>
                  </a:lnTo>
                  <a:lnTo>
                    <a:pt x="8965" y="148466"/>
                  </a:lnTo>
                  <a:lnTo>
                    <a:pt x="8965" y="494020"/>
                  </a:lnTo>
                  <a:lnTo>
                    <a:pt x="8965" y="395476"/>
                  </a:lnTo>
                  <a:lnTo>
                    <a:pt x="8965" y="691094"/>
                  </a:lnTo>
                  <a:lnTo>
                    <a:pt x="10246" y="641172"/>
                  </a:lnTo>
                  <a:lnTo>
                    <a:pt x="10246" y="592564"/>
                  </a:lnTo>
                  <a:lnTo>
                    <a:pt x="10246" y="641172"/>
                  </a:lnTo>
                  <a:lnTo>
                    <a:pt x="10246" y="494020"/>
                  </a:lnTo>
                  <a:lnTo>
                    <a:pt x="10246" y="542628"/>
                  </a:lnTo>
                  <a:lnTo>
                    <a:pt x="11526" y="641172"/>
                  </a:lnTo>
                  <a:lnTo>
                    <a:pt x="11526" y="494020"/>
                  </a:lnTo>
                  <a:lnTo>
                    <a:pt x="11526" y="691094"/>
                  </a:lnTo>
                </a:path>
              </a:pathLst>
            </a:custGeom>
            <a:ln w="12802">
              <a:solidFill>
                <a:srgbClr val="7FCCFF"/>
              </a:solidFill>
            </a:ln>
          </p:spPr>
          <p:txBody>
            <a:bodyPr wrap="square" lIns="0" tIns="0" rIns="0" bIns="0" rtlCol="0"/>
            <a:lstStyle/>
            <a:p>
              <a:endParaRPr/>
            </a:p>
          </p:txBody>
        </p:sp>
        <p:sp>
          <p:nvSpPr>
            <p:cNvPr id="361" name="object 360"/>
            <p:cNvSpPr/>
            <p:nvPr/>
          </p:nvSpPr>
          <p:spPr>
            <a:xfrm>
              <a:off x="3877047" y="2123031"/>
              <a:ext cx="12123" cy="2920812"/>
            </a:xfrm>
            <a:custGeom>
              <a:avLst/>
              <a:gdLst/>
              <a:ahLst/>
              <a:cxnLst/>
              <a:rect l="l" t="t" r="r" b="b"/>
              <a:pathLst>
                <a:path w="13335" h="3310254">
                  <a:moveTo>
                    <a:pt x="0" y="642473"/>
                  </a:moveTo>
                  <a:lnTo>
                    <a:pt x="1280" y="543942"/>
                  </a:lnTo>
                  <a:lnTo>
                    <a:pt x="1280" y="3211093"/>
                  </a:lnTo>
                  <a:lnTo>
                    <a:pt x="1280" y="494007"/>
                  </a:lnTo>
                  <a:lnTo>
                    <a:pt x="1280" y="3211093"/>
                  </a:lnTo>
                  <a:lnTo>
                    <a:pt x="1280" y="592551"/>
                  </a:lnTo>
                  <a:lnTo>
                    <a:pt x="1280" y="3211093"/>
                  </a:lnTo>
                  <a:lnTo>
                    <a:pt x="1280" y="592551"/>
                  </a:lnTo>
                  <a:lnTo>
                    <a:pt x="1280" y="3012704"/>
                  </a:lnTo>
                  <a:lnTo>
                    <a:pt x="3842" y="592551"/>
                  </a:lnTo>
                  <a:lnTo>
                    <a:pt x="3842" y="3211093"/>
                  </a:lnTo>
                  <a:lnTo>
                    <a:pt x="3842" y="494007"/>
                  </a:lnTo>
                  <a:lnTo>
                    <a:pt x="3842" y="3161170"/>
                  </a:lnTo>
                  <a:lnTo>
                    <a:pt x="3842" y="543942"/>
                  </a:lnTo>
                  <a:lnTo>
                    <a:pt x="3842" y="3062626"/>
                  </a:lnTo>
                  <a:lnTo>
                    <a:pt x="3842" y="395463"/>
                  </a:lnTo>
                  <a:lnTo>
                    <a:pt x="3842" y="592551"/>
                  </a:lnTo>
                  <a:lnTo>
                    <a:pt x="3842" y="494007"/>
                  </a:lnTo>
                  <a:lnTo>
                    <a:pt x="3842" y="3012704"/>
                  </a:lnTo>
                  <a:lnTo>
                    <a:pt x="5110" y="543942"/>
                  </a:lnTo>
                  <a:lnTo>
                    <a:pt x="5110" y="592551"/>
                  </a:lnTo>
                  <a:lnTo>
                    <a:pt x="5110" y="543942"/>
                  </a:lnTo>
                  <a:lnTo>
                    <a:pt x="5110" y="3112549"/>
                  </a:lnTo>
                  <a:lnTo>
                    <a:pt x="7684" y="3062626"/>
                  </a:lnTo>
                  <a:lnTo>
                    <a:pt x="7684" y="3112549"/>
                  </a:lnTo>
                  <a:lnTo>
                    <a:pt x="7684" y="3012704"/>
                  </a:lnTo>
                  <a:lnTo>
                    <a:pt x="7684" y="3259701"/>
                  </a:lnTo>
                  <a:lnTo>
                    <a:pt x="7684" y="445399"/>
                  </a:lnTo>
                  <a:lnTo>
                    <a:pt x="7684" y="3062626"/>
                  </a:lnTo>
                  <a:lnTo>
                    <a:pt x="7684" y="445399"/>
                  </a:lnTo>
                  <a:lnTo>
                    <a:pt x="7684" y="3309636"/>
                  </a:lnTo>
                  <a:lnTo>
                    <a:pt x="7684" y="3211093"/>
                  </a:lnTo>
                  <a:lnTo>
                    <a:pt x="8952" y="3062626"/>
                  </a:lnTo>
                  <a:lnTo>
                    <a:pt x="8952" y="346855"/>
                  </a:lnTo>
                  <a:lnTo>
                    <a:pt x="8952" y="3012704"/>
                  </a:lnTo>
                  <a:lnTo>
                    <a:pt x="8952" y="246997"/>
                  </a:lnTo>
                  <a:lnTo>
                    <a:pt x="8952" y="445399"/>
                  </a:lnTo>
                  <a:lnTo>
                    <a:pt x="8952" y="296932"/>
                  </a:lnTo>
                  <a:lnTo>
                    <a:pt x="8952" y="592551"/>
                  </a:lnTo>
                  <a:lnTo>
                    <a:pt x="8952" y="445399"/>
                  </a:lnTo>
                  <a:lnTo>
                    <a:pt x="8952" y="642473"/>
                  </a:lnTo>
                  <a:lnTo>
                    <a:pt x="10233" y="3012704"/>
                  </a:lnTo>
                  <a:lnTo>
                    <a:pt x="10233" y="592551"/>
                  </a:lnTo>
                  <a:lnTo>
                    <a:pt x="10233" y="642473"/>
                  </a:lnTo>
                  <a:lnTo>
                    <a:pt x="10233" y="494007"/>
                  </a:lnTo>
                  <a:lnTo>
                    <a:pt x="10233" y="642473"/>
                  </a:lnTo>
                  <a:lnTo>
                    <a:pt x="12795" y="642473"/>
                  </a:lnTo>
                  <a:lnTo>
                    <a:pt x="12795" y="494007"/>
                  </a:lnTo>
                  <a:lnTo>
                    <a:pt x="12795" y="592551"/>
                  </a:lnTo>
                  <a:lnTo>
                    <a:pt x="12795" y="246997"/>
                  </a:lnTo>
                  <a:lnTo>
                    <a:pt x="12795" y="494007"/>
                  </a:lnTo>
                  <a:lnTo>
                    <a:pt x="12795" y="0"/>
                  </a:lnTo>
                  <a:lnTo>
                    <a:pt x="12795" y="445399"/>
                  </a:lnTo>
                  <a:lnTo>
                    <a:pt x="12795" y="198389"/>
                  </a:lnTo>
                  <a:lnTo>
                    <a:pt x="12795" y="3259701"/>
                  </a:lnTo>
                  <a:lnTo>
                    <a:pt x="12795" y="99845"/>
                  </a:lnTo>
                  <a:lnTo>
                    <a:pt x="12795" y="3012704"/>
                  </a:lnTo>
                  <a:lnTo>
                    <a:pt x="12795" y="0"/>
                  </a:lnTo>
                  <a:lnTo>
                    <a:pt x="12795" y="3012704"/>
                  </a:lnTo>
                  <a:lnTo>
                    <a:pt x="12795" y="148466"/>
                  </a:lnTo>
                  <a:lnTo>
                    <a:pt x="12795" y="198389"/>
                  </a:lnTo>
                </a:path>
              </a:pathLst>
            </a:custGeom>
            <a:ln w="12802">
              <a:solidFill>
                <a:srgbClr val="7FCCFF"/>
              </a:solidFill>
            </a:ln>
          </p:spPr>
          <p:txBody>
            <a:bodyPr wrap="square" lIns="0" tIns="0" rIns="0" bIns="0" rtlCol="0"/>
            <a:lstStyle/>
            <a:p>
              <a:endParaRPr/>
            </a:p>
          </p:txBody>
        </p:sp>
        <p:sp>
          <p:nvSpPr>
            <p:cNvPr id="362" name="object 361"/>
            <p:cNvSpPr/>
            <p:nvPr/>
          </p:nvSpPr>
          <p:spPr>
            <a:xfrm>
              <a:off x="3888679" y="2080130"/>
              <a:ext cx="10968" cy="3094504"/>
            </a:xfrm>
            <a:custGeom>
              <a:avLst/>
              <a:gdLst/>
              <a:ahLst/>
              <a:cxnLst/>
              <a:rect l="l" t="t" r="r" b="b"/>
              <a:pathLst>
                <a:path w="12064" h="3507104">
                  <a:moveTo>
                    <a:pt x="0" y="247010"/>
                  </a:moveTo>
                  <a:lnTo>
                    <a:pt x="0" y="641172"/>
                  </a:lnTo>
                  <a:lnTo>
                    <a:pt x="0" y="295618"/>
                  </a:lnTo>
                  <a:lnTo>
                    <a:pt x="0" y="444084"/>
                  </a:lnTo>
                  <a:lnTo>
                    <a:pt x="1280" y="641172"/>
                  </a:lnTo>
                  <a:lnTo>
                    <a:pt x="1280" y="542628"/>
                  </a:lnTo>
                  <a:lnTo>
                    <a:pt x="1280" y="691094"/>
                  </a:lnTo>
                  <a:lnTo>
                    <a:pt x="1280" y="542628"/>
                  </a:lnTo>
                  <a:lnTo>
                    <a:pt x="1280" y="641172"/>
                  </a:lnTo>
                  <a:lnTo>
                    <a:pt x="1280" y="494020"/>
                  </a:lnTo>
                  <a:lnTo>
                    <a:pt x="2561" y="641172"/>
                  </a:lnTo>
                  <a:lnTo>
                    <a:pt x="2561" y="542628"/>
                  </a:lnTo>
                  <a:lnTo>
                    <a:pt x="2561" y="691094"/>
                  </a:lnTo>
                  <a:lnTo>
                    <a:pt x="2561" y="592564"/>
                  </a:lnTo>
                  <a:lnTo>
                    <a:pt x="2561" y="691094"/>
                  </a:lnTo>
                  <a:lnTo>
                    <a:pt x="3842" y="3061325"/>
                  </a:lnTo>
                  <a:lnTo>
                    <a:pt x="3842" y="542628"/>
                  </a:lnTo>
                  <a:lnTo>
                    <a:pt x="3842" y="3161170"/>
                  </a:lnTo>
                  <a:lnTo>
                    <a:pt x="3842" y="345553"/>
                  </a:lnTo>
                  <a:lnTo>
                    <a:pt x="3842" y="3308322"/>
                  </a:lnTo>
                  <a:lnTo>
                    <a:pt x="3842" y="247010"/>
                  </a:lnTo>
                  <a:lnTo>
                    <a:pt x="3842" y="3408180"/>
                  </a:lnTo>
                  <a:lnTo>
                    <a:pt x="3842" y="247010"/>
                  </a:lnTo>
                  <a:lnTo>
                    <a:pt x="3842" y="3308322"/>
                  </a:lnTo>
                  <a:lnTo>
                    <a:pt x="5123" y="3506724"/>
                  </a:lnTo>
                  <a:lnTo>
                    <a:pt x="5123" y="295618"/>
                  </a:lnTo>
                  <a:lnTo>
                    <a:pt x="5123" y="3408180"/>
                  </a:lnTo>
                  <a:lnTo>
                    <a:pt x="5123" y="494020"/>
                  </a:lnTo>
                  <a:lnTo>
                    <a:pt x="5123" y="3259714"/>
                  </a:lnTo>
                  <a:lnTo>
                    <a:pt x="5123" y="3061325"/>
                  </a:lnTo>
                  <a:lnTo>
                    <a:pt x="5123" y="3111247"/>
                  </a:lnTo>
                  <a:lnTo>
                    <a:pt x="6403" y="691094"/>
                  </a:lnTo>
                  <a:lnTo>
                    <a:pt x="6403" y="592564"/>
                  </a:lnTo>
                  <a:lnTo>
                    <a:pt x="6403" y="691094"/>
                  </a:lnTo>
                  <a:lnTo>
                    <a:pt x="6403" y="542628"/>
                  </a:lnTo>
                  <a:lnTo>
                    <a:pt x="6403" y="592564"/>
                  </a:lnTo>
                  <a:lnTo>
                    <a:pt x="6403" y="494020"/>
                  </a:lnTo>
                  <a:lnTo>
                    <a:pt x="6403" y="641172"/>
                  </a:lnTo>
                  <a:lnTo>
                    <a:pt x="6403" y="395476"/>
                  </a:lnTo>
                  <a:lnTo>
                    <a:pt x="6403" y="444084"/>
                  </a:lnTo>
                  <a:lnTo>
                    <a:pt x="7684" y="542628"/>
                  </a:lnTo>
                  <a:lnTo>
                    <a:pt x="7684" y="444084"/>
                  </a:lnTo>
                  <a:lnTo>
                    <a:pt x="7684" y="641172"/>
                  </a:lnTo>
                  <a:lnTo>
                    <a:pt x="7684" y="444084"/>
                  </a:lnTo>
                  <a:lnTo>
                    <a:pt x="7684" y="542628"/>
                  </a:lnTo>
                  <a:lnTo>
                    <a:pt x="8965" y="592564"/>
                  </a:lnTo>
                  <a:lnTo>
                    <a:pt x="8965" y="444084"/>
                  </a:lnTo>
                  <a:lnTo>
                    <a:pt x="8965" y="691094"/>
                  </a:lnTo>
                  <a:lnTo>
                    <a:pt x="8965" y="98543"/>
                  </a:lnTo>
                  <a:lnTo>
                    <a:pt x="8965" y="3061325"/>
                  </a:lnTo>
                  <a:lnTo>
                    <a:pt x="8965" y="0"/>
                  </a:lnTo>
                  <a:lnTo>
                    <a:pt x="8965" y="3111247"/>
                  </a:lnTo>
                  <a:lnTo>
                    <a:pt x="8965" y="98543"/>
                  </a:lnTo>
                  <a:lnTo>
                    <a:pt x="8965" y="3209791"/>
                  </a:lnTo>
                  <a:lnTo>
                    <a:pt x="8965" y="197087"/>
                  </a:lnTo>
                  <a:lnTo>
                    <a:pt x="8965" y="3209791"/>
                  </a:lnTo>
                  <a:lnTo>
                    <a:pt x="8965" y="494020"/>
                  </a:lnTo>
                  <a:lnTo>
                    <a:pt x="8965" y="3209791"/>
                  </a:lnTo>
                  <a:lnTo>
                    <a:pt x="8965" y="691094"/>
                  </a:lnTo>
                  <a:lnTo>
                    <a:pt x="11526" y="691094"/>
                  </a:lnTo>
                  <a:lnTo>
                    <a:pt x="11526" y="3161170"/>
                  </a:lnTo>
                  <a:lnTo>
                    <a:pt x="11526" y="641172"/>
                  </a:lnTo>
                </a:path>
              </a:pathLst>
            </a:custGeom>
            <a:ln w="12802">
              <a:solidFill>
                <a:srgbClr val="7FCCFF"/>
              </a:solidFill>
            </a:ln>
          </p:spPr>
          <p:txBody>
            <a:bodyPr wrap="square" lIns="0" tIns="0" rIns="0" bIns="0" rtlCol="0"/>
            <a:lstStyle/>
            <a:p>
              <a:endParaRPr/>
            </a:p>
          </p:txBody>
        </p:sp>
        <p:sp>
          <p:nvSpPr>
            <p:cNvPr id="363" name="object 362"/>
            <p:cNvSpPr/>
            <p:nvPr/>
          </p:nvSpPr>
          <p:spPr>
            <a:xfrm>
              <a:off x="3899158" y="2429081"/>
              <a:ext cx="9814" cy="2745441"/>
            </a:xfrm>
            <a:custGeom>
              <a:avLst/>
              <a:gdLst/>
              <a:ahLst/>
              <a:cxnLst/>
              <a:rect l="l" t="t" r="r" b="b"/>
              <a:pathLst>
                <a:path w="10795" h="3111500">
                  <a:moveTo>
                    <a:pt x="0" y="245695"/>
                  </a:moveTo>
                  <a:lnTo>
                    <a:pt x="0" y="2665848"/>
                  </a:lnTo>
                  <a:lnTo>
                    <a:pt x="0" y="197087"/>
                  </a:lnTo>
                  <a:lnTo>
                    <a:pt x="0" y="2665848"/>
                  </a:lnTo>
                  <a:lnTo>
                    <a:pt x="1280" y="2665848"/>
                  </a:lnTo>
                  <a:lnTo>
                    <a:pt x="1280" y="2765693"/>
                  </a:lnTo>
                  <a:lnTo>
                    <a:pt x="1280" y="2665848"/>
                  </a:lnTo>
                  <a:lnTo>
                    <a:pt x="1280" y="2912845"/>
                  </a:lnTo>
                  <a:lnTo>
                    <a:pt x="1280" y="245695"/>
                  </a:lnTo>
                  <a:lnTo>
                    <a:pt x="1280" y="3061325"/>
                  </a:lnTo>
                  <a:lnTo>
                    <a:pt x="1280" y="147151"/>
                  </a:lnTo>
                  <a:lnTo>
                    <a:pt x="1280" y="3111247"/>
                  </a:lnTo>
                  <a:lnTo>
                    <a:pt x="1280" y="2715771"/>
                  </a:lnTo>
                  <a:lnTo>
                    <a:pt x="1280" y="2864237"/>
                  </a:lnTo>
                  <a:lnTo>
                    <a:pt x="1280" y="197087"/>
                  </a:lnTo>
                  <a:lnTo>
                    <a:pt x="1280" y="3111247"/>
                  </a:lnTo>
                  <a:lnTo>
                    <a:pt x="1280" y="2765693"/>
                  </a:lnTo>
                  <a:lnTo>
                    <a:pt x="1280" y="2864237"/>
                  </a:lnTo>
                  <a:lnTo>
                    <a:pt x="1280" y="2814315"/>
                  </a:lnTo>
                  <a:lnTo>
                    <a:pt x="2561" y="2912845"/>
                  </a:lnTo>
                  <a:lnTo>
                    <a:pt x="2561" y="3012704"/>
                  </a:lnTo>
                  <a:lnTo>
                    <a:pt x="2561" y="2765693"/>
                  </a:lnTo>
                  <a:lnTo>
                    <a:pt x="2561" y="2864237"/>
                  </a:lnTo>
                  <a:lnTo>
                    <a:pt x="2561" y="2665848"/>
                  </a:lnTo>
                  <a:lnTo>
                    <a:pt x="2561" y="2962781"/>
                  </a:lnTo>
                  <a:lnTo>
                    <a:pt x="2561" y="2765693"/>
                  </a:lnTo>
                  <a:lnTo>
                    <a:pt x="2561" y="2864237"/>
                  </a:lnTo>
                  <a:lnTo>
                    <a:pt x="2561" y="2665848"/>
                  </a:lnTo>
                  <a:lnTo>
                    <a:pt x="2561" y="2912845"/>
                  </a:lnTo>
                  <a:lnTo>
                    <a:pt x="2561" y="2665848"/>
                  </a:lnTo>
                  <a:lnTo>
                    <a:pt x="3842" y="2665848"/>
                  </a:lnTo>
                  <a:lnTo>
                    <a:pt x="3842" y="2765693"/>
                  </a:lnTo>
                  <a:lnTo>
                    <a:pt x="3842" y="2665848"/>
                  </a:lnTo>
                  <a:lnTo>
                    <a:pt x="3842" y="2912845"/>
                  </a:lnTo>
                  <a:lnTo>
                    <a:pt x="3842" y="2665848"/>
                  </a:lnTo>
                  <a:lnTo>
                    <a:pt x="3842" y="2715771"/>
                  </a:lnTo>
                  <a:lnTo>
                    <a:pt x="3842" y="2665848"/>
                  </a:lnTo>
                  <a:lnTo>
                    <a:pt x="3842" y="2864237"/>
                  </a:lnTo>
                  <a:lnTo>
                    <a:pt x="3842" y="2715771"/>
                  </a:lnTo>
                  <a:lnTo>
                    <a:pt x="3842" y="2864237"/>
                  </a:lnTo>
                  <a:lnTo>
                    <a:pt x="3842" y="2715771"/>
                  </a:lnTo>
                  <a:lnTo>
                    <a:pt x="5123" y="2765693"/>
                  </a:lnTo>
                  <a:lnTo>
                    <a:pt x="5123" y="245695"/>
                  </a:lnTo>
                  <a:lnTo>
                    <a:pt x="6403" y="245695"/>
                  </a:lnTo>
                  <a:lnTo>
                    <a:pt x="6403" y="2715771"/>
                  </a:lnTo>
                  <a:lnTo>
                    <a:pt x="6403" y="197087"/>
                  </a:lnTo>
                  <a:lnTo>
                    <a:pt x="6403" y="2765693"/>
                  </a:lnTo>
                  <a:lnTo>
                    <a:pt x="6403" y="245695"/>
                  </a:lnTo>
                  <a:lnTo>
                    <a:pt x="6403" y="2765693"/>
                  </a:lnTo>
                  <a:lnTo>
                    <a:pt x="7684" y="197087"/>
                  </a:lnTo>
                  <a:lnTo>
                    <a:pt x="7684" y="245695"/>
                  </a:lnTo>
                  <a:lnTo>
                    <a:pt x="8952" y="245695"/>
                  </a:lnTo>
                  <a:lnTo>
                    <a:pt x="8952" y="2665848"/>
                  </a:lnTo>
                  <a:lnTo>
                    <a:pt x="8952" y="147151"/>
                  </a:lnTo>
                  <a:lnTo>
                    <a:pt x="8952" y="2665848"/>
                  </a:lnTo>
                  <a:lnTo>
                    <a:pt x="8952" y="98543"/>
                  </a:lnTo>
                  <a:lnTo>
                    <a:pt x="8952" y="2715771"/>
                  </a:lnTo>
                  <a:lnTo>
                    <a:pt x="8952" y="245695"/>
                  </a:lnTo>
                  <a:lnTo>
                    <a:pt x="8952" y="2715771"/>
                  </a:lnTo>
                  <a:lnTo>
                    <a:pt x="8952" y="197087"/>
                  </a:lnTo>
                  <a:lnTo>
                    <a:pt x="8952" y="245695"/>
                  </a:lnTo>
                  <a:lnTo>
                    <a:pt x="8952" y="147151"/>
                  </a:lnTo>
                  <a:lnTo>
                    <a:pt x="10246" y="295618"/>
                  </a:lnTo>
                  <a:lnTo>
                    <a:pt x="10246" y="197087"/>
                  </a:lnTo>
                  <a:lnTo>
                    <a:pt x="10246" y="245695"/>
                  </a:lnTo>
                  <a:lnTo>
                    <a:pt x="10246" y="0"/>
                  </a:lnTo>
                  <a:lnTo>
                    <a:pt x="10246" y="295618"/>
                  </a:lnTo>
                  <a:lnTo>
                    <a:pt x="10246" y="0"/>
                  </a:lnTo>
                  <a:lnTo>
                    <a:pt x="10246" y="98543"/>
                  </a:lnTo>
                </a:path>
              </a:pathLst>
            </a:custGeom>
            <a:ln w="12802">
              <a:solidFill>
                <a:srgbClr val="7FCCFF"/>
              </a:solidFill>
            </a:ln>
          </p:spPr>
          <p:txBody>
            <a:bodyPr wrap="square" lIns="0" tIns="0" rIns="0" bIns="0" rtlCol="0"/>
            <a:lstStyle/>
            <a:p>
              <a:endParaRPr/>
            </a:p>
          </p:txBody>
        </p:sp>
        <p:sp>
          <p:nvSpPr>
            <p:cNvPr id="364" name="object 363"/>
            <p:cNvSpPr/>
            <p:nvPr/>
          </p:nvSpPr>
          <p:spPr>
            <a:xfrm>
              <a:off x="3908471" y="1905082"/>
              <a:ext cx="10968" cy="3007658"/>
            </a:xfrm>
            <a:custGeom>
              <a:avLst/>
              <a:gdLst/>
              <a:ahLst/>
              <a:cxnLst/>
              <a:rect l="l" t="t" r="r" b="b"/>
              <a:pathLst>
                <a:path w="12064" h="3408679">
                  <a:moveTo>
                    <a:pt x="0" y="692409"/>
                  </a:moveTo>
                  <a:lnTo>
                    <a:pt x="0" y="593865"/>
                  </a:lnTo>
                  <a:lnTo>
                    <a:pt x="0" y="741017"/>
                  </a:lnTo>
                  <a:lnTo>
                    <a:pt x="1268" y="692409"/>
                  </a:lnTo>
                  <a:lnTo>
                    <a:pt x="1268" y="494007"/>
                  </a:lnTo>
                  <a:lnTo>
                    <a:pt x="1268" y="790953"/>
                  </a:lnTo>
                  <a:lnTo>
                    <a:pt x="1268" y="692409"/>
                  </a:lnTo>
                  <a:lnTo>
                    <a:pt x="1268" y="790953"/>
                  </a:lnTo>
                  <a:lnTo>
                    <a:pt x="1268" y="692409"/>
                  </a:lnTo>
                  <a:lnTo>
                    <a:pt x="1268" y="889483"/>
                  </a:lnTo>
                  <a:lnTo>
                    <a:pt x="2548" y="790953"/>
                  </a:lnTo>
                  <a:lnTo>
                    <a:pt x="2548" y="692409"/>
                  </a:lnTo>
                  <a:lnTo>
                    <a:pt x="2548" y="3259714"/>
                  </a:lnTo>
                  <a:lnTo>
                    <a:pt x="2548" y="494007"/>
                  </a:lnTo>
                  <a:lnTo>
                    <a:pt x="2548" y="3309636"/>
                  </a:lnTo>
                  <a:lnTo>
                    <a:pt x="2548" y="543942"/>
                  </a:lnTo>
                  <a:lnTo>
                    <a:pt x="2548" y="692409"/>
                  </a:lnTo>
                  <a:lnTo>
                    <a:pt x="3842" y="3259714"/>
                  </a:lnTo>
                  <a:lnTo>
                    <a:pt x="3842" y="3408180"/>
                  </a:lnTo>
                  <a:lnTo>
                    <a:pt x="3842" y="692409"/>
                  </a:lnTo>
                  <a:lnTo>
                    <a:pt x="3842" y="3359559"/>
                  </a:lnTo>
                  <a:lnTo>
                    <a:pt x="3842" y="790953"/>
                  </a:lnTo>
                  <a:lnTo>
                    <a:pt x="3842" y="3309636"/>
                  </a:lnTo>
                  <a:lnTo>
                    <a:pt x="3842" y="3259714"/>
                  </a:lnTo>
                  <a:lnTo>
                    <a:pt x="3842" y="3359559"/>
                  </a:lnTo>
                  <a:lnTo>
                    <a:pt x="3842" y="3259714"/>
                  </a:lnTo>
                  <a:lnTo>
                    <a:pt x="5110" y="889483"/>
                  </a:lnTo>
                  <a:lnTo>
                    <a:pt x="5110" y="692409"/>
                  </a:lnTo>
                  <a:lnTo>
                    <a:pt x="5110" y="839561"/>
                  </a:lnTo>
                  <a:lnTo>
                    <a:pt x="5110" y="543942"/>
                  </a:lnTo>
                  <a:lnTo>
                    <a:pt x="5110" y="790953"/>
                  </a:lnTo>
                  <a:lnTo>
                    <a:pt x="5110" y="593865"/>
                  </a:lnTo>
                  <a:lnTo>
                    <a:pt x="5110" y="889483"/>
                  </a:lnTo>
                  <a:lnTo>
                    <a:pt x="5110" y="839561"/>
                  </a:lnTo>
                  <a:lnTo>
                    <a:pt x="6391" y="839561"/>
                  </a:lnTo>
                  <a:lnTo>
                    <a:pt x="6391" y="543942"/>
                  </a:lnTo>
                  <a:lnTo>
                    <a:pt x="6391" y="839561"/>
                  </a:lnTo>
                  <a:lnTo>
                    <a:pt x="7672" y="494007"/>
                  </a:lnTo>
                  <a:lnTo>
                    <a:pt x="7672" y="296932"/>
                  </a:lnTo>
                  <a:lnTo>
                    <a:pt x="7672" y="790953"/>
                  </a:lnTo>
                  <a:lnTo>
                    <a:pt x="7672" y="198389"/>
                  </a:lnTo>
                  <a:lnTo>
                    <a:pt x="7672" y="839561"/>
                  </a:lnTo>
                  <a:lnTo>
                    <a:pt x="7672" y="0"/>
                  </a:lnTo>
                  <a:lnTo>
                    <a:pt x="7672" y="790953"/>
                  </a:lnTo>
                  <a:lnTo>
                    <a:pt x="7672" y="148466"/>
                  </a:lnTo>
                  <a:lnTo>
                    <a:pt x="7672" y="692409"/>
                  </a:lnTo>
                  <a:lnTo>
                    <a:pt x="7672" y="395476"/>
                  </a:lnTo>
                  <a:lnTo>
                    <a:pt x="7672" y="3259714"/>
                  </a:lnTo>
                  <a:lnTo>
                    <a:pt x="7672" y="642473"/>
                  </a:lnTo>
                  <a:lnTo>
                    <a:pt x="7672" y="889483"/>
                  </a:lnTo>
                  <a:lnTo>
                    <a:pt x="7672" y="692409"/>
                  </a:lnTo>
                  <a:lnTo>
                    <a:pt x="7672" y="889483"/>
                  </a:lnTo>
                  <a:lnTo>
                    <a:pt x="8952" y="889483"/>
                  </a:lnTo>
                  <a:lnTo>
                    <a:pt x="8952" y="692409"/>
                  </a:lnTo>
                  <a:lnTo>
                    <a:pt x="8952" y="790953"/>
                  </a:lnTo>
                  <a:lnTo>
                    <a:pt x="8952" y="692409"/>
                  </a:lnTo>
                  <a:lnTo>
                    <a:pt x="10233" y="889483"/>
                  </a:lnTo>
                  <a:lnTo>
                    <a:pt x="10233" y="741017"/>
                  </a:lnTo>
                  <a:lnTo>
                    <a:pt x="10233" y="839561"/>
                  </a:lnTo>
                  <a:lnTo>
                    <a:pt x="10233" y="790953"/>
                  </a:lnTo>
                  <a:lnTo>
                    <a:pt x="10233" y="889483"/>
                  </a:lnTo>
                  <a:lnTo>
                    <a:pt x="10233" y="839561"/>
                  </a:lnTo>
                  <a:lnTo>
                    <a:pt x="10233" y="889483"/>
                  </a:lnTo>
                  <a:lnTo>
                    <a:pt x="11514" y="839561"/>
                  </a:lnTo>
                  <a:lnTo>
                    <a:pt x="11514" y="889483"/>
                  </a:lnTo>
                  <a:lnTo>
                    <a:pt x="11514" y="445399"/>
                  </a:lnTo>
                  <a:lnTo>
                    <a:pt x="11514" y="839561"/>
                  </a:lnTo>
                  <a:lnTo>
                    <a:pt x="11514" y="395476"/>
                  </a:lnTo>
                </a:path>
              </a:pathLst>
            </a:custGeom>
            <a:ln w="12802">
              <a:solidFill>
                <a:srgbClr val="7FCCFF"/>
              </a:solidFill>
            </a:ln>
          </p:spPr>
          <p:txBody>
            <a:bodyPr wrap="square" lIns="0" tIns="0" rIns="0" bIns="0" rtlCol="0"/>
            <a:lstStyle/>
            <a:p>
              <a:endParaRPr/>
            </a:p>
          </p:txBody>
        </p:sp>
        <p:sp>
          <p:nvSpPr>
            <p:cNvPr id="365" name="object 364"/>
            <p:cNvSpPr/>
            <p:nvPr/>
          </p:nvSpPr>
          <p:spPr>
            <a:xfrm>
              <a:off x="3918940" y="2036082"/>
              <a:ext cx="10968" cy="3225613"/>
            </a:xfrm>
            <a:custGeom>
              <a:avLst/>
              <a:gdLst/>
              <a:ahLst/>
              <a:cxnLst/>
              <a:rect l="l" t="t" r="r" b="b"/>
              <a:pathLst>
                <a:path w="12064" h="3655695">
                  <a:moveTo>
                    <a:pt x="0" y="247010"/>
                  </a:moveTo>
                  <a:lnTo>
                    <a:pt x="0" y="494007"/>
                  </a:lnTo>
                  <a:lnTo>
                    <a:pt x="0" y="49922"/>
                  </a:lnTo>
                  <a:lnTo>
                    <a:pt x="0" y="3111247"/>
                  </a:lnTo>
                  <a:lnTo>
                    <a:pt x="0" y="0"/>
                  </a:lnTo>
                  <a:lnTo>
                    <a:pt x="0" y="3211093"/>
                  </a:lnTo>
                  <a:lnTo>
                    <a:pt x="2561" y="3111247"/>
                  </a:lnTo>
                  <a:lnTo>
                    <a:pt x="2561" y="3211093"/>
                  </a:lnTo>
                  <a:lnTo>
                    <a:pt x="2561" y="3111247"/>
                  </a:lnTo>
                  <a:lnTo>
                    <a:pt x="2561" y="3161170"/>
                  </a:lnTo>
                  <a:lnTo>
                    <a:pt x="2561" y="3111247"/>
                  </a:lnTo>
                  <a:lnTo>
                    <a:pt x="3842" y="691094"/>
                  </a:lnTo>
                  <a:lnTo>
                    <a:pt x="3842" y="3161170"/>
                  </a:lnTo>
                  <a:lnTo>
                    <a:pt x="3842" y="494007"/>
                  </a:lnTo>
                  <a:lnTo>
                    <a:pt x="3842" y="543942"/>
                  </a:lnTo>
                  <a:lnTo>
                    <a:pt x="5123" y="3259714"/>
                  </a:lnTo>
                  <a:lnTo>
                    <a:pt x="5123" y="3309636"/>
                  </a:lnTo>
                  <a:lnTo>
                    <a:pt x="5123" y="395476"/>
                  </a:lnTo>
                  <a:lnTo>
                    <a:pt x="5123" y="3458103"/>
                  </a:lnTo>
                  <a:lnTo>
                    <a:pt x="5123" y="247010"/>
                  </a:lnTo>
                  <a:lnTo>
                    <a:pt x="5123" y="3408180"/>
                  </a:lnTo>
                  <a:lnTo>
                    <a:pt x="5123" y="296932"/>
                  </a:lnTo>
                  <a:lnTo>
                    <a:pt x="5123" y="3556646"/>
                  </a:lnTo>
                  <a:lnTo>
                    <a:pt x="5123" y="543942"/>
                  </a:lnTo>
                  <a:lnTo>
                    <a:pt x="5123" y="3408180"/>
                  </a:lnTo>
                  <a:lnTo>
                    <a:pt x="5123" y="741017"/>
                  </a:lnTo>
                  <a:lnTo>
                    <a:pt x="5123" y="3211093"/>
                  </a:lnTo>
                  <a:lnTo>
                    <a:pt x="6403" y="691094"/>
                  </a:lnTo>
                  <a:lnTo>
                    <a:pt x="6403" y="543942"/>
                  </a:lnTo>
                  <a:lnTo>
                    <a:pt x="7684" y="642486"/>
                  </a:lnTo>
                  <a:lnTo>
                    <a:pt x="7684" y="3111247"/>
                  </a:lnTo>
                  <a:lnTo>
                    <a:pt x="8965" y="3111247"/>
                  </a:lnTo>
                  <a:lnTo>
                    <a:pt x="8965" y="3358245"/>
                  </a:lnTo>
                  <a:lnTo>
                    <a:pt x="8965" y="3111247"/>
                  </a:lnTo>
                  <a:lnTo>
                    <a:pt x="8965" y="3605255"/>
                  </a:lnTo>
                  <a:lnTo>
                    <a:pt x="8965" y="3259714"/>
                  </a:lnTo>
                  <a:lnTo>
                    <a:pt x="8965" y="3358245"/>
                  </a:lnTo>
                  <a:lnTo>
                    <a:pt x="8965" y="691094"/>
                  </a:lnTo>
                  <a:lnTo>
                    <a:pt x="8965" y="3655190"/>
                  </a:lnTo>
                  <a:lnTo>
                    <a:pt x="8965" y="3259714"/>
                  </a:lnTo>
                  <a:lnTo>
                    <a:pt x="8965" y="3309636"/>
                  </a:lnTo>
                  <a:lnTo>
                    <a:pt x="8965" y="543942"/>
                  </a:lnTo>
                  <a:lnTo>
                    <a:pt x="8965" y="3556646"/>
                  </a:lnTo>
                  <a:lnTo>
                    <a:pt x="8965" y="3161170"/>
                  </a:lnTo>
                  <a:lnTo>
                    <a:pt x="8965" y="3259714"/>
                  </a:lnTo>
                  <a:lnTo>
                    <a:pt x="8965" y="543942"/>
                  </a:lnTo>
                  <a:lnTo>
                    <a:pt x="8965" y="3408180"/>
                  </a:lnTo>
                  <a:lnTo>
                    <a:pt x="8965" y="3111247"/>
                  </a:lnTo>
                  <a:lnTo>
                    <a:pt x="8965" y="3259714"/>
                  </a:lnTo>
                  <a:lnTo>
                    <a:pt x="8965" y="3211093"/>
                  </a:lnTo>
                  <a:lnTo>
                    <a:pt x="8965" y="3358245"/>
                  </a:lnTo>
                  <a:lnTo>
                    <a:pt x="8965" y="3211093"/>
                  </a:lnTo>
                  <a:lnTo>
                    <a:pt x="10246" y="3211093"/>
                  </a:lnTo>
                  <a:lnTo>
                    <a:pt x="10246" y="3111247"/>
                  </a:lnTo>
                  <a:lnTo>
                    <a:pt x="10246" y="3161170"/>
                  </a:lnTo>
                  <a:lnTo>
                    <a:pt x="11526" y="691094"/>
                  </a:lnTo>
                  <a:lnTo>
                    <a:pt x="11526" y="592551"/>
                  </a:lnTo>
                  <a:lnTo>
                    <a:pt x="11526" y="741017"/>
                  </a:lnTo>
                  <a:lnTo>
                    <a:pt x="11526" y="691094"/>
                  </a:lnTo>
                </a:path>
              </a:pathLst>
            </a:custGeom>
            <a:ln w="12802">
              <a:solidFill>
                <a:srgbClr val="7FCCFF"/>
              </a:solidFill>
            </a:ln>
          </p:spPr>
          <p:txBody>
            <a:bodyPr wrap="square" lIns="0" tIns="0" rIns="0" bIns="0" rtlCol="0"/>
            <a:lstStyle/>
            <a:p>
              <a:endParaRPr/>
            </a:p>
          </p:txBody>
        </p:sp>
        <p:sp>
          <p:nvSpPr>
            <p:cNvPr id="366" name="object 365"/>
            <p:cNvSpPr/>
            <p:nvPr/>
          </p:nvSpPr>
          <p:spPr>
            <a:xfrm>
              <a:off x="3929417" y="2298081"/>
              <a:ext cx="13276" cy="2658596"/>
            </a:xfrm>
            <a:custGeom>
              <a:avLst/>
              <a:gdLst/>
              <a:ahLst/>
              <a:cxnLst/>
              <a:rect l="l" t="t" r="r" b="b"/>
              <a:pathLst>
                <a:path w="14604" h="3013075">
                  <a:moveTo>
                    <a:pt x="0" y="394162"/>
                  </a:moveTo>
                  <a:lnTo>
                    <a:pt x="0" y="444084"/>
                  </a:lnTo>
                  <a:lnTo>
                    <a:pt x="0" y="247010"/>
                  </a:lnTo>
                  <a:lnTo>
                    <a:pt x="0" y="394162"/>
                  </a:lnTo>
                  <a:lnTo>
                    <a:pt x="0" y="345553"/>
                  </a:lnTo>
                  <a:lnTo>
                    <a:pt x="1280" y="345553"/>
                  </a:lnTo>
                  <a:lnTo>
                    <a:pt x="1280" y="444084"/>
                  </a:lnTo>
                  <a:lnTo>
                    <a:pt x="1280" y="247010"/>
                  </a:lnTo>
                  <a:lnTo>
                    <a:pt x="1280" y="345553"/>
                  </a:lnTo>
                  <a:lnTo>
                    <a:pt x="1280" y="98543"/>
                  </a:lnTo>
                  <a:lnTo>
                    <a:pt x="1280" y="2814315"/>
                  </a:lnTo>
                  <a:lnTo>
                    <a:pt x="2561" y="394162"/>
                  </a:lnTo>
                  <a:lnTo>
                    <a:pt x="2561" y="148466"/>
                  </a:lnTo>
                  <a:lnTo>
                    <a:pt x="2561" y="2914160"/>
                  </a:lnTo>
                  <a:lnTo>
                    <a:pt x="2561" y="197074"/>
                  </a:lnTo>
                  <a:lnTo>
                    <a:pt x="2561" y="2914160"/>
                  </a:lnTo>
                  <a:lnTo>
                    <a:pt x="2561" y="2814315"/>
                  </a:lnTo>
                  <a:lnTo>
                    <a:pt x="2561" y="3012704"/>
                  </a:lnTo>
                  <a:lnTo>
                    <a:pt x="2561" y="2814315"/>
                  </a:lnTo>
                  <a:lnTo>
                    <a:pt x="2561" y="2914160"/>
                  </a:lnTo>
                  <a:lnTo>
                    <a:pt x="2561" y="2814315"/>
                  </a:lnTo>
                  <a:lnTo>
                    <a:pt x="2561" y="2864237"/>
                  </a:lnTo>
                  <a:lnTo>
                    <a:pt x="2561" y="2814315"/>
                  </a:lnTo>
                  <a:lnTo>
                    <a:pt x="2561" y="2864237"/>
                  </a:lnTo>
                  <a:lnTo>
                    <a:pt x="3842" y="2914160"/>
                  </a:lnTo>
                  <a:lnTo>
                    <a:pt x="3842" y="2814315"/>
                  </a:lnTo>
                  <a:lnTo>
                    <a:pt x="5110" y="2814315"/>
                  </a:lnTo>
                  <a:lnTo>
                    <a:pt x="5110" y="444084"/>
                  </a:lnTo>
                  <a:lnTo>
                    <a:pt x="5110" y="2814315"/>
                  </a:lnTo>
                  <a:lnTo>
                    <a:pt x="5110" y="394162"/>
                  </a:lnTo>
                  <a:lnTo>
                    <a:pt x="5110" y="2814315"/>
                  </a:lnTo>
                  <a:lnTo>
                    <a:pt x="5110" y="444084"/>
                  </a:lnTo>
                  <a:lnTo>
                    <a:pt x="5110" y="2814315"/>
                  </a:lnTo>
                  <a:lnTo>
                    <a:pt x="6391" y="2814315"/>
                  </a:lnTo>
                  <a:lnTo>
                    <a:pt x="6391" y="2864237"/>
                  </a:lnTo>
                  <a:lnTo>
                    <a:pt x="6391" y="2814315"/>
                  </a:lnTo>
                  <a:lnTo>
                    <a:pt x="6391" y="2914160"/>
                  </a:lnTo>
                  <a:lnTo>
                    <a:pt x="6391" y="2814315"/>
                  </a:lnTo>
                  <a:lnTo>
                    <a:pt x="6391" y="2962781"/>
                  </a:lnTo>
                  <a:lnTo>
                    <a:pt x="6391" y="2814315"/>
                  </a:lnTo>
                  <a:lnTo>
                    <a:pt x="6391" y="2914160"/>
                  </a:lnTo>
                  <a:lnTo>
                    <a:pt x="6391" y="394162"/>
                  </a:lnTo>
                  <a:lnTo>
                    <a:pt x="6391" y="2914160"/>
                  </a:lnTo>
                  <a:lnTo>
                    <a:pt x="7684" y="2814315"/>
                  </a:lnTo>
                  <a:lnTo>
                    <a:pt x="8952" y="444084"/>
                  </a:lnTo>
                  <a:lnTo>
                    <a:pt x="8952" y="2814315"/>
                  </a:lnTo>
                  <a:lnTo>
                    <a:pt x="8952" y="247010"/>
                  </a:lnTo>
                  <a:lnTo>
                    <a:pt x="8952" y="2814315"/>
                  </a:lnTo>
                  <a:lnTo>
                    <a:pt x="8952" y="148466"/>
                  </a:lnTo>
                  <a:lnTo>
                    <a:pt x="8952" y="3012704"/>
                  </a:lnTo>
                  <a:lnTo>
                    <a:pt x="8952" y="247010"/>
                  </a:lnTo>
                  <a:lnTo>
                    <a:pt x="8952" y="3012704"/>
                  </a:lnTo>
                  <a:lnTo>
                    <a:pt x="8952" y="197074"/>
                  </a:lnTo>
                  <a:lnTo>
                    <a:pt x="8952" y="2914160"/>
                  </a:lnTo>
                  <a:lnTo>
                    <a:pt x="8952" y="2814315"/>
                  </a:lnTo>
                  <a:lnTo>
                    <a:pt x="10233" y="295618"/>
                  </a:lnTo>
                  <a:lnTo>
                    <a:pt x="10233" y="98543"/>
                  </a:lnTo>
                  <a:lnTo>
                    <a:pt x="10233" y="444084"/>
                  </a:lnTo>
                  <a:lnTo>
                    <a:pt x="11514" y="2914160"/>
                  </a:lnTo>
                  <a:lnTo>
                    <a:pt x="11514" y="2814315"/>
                  </a:lnTo>
                  <a:lnTo>
                    <a:pt x="11514" y="2914160"/>
                  </a:lnTo>
                  <a:lnTo>
                    <a:pt x="11514" y="345553"/>
                  </a:lnTo>
                  <a:lnTo>
                    <a:pt x="11514" y="394162"/>
                  </a:lnTo>
                  <a:lnTo>
                    <a:pt x="11514" y="345553"/>
                  </a:lnTo>
                  <a:lnTo>
                    <a:pt x="11514" y="444084"/>
                  </a:lnTo>
                  <a:lnTo>
                    <a:pt x="11514" y="394162"/>
                  </a:lnTo>
                  <a:lnTo>
                    <a:pt x="11514" y="444084"/>
                  </a:lnTo>
                  <a:lnTo>
                    <a:pt x="11514" y="295618"/>
                  </a:lnTo>
                  <a:lnTo>
                    <a:pt x="11514" y="345553"/>
                  </a:lnTo>
                  <a:lnTo>
                    <a:pt x="12795" y="394162"/>
                  </a:lnTo>
                  <a:lnTo>
                    <a:pt x="12795" y="247010"/>
                  </a:lnTo>
                  <a:lnTo>
                    <a:pt x="12795" y="295618"/>
                  </a:lnTo>
                  <a:lnTo>
                    <a:pt x="12795" y="148466"/>
                  </a:lnTo>
                  <a:lnTo>
                    <a:pt x="12795" y="295618"/>
                  </a:lnTo>
                  <a:lnTo>
                    <a:pt x="12795" y="0"/>
                  </a:lnTo>
                  <a:lnTo>
                    <a:pt x="14075" y="0"/>
                  </a:lnTo>
                  <a:lnTo>
                    <a:pt x="14075" y="247010"/>
                  </a:lnTo>
                  <a:lnTo>
                    <a:pt x="14075" y="0"/>
                  </a:lnTo>
                </a:path>
              </a:pathLst>
            </a:custGeom>
            <a:ln w="12802">
              <a:solidFill>
                <a:srgbClr val="7FCCFF"/>
              </a:solidFill>
            </a:ln>
          </p:spPr>
          <p:txBody>
            <a:bodyPr wrap="square" lIns="0" tIns="0" rIns="0" bIns="0" rtlCol="0"/>
            <a:lstStyle/>
            <a:p>
              <a:endParaRPr/>
            </a:p>
          </p:txBody>
        </p:sp>
        <p:sp>
          <p:nvSpPr>
            <p:cNvPr id="367" name="object 366"/>
            <p:cNvSpPr/>
            <p:nvPr/>
          </p:nvSpPr>
          <p:spPr>
            <a:xfrm>
              <a:off x="3942215" y="2167080"/>
              <a:ext cx="8659" cy="3007658"/>
            </a:xfrm>
            <a:custGeom>
              <a:avLst/>
              <a:gdLst/>
              <a:ahLst/>
              <a:cxnLst/>
              <a:rect l="l" t="t" r="r" b="b"/>
              <a:pathLst>
                <a:path w="9525" h="3408679">
                  <a:moveTo>
                    <a:pt x="0" y="148466"/>
                  </a:moveTo>
                  <a:lnTo>
                    <a:pt x="0" y="98543"/>
                  </a:lnTo>
                  <a:lnTo>
                    <a:pt x="0" y="3012704"/>
                  </a:lnTo>
                  <a:lnTo>
                    <a:pt x="0" y="0"/>
                  </a:lnTo>
                  <a:lnTo>
                    <a:pt x="0" y="3062626"/>
                  </a:lnTo>
                  <a:lnTo>
                    <a:pt x="0" y="98543"/>
                  </a:lnTo>
                  <a:lnTo>
                    <a:pt x="0" y="3012704"/>
                  </a:lnTo>
                  <a:lnTo>
                    <a:pt x="0" y="247010"/>
                  </a:lnTo>
                  <a:lnTo>
                    <a:pt x="0" y="3062626"/>
                  </a:lnTo>
                  <a:lnTo>
                    <a:pt x="0" y="444084"/>
                  </a:lnTo>
                  <a:lnTo>
                    <a:pt x="0" y="2962781"/>
                  </a:lnTo>
                  <a:lnTo>
                    <a:pt x="1280" y="444084"/>
                  </a:lnTo>
                  <a:lnTo>
                    <a:pt x="1280" y="592551"/>
                  </a:lnTo>
                  <a:lnTo>
                    <a:pt x="1280" y="247010"/>
                  </a:lnTo>
                  <a:lnTo>
                    <a:pt x="1280" y="592551"/>
                  </a:lnTo>
                  <a:lnTo>
                    <a:pt x="1280" y="345540"/>
                  </a:lnTo>
                  <a:lnTo>
                    <a:pt x="1280" y="444084"/>
                  </a:lnTo>
                  <a:lnTo>
                    <a:pt x="1280" y="345540"/>
                  </a:lnTo>
                  <a:lnTo>
                    <a:pt x="1280" y="444084"/>
                  </a:lnTo>
                  <a:lnTo>
                    <a:pt x="2561" y="592551"/>
                  </a:lnTo>
                  <a:lnTo>
                    <a:pt x="2561" y="444084"/>
                  </a:lnTo>
                  <a:lnTo>
                    <a:pt x="2561" y="542628"/>
                  </a:lnTo>
                  <a:lnTo>
                    <a:pt x="2561" y="494020"/>
                  </a:lnTo>
                  <a:lnTo>
                    <a:pt x="3842" y="542628"/>
                  </a:lnTo>
                  <a:lnTo>
                    <a:pt x="3842" y="3111247"/>
                  </a:lnTo>
                  <a:lnTo>
                    <a:pt x="3842" y="395476"/>
                  </a:lnTo>
                  <a:lnTo>
                    <a:pt x="3842" y="3309636"/>
                  </a:lnTo>
                  <a:lnTo>
                    <a:pt x="3842" y="296932"/>
                  </a:lnTo>
                  <a:lnTo>
                    <a:pt x="3842" y="3408180"/>
                  </a:lnTo>
                  <a:lnTo>
                    <a:pt x="3842" y="296932"/>
                  </a:lnTo>
                  <a:lnTo>
                    <a:pt x="3842" y="3358245"/>
                  </a:lnTo>
                  <a:lnTo>
                    <a:pt x="3842" y="197074"/>
                  </a:lnTo>
                  <a:lnTo>
                    <a:pt x="3842" y="3358245"/>
                  </a:lnTo>
                  <a:lnTo>
                    <a:pt x="3842" y="345540"/>
                  </a:lnTo>
                  <a:lnTo>
                    <a:pt x="3842" y="3209778"/>
                  </a:lnTo>
                  <a:lnTo>
                    <a:pt x="3842" y="3062626"/>
                  </a:lnTo>
                  <a:lnTo>
                    <a:pt x="5123" y="592551"/>
                  </a:lnTo>
                  <a:lnTo>
                    <a:pt x="5123" y="542628"/>
                  </a:lnTo>
                  <a:lnTo>
                    <a:pt x="5123" y="3012704"/>
                  </a:lnTo>
                  <a:lnTo>
                    <a:pt x="6403" y="592551"/>
                  </a:lnTo>
                  <a:lnTo>
                    <a:pt x="6403" y="444084"/>
                  </a:lnTo>
                  <a:lnTo>
                    <a:pt x="6403" y="542628"/>
                  </a:lnTo>
                  <a:lnTo>
                    <a:pt x="6403" y="494020"/>
                  </a:lnTo>
                  <a:lnTo>
                    <a:pt x="6403" y="542628"/>
                  </a:lnTo>
                  <a:lnTo>
                    <a:pt x="7684" y="542628"/>
                  </a:lnTo>
                  <a:lnTo>
                    <a:pt x="7684" y="3062626"/>
                  </a:lnTo>
                  <a:lnTo>
                    <a:pt x="7684" y="296932"/>
                  </a:lnTo>
                  <a:lnTo>
                    <a:pt x="7684" y="3209778"/>
                  </a:lnTo>
                  <a:lnTo>
                    <a:pt x="7684" y="3161170"/>
                  </a:lnTo>
                  <a:lnTo>
                    <a:pt x="8965" y="2962781"/>
                  </a:lnTo>
                  <a:lnTo>
                    <a:pt x="8965" y="247010"/>
                  </a:lnTo>
                  <a:lnTo>
                    <a:pt x="8965" y="3358245"/>
                  </a:lnTo>
                  <a:lnTo>
                    <a:pt x="8965" y="345540"/>
                  </a:lnTo>
                  <a:lnTo>
                    <a:pt x="8965" y="3408180"/>
                  </a:lnTo>
                </a:path>
              </a:pathLst>
            </a:custGeom>
            <a:ln w="12802">
              <a:solidFill>
                <a:srgbClr val="7FCCFF"/>
              </a:solidFill>
            </a:ln>
          </p:spPr>
          <p:txBody>
            <a:bodyPr wrap="square" lIns="0" tIns="0" rIns="0" bIns="0" rtlCol="0"/>
            <a:lstStyle/>
            <a:p>
              <a:endParaRPr/>
            </a:p>
          </p:txBody>
        </p:sp>
        <p:sp>
          <p:nvSpPr>
            <p:cNvPr id="368" name="object 367"/>
            <p:cNvSpPr/>
            <p:nvPr/>
          </p:nvSpPr>
          <p:spPr>
            <a:xfrm>
              <a:off x="3950366" y="2167080"/>
              <a:ext cx="12123" cy="3050241"/>
            </a:xfrm>
            <a:custGeom>
              <a:avLst/>
              <a:gdLst/>
              <a:ahLst/>
              <a:cxnLst/>
              <a:rect l="l" t="t" r="r" b="b"/>
              <a:pathLst>
                <a:path w="13335" h="3456940">
                  <a:moveTo>
                    <a:pt x="0" y="3408180"/>
                  </a:moveTo>
                  <a:lnTo>
                    <a:pt x="0" y="3456788"/>
                  </a:lnTo>
                  <a:lnTo>
                    <a:pt x="0" y="2962781"/>
                  </a:lnTo>
                  <a:lnTo>
                    <a:pt x="0" y="3209778"/>
                  </a:lnTo>
                  <a:lnTo>
                    <a:pt x="0" y="395476"/>
                  </a:lnTo>
                  <a:lnTo>
                    <a:pt x="0" y="3456788"/>
                  </a:lnTo>
                  <a:lnTo>
                    <a:pt x="0" y="3161170"/>
                  </a:lnTo>
                  <a:lnTo>
                    <a:pt x="0" y="3209778"/>
                  </a:lnTo>
                  <a:lnTo>
                    <a:pt x="0" y="3111247"/>
                  </a:lnTo>
                  <a:lnTo>
                    <a:pt x="0" y="3309636"/>
                  </a:lnTo>
                  <a:lnTo>
                    <a:pt x="0" y="2962781"/>
                  </a:lnTo>
                  <a:lnTo>
                    <a:pt x="0" y="3062626"/>
                  </a:lnTo>
                  <a:lnTo>
                    <a:pt x="0" y="3012704"/>
                  </a:lnTo>
                  <a:lnTo>
                    <a:pt x="0" y="3161170"/>
                  </a:lnTo>
                  <a:lnTo>
                    <a:pt x="0" y="2962781"/>
                  </a:lnTo>
                  <a:lnTo>
                    <a:pt x="1280" y="592551"/>
                  </a:lnTo>
                  <a:lnTo>
                    <a:pt x="1280" y="444084"/>
                  </a:lnTo>
                  <a:lnTo>
                    <a:pt x="1280" y="592551"/>
                  </a:lnTo>
                  <a:lnTo>
                    <a:pt x="1280" y="542628"/>
                  </a:lnTo>
                  <a:lnTo>
                    <a:pt x="3842" y="542628"/>
                  </a:lnTo>
                  <a:lnTo>
                    <a:pt x="3842" y="395476"/>
                  </a:lnTo>
                  <a:lnTo>
                    <a:pt x="3842" y="542628"/>
                  </a:lnTo>
                  <a:lnTo>
                    <a:pt x="3842" y="197074"/>
                  </a:lnTo>
                  <a:lnTo>
                    <a:pt x="3842" y="2962781"/>
                  </a:lnTo>
                  <a:lnTo>
                    <a:pt x="3842" y="0"/>
                  </a:lnTo>
                  <a:lnTo>
                    <a:pt x="3842" y="444084"/>
                  </a:lnTo>
                  <a:lnTo>
                    <a:pt x="3842" y="49922"/>
                  </a:lnTo>
                  <a:lnTo>
                    <a:pt x="3842" y="2962781"/>
                  </a:lnTo>
                  <a:lnTo>
                    <a:pt x="3842" y="444084"/>
                  </a:lnTo>
                  <a:lnTo>
                    <a:pt x="3842" y="494020"/>
                  </a:lnTo>
                  <a:lnTo>
                    <a:pt x="3842" y="247010"/>
                  </a:lnTo>
                  <a:lnTo>
                    <a:pt x="3842" y="444084"/>
                  </a:lnTo>
                  <a:lnTo>
                    <a:pt x="3842" y="395476"/>
                  </a:lnTo>
                  <a:lnTo>
                    <a:pt x="3842" y="592551"/>
                  </a:lnTo>
                  <a:lnTo>
                    <a:pt x="3842" y="395476"/>
                  </a:lnTo>
                  <a:lnTo>
                    <a:pt x="5123" y="542628"/>
                  </a:lnTo>
                  <a:lnTo>
                    <a:pt x="6403" y="542628"/>
                  </a:lnTo>
                  <a:lnTo>
                    <a:pt x="6403" y="592551"/>
                  </a:lnTo>
                  <a:lnTo>
                    <a:pt x="7684" y="592551"/>
                  </a:lnTo>
                  <a:lnTo>
                    <a:pt x="7684" y="494020"/>
                  </a:lnTo>
                  <a:lnTo>
                    <a:pt x="7684" y="592551"/>
                  </a:lnTo>
                  <a:lnTo>
                    <a:pt x="7684" y="345540"/>
                  </a:lnTo>
                  <a:lnTo>
                    <a:pt x="7684" y="542628"/>
                  </a:lnTo>
                  <a:lnTo>
                    <a:pt x="7684" y="395476"/>
                  </a:lnTo>
                  <a:lnTo>
                    <a:pt x="7684" y="2962781"/>
                  </a:lnTo>
                  <a:lnTo>
                    <a:pt x="7684" y="395476"/>
                  </a:lnTo>
                  <a:lnTo>
                    <a:pt x="7684" y="592551"/>
                  </a:lnTo>
                  <a:lnTo>
                    <a:pt x="7684" y="395476"/>
                  </a:lnTo>
                  <a:lnTo>
                    <a:pt x="8965" y="592551"/>
                  </a:lnTo>
                  <a:lnTo>
                    <a:pt x="8965" y="444084"/>
                  </a:lnTo>
                  <a:lnTo>
                    <a:pt x="8965" y="592551"/>
                  </a:lnTo>
                  <a:lnTo>
                    <a:pt x="8965" y="197074"/>
                  </a:lnTo>
                  <a:lnTo>
                    <a:pt x="8965" y="542628"/>
                  </a:lnTo>
                  <a:lnTo>
                    <a:pt x="8965" y="197074"/>
                  </a:lnTo>
                  <a:lnTo>
                    <a:pt x="8965" y="444084"/>
                  </a:lnTo>
                  <a:lnTo>
                    <a:pt x="8965" y="345540"/>
                  </a:lnTo>
                  <a:lnTo>
                    <a:pt x="8965" y="444084"/>
                  </a:lnTo>
                  <a:lnTo>
                    <a:pt x="10246" y="592551"/>
                  </a:lnTo>
                  <a:lnTo>
                    <a:pt x="11526" y="542628"/>
                  </a:lnTo>
                  <a:lnTo>
                    <a:pt x="11526" y="444084"/>
                  </a:lnTo>
                  <a:lnTo>
                    <a:pt x="11526" y="542628"/>
                  </a:lnTo>
                  <a:lnTo>
                    <a:pt x="11526" y="296932"/>
                  </a:lnTo>
                  <a:lnTo>
                    <a:pt x="11526" y="542628"/>
                  </a:lnTo>
                  <a:lnTo>
                    <a:pt x="11526" y="296932"/>
                  </a:lnTo>
                  <a:lnTo>
                    <a:pt x="11526" y="395476"/>
                  </a:lnTo>
                  <a:lnTo>
                    <a:pt x="11526" y="296932"/>
                  </a:lnTo>
                  <a:lnTo>
                    <a:pt x="11526" y="444084"/>
                  </a:lnTo>
                  <a:lnTo>
                    <a:pt x="11526" y="345540"/>
                  </a:lnTo>
                  <a:lnTo>
                    <a:pt x="11526" y="444084"/>
                  </a:lnTo>
                  <a:lnTo>
                    <a:pt x="11526" y="148466"/>
                  </a:lnTo>
                  <a:lnTo>
                    <a:pt x="11526" y="542628"/>
                  </a:lnTo>
                  <a:lnTo>
                    <a:pt x="11526" y="444084"/>
                  </a:lnTo>
                  <a:lnTo>
                    <a:pt x="11526" y="494020"/>
                  </a:lnTo>
                  <a:lnTo>
                    <a:pt x="12795" y="542628"/>
                  </a:lnTo>
                  <a:lnTo>
                    <a:pt x="12795" y="592551"/>
                  </a:lnTo>
                  <a:lnTo>
                    <a:pt x="12795" y="542628"/>
                  </a:lnTo>
                </a:path>
              </a:pathLst>
            </a:custGeom>
            <a:ln w="12802">
              <a:solidFill>
                <a:srgbClr val="7FCCFF"/>
              </a:solidFill>
            </a:ln>
          </p:spPr>
          <p:txBody>
            <a:bodyPr wrap="square" lIns="0" tIns="0" rIns="0" bIns="0" rtlCol="0"/>
            <a:lstStyle/>
            <a:p>
              <a:endParaRPr/>
            </a:p>
          </p:txBody>
        </p:sp>
        <p:sp>
          <p:nvSpPr>
            <p:cNvPr id="369" name="object 368"/>
            <p:cNvSpPr/>
            <p:nvPr/>
          </p:nvSpPr>
          <p:spPr>
            <a:xfrm>
              <a:off x="3961998" y="2080130"/>
              <a:ext cx="8659" cy="2876550"/>
            </a:xfrm>
            <a:custGeom>
              <a:avLst/>
              <a:gdLst/>
              <a:ahLst/>
              <a:cxnLst/>
              <a:rect l="l" t="t" r="r" b="b"/>
              <a:pathLst>
                <a:path w="9525" h="3260090">
                  <a:moveTo>
                    <a:pt x="0" y="641172"/>
                  </a:moveTo>
                  <a:lnTo>
                    <a:pt x="0" y="691094"/>
                  </a:lnTo>
                  <a:lnTo>
                    <a:pt x="0" y="295618"/>
                  </a:lnTo>
                  <a:lnTo>
                    <a:pt x="0" y="691094"/>
                  </a:lnTo>
                  <a:lnTo>
                    <a:pt x="0" y="48621"/>
                  </a:lnTo>
                  <a:lnTo>
                    <a:pt x="0" y="592564"/>
                  </a:lnTo>
                  <a:lnTo>
                    <a:pt x="0" y="48621"/>
                  </a:lnTo>
                  <a:lnTo>
                    <a:pt x="0" y="691094"/>
                  </a:lnTo>
                  <a:lnTo>
                    <a:pt x="0" y="0"/>
                  </a:lnTo>
                  <a:lnTo>
                    <a:pt x="0" y="444084"/>
                  </a:lnTo>
                  <a:lnTo>
                    <a:pt x="0" y="295618"/>
                  </a:lnTo>
                  <a:lnTo>
                    <a:pt x="0" y="395476"/>
                  </a:lnTo>
                  <a:lnTo>
                    <a:pt x="1280" y="641172"/>
                  </a:lnTo>
                  <a:lnTo>
                    <a:pt x="1280" y="592564"/>
                  </a:lnTo>
                  <a:lnTo>
                    <a:pt x="2574" y="592564"/>
                  </a:lnTo>
                  <a:lnTo>
                    <a:pt x="2574" y="641172"/>
                  </a:lnTo>
                  <a:lnTo>
                    <a:pt x="2574" y="395476"/>
                  </a:lnTo>
                  <a:lnTo>
                    <a:pt x="2574" y="542628"/>
                  </a:lnTo>
                  <a:lnTo>
                    <a:pt x="2574" y="247010"/>
                  </a:lnTo>
                  <a:lnTo>
                    <a:pt x="2574" y="395476"/>
                  </a:lnTo>
                  <a:lnTo>
                    <a:pt x="2574" y="197087"/>
                  </a:lnTo>
                  <a:lnTo>
                    <a:pt x="2574" y="542628"/>
                  </a:lnTo>
                  <a:lnTo>
                    <a:pt x="2574" y="247010"/>
                  </a:lnTo>
                  <a:lnTo>
                    <a:pt x="2574" y="691094"/>
                  </a:lnTo>
                  <a:lnTo>
                    <a:pt x="2574" y="247010"/>
                  </a:lnTo>
                  <a:lnTo>
                    <a:pt x="2574" y="494020"/>
                  </a:lnTo>
                  <a:lnTo>
                    <a:pt x="2574" y="345553"/>
                  </a:lnTo>
                  <a:lnTo>
                    <a:pt x="2574" y="691094"/>
                  </a:lnTo>
                  <a:lnTo>
                    <a:pt x="2574" y="494020"/>
                  </a:lnTo>
                  <a:lnTo>
                    <a:pt x="2574" y="691094"/>
                  </a:lnTo>
                  <a:lnTo>
                    <a:pt x="3842" y="592564"/>
                  </a:lnTo>
                  <a:lnTo>
                    <a:pt x="3842" y="395476"/>
                  </a:lnTo>
                  <a:lnTo>
                    <a:pt x="3842" y="691094"/>
                  </a:lnTo>
                  <a:lnTo>
                    <a:pt x="3842" y="247010"/>
                  </a:lnTo>
                  <a:lnTo>
                    <a:pt x="3842" y="641172"/>
                  </a:lnTo>
                  <a:lnTo>
                    <a:pt x="5123" y="542628"/>
                  </a:lnTo>
                  <a:lnTo>
                    <a:pt x="5123" y="247010"/>
                  </a:lnTo>
                  <a:lnTo>
                    <a:pt x="5123" y="691094"/>
                  </a:lnTo>
                  <a:lnTo>
                    <a:pt x="5123" y="444084"/>
                  </a:lnTo>
                  <a:lnTo>
                    <a:pt x="5123" y="641172"/>
                  </a:lnTo>
                  <a:lnTo>
                    <a:pt x="5123" y="444084"/>
                  </a:lnTo>
                  <a:lnTo>
                    <a:pt x="5123" y="641172"/>
                  </a:lnTo>
                  <a:lnTo>
                    <a:pt x="5123" y="542628"/>
                  </a:lnTo>
                  <a:lnTo>
                    <a:pt x="6403" y="691094"/>
                  </a:lnTo>
                  <a:lnTo>
                    <a:pt x="6403" y="494020"/>
                  </a:lnTo>
                  <a:lnTo>
                    <a:pt x="6403" y="592564"/>
                  </a:lnTo>
                  <a:lnTo>
                    <a:pt x="6403" y="295618"/>
                  </a:lnTo>
                  <a:lnTo>
                    <a:pt x="6403" y="494020"/>
                  </a:lnTo>
                  <a:lnTo>
                    <a:pt x="6403" y="395476"/>
                  </a:lnTo>
                  <a:lnTo>
                    <a:pt x="6403" y="3209791"/>
                  </a:lnTo>
                  <a:lnTo>
                    <a:pt x="6403" y="3061325"/>
                  </a:lnTo>
                  <a:lnTo>
                    <a:pt x="7684" y="494020"/>
                  </a:lnTo>
                  <a:lnTo>
                    <a:pt x="7684" y="345553"/>
                  </a:lnTo>
                  <a:lnTo>
                    <a:pt x="7684" y="3259714"/>
                  </a:lnTo>
                  <a:lnTo>
                    <a:pt x="7684" y="295618"/>
                  </a:lnTo>
                  <a:lnTo>
                    <a:pt x="7684" y="3209791"/>
                  </a:lnTo>
                  <a:lnTo>
                    <a:pt x="7684" y="444084"/>
                  </a:lnTo>
                  <a:lnTo>
                    <a:pt x="7684" y="3259714"/>
                  </a:lnTo>
                  <a:lnTo>
                    <a:pt x="7684" y="542628"/>
                  </a:lnTo>
                  <a:lnTo>
                    <a:pt x="7684" y="3161170"/>
                  </a:lnTo>
                  <a:lnTo>
                    <a:pt x="7684" y="3061325"/>
                  </a:lnTo>
                  <a:lnTo>
                    <a:pt x="8965" y="691094"/>
                  </a:lnTo>
                  <a:lnTo>
                    <a:pt x="8965" y="494020"/>
                  </a:lnTo>
                  <a:lnTo>
                    <a:pt x="8965" y="592564"/>
                  </a:lnTo>
                  <a:lnTo>
                    <a:pt x="8965" y="444084"/>
                  </a:lnTo>
                  <a:lnTo>
                    <a:pt x="8965" y="641172"/>
                  </a:lnTo>
                  <a:lnTo>
                    <a:pt x="8965" y="295618"/>
                  </a:lnTo>
                </a:path>
              </a:pathLst>
            </a:custGeom>
            <a:ln w="12802">
              <a:solidFill>
                <a:srgbClr val="7FCCFF"/>
              </a:solidFill>
            </a:ln>
          </p:spPr>
          <p:txBody>
            <a:bodyPr wrap="square" lIns="0" tIns="0" rIns="0" bIns="0" rtlCol="0"/>
            <a:lstStyle/>
            <a:p>
              <a:endParaRPr/>
            </a:p>
          </p:txBody>
        </p:sp>
        <p:sp>
          <p:nvSpPr>
            <p:cNvPr id="370" name="object 369"/>
            <p:cNvSpPr/>
            <p:nvPr/>
          </p:nvSpPr>
          <p:spPr>
            <a:xfrm>
              <a:off x="3970148" y="2298082"/>
              <a:ext cx="10968" cy="2789704"/>
            </a:xfrm>
            <a:custGeom>
              <a:avLst/>
              <a:gdLst/>
              <a:ahLst/>
              <a:cxnLst/>
              <a:rect l="l" t="t" r="r" b="b"/>
              <a:pathLst>
                <a:path w="12064" h="3161665">
                  <a:moveTo>
                    <a:pt x="0" y="48608"/>
                  </a:moveTo>
                  <a:lnTo>
                    <a:pt x="0" y="444084"/>
                  </a:lnTo>
                  <a:lnTo>
                    <a:pt x="0" y="247010"/>
                  </a:lnTo>
                  <a:lnTo>
                    <a:pt x="0" y="394162"/>
                  </a:lnTo>
                  <a:lnTo>
                    <a:pt x="0" y="48608"/>
                  </a:lnTo>
                  <a:lnTo>
                    <a:pt x="0" y="247010"/>
                  </a:lnTo>
                  <a:lnTo>
                    <a:pt x="0" y="148466"/>
                  </a:lnTo>
                  <a:lnTo>
                    <a:pt x="0" y="394162"/>
                  </a:lnTo>
                  <a:lnTo>
                    <a:pt x="0" y="247010"/>
                  </a:lnTo>
                  <a:lnTo>
                    <a:pt x="0" y="444084"/>
                  </a:lnTo>
                  <a:lnTo>
                    <a:pt x="0" y="394162"/>
                  </a:lnTo>
                  <a:lnTo>
                    <a:pt x="2561" y="394162"/>
                  </a:lnTo>
                  <a:lnTo>
                    <a:pt x="2561" y="247010"/>
                  </a:lnTo>
                  <a:lnTo>
                    <a:pt x="2561" y="394162"/>
                  </a:lnTo>
                  <a:lnTo>
                    <a:pt x="2561" y="197074"/>
                  </a:lnTo>
                  <a:lnTo>
                    <a:pt x="2561" y="2914160"/>
                  </a:lnTo>
                  <a:lnTo>
                    <a:pt x="2561" y="98543"/>
                  </a:lnTo>
                  <a:lnTo>
                    <a:pt x="2561" y="3012704"/>
                  </a:lnTo>
                  <a:lnTo>
                    <a:pt x="2561" y="48608"/>
                  </a:lnTo>
                  <a:lnTo>
                    <a:pt x="2561" y="3161170"/>
                  </a:lnTo>
                  <a:lnTo>
                    <a:pt x="2561" y="48608"/>
                  </a:lnTo>
                  <a:lnTo>
                    <a:pt x="2561" y="3161170"/>
                  </a:lnTo>
                  <a:lnTo>
                    <a:pt x="2561" y="98543"/>
                  </a:lnTo>
                  <a:lnTo>
                    <a:pt x="2561" y="3012704"/>
                  </a:lnTo>
                  <a:lnTo>
                    <a:pt x="2561" y="295618"/>
                  </a:lnTo>
                  <a:lnTo>
                    <a:pt x="2561" y="2962781"/>
                  </a:lnTo>
                  <a:lnTo>
                    <a:pt x="3842" y="2814315"/>
                  </a:lnTo>
                  <a:lnTo>
                    <a:pt x="5123" y="394162"/>
                  </a:lnTo>
                  <a:lnTo>
                    <a:pt x="5123" y="2914160"/>
                  </a:lnTo>
                  <a:lnTo>
                    <a:pt x="5123" y="2814315"/>
                  </a:lnTo>
                  <a:lnTo>
                    <a:pt x="6403" y="444084"/>
                  </a:lnTo>
                  <a:lnTo>
                    <a:pt x="6403" y="394162"/>
                  </a:lnTo>
                  <a:lnTo>
                    <a:pt x="6403" y="2814315"/>
                  </a:lnTo>
                  <a:lnTo>
                    <a:pt x="6403" y="247010"/>
                  </a:lnTo>
                  <a:lnTo>
                    <a:pt x="6403" y="3012704"/>
                  </a:lnTo>
                  <a:lnTo>
                    <a:pt x="6403" y="48608"/>
                  </a:lnTo>
                  <a:lnTo>
                    <a:pt x="6403" y="3161170"/>
                  </a:lnTo>
                  <a:lnTo>
                    <a:pt x="6403" y="2814315"/>
                  </a:lnTo>
                  <a:lnTo>
                    <a:pt x="6403" y="2914160"/>
                  </a:lnTo>
                  <a:lnTo>
                    <a:pt x="6403" y="48608"/>
                  </a:lnTo>
                  <a:lnTo>
                    <a:pt x="6403" y="3111247"/>
                  </a:lnTo>
                  <a:lnTo>
                    <a:pt x="6403" y="3012704"/>
                  </a:lnTo>
                  <a:lnTo>
                    <a:pt x="7684" y="2814315"/>
                  </a:lnTo>
                  <a:lnTo>
                    <a:pt x="7684" y="2914160"/>
                  </a:lnTo>
                  <a:lnTo>
                    <a:pt x="7684" y="0"/>
                  </a:lnTo>
                  <a:lnTo>
                    <a:pt x="7684" y="3161170"/>
                  </a:lnTo>
                  <a:lnTo>
                    <a:pt x="7684" y="2814315"/>
                  </a:lnTo>
                  <a:lnTo>
                    <a:pt x="7684" y="2864237"/>
                  </a:lnTo>
                  <a:lnTo>
                    <a:pt x="7684" y="247010"/>
                  </a:lnTo>
                  <a:lnTo>
                    <a:pt x="7684" y="3061312"/>
                  </a:lnTo>
                  <a:lnTo>
                    <a:pt x="7684" y="2814315"/>
                  </a:lnTo>
                  <a:lnTo>
                    <a:pt x="7684" y="2914160"/>
                  </a:lnTo>
                  <a:lnTo>
                    <a:pt x="7684" y="2814315"/>
                  </a:lnTo>
                  <a:lnTo>
                    <a:pt x="7684" y="2864237"/>
                  </a:lnTo>
                  <a:lnTo>
                    <a:pt x="8965" y="2814315"/>
                  </a:lnTo>
                  <a:lnTo>
                    <a:pt x="8965" y="2914160"/>
                  </a:lnTo>
                  <a:lnTo>
                    <a:pt x="8965" y="2814315"/>
                  </a:lnTo>
                  <a:lnTo>
                    <a:pt x="10246" y="2814315"/>
                  </a:lnTo>
                  <a:lnTo>
                    <a:pt x="10246" y="394162"/>
                  </a:lnTo>
                  <a:lnTo>
                    <a:pt x="11526" y="444084"/>
                  </a:lnTo>
                  <a:lnTo>
                    <a:pt x="11526" y="394162"/>
                  </a:lnTo>
                  <a:lnTo>
                    <a:pt x="11526" y="2814315"/>
                  </a:lnTo>
                  <a:lnTo>
                    <a:pt x="11526" y="197074"/>
                  </a:lnTo>
                </a:path>
              </a:pathLst>
            </a:custGeom>
            <a:ln w="12802">
              <a:solidFill>
                <a:srgbClr val="7FCCFF"/>
              </a:solidFill>
            </a:ln>
          </p:spPr>
          <p:txBody>
            <a:bodyPr wrap="square" lIns="0" tIns="0" rIns="0" bIns="0" rtlCol="0"/>
            <a:lstStyle/>
            <a:p>
              <a:endParaRPr/>
            </a:p>
          </p:txBody>
        </p:sp>
        <p:sp>
          <p:nvSpPr>
            <p:cNvPr id="371" name="object 370"/>
            <p:cNvSpPr/>
            <p:nvPr/>
          </p:nvSpPr>
          <p:spPr>
            <a:xfrm>
              <a:off x="3980627" y="2298080"/>
              <a:ext cx="10968" cy="2745441"/>
            </a:xfrm>
            <a:custGeom>
              <a:avLst/>
              <a:gdLst/>
              <a:ahLst/>
              <a:cxnLst/>
              <a:rect l="l" t="t" r="r" b="b"/>
              <a:pathLst>
                <a:path w="12064" h="3111500">
                  <a:moveTo>
                    <a:pt x="0" y="197074"/>
                  </a:moveTo>
                  <a:lnTo>
                    <a:pt x="0" y="2914160"/>
                  </a:lnTo>
                  <a:lnTo>
                    <a:pt x="0" y="0"/>
                  </a:lnTo>
                  <a:lnTo>
                    <a:pt x="0" y="2962768"/>
                  </a:lnTo>
                  <a:lnTo>
                    <a:pt x="0" y="98543"/>
                  </a:lnTo>
                  <a:lnTo>
                    <a:pt x="0" y="3111247"/>
                  </a:lnTo>
                  <a:lnTo>
                    <a:pt x="0" y="3012704"/>
                  </a:lnTo>
                  <a:lnTo>
                    <a:pt x="0" y="3061312"/>
                  </a:lnTo>
                  <a:lnTo>
                    <a:pt x="0" y="444084"/>
                  </a:lnTo>
                  <a:lnTo>
                    <a:pt x="0" y="3111247"/>
                  </a:lnTo>
                  <a:lnTo>
                    <a:pt x="0" y="2814315"/>
                  </a:lnTo>
                  <a:lnTo>
                    <a:pt x="0" y="2914160"/>
                  </a:lnTo>
                  <a:lnTo>
                    <a:pt x="0" y="345553"/>
                  </a:lnTo>
                  <a:lnTo>
                    <a:pt x="0" y="2914160"/>
                  </a:lnTo>
                  <a:lnTo>
                    <a:pt x="0" y="394162"/>
                  </a:lnTo>
                  <a:lnTo>
                    <a:pt x="2561" y="2814315"/>
                  </a:lnTo>
                  <a:lnTo>
                    <a:pt x="3842" y="2814315"/>
                  </a:lnTo>
                  <a:lnTo>
                    <a:pt x="3842" y="394162"/>
                  </a:lnTo>
                  <a:lnTo>
                    <a:pt x="3842" y="2914160"/>
                  </a:lnTo>
                  <a:lnTo>
                    <a:pt x="3842" y="345553"/>
                  </a:lnTo>
                  <a:lnTo>
                    <a:pt x="3842" y="2962768"/>
                  </a:lnTo>
                  <a:lnTo>
                    <a:pt x="3842" y="394162"/>
                  </a:lnTo>
                  <a:lnTo>
                    <a:pt x="3842" y="3012704"/>
                  </a:lnTo>
                  <a:lnTo>
                    <a:pt x="3842" y="295618"/>
                  </a:lnTo>
                  <a:lnTo>
                    <a:pt x="3842" y="2914160"/>
                  </a:lnTo>
                  <a:lnTo>
                    <a:pt x="5123" y="295618"/>
                  </a:lnTo>
                  <a:lnTo>
                    <a:pt x="5123" y="98543"/>
                  </a:lnTo>
                  <a:lnTo>
                    <a:pt x="5123" y="2864237"/>
                  </a:lnTo>
                  <a:lnTo>
                    <a:pt x="5123" y="197074"/>
                  </a:lnTo>
                  <a:lnTo>
                    <a:pt x="5123" y="444084"/>
                  </a:lnTo>
                  <a:lnTo>
                    <a:pt x="5123" y="295618"/>
                  </a:lnTo>
                  <a:lnTo>
                    <a:pt x="5123" y="444084"/>
                  </a:lnTo>
                  <a:lnTo>
                    <a:pt x="6403" y="394162"/>
                  </a:lnTo>
                  <a:lnTo>
                    <a:pt x="6403" y="295618"/>
                  </a:lnTo>
                  <a:lnTo>
                    <a:pt x="6403" y="394162"/>
                  </a:lnTo>
                  <a:lnTo>
                    <a:pt x="7672" y="295618"/>
                  </a:lnTo>
                  <a:lnTo>
                    <a:pt x="7672" y="247010"/>
                  </a:lnTo>
                  <a:lnTo>
                    <a:pt x="7672" y="444084"/>
                  </a:lnTo>
                  <a:lnTo>
                    <a:pt x="7672" y="247010"/>
                  </a:lnTo>
                  <a:lnTo>
                    <a:pt x="7672" y="2814315"/>
                  </a:lnTo>
                  <a:lnTo>
                    <a:pt x="8965" y="444084"/>
                  </a:lnTo>
                  <a:lnTo>
                    <a:pt x="8965" y="197074"/>
                  </a:lnTo>
                  <a:lnTo>
                    <a:pt x="8965" y="295618"/>
                  </a:lnTo>
                  <a:lnTo>
                    <a:pt x="8965" y="197074"/>
                  </a:lnTo>
                  <a:lnTo>
                    <a:pt x="8965" y="2962768"/>
                  </a:lnTo>
                  <a:lnTo>
                    <a:pt x="8965" y="247010"/>
                  </a:lnTo>
                  <a:lnTo>
                    <a:pt x="8965" y="2914160"/>
                  </a:lnTo>
                  <a:lnTo>
                    <a:pt x="8965" y="48608"/>
                  </a:lnTo>
                  <a:lnTo>
                    <a:pt x="8965" y="2814315"/>
                  </a:lnTo>
                  <a:lnTo>
                    <a:pt x="8965" y="345553"/>
                  </a:lnTo>
                  <a:lnTo>
                    <a:pt x="8965" y="2914160"/>
                  </a:lnTo>
                  <a:lnTo>
                    <a:pt x="8965" y="2814315"/>
                  </a:lnTo>
                  <a:lnTo>
                    <a:pt x="11514" y="444084"/>
                  </a:lnTo>
                  <a:lnTo>
                    <a:pt x="11514" y="394162"/>
                  </a:lnTo>
                  <a:lnTo>
                    <a:pt x="11514" y="2914160"/>
                  </a:lnTo>
                  <a:lnTo>
                    <a:pt x="11514" y="295618"/>
                  </a:lnTo>
                  <a:lnTo>
                    <a:pt x="11514" y="2864237"/>
                  </a:lnTo>
                  <a:lnTo>
                    <a:pt x="11514" y="295618"/>
                  </a:lnTo>
                  <a:lnTo>
                    <a:pt x="11514" y="2914160"/>
                  </a:lnTo>
                  <a:lnTo>
                    <a:pt x="11514" y="394162"/>
                  </a:lnTo>
                  <a:lnTo>
                    <a:pt x="11514" y="2914160"/>
                  </a:lnTo>
                  <a:lnTo>
                    <a:pt x="11514" y="2814315"/>
                  </a:lnTo>
                </a:path>
              </a:pathLst>
            </a:custGeom>
            <a:ln w="12802">
              <a:solidFill>
                <a:srgbClr val="7FCCFF"/>
              </a:solidFill>
            </a:ln>
          </p:spPr>
          <p:txBody>
            <a:bodyPr wrap="square" lIns="0" tIns="0" rIns="0" bIns="0" rtlCol="0"/>
            <a:lstStyle/>
            <a:p>
              <a:endParaRPr/>
            </a:p>
          </p:txBody>
        </p:sp>
        <p:sp>
          <p:nvSpPr>
            <p:cNvPr id="372" name="object 371"/>
            <p:cNvSpPr/>
            <p:nvPr/>
          </p:nvSpPr>
          <p:spPr>
            <a:xfrm>
              <a:off x="3991094" y="2211131"/>
              <a:ext cx="9814" cy="2832287"/>
            </a:xfrm>
            <a:custGeom>
              <a:avLst/>
              <a:gdLst/>
              <a:ahLst/>
              <a:cxnLst/>
              <a:rect l="l" t="t" r="r" b="b"/>
              <a:pathLst>
                <a:path w="10795" h="3209925">
                  <a:moveTo>
                    <a:pt x="0" y="2912858"/>
                  </a:moveTo>
                  <a:lnTo>
                    <a:pt x="0" y="444097"/>
                  </a:lnTo>
                  <a:lnTo>
                    <a:pt x="0" y="542628"/>
                  </a:lnTo>
                  <a:lnTo>
                    <a:pt x="0" y="492705"/>
                  </a:lnTo>
                  <a:lnTo>
                    <a:pt x="1293" y="492705"/>
                  </a:lnTo>
                  <a:lnTo>
                    <a:pt x="1293" y="345553"/>
                  </a:lnTo>
                  <a:lnTo>
                    <a:pt x="1293" y="492705"/>
                  </a:lnTo>
                  <a:lnTo>
                    <a:pt x="1293" y="147151"/>
                  </a:lnTo>
                  <a:lnTo>
                    <a:pt x="1293" y="542628"/>
                  </a:lnTo>
                  <a:lnTo>
                    <a:pt x="1293" y="295618"/>
                  </a:lnTo>
                  <a:lnTo>
                    <a:pt x="1293" y="2962781"/>
                  </a:lnTo>
                  <a:lnTo>
                    <a:pt x="1293" y="345553"/>
                  </a:lnTo>
                  <a:lnTo>
                    <a:pt x="1293" y="3061325"/>
                  </a:lnTo>
                  <a:lnTo>
                    <a:pt x="1293" y="2912858"/>
                  </a:lnTo>
                  <a:lnTo>
                    <a:pt x="2561" y="492705"/>
                  </a:lnTo>
                  <a:lnTo>
                    <a:pt x="2561" y="345553"/>
                  </a:lnTo>
                  <a:lnTo>
                    <a:pt x="2561" y="3012704"/>
                  </a:lnTo>
                  <a:lnTo>
                    <a:pt x="2561" y="492705"/>
                  </a:lnTo>
                  <a:lnTo>
                    <a:pt x="2561" y="3061325"/>
                  </a:lnTo>
                  <a:lnTo>
                    <a:pt x="2561" y="542628"/>
                  </a:lnTo>
                  <a:lnTo>
                    <a:pt x="3842" y="492705"/>
                  </a:lnTo>
                  <a:lnTo>
                    <a:pt x="3842" y="345553"/>
                  </a:lnTo>
                  <a:lnTo>
                    <a:pt x="3842" y="2912858"/>
                  </a:lnTo>
                  <a:lnTo>
                    <a:pt x="3842" y="98543"/>
                  </a:lnTo>
                  <a:lnTo>
                    <a:pt x="3842" y="394162"/>
                  </a:lnTo>
                  <a:lnTo>
                    <a:pt x="3842" y="48621"/>
                  </a:lnTo>
                  <a:lnTo>
                    <a:pt x="3842" y="394162"/>
                  </a:lnTo>
                  <a:lnTo>
                    <a:pt x="5123" y="2912858"/>
                  </a:lnTo>
                  <a:lnTo>
                    <a:pt x="5123" y="0"/>
                  </a:lnTo>
                  <a:lnTo>
                    <a:pt x="5123" y="542628"/>
                  </a:lnTo>
                  <a:lnTo>
                    <a:pt x="5123" y="48621"/>
                  </a:lnTo>
                  <a:lnTo>
                    <a:pt x="5123" y="295618"/>
                  </a:lnTo>
                  <a:lnTo>
                    <a:pt x="5123" y="197087"/>
                  </a:lnTo>
                  <a:lnTo>
                    <a:pt x="5123" y="542628"/>
                  </a:lnTo>
                  <a:lnTo>
                    <a:pt x="5123" y="492705"/>
                  </a:lnTo>
                  <a:lnTo>
                    <a:pt x="6403" y="542628"/>
                  </a:lnTo>
                  <a:lnTo>
                    <a:pt x="6403" y="394162"/>
                  </a:lnTo>
                  <a:lnTo>
                    <a:pt x="6403" y="542628"/>
                  </a:lnTo>
                  <a:lnTo>
                    <a:pt x="6403" y="345553"/>
                  </a:lnTo>
                  <a:lnTo>
                    <a:pt x="6403" y="394162"/>
                  </a:lnTo>
                  <a:lnTo>
                    <a:pt x="6403" y="247010"/>
                  </a:lnTo>
                  <a:lnTo>
                    <a:pt x="6403" y="345553"/>
                  </a:lnTo>
                  <a:lnTo>
                    <a:pt x="6403" y="247010"/>
                  </a:lnTo>
                  <a:lnTo>
                    <a:pt x="6403" y="492705"/>
                  </a:lnTo>
                  <a:lnTo>
                    <a:pt x="6403" y="394162"/>
                  </a:lnTo>
                  <a:lnTo>
                    <a:pt x="8965" y="492705"/>
                  </a:lnTo>
                  <a:lnTo>
                    <a:pt x="8965" y="295618"/>
                  </a:lnTo>
                  <a:lnTo>
                    <a:pt x="8965" y="3012704"/>
                  </a:lnTo>
                  <a:lnTo>
                    <a:pt x="8965" y="197087"/>
                  </a:lnTo>
                  <a:lnTo>
                    <a:pt x="8965" y="3159856"/>
                  </a:lnTo>
                  <a:lnTo>
                    <a:pt x="8965" y="147151"/>
                  </a:lnTo>
                  <a:lnTo>
                    <a:pt x="8965" y="3209791"/>
                  </a:lnTo>
                  <a:lnTo>
                    <a:pt x="8965" y="98543"/>
                  </a:lnTo>
                  <a:lnTo>
                    <a:pt x="8965" y="3012704"/>
                  </a:lnTo>
                  <a:lnTo>
                    <a:pt x="8965" y="147151"/>
                  </a:lnTo>
                  <a:lnTo>
                    <a:pt x="8965" y="2912858"/>
                  </a:lnTo>
                  <a:lnTo>
                    <a:pt x="8965" y="394162"/>
                  </a:lnTo>
                  <a:lnTo>
                    <a:pt x="10246" y="542628"/>
                  </a:lnTo>
                  <a:lnTo>
                    <a:pt x="10246" y="492705"/>
                  </a:lnTo>
                  <a:lnTo>
                    <a:pt x="10246" y="542628"/>
                  </a:lnTo>
                  <a:lnTo>
                    <a:pt x="10246" y="492705"/>
                  </a:lnTo>
                  <a:lnTo>
                    <a:pt x="10246" y="2912858"/>
                  </a:lnTo>
                  <a:lnTo>
                    <a:pt x="10246" y="542628"/>
                  </a:lnTo>
                </a:path>
              </a:pathLst>
            </a:custGeom>
            <a:ln w="12802">
              <a:solidFill>
                <a:srgbClr val="7FCCFF"/>
              </a:solidFill>
            </a:ln>
          </p:spPr>
          <p:txBody>
            <a:bodyPr wrap="square" lIns="0" tIns="0" rIns="0" bIns="0" rtlCol="0"/>
            <a:lstStyle/>
            <a:p>
              <a:endParaRPr/>
            </a:p>
          </p:txBody>
        </p:sp>
        <p:sp>
          <p:nvSpPr>
            <p:cNvPr id="373" name="object 372"/>
            <p:cNvSpPr/>
            <p:nvPr/>
          </p:nvSpPr>
          <p:spPr>
            <a:xfrm>
              <a:off x="4000410" y="2254031"/>
              <a:ext cx="12123" cy="2876550"/>
            </a:xfrm>
            <a:custGeom>
              <a:avLst/>
              <a:gdLst/>
              <a:ahLst/>
              <a:cxnLst/>
              <a:rect l="l" t="t" r="r" b="b"/>
              <a:pathLst>
                <a:path w="13335" h="3260090">
                  <a:moveTo>
                    <a:pt x="0" y="494007"/>
                  </a:moveTo>
                  <a:lnTo>
                    <a:pt x="1280" y="2864237"/>
                  </a:lnTo>
                  <a:lnTo>
                    <a:pt x="1280" y="296932"/>
                  </a:lnTo>
                  <a:lnTo>
                    <a:pt x="1280" y="444084"/>
                  </a:lnTo>
                  <a:lnTo>
                    <a:pt x="1280" y="345540"/>
                  </a:lnTo>
                  <a:lnTo>
                    <a:pt x="1280" y="444084"/>
                  </a:lnTo>
                  <a:lnTo>
                    <a:pt x="2561" y="345540"/>
                  </a:lnTo>
                  <a:lnTo>
                    <a:pt x="2561" y="395476"/>
                  </a:lnTo>
                  <a:lnTo>
                    <a:pt x="2561" y="98530"/>
                  </a:lnTo>
                  <a:lnTo>
                    <a:pt x="2561" y="2964082"/>
                  </a:lnTo>
                  <a:lnTo>
                    <a:pt x="2561" y="49922"/>
                  </a:lnTo>
                  <a:lnTo>
                    <a:pt x="2561" y="3062626"/>
                  </a:lnTo>
                  <a:lnTo>
                    <a:pt x="2561" y="2864237"/>
                  </a:lnTo>
                  <a:lnTo>
                    <a:pt x="2561" y="2914160"/>
                  </a:lnTo>
                  <a:lnTo>
                    <a:pt x="2561" y="148466"/>
                  </a:lnTo>
                  <a:lnTo>
                    <a:pt x="2561" y="3211093"/>
                  </a:lnTo>
                  <a:lnTo>
                    <a:pt x="2561" y="3012704"/>
                  </a:lnTo>
                  <a:lnTo>
                    <a:pt x="3842" y="444084"/>
                  </a:lnTo>
                  <a:lnTo>
                    <a:pt x="3842" y="345540"/>
                  </a:lnTo>
                  <a:lnTo>
                    <a:pt x="3842" y="3111234"/>
                  </a:lnTo>
                  <a:lnTo>
                    <a:pt x="3842" y="494007"/>
                  </a:lnTo>
                  <a:lnTo>
                    <a:pt x="3842" y="2964082"/>
                  </a:lnTo>
                  <a:lnTo>
                    <a:pt x="3842" y="2864237"/>
                  </a:lnTo>
                  <a:lnTo>
                    <a:pt x="3842" y="2964082"/>
                  </a:lnTo>
                  <a:lnTo>
                    <a:pt x="3842" y="444084"/>
                  </a:lnTo>
                  <a:lnTo>
                    <a:pt x="5123" y="2864237"/>
                  </a:lnTo>
                  <a:lnTo>
                    <a:pt x="7684" y="3062626"/>
                  </a:lnTo>
                  <a:lnTo>
                    <a:pt x="7684" y="395476"/>
                  </a:lnTo>
                  <a:lnTo>
                    <a:pt x="7684" y="3111234"/>
                  </a:lnTo>
                  <a:lnTo>
                    <a:pt x="7684" y="444084"/>
                  </a:lnTo>
                  <a:lnTo>
                    <a:pt x="7684" y="3161170"/>
                  </a:lnTo>
                  <a:lnTo>
                    <a:pt x="7684" y="2864237"/>
                  </a:lnTo>
                  <a:lnTo>
                    <a:pt x="7684" y="3111234"/>
                  </a:lnTo>
                  <a:lnTo>
                    <a:pt x="7684" y="444084"/>
                  </a:lnTo>
                  <a:lnTo>
                    <a:pt x="7684" y="3111234"/>
                  </a:lnTo>
                  <a:lnTo>
                    <a:pt x="7684" y="345540"/>
                  </a:lnTo>
                  <a:lnTo>
                    <a:pt x="7684" y="3111234"/>
                  </a:lnTo>
                  <a:lnTo>
                    <a:pt x="7684" y="2864237"/>
                  </a:lnTo>
                  <a:lnTo>
                    <a:pt x="7684" y="3062626"/>
                  </a:lnTo>
                  <a:lnTo>
                    <a:pt x="7684" y="444084"/>
                  </a:lnTo>
                  <a:lnTo>
                    <a:pt x="7684" y="3259701"/>
                  </a:lnTo>
                  <a:lnTo>
                    <a:pt x="7684" y="444084"/>
                  </a:lnTo>
                  <a:lnTo>
                    <a:pt x="7684" y="3111234"/>
                  </a:lnTo>
                  <a:lnTo>
                    <a:pt x="7684" y="494007"/>
                  </a:lnTo>
                  <a:lnTo>
                    <a:pt x="7684" y="2964082"/>
                  </a:lnTo>
                  <a:lnTo>
                    <a:pt x="7684" y="2864237"/>
                  </a:lnTo>
                  <a:lnTo>
                    <a:pt x="10246" y="444084"/>
                  </a:lnTo>
                  <a:lnTo>
                    <a:pt x="10246" y="494007"/>
                  </a:lnTo>
                  <a:lnTo>
                    <a:pt x="11526" y="444084"/>
                  </a:lnTo>
                  <a:lnTo>
                    <a:pt x="11526" y="296932"/>
                  </a:lnTo>
                  <a:lnTo>
                    <a:pt x="11526" y="494007"/>
                  </a:lnTo>
                  <a:lnTo>
                    <a:pt x="11526" y="345540"/>
                  </a:lnTo>
                  <a:lnTo>
                    <a:pt x="11526" y="395476"/>
                  </a:lnTo>
                  <a:lnTo>
                    <a:pt x="11526" y="148466"/>
                  </a:lnTo>
                  <a:lnTo>
                    <a:pt x="11526" y="444084"/>
                  </a:lnTo>
                  <a:lnTo>
                    <a:pt x="11526" y="98530"/>
                  </a:lnTo>
                  <a:lnTo>
                    <a:pt x="11526" y="2864237"/>
                  </a:lnTo>
                  <a:lnTo>
                    <a:pt x="11526" y="49922"/>
                  </a:lnTo>
                  <a:lnTo>
                    <a:pt x="11526" y="2864237"/>
                  </a:lnTo>
                  <a:lnTo>
                    <a:pt x="11526" y="0"/>
                  </a:lnTo>
                  <a:lnTo>
                    <a:pt x="11526" y="494007"/>
                  </a:lnTo>
                  <a:lnTo>
                    <a:pt x="12807" y="2914160"/>
                  </a:lnTo>
                  <a:lnTo>
                    <a:pt x="12807" y="148466"/>
                  </a:lnTo>
                  <a:lnTo>
                    <a:pt x="12807" y="296932"/>
                  </a:lnTo>
                </a:path>
              </a:pathLst>
            </a:custGeom>
            <a:ln w="12802">
              <a:solidFill>
                <a:srgbClr val="7FCCFF"/>
              </a:solidFill>
            </a:ln>
          </p:spPr>
          <p:txBody>
            <a:bodyPr wrap="square" lIns="0" tIns="0" rIns="0" bIns="0" rtlCol="0"/>
            <a:lstStyle/>
            <a:p>
              <a:endParaRPr/>
            </a:p>
          </p:txBody>
        </p:sp>
        <p:sp>
          <p:nvSpPr>
            <p:cNvPr id="374" name="object 373"/>
            <p:cNvSpPr/>
            <p:nvPr/>
          </p:nvSpPr>
          <p:spPr>
            <a:xfrm>
              <a:off x="4012051" y="2167082"/>
              <a:ext cx="9814" cy="2789704"/>
            </a:xfrm>
            <a:custGeom>
              <a:avLst/>
              <a:gdLst/>
              <a:ahLst/>
              <a:cxnLst/>
              <a:rect l="l" t="t" r="r" b="b"/>
              <a:pathLst>
                <a:path w="10795" h="3161665">
                  <a:moveTo>
                    <a:pt x="0" y="395476"/>
                  </a:moveTo>
                  <a:lnTo>
                    <a:pt x="0" y="2962781"/>
                  </a:lnTo>
                  <a:lnTo>
                    <a:pt x="0" y="345540"/>
                  </a:lnTo>
                  <a:lnTo>
                    <a:pt x="0" y="542628"/>
                  </a:lnTo>
                  <a:lnTo>
                    <a:pt x="0" y="444084"/>
                  </a:lnTo>
                  <a:lnTo>
                    <a:pt x="1280" y="494020"/>
                  </a:lnTo>
                  <a:lnTo>
                    <a:pt x="1280" y="444084"/>
                  </a:lnTo>
                  <a:lnTo>
                    <a:pt x="1280" y="542628"/>
                  </a:lnTo>
                  <a:lnTo>
                    <a:pt x="1280" y="395476"/>
                  </a:lnTo>
                  <a:lnTo>
                    <a:pt x="1280" y="592551"/>
                  </a:lnTo>
                  <a:lnTo>
                    <a:pt x="1280" y="345540"/>
                  </a:lnTo>
                  <a:lnTo>
                    <a:pt x="1280" y="542628"/>
                  </a:lnTo>
                  <a:lnTo>
                    <a:pt x="1280" y="148466"/>
                  </a:lnTo>
                  <a:lnTo>
                    <a:pt x="1280" y="444084"/>
                  </a:lnTo>
                  <a:lnTo>
                    <a:pt x="2548" y="197074"/>
                  </a:lnTo>
                  <a:lnTo>
                    <a:pt x="2548" y="148466"/>
                  </a:lnTo>
                  <a:lnTo>
                    <a:pt x="2548" y="444084"/>
                  </a:lnTo>
                  <a:lnTo>
                    <a:pt x="2548" y="197074"/>
                  </a:lnTo>
                  <a:lnTo>
                    <a:pt x="2548" y="592551"/>
                  </a:lnTo>
                  <a:lnTo>
                    <a:pt x="2548" y="542628"/>
                  </a:lnTo>
                  <a:lnTo>
                    <a:pt x="3829" y="395476"/>
                  </a:lnTo>
                  <a:lnTo>
                    <a:pt x="3829" y="148466"/>
                  </a:lnTo>
                  <a:lnTo>
                    <a:pt x="3829" y="395476"/>
                  </a:lnTo>
                  <a:lnTo>
                    <a:pt x="3829" y="148466"/>
                  </a:lnTo>
                  <a:lnTo>
                    <a:pt x="3829" y="494020"/>
                  </a:lnTo>
                  <a:lnTo>
                    <a:pt x="3829" y="148466"/>
                  </a:lnTo>
                  <a:lnTo>
                    <a:pt x="3829" y="3012704"/>
                  </a:lnTo>
                  <a:lnTo>
                    <a:pt x="3829" y="98543"/>
                  </a:lnTo>
                  <a:lnTo>
                    <a:pt x="3829" y="3012704"/>
                  </a:lnTo>
                  <a:lnTo>
                    <a:pt x="3829" y="197074"/>
                  </a:lnTo>
                  <a:lnTo>
                    <a:pt x="3829" y="542628"/>
                  </a:lnTo>
                  <a:lnTo>
                    <a:pt x="3829" y="197074"/>
                  </a:lnTo>
                  <a:lnTo>
                    <a:pt x="3829" y="494020"/>
                  </a:lnTo>
                  <a:lnTo>
                    <a:pt x="3829" y="345540"/>
                  </a:lnTo>
                  <a:lnTo>
                    <a:pt x="3829" y="542628"/>
                  </a:lnTo>
                  <a:lnTo>
                    <a:pt x="3829" y="395476"/>
                  </a:lnTo>
                  <a:lnTo>
                    <a:pt x="3829" y="542628"/>
                  </a:lnTo>
                  <a:lnTo>
                    <a:pt x="5123" y="592551"/>
                  </a:lnTo>
                  <a:lnTo>
                    <a:pt x="5123" y="444084"/>
                  </a:lnTo>
                  <a:lnTo>
                    <a:pt x="6391" y="494020"/>
                  </a:lnTo>
                  <a:lnTo>
                    <a:pt x="6391" y="395476"/>
                  </a:lnTo>
                  <a:lnTo>
                    <a:pt x="6391" y="494020"/>
                  </a:lnTo>
                  <a:lnTo>
                    <a:pt x="6391" y="395476"/>
                  </a:lnTo>
                  <a:lnTo>
                    <a:pt x="6391" y="494020"/>
                  </a:lnTo>
                  <a:lnTo>
                    <a:pt x="6391" y="345540"/>
                  </a:lnTo>
                  <a:lnTo>
                    <a:pt x="6391" y="395476"/>
                  </a:lnTo>
                  <a:lnTo>
                    <a:pt x="6391" y="197074"/>
                  </a:lnTo>
                  <a:lnTo>
                    <a:pt x="6391" y="592551"/>
                  </a:lnTo>
                  <a:lnTo>
                    <a:pt x="6391" y="247010"/>
                  </a:lnTo>
                  <a:lnTo>
                    <a:pt x="6391" y="444084"/>
                  </a:lnTo>
                  <a:lnTo>
                    <a:pt x="6391" y="395476"/>
                  </a:lnTo>
                  <a:lnTo>
                    <a:pt x="6391" y="592551"/>
                  </a:lnTo>
                  <a:lnTo>
                    <a:pt x="6391" y="542628"/>
                  </a:lnTo>
                  <a:lnTo>
                    <a:pt x="7672" y="444084"/>
                  </a:lnTo>
                  <a:lnTo>
                    <a:pt x="7672" y="542628"/>
                  </a:lnTo>
                  <a:lnTo>
                    <a:pt x="7672" y="444084"/>
                  </a:lnTo>
                  <a:lnTo>
                    <a:pt x="7672" y="542628"/>
                  </a:lnTo>
                  <a:lnTo>
                    <a:pt x="7672" y="197074"/>
                  </a:lnTo>
                  <a:lnTo>
                    <a:pt x="7672" y="296932"/>
                  </a:lnTo>
                  <a:lnTo>
                    <a:pt x="7672" y="148466"/>
                  </a:lnTo>
                  <a:lnTo>
                    <a:pt x="7672" y="444084"/>
                  </a:lnTo>
                  <a:lnTo>
                    <a:pt x="7672" y="0"/>
                  </a:lnTo>
                  <a:lnTo>
                    <a:pt x="7672" y="444084"/>
                  </a:lnTo>
                  <a:lnTo>
                    <a:pt x="8952" y="197074"/>
                  </a:lnTo>
                  <a:lnTo>
                    <a:pt x="8952" y="542628"/>
                  </a:lnTo>
                  <a:lnTo>
                    <a:pt x="8952" y="247010"/>
                  </a:lnTo>
                  <a:lnTo>
                    <a:pt x="8952" y="444084"/>
                  </a:lnTo>
                  <a:lnTo>
                    <a:pt x="8952" y="395476"/>
                  </a:lnTo>
                  <a:lnTo>
                    <a:pt x="8952" y="592551"/>
                  </a:lnTo>
                  <a:lnTo>
                    <a:pt x="10233" y="395476"/>
                  </a:lnTo>
                  <a:lnTo>
                    <a:pt x="10233" y="3161170"/>
                  </a:lnTo>
                  <a:lnTo>
                    <a:pt x="10233" y="395476"/>
                  </a:lnTo>
                  <a:lnTo>
                    <a:pt x="10233" y="3062626"/>
                  </a:lnTo>
                </a:path>
              </a:pathLst>
            </a:custGeom>
            <a:ln w="12802">
              <a:solidFill>
                <a:srgbClr val="7FCCFF"/>
              </a:solidFill>
            </a:ln>
          </p:spPr>
          <p:txBody>
            <a:bodyPr wrap="square" lIns="0" tIns="0" rIns="0" bIns="0" rtlCol="0"/>
            <a:lstStyle/>
            <a:p>
              <a:endParaRPr/>
            </a:p>
          </p:txBody>
        </p:sp>
        <p:sp>
          <p:nvSpPr>
            <p:cNvPr id="375" name="object 374"/>
            <p:cNvSpPr/>
            <p:nvPr/>
          </p:nvSpPr>
          <p:spPr>
            <a:xfrm>
              <a:off x="4021356" y="2298082"/>
              <a:ext cx="8659" cy="2832287"/>
            </a:xfrm>
            <a:custGeom>
              <a:avLst/>
              <a:gdLst/>
              <a:ahLst/>
              <a:cxnLst/>
              <a:rect l="l" t="t" r="r" b="b"/>
              <a:pathLst>
                <a:path w="9525" h="3209925">
                  <a:moveTo>
                    <a:pt x="0" y="2914160"/>
                  </a:moveTo>
                  <a:lnTo>
                    <a:pt x="0" y="2962768"/>
                  </a:lnTo>
                  <a:lnTo>
                    <a:pt x="0" y="197074"/>
                  </a:lnTo>
                  <a:lnTo>
                    <a:pt x="0" y="2962768"/>
                  </a:lnTo>
                  <a:lnTo>
                    <a:pt x="0" y="2914160"/>
                  </a:lnTo>
                  <a:lnTo>
                    <a:pt x="1280" y="295618"/>
                  </a:lnTo>
                  <a:lnTo>
                    <a:pt x="1280" y="3061312"/>
                  </a:lnTo>
                  <a:lnTo>
                    <a:pt x="1280" y="2864237"/>
                  </a:lnTo>
                  <a:lnTo>
                    <a:pt x="1280" y="3012704"/>
                  </a:lnTo>
                  <a:lnTo>
                    <a:pt x="1280" y="2814315"/>
                  </a:lnTo>
                  <a:lnTo>
                    <a:pt x="1280" y="2864237"/>
                  </a:lnTo>
                  <a:lnTo>
                    <a:pt x="1280" y="345553"/>
                  </a:lnTo>
                  <a:lnTo>
                    <a:pt x="1280" y="444084"/>
                  </a:lnTo>
                  <a:lnTo>
                    <a:pt x="2561" y="295618"/>
                  </a:lnTo>
                  <a:lnTo>
                    <a:pt x="2561" y="247010"/>
                  </a:lnTo>
                  <a:lnTo>
                    <a:pt x="2561" y="345553"/>
                  </a:lnTo>
                  <a:lnTo>
                    <a:pt x="2561" y="247010"/>
                  </a:lnTo>
                  <a:lnTo>
                    <a:pt x="2561" y="2814315"/>
                  </a:lnTo>
                  <a:lnTo>
                    <a:pt x="2561" y="247010"/>
                  </a:lnTo>
                  <a:lnTo>
                    <a:pt x="2561" y="295618"/>
                  </a:lnTo>
                  <a:lnTo>
                    <a:pt x="2561" y="148466"/>
                  </a:lnTo>
                  <a:lnTo>
                    <a:pt x="2561" y="394162"/>
                  </a:lnTo>
                  <a:lnTo>
                    <a:pt x="2561" y="98543"/>
                  </a:lnTo>
                  <a:lnTo>
                    <a:pt x="2561" y="345553"/>
                  </a:lnTo>
                  <a:lnTo>
                    <a:pt x="2561" y="197074"/>
                  </a:lnTo>
                  <a:lnTo>
                    <a:pt x="2561" y="394162"/>
                  </a:lnTo>
                  <a:lnTo>
                    <a:pt x="3842" y="2814315"/>
                  </a:lnTo>
                  <a:lnTo>
                    <a:pt x="3842" y="247010"/>
                  </a:lnTo>
                  <a:lnTo>
                    <a:pt x="5123" y="345553"/>
                  </a:lnTo>
                  <a:lnTo>
                    <a:pt x="5123" y="2814315"/>
                  </a:lnTo>
                  <a:lnTo>
                    <a:pt x="5123" y="98543"/>
                  </a:lnTo>
                  <a:lnTo>
                    <a:pt x="5123" y="2914160"/>
                  </a:lnTo>
                  <a:lnTo>
                    <a:pt x="5123" y="0"/>
                  </a:lnTo>
                  <a:lnTo>
                    <a:pt x="5123" y="3012704"/>
                  </a:lnTo>
                  <a:lnTo>
                    <a:pt x="5123" y="148466"/>
                  </a:lnTo>
                  <a:lnTo>
                    <a:pt x="5123" y="3012704"/>
                  </a:lnTo>
                  <a:lnTo>
                    <a:pt x="5123" y="148466"/>
                  </a:lnTo>
                  <a:lnTo>
                    <a:pt x="5123" y="2864237"/>
                  </a:lnTo>
                  <a:lnTo>
                    <a:pt x="5123" y="394162"/>
                  </a:lnTo>
                  <a:lnTo>
                    <a:pt x="5123" y="444084"/>
                  </a:lnTo>
                  <a:lnTo>
                    <a:pt x="6403" y="394162"/>
                  </a:lnTo>
                  <a:lnTo>
                    <a:pt x="6403" y="444084"/>
                  </a:lnTo>
                  <a:lnTo>
                    <a:pt x="6403" y="394162"/>
                  </a:lnTo>
                  <a:lnTo>
                    <a:pt x="6403" y="444084"/>
                  </a:lnTo>
                  <a:lnTo>
                    <a:pt x="6403" y="345553"/>
                  </a:lnTo>
                  <a:lnTo>
                    <a:pt x="6403" y="444084"/>
                  </a:lnTo>
                  <a:lnTo>
                    <a:pt x="6403" y="394162"/>
                  </a:lnTo>
                  <a:lnTo>
                    <a:pt x="6403" y="2914160"/>
                  </a:lnTo>
                  <a:lnTo>
                    <a:pt x="6403" y="2814315"/>
                  </a:lnTo>
                  <a:lnTo>
                    <a:pt x="6403" y="2914160"/>
                  </a:lnTo>
                  <a:lnTo>
                    <a:pt x="6403" y="2814315"/>
                  </a:lnTo>
                  <a:lnTo>
                    <a:pt x="7684" y="444084"/>
                  </a:lnTo>
                  <a:lnTo>
                    <a:pt x="8965" y="2814315"/>
                  </a:lnTo>
                  <a:lnTo>
                    <a:pt x="8965" y="197074"/>
                  </a:lnTo>
                  <a:lnTo>
                    <a:pt x="8965" y="2864237"/>
                  </a:lnTo>
                  <a:lnTo>
                    <a:pt x="8965" y="247010"/>
                  </a:lnTo>
                  <a:lnTo>
                    <a:pt x="8965" y="3161170"/>
                  </a:lnTo>
                  <a:lnTo>
                    <a:pt x="8965" y="2962768"/>
                  </a:lnTo>
                  <a:lnTo>
                    <a:pt x="8965" y="3012704"/>
                  </a:lnTo>
                  <a:lnTo>
                    <a:pt x="8965" y="345553"/>
                  </a:lnTo>
                  <a:lnTo>
                    <a:pt x="8965" y="3209778"/>
                  </a:lnTo>
                  <a:lnTo>
                    <a:pt x="8965" y="2962768"/>
                  </a:lnTo>
                  <a:lnTo>
                    <a:pt x="8965" y="3061312"/>
                  </a:lnTo>
                  <a:lnTo>
                    <a:pt x="8965" y="247010"/>
                  </a:lnTo>
                  <a:lnTo>
                    <a:pt x="8965" y="3061312"/>
                  </a:lnTo>
                  <a:lnTo>
                    <a:pt x="8965" y="2914160"/>
                  </a:lnTo>
                  <a:lnTo>
                    <a:pt x="8965" y="3012704"/>
                  </a:lnTo>
                </a:path>
              </a:pathLst>
            </a:custGeom>
            <a:ln w="12802">
              <a:solidFill>
                <a:srgbClr val="7FCCFF"/>
              </a:solidFill>
            </a:ln>
          </p:spPr>
          <p:txBody>
            <a:bodyPr wrap="square" lIns="0" tIns="0" rIns="0" bIns="0" rtlCol="0"/>
            <a:lstStyle/>
            <a:p>
              <a:endParaRPr/>
            </a:p>
          </p:txBody>
        </p:sp>
        <p:sp>
          <p:nvSpPr>
            <p:cNvPr id="376" name="object 375"/>
            <p:cNvSpPr/>
            <p:nvPr/>
          </p:nvSpPr>
          <p:spPr>
            <a:xfrm>
              <a:off x="4029507" y="2298082"/>
              <a:ext cx="12123" cy="2832287"/>
            </a:xfrm>
            <a:custGeom>
              <a:avLst/>
              <a:gdLst/>
              <a:ahLst/>
              <a:cxnLst/>
              <a:rect l="l" t="t" r="r" b="b"/>
              <a:pathLst>
                <a:path w="13335" h="3209925">
                  <a:moveTo>
                    <a:pt x="0" y="3012704"/>
                  </a:moveTo>
                  <a:lnTo>
                    <a:pt x="0" y="2914160"/>
                  </a:lnTo>
                  <a:lnTo>
                    <a:pt x="1280" y="444084"/>
                  </a:lnTo>
                  <a:lnTo>
                    <a:pt x="1280" y="2864237"/>
                  </a:lnTo>
                  <a:lnTo>
                    <a:pt x="1280" y="247010"/>
                  </a:lnTo>
                  <a:lnTo>
                    <a:pt x="1280" y="394162"/>
                  </a:lnTo>
                  <a:lnTo>
                    <a:pt x="2561" y="444084"/>
                  </a:lnTo>
                  <a:lnTo>
                    <a:pt x="3842" y="394162"/>
                  </a:lnTo>
                  <a:lnTo>
                    <a:pt x="3842" y="148466"/>
                  </a:lnTo>
                  <a:lnTo>
                    <a:pt x="3842" y="444084"/>
                  </a:lnTo>
                  <a:lnTo>
                    <a:pt x="3842" y="197074"/>
                  </a:lnTo>
                  <a:lnTo>
                    <a:pt x="3842" y="2814315"/>
                  </a:lnTo>
                  <a:lnTo>
                    <a:pt x="3842" y="444084"/>
                  </a:lnTo>
                  <a:lnTo>
                    <a:pt x="5123" y="247010"/>
                  </a:lnTo>
                  <a:lnTo>
                    <a:pt x="5123" y="48608"/>
                  </a:lnTo>
                  <a:lnTo>
                    <a:pt x="5123" y="2814315"/>
                  </a:lnTo>
                  <a:lnTo>
                    <a:pt x="5123" y="197074"/>
                  </a:lnTo>
                  <a:lnTo>
                    <a:pt x="5123" y="295618"/>
                  </a:lnTo>
                  <a:lnTo>
                    <a:pt x="5123" y="148466"/>
                  </a:lnTo>
                  <a:lnTo>
                    <a:pt x="5123" y="2962768"/>
                  </a:lnTo>
                  <a:lnTo>
                    <a:pt x="5123" y="247010"/>
                  </a:lnTo>
                  <a:lnTo>
                    <a:pt x="5123" y="2914160"/>
                  </a:lnTo>
                  <a:lnTo>
                    <a:pt x="5123" y="444084"/>
                  </a:lnTo>
                  <a:lnTo>
                    <a:pt x="5123" y="2864237"/>
                  </a:lnTo>
                  <a:lnTo>
                    <a:pt x="5123" y="148466"/>
                  </a:lnTo>
                  <a:lnTo>
                    <a:pt x="5123" y="2914160"/>
                  </a:lnTo>
                  <a:lnTo>
                    <a:pt x="5123" y="0"/>
                  </a:lnTo>
                  <a:lnTo>
                    <a:pt x="5123" y="2864237"/>
                  </a:lnTo>
                  <a:lnTo>
                    <a:pt x="5123" y="148466"/>
                  </a:lnTo>
                  <a:lnTo>
                    <a:pt x="5123" y="394162"/>
                  </a:lnTo>
                  <a:lnTo>
                    <a:pt x="6403" y="394162"/>
                  </a:lnTo>
                  <a:lnTo>
                    <a:pt x="6403" y="295618"/>
                  </a:lnTo>
                  <a:lnTo>
                    <a:pt x="7684" y="394162"/>
                  </a:lnTo>
                  <a:lnTo>
                    <a:pt x="7684" y="247010"/>
                  </a:lnTo>
                  <a:lnTo>
                    <a:pt x="7684" y="444084"/>
                  </a:lnTo>
                  <a:lnTo>
                    <a:pt x="7684" y="394162"/>
                  </a:lnTo>
                  <a:lnTo>
                    <a:pt x="8965" y="2914160"/>
                  </a:lnTo>
                  <a:lnTo>
                    <a:pt x="8965" y="444084"/>
                  </a:lnTo>
                  <a:lnTo>
                    <a:pt x="8965" y="2962768"/>
                  </a:lnTo>
                  <a:lnTo>
                    <a:pt x="8965" y="247010"/>
                  </a:lnTo>
                  <a:lnTo>
                    <a:pt x="8965" y="3161170"/>
                  </a:lnTo>
                  <a:lnTo>
                    <a:pt x="8965" y="2864237"/>
                  </a:lnTo>
                  <a:lnTo>
                    <a:pt x="8965" y="3012704"/>
                  </a:lnTo>
                  <a:lnTo>
                    <a:pt x="8965" y="247010"/>
                  </a:lnTo>
                  <a:lnTo>
                    <a:pt x="8965" y="3209778"/>
                  </a:lnTo>
                  <a:lnTo>
                    <a:pt x="8965" y="2914160"/>
                  </a:lnTo>
                  <a:lnTo>
                    <a:pt x="8965" y="2962768"/>
                  </a:lnTo>
                  <a:lnTo>
                    <a:pt x="8965" y="148466"/>
                  </a:lnTo>
                  <a:lnTo>
                    <a:pt x="8965" y="3111247"/>
                  </a:lnTo>
                  <a:lnTo>
                    <a:pt x="8965" y="98543"/>
                  </a:lnTo>
                  <a:lnTo>
                    <a:pt x="8965" y="3012704"/>
                  </a:lnTo>
                  <a:lnTo>
                    <a:pt x="10246" y="197074"/>
                  </a:lnTo>
                  <a:lnTo>
                    <a:pt x="10246" y="2914160"/>
                  </a:lnTo>
                  <a:lnTo>
                    <a:pt x="10246" y="247010"/>
                  </a:lnTo>
                  <a:lnTo>
                    <a:pt x="10246" y="444084"/>
                  </a:lnTo>
                  <a:lnTo>
                    <a:pt x="11514" y="444084"/>
                  </a:lnTo>
                  <a:lnTo>
                    <a:pt x="11514" y="247010"/>
                  </a:lnTo>
                  <a:lnTo>
                    <a:pt x="11514" y="394162"/>
                  </a:lnTo>
                  <a:lnTo>
                    <a:pt x="11514" y="345553"/>
                  </a:lnTo>
                  <a:lnTo>
                    <a:pt x="11514" y="394162"/>
                  </a:lnTo>
                  <a:lnTo>
                    <a:pt x="11514" y="197074"/>
                  </a:lnTo>
                  <a:lnTo>
                    <a:pt x="11514" y="295618"/>
                  </a:lnTo>
                  <a:lnTo>
                    <a:pt x="11514" y="197074"/>
                  </a:lnTo>
                  <a:lnTo>
                    <a:pt x="11514" y="394162"/>
                  </a:lnTo>
                  <a:lnTo>
                    <a:pt x="11514" y="295618"/>
                  </a:lnTo>
                  <a:lnTo>
                    <a:pt x="12807" y="295618"/>
                  </a:lnTo>
                  <a:lnTo>
                    <a:pt x="12807" y="394162"/>
                  </a:lnTo>
                </a:path>
              </a:pathLst>
            </a:custGeom>
            <a:ln w="12802">
              <a:solidFill>
                <a:srgbClr val="7FCCFF"/>
              </a:solidFill>
            </a:ln>
          </p:spPr>
          <p:txBody>
            <a:bodyPr wrap="square" lIns="0" tIns="0" rIns="0" bIns="0" rtlCol="0"/>
            <a:lstStyle/>
            <a:p>
              <a:endParaRPr/>
            </a:p>
          </p:txBody>
        </p:sp>
        <p:sp>
          <p:nvSpPr>
            <p:cNvPr id="377" name="object 376"/>
            <p:cNvSpPr/>
            <p:nvPr/>
          </p:nvSpPr>
          <p:spPr>
            <a:xfrm>
              <a:off x="4041148" y="2080130"/>
              <a:ext cx="7505" cy="3050241"/>
            </a:xfrm>
            <a:custGeom>
              <a:avLst/>
              <a:gdLst/>
              <a:ahLst/>
              <a:cxnLst/>
              <a:rect l="l" t="t" r="r" b="b"/>
              <a:pathLst>
                <a:path w="8254" h="3456940">
                  <a:moveTo>
                    <a:pt x="0" y="641172"/>
                  </a:moveTo>
                  <a:lnTo>
                    <a:pt x="0" y="691094"/>
                  </a:lnTo>
                  <a:lnTo>
                    <a:pt x="0" y="641172"/>
                  </a:lnTo>
                  <a:lnTo>
                    <a:pt x="0" y="691094"/>
                  </a:lnTo>
                  <a:lnTo>
                    <a:pt x="0" y="395476"/>
                  </a:lnTo>
                  <a:lnTo>
                    <a:pt x="0" y="592564"/>
                  </a:lnTo>
                  <a:lnTo>
                    <a:pt x="0" y="345553"/>
                  </a:lnTo>
                  <a:lnTo>
                    <a:pt x="0" y="494020"/>
                  </a:lnTo>
                  <a:lnTo>
                    <a:pt x="1268" y="3111247"/>
                  </a:lnTo>
                  <a:lnTo>
                    <a:pt x="1268" y="3161170"/>
                  </a:lnTo>
                  <a:lnTo>
                    <a:pt x="1268" y="295618"/>
                  </a:lnTo>
                  <a:lnTo>
                    <a:pt x="1268" y="3358257"/>
                  </a:lnTo>
                  <a:lnTo>
                    <a:pt x="1268" y="395476"/>
                  </a:lnTo>
                  <a:lnTo>
                    <a:pt x="1268" y="3456801"/>
                  </a:lnTo>
                  <a:lnTo>
                    <a:pt x="1268" y="395476"/>
                  </a:lnTo>
                  <a:lnTo>
                    <a:pt x="1268" y="3408180"/>
                  </a:lnTo>
                  <a:lnTo>
                    <a:pt x="1268" y="592564"/>
                  </a:lnTo>
                  <a:lnTo>
                    <a:pt x="1268" y="3408180"/>
                  </a:lnTo>
                  <a:lnTo>
                    <a:pt x="1268" y="3061325"/>
                  </a:lnTo>
                  <a:lnTo>
                    <a:pt x="1268" y="3111247"/>
                  </a:lnTo>
                  <a:lnTo>
                    <a:pt x="2548" y="592564"/>
                  </a:lnTo>
                  <a:lnTo>
                    <a:pt x="2548" y="641172"/>
                  </a:lnTo>
                  <a:lnTo>
                    <a:pt x="2548" y="395476"/>
                  </a:lnTo>
                  <a:lnTo>
                    <a:pt x="2548" y="641172"/>
                  </a:lnTo>
                  <a:lnTo>
                    <a:pt x="2548" y="395476"/>
                  </a:lnTo>
                  <a:lnTo>
                    <a:pt x="2548" y="641172"/>
                  </a:lnTo>
                  <a:lnTo>
                    <a:pt x="3842" y="691094"/>
                  </a:lnTo>
                  <a:lnTo>
                    <a:pt x="3842" y="494020"/>
                  </a:lnTo>
                  <a:lnTo>
                    <a:pt x="3842" y="641172"/>
                  </a:lnTo>
                  <a:lnTo>
                    <a:pt x="3842" y="494020"/>
                  </a:lnTo>
                  <a:lnTo>
                    <a:pt x="3842" y="691094"/>
                  </a:lnTo>
                  <a:lnTo>
                    <a:pt x="3842" y="542628"/>
                  </a:lnTo>
                  <a:lnTo>
                    <a:pt x="3842" y="3061325"/>
                  </a:lnTo>
                  <a:lnTo>
                    <a:pt x="3842" y="691094"/>
                  </a:lnTo>
                  <a:lnTo>
                    <a:pt x="3842" y="3161170"/>
                  </a:lnTo>
                  <a:lnTo>
                    <a:pt x="3842" y="3061325"/>
                  </a:lnTo>
                  <a:lnTo>
                    <a:pt x="3842" y="3259714"/>
                  </a:lnTo>
                  <a:lnTo>
                    <a:pt x="3842" y="3061325"/>
                  </a:lnTo>
                  <a:lnTo>
                    <a:pt x="3842" y="3209791"/>
                  </a:lnTo>
                  <a:lnTo>
                    <a:pt x="5110" y="641172"/>
                  </a:lnTo>
                  <a:lnTo>
                    <a:pt x="5110" y="592564"/>
                  </a:lnTo>
                  <a:lnTo>
                    <a:pt x="5110" y="691094"/>
                  </a:lnTo>
                  <a:lnTo>
                    <a:pt x="5110" y="395476"/>
                  </a:lnTo>
                  <a:lnTo>
                    <a:pt x="5110" y="542628"/>
                  </a:lnTo>
                  <a:lnTo>
                    <a:pt x="5110" y="197087"/>
                  </a:lnTo>
                  <a:lnTo>
                    <a:pt x="5110" y="691094"/>
                  </a:lnTo>
                  <a:lnTo>
                    <a:pt x="5110" y="0"/>
                  </a:lnTo>
                  <a:lnTo>
                    <a:pt x="5110" y="395476"/>
                  </a:lnTo>
                  <a:lnTo>
                    <a:pt x="5110" y="98543"/>
                  </a:lnTo>
                  <a:lnTo>
                    <a:pt x="5110" y="542628"/>
                  </a:lnTo>
                  <a:lnTo>
                    <a:pt x="5110" y="148466"/>
                  </a:lnTo>
                  <a:lnTo>
                    <a:pt x="5110" y="395476"/>
                  </a:lnTo>
                  <a:lnTo>
                    <a:pt x="5110" y="247010"/>
                  </a:lnTo>
                  <a:lnTo>
                    <a:pt x="5110" y="494020"/>
                  </a:lnTo>
                  <a:lnTo>
                    <a:pt x="6391" y="444084"/>
                  </a:lnTo>
                  <a:lnTo>
                    <a:pt x="6391" y="494020"/>
                  </a:lnTo>
                  <a:lnTo>
                    <a:pt x="7672" y="641172"/>
                  </a:lnTo>
                  <a:lnTo>
                    <a:pt x="7672" y="691094"/>
                  </a:lnTo>
                  <a:lnTo>
                    <a:pt x="7672" y="494020"/>
                  </a:lnTo>
                  <a:lnTo>
                    <a:pt x="7672" y="592564"/>
                  </a:lnTo>
                  <a:lnTo>
                    <a:pt x="7672" y="542628"/>
                  </a:lnTo>
                  <a:lnTo>
                    <a:pt x="7672" y="592564"/>
                  </a:lnTo>
                  <a:lnTo>
                    <a:pt x="7672" y="494020"/>
                  </a:lnTo>
                  <a:lnTo>
                    <a:pt x="7672" y="3061325"/>
                  </a:lnTo>
                  <a:lnTo>
                    <a:pt x="7672" y="395476"/>
                  </a:lnTo>
                  <a:lnTo>
                    <a:pt x="7672" y="3061325"/>
                  </a:lnTo>
                  <a:lnTo>
                    <a:pt x="7672" y="494020"/>
                  </a:lnTo>
                  <a:lnTo>
                    <a:pt x="7672" y="3161170"/>
                  </a:lnTo>
                </a:path>
              </a:pathLst>
            </a:custGeom>
            <a:ln w="12802">
              <a:solidFill>
                <a:srgbClr val="7FCCFF"/>
              </a:solidFill>
            </a:ln>
          </p:spPr>
          <p:txBody>
            <a:bodyPr wrap="square" lIns="0" tIns="0" rIns="0" bIns="0" rtlCol="0"/>
            <a:lstStyle/>
            <a:p>
              <a:endParaRPr/>
            </a:p>
          </p:txBody>
        </p:sp>
        <p:sp>
          <p:nvSpPr>
            <p:cNvPr id="378" name="object 377"/>
            <p:cNvSpPr/>
            <p:nvPr/>
          </p:nvSpPr>
          <p:spPr>
            <a:xfrm>
              <a:off x="4048123" y="2182146"/>
              <a:ext cx="13276" cy="2774576"/>
            </a:xfrm>
            <a:custGeom>
              <a:avLst/>
              <a:gdLst/>
              <a:ahLst/>
              <a:cxnLst/>
              <a:rect l="l" t="t" r="r" b="b"/>
              <a:pathLst>
                <a:path w="14604" h="3144520">
                  <a:moveTo>
                    <a:pt x="0" y="3045551"/>
                  </a:moveTo>
                  <a:lnTo>
                    <a:pt x="0" y="328466"/>
                  </a:lnTo>
                  <a:lnTo>
                    <a:pt x="0" y="525553"/>
                  </a:lnTo>
                  <a:lnTo>
                    <a:pt x="1280" y="575476"/>
                  </a:lnTo>
                  <a:lnTo>
                    <a:pt x="1280" y="427010"/>
                  </a:lnTo>
                  <a:lnTo>
                    <a:pt x="1280" y="476945"/>
                  </a:lnTo>
                  <a:lnTo>
                    <a:pt x="1280" y="378401"/>
                  </a:lnTo>
                  <a:lnTo>
                    <a:pt x="2561" y="378401"/>
                  </a:lnTo>
                  <a:lnTo>
                    <a:pt x="2561" y="3045551"/>
                  </a:lnTo>
                  <a:lnTo>
                    <a:pt x="2561" y="378401"/>
                  </a:lnTo>
                  <a:lnTo>
                    <a:pt x="2561" y="3144095"/>
                  </a:lnTo>
                  <a:lnTo>
                    <a:pt x="2561" y="525553"/>
                  </a:lnTo>
                  <a:lnTo>
                    <a:pt x="2561" y="3144095"/>
                  </a:lnTo>
                  <a:lnTo>
                    <a:pt x="2561" y="3045551"/>
                  </a:lnTo>
                  <a:lnTo>
                    <a:pt x="2561" y="3144095"/>
                  </a:lnTo>
                  <a:lnTo>
                    <a:pt x="2561" y="3045551"/>
                  </a:lnTo>
                  <a:lnTo>
                    <a:pt x="2561" y="3094160"/>
                  </a:lnTo>
                  <a:lnTo>
                    <a:pt x="2561" y="2995629"/>
                  </a:lnTo>
                  <a:lnTo>
                    <a:pt x="3842" y="575476"/>
                  </a:lnTo>
                  <a:lnTo>
                    <a:pt x="3842" y="378401"/>
                  </a:lnTo>
                  <a:lnTo>
                    <a:pt x="3842" y="2945706"/>
                  </a:lnTo>
                  <a:lnTo>
                    <a:pt x="5123" y="525553"/>
                  </a:lnTo>
                  <a:lnTo>
                    <a:pt x="5123" y="328466"/>
                  </a:lnTo>
                  <a:lnTo>
                    <a:pt x="5123" y="3045551"/>
                  </a:lnTo>
                  <a:lnTo>
                    <a:pt x="5123" y="279858"/>
                  </a:lnTo>
                  <a:lnTo>
                    <a:pt x="5123" y="3094160"/>
                  </a:lnTo>
                  <a:lnTo>
                    <a:pt x="5123" y="378401"/>
                  </a:lnTo>
                  <a:lnTo>
                    <a:pt x="5123" y="3045551"/>
                  </a:lnTo>
                  <a:lnTo>
                    <a:pt x="5123" y="525553"/>
                  </a:lnTo>
                  <a:lnTo>
                    <a:pt x="5123" y="575476"/>
                  </a:lnTo>
                  <a:lnTo>
                    <a:pt x="5123" y="525553"/>
                  </a:lnTo>
                  <a:lnTo>
                    <a:pt x="5123" y="2945706"/>
                  </a:lnTo>
                  <a:lnTo>
                    <a:pt x="5123" y="378401"/>
                  </a:lnTo>
                  <a:lnTo>
                    <a:pt x="5123" y="525553"/>
                  </a:lnTo>
                  <a:lnTo>
                    <a:pt x="5123" y="427010"/>
                  </a:lnTo>
                  <a:lnTo>
                    <a:pt x="5123" y="575476"/>
                  </a:lnTo>
                  <a:lnTo>
                    <a:pt x="5123" y="525553"/>
                  </a:lnTo>
                  <a:lnTo>
                    <a:pt x="6403" y="575476"/>
                  </a:lnTo>
                  <a:lnTo>
                    <a:pt x="6403" y="3045551"/>
                  </a:lnTo>
                  <a:lnTo>
                    <a:pt x="6403" y="2995629"/>
                  </a:lnTo>
                  <a:lnTo>
                    <a:pt x="6403" y="3094160"/>
                  </a:lnTo>
                  <a:lnTo>
                    <a:pt x="8965" y="492705"/>
                  </a:lnTo>
                  <a:lnTo>
                    <a:pt x="8965" y="328466"/>
                  </a:lnTo>
                  <a:lnTo>
                    <a:pt x="8965" y="492705"/>
                  </a:lnTo>
                  <a:lnTo>
                    <a:pt x="8965" y="328466"/>
                  </a:lnTo>
                  <a:lnTo>
                    <a:pt x="8965" y="2962781"/>
                  </a:lnTo>
                  <a:lnTo>
                    <a:pt x="8965" y="164239"/>
                  </a:lnTo>
                  <a:lnTo>
                    <a:pt x="8965" y="2962781"/>
                  </a:lnTo>
                  <a:lnTo>
                    <a:pt x="8965" y="492705"/>
                  </a:lnTo>
                  <a:lnTo>
                    <a:pt x="8965" y="3127008"/>
                  </a:lnTo>
                  <a:lnTo>
                    <a:pt x="8965" y="492705"/>
                  </a:lnTo>
                  <a:lnTo>
                    <a:pt x="8965" y="3127008"/>
                  </a:lnTo>
                  <a:lnTo>
                    <a:pt x="8965" y="492705"/>
                  </a:lnTo>
                  <a:lnTo>
                    <a:pt x="8965" y="3127008"/>
                  </a:lnTo>
                  <a:lnTo>
                    <a:pt x="8965" y="492705"/>
                  </a:lnTo>
                  <a:lnTo>
                    <a:pt x="8965" y="2962781"/>
                  </a:lnTo>
                  <a:lnTo>
                    <a:pt x="10246" y="492705"/>
                  </a:lnTo>
                  <a:lnTo>
                    <a:pt x="10246" y="2962781"/>
                  </a:lnTo>
                  <a:lnTo>
                    <a:pt x="12807" y="492705"/>
                  </a:lnTo>
                  <a:lnTo>
                    <a:pt x="12807" y="2962781"/>
                  </a:lnTo>
                  <a:lnTo>
                    <a:pt x="14088" y="328466"/>
                  </a:lnTo>
                  <a:lnTo>
                    <a:pt x="14088" y="2962781"/>
                  </a:lnTo>
                  <a:lnTo>
                    <a:pt x="14088" y="0"/>
                  </a:lnTo>
                  <a:lnTo>
                    <a:pt x="14088" y="2962781"/>
                  </a:lnTo>
                  <a:lnTo>
                    <a:pt x="14088" y="0"/>
                  </a:lnTo>
                  <a:lnTo>
                    <a:pt x="14088" y="3127008"/>
                  </a:lnTo>
                  <a:lnTo>
                    <a:pt x="14088" y="164239"/>
                  </a:lnTo>
                  <a:lnTo>
                    <a:pt x="14088" y="2962781"/>
                  </a:lnTo>
                  <a:lnTo>
                    <a:pt x="14088" y="164239"/>
                  </a:lnTo>
                  <a:lnTo>
                    <a:pt x="14088" y="492705"/>
                  </a:lnTo>
                  <a:lnTo>
                    <a:pt x="14088" y="328466"/>
                  </a:lnTo>
                  <a:lnTo>
                    <a:pt x="14088" y="492705"/>
                  </a:lnTo>
                </a:path>
              </a:pathLst>
            </a:custGeom>
            <a:ln w="12802">
              <a:solidFill>
                <a:srgbClr val="7FCCFF"/>
              </a:solidFill>
            </a:ln>
          </p:spPr>
          <p:txBody>
            <a:bodyPr wrap="square" lIns="0" tIns="0" rIns="0" bIns="0" rtlCol="0"/>
            <a:lstStyle/>
            <a:p>
              <a:endParaRPr/>
            </a:p>
          </p:txBody>
        </p:sp>
        <p:sp>
          <p:nvSpPr>
            <p:cNvPr id="379" name="object 378"/>
            <p:cNvSpPr/>
            <p:nvPr/>
          </p:nvSpPr>
          <p:spPr>
            <a:xfrm>
              <a:off x="4060931" y="2036080"/>
              <a:ext cx="14432" cy="3051362"/>
            </a:xfrm>
            <a:custGeom>
              <a:avLst/>
              <a:gdLst/>
              <a:ahLst/>
              <a:cxnLst/>
              <a:rect l="l" t="t" r="r" b="b"/>
              <a:pathLst>
                <a:path w="15875" h="3458210">
                  <a:moveTo>
                    <a:pt x="0" y="658246"/>
                  </a:moveTo>
                  <a:lnTo>
                    <a:pt x="2561" y="658246"/>
                  </a:lnTo>
                  <a:lnTo>
                    <a:pt x="3842" y="494007"/>
                  </a:lnTo>
                  <a:lnTo>
                    <a:pt x="3842" y="658246"/>
                  </a:lnTo>
                  <a:lnTo>
                    <a:pt x="3842" y="329780"/>
                  </a:lnTo>
                  <a:lnTo>
                    <a:pt x="3842" y="3128322"/>
                  </a:lnTo>
                  <a:lnTo>
                    <a:pt x="3842" y="0"/>
                  </a:lnTo>
                  <a:lnTo>
                    <a:pt x="3842" y="3128322"/>
                  </a:lnTo>
                  <a:lnTo>
                    <a:pt x="3842" y="0"/>
                  </a:lnTo>
                  <a:lnTo>
                    <a:pt x="3842" y="3292549"/>
                  </a:lnTo>
                  <a:lnTo>
                    <a:pt x="3842" y="165541"/>
                  </a:lnTo>
                  <a:lnTo>
                    <a:pt x="3842" y="3128322"/>
                  </a:lnTo>
                  <a:lnTo>
                    <a:pt x="3842" y="329780"/>
                  </a:lnTo>
                  <a:lnTo>
                    <a:pt x="3842" y="494007"/>
                  </a:lnTo>
                  <a:lnTo>
                    <a:pt x="5123" y="658246"/>
                  </a:lnTo>
                  <a:lnTo>
                    <a:pt x="5123" y="494007"/>
                  </a:lnTo>
                  <a:lnTo>
                    <a:pt x="5123" y="658246"/>
                  </a:lnTo>
                  <a:lnTo>
                    <a:pt x="6391" y="3128322"/>
                  </a:lnTo>
                  <a:lnTo>
                    <a:pt x="7672" y="3128322"/>
                  </a:lnTo>
                  <a:lnTo>
                    <a:pt x="7672" y="494007"/>
                  </a:lnTo>
                  <a:lnTo>
                    <a:pt x="7672" y="3128322"/>
                  </a:lnTo>
                  <a:lnTo>
                    <a:pt x="7672" y="329780"/>
                  </a:lnTo>
                  <a:lnTo>
                    <a:pt x="7672" y="3292549"/>
                  </a:lnTo>
                  <a:lnTo>
                    <a:pt x="7672" y="3128322"/>
                  </a:lnTo>
                  <a:lnTo>
                    <a:pt x="8965" y="3128322"/>
                  </a:lnTo>
                  <a:lnTo>
                    <a:pt x="8965" y="329780"/>
                  </a:lnTo>
                  <a:lnTo>
                    <a:pt x="8965" y="3292549"/>
                  </a:lnTo>
                  <a:lnTo>
                    <a:pt x="8965" y="165541"/>
                  </a:lnTo>
                  <a:lnTo>
                    <a:pt x="8965" y="3458103"/>
                  </a:lnTo>
                  <a:lnTo>
                    <a:pt x="8965" y="329780"/>
                  </a:lnTo>
                  <a:lnTo>
                    <a:pt x="8965" y="3292549"/>
                  </a:lnTo>
                  <a:lnTo>
                    <a:pt x="8965" y="658246"/>
                  </a:lnTo>
                  <a:lnTo>
                    <a:pt x="8965" y="3292549"/>
                  </a:lnTo>
                  <a:lnTo>
                    <a:pt x="8965" y="658246"/>
                  </a:lnTo>
                  <a:lnTo>
                    <a:pt x="8965" y="3128322"/>
                  </a:lnTo>
                  <a:lnTo>
                    <a:pt x="10233" y="658246"/>
                  </a:lnTo>
                  <a:lnTo>
                    <a:pt x="11514" y="658246"/>
                  </a:lnTo>
                  <a:lnTo>
                    <a:pt x="11514" y="494007"/>
                  </a:lnTo>
                  <a:lnTo>
                    <a:pt x="11514" y="658246"/>
                  </a:lnTo>
                  <a:lnTo>
                    <a:pt x="11514" y="494007"/>
                  </a:lnTo>
                  <a:lnTo>
                    <a:pt x="11514" y="658246"/>
                  </a:lnTo>
                  <a:lnTo>
                    <a:pt x="11514" y="494007"/>
                  </a:lnTo>
                  <a:lnTo>
                    <a:pt x="11514" y="658246"/>
                  </a:lnTo>
                  <a:lnTo>
                    <a:pt x="12795" y="658246"/>
                  </a:lnTo>
                  <a:lnTo>
                    <a:pt x="12795" y="494007"/>
                  </a:lnTo>
                  <a:lnTo>
                    <a:pt x="12795" y="658246"/>
                  </a:lnTo>
                  <a:lnTo>
                    <a:pt x="12795" y="329780"/>
                  </a:lnTo>
                  <a:lnTo>
                    <a:pt x="12795" y="658246"/>
                  </a:lnTo>
                  <a:lnTo>
                    <a:pt x="12795" y="329780"/>
                  </a:lnTo>
                  <a:lnTo>
                    <a:pt x="12795" y="3128322"/>
                  </a:lnTo>
                  <a:lnTo>
                    <a:pt x="12795" y="0"/>
                  </a:lnTo>
                  <a:lnTo>
                    <a:pt x="12795" y="3128322"/>
                  </a:lnTo>
                  <a:lnTo>
                    <a:pt x="12795" y="165541"/>
                  </a:lnTo>
                  <a:lnTo>
                    <a:pt x="12795" y="3128322"/>
                  </a:lnTo>
                  <a:lnTo>
                    <a:pt x="12795" y="329780"/>
                  </a:lnTo>
                  <a:lnTo>
                    <a:pt x="12795" y="3128322"/>
                  </a:lnTo>
                  <a:lnTo>
                    <a:pt x="12795" y="494007"/>
                  </a:lnTo>
                  <a:lnTo>
                    <a:pt x="12795" y="658246"/>
                  </a:lnTo>
                  <a:lnTo>
                    <a:pt x="12795" y="494007"/>
                  </a:lnTo>
                  <a:lnTo>
                    <a:pt x="12795" y="658246"/>
                  </a:lnTo>
                  <a:lnTo>
                    <a:pt x="15356" y="658246"/>
                  </a:lnTo>
                  <a:lnTo>
                    <a:pt x="15356" y="494007"/>
                  </a:lnTo>
                  <a:lnTo>
                    <a:pt x="15356" y="3128322"/>
                  </a:lnTo>
                </a:path>
              </a:pathLst>
            </a:custGeom>
            <a:ln w="12802">
              <a:solidFill>
                <a:srgbClr val="7FCCFF"/>
              </a:solidFill>
            </a:ln>
          </p:spPr>
          <p:txBody>
            <a:bodyPr wrap="square" lIns="0" tIns="0" rIns="0" bIns="0" rtlCol="0"/>
            <a:lstStyle/>
            <a:p>
              <a:endParaRPr/>
            </a:p>
          </p:txBody>
        </p:sp>
        <p:sp>
          <p:nvSpPr>
            <p:cNvPr id="380" name="object 379"/>
            <p:cNvSpPr/>
            <p:nvPr/>
          </p:nvSpPr>
          <p:spPr>
            <a:xfrm>
              <a:off x="4074892" y="2327065"/>
              <a:ext cx="13276" cy="2760569"/>
            </a:xfrm>
            <a:custGeom>
              <a:avLst/>
              <a:gdLst/>
              <a:ahLst/>
              <a:cxnLst/>
              <a:rect l="l" t="t" r="r" b="b"/>
              <a:pathLst>
                <a:path w="14604" h="3128645">
                  <a:moveTo>
                    <a:pt x="0" y="2798541"/>
                  </a:moveTo>
                  <a:lnTo>
                    <a:pt x="0" y="164226"/>
                  </a:lnTo>
                  <a:lnTo>
                    <a:pt x="0" y="2798541"/>
                  </a:lnTo>
                  <a:lnTo>
                    <a:pt x="0" y="164226"/>
                  </a:lnTo>
                  <a:lnTo>
                    <a:pt x="0" y="2798541"/>
                  </a:lnTo>
                  <a:lnTo>
                    <a:pt x="0" y="328466"/>
                  </a:lnTo>
                  <a:lnTo>
                    <a:pt x="0" y="2798541"/>
                  </a:lnTo>
                  <a:lnTo>
                    <a:pt x="1280" y="2798541"/>
                  </a:lnTo>
                  <a:lnTo>
                    <a:pt x="1280" y="164226"/>
                  </a:lnTo>
                  <a:lnTo>
                    <a:pt x="1280" y="328466"/>
                  </a:lnTo>
                  <a:lnTo>
                    <a:pt x="1280" y="164226"/>
                  </a:lnTo>
                  <a:lnTo>
                    <a:pt x="1280" y="2798541"/>
                  </a:lnTo>
                  <a:lnTo>
                    <a:pt x="1280" y="0"/>
                  </a:lnTo>
                  <a:lnTo>
                    <a:pt x="1280" y="2798541"/>
                  </a:lnTo>
                  <a:lnTo>
                    <a:pt x="2561" y="164226"/>
                  </a:lnTo>
                  <a:lnTo>
                    <a:pt x="2561" y="0"/>
                  </a:lnTo>
                  <a:lnTo>
                    <a:pt x="2561" y="328466"/>
                  </a:lnTo>
                  <a:lnTo>
                    <a:pt x="2561" y="0"/>
                  </a:lnTo>
                  <a:lnTo>
                    <a:pt x="2561" y="328466"/>
                  </a:lnTo>
                  <a:lnTo>
                    <a:pt x="2561" y="164226"/>
                  </a:lnTo>
                  <a:lnTo>
                    <a:pt x="2561" y="328466"/>
                  </a:lnTo>
                  <a:lnTo>
                    <a:pt x="3842" y="2798541"/>
                  </a:lnTo>
                  <a:lnTo>
                    <a:pt x="3842" y="2962768"/>
                  </a:lnTo>
                  <a:lnTo>
                    <a:pt x="3842" y="328466"/>
                  </a:lnTo>
                  <a:lnTo>
                    <a:pt x="3842" y="2962768"/>
                  </a:lnTo>
                  <a:lnTo>
                    <a:pt x="3842" y="328466"/>
                  </a:lnTo>
                  <a:lnTo>
                    <a:pt x="5123" y="2798541"/>
                  </a:lnTo>
                  <a:lnTo>
                    <a:pt x="5123" y="2962768"/>
                  </a:lnTo>
                  <a:lnTo>
                    <a:pt x="5123" y="328466"/>
                  </a:lnTo>
                  <a:lnTo>
                    <a:pt x="5123" y="2962768"/>
                  </a:lnTo>
                  <a:lnTo>
                    <a:pt x="5123" y="328466"/>
                  </a:lnTo>
                  <a:lnTo>
                    <a:pt x="6403" y="2798541"/>
                  </a:lnTo>
                  <a:lnTo>
                    <a:pt x="6403" y="328466"/>
                  </a:lnTo>
                  <a:lnTo>
                    <a:pt x="6403" y="2798541"/>
                  </a:lnTo>
                  <a:lnTo>
                    <a:pt x="6403" y="328466"/>
                  </a:lnTo>
                  <a:lnTo>
                    <a:pt x="6403" y="2962768"/>
                  </a:lnTo>
                  <a:lnTo>
                    <a:pt x="6403" y="2798541"/>
                  </a:lnTo>
                  <a:lnTo>
                    <a:pt x="8965" y="2798541"/>
                  </a:lnTo>
                  <a:lnTo>
                    <a:pt x="8965" y="328466"/>
                  </a:lnTo>
                  <a:lnTo>
                    <a:pt x="8965" y="2798541"/>
                  </a:lnTo>
                  <a:lnTo>
                    <a:pt x="8965" y="328466"/>
                  </a:lnTo>
                  <a:lnTo>
                    <a:pt x="8965" y="2798541"/>
                  </a:lnTo>
                  <a:lnTo>
                    <a:pt x="8965" y="328466"/>
                  </a:lnTo>
                  <a:lnTo>
                    <a:pt x="8965" y="2798541"/>
                  </a:lnTo>
                  <a:lnTo>
                    <a:pt x="8965" y="164226"/>
                  </a:lnTo>
                  <a:lnTo>
                    <a:pt x="8965" y="2798541"/>
                  </a:lnTo>
                  <a:lnTo>
                    <a:pt x="8965" y="164226"/>
                  </a:lnTo>
                  <a:lnTo>
                    <a:pt x="8965" y="2798541"/>
                  </a:lnTo>
                  <a:lnTo>
                    <a:pt x="8965" y="328466"/>
                  </a:lnTo>
                  <a:lnTo>
                    <a:pt x="8965" y="2962768"/>
                  </a:lnTo>
                  <a:lnTo>
                    <a:pt x="8965" y="328466"/>
                  </a:lnTo>
                  <a:lnTo>
                    <a:pt x="8965" y="2962768"/>
                  </a:lnTo>
                  <a:lnTo>
                    <a:pt x="8965" y="164226"/>
                  </a:lnTo>
                  <a:lnTo>
                    <a:pt x="8965" y="2962768"/>
                  </a:lnTo>
                  <a:lnTo>
                    <a:pt x="8965" y="164226"/>
                  </a:lnTo>
                  <a:lnTo>
                    <a:pt x="8965" y="2798541"/>
                  </a:lnTo>
                  <a:lnTo>
                    <a:pt x="8965" y="328466"/>
                  </a:lnTo>
                  <a:lnTo>
                    <a:pt x="10246" y="2798541"/>
                  </a:lnTo>
                  <a:lnTo>
                    <a:pt x="12807" y="2798541"/>
                  </a:lnTo>
                  <a:lnTo>
                    <a:pt x="12807" y="2962768"/>
                  </a:lnTo>
                  <a:lnTo>
                    <a:pt x="12807" y="2798541"/>
                  </a:lnTo>
                  <a:lnTo>
                    <a:pt x="12807" y="2962768"/>
                  </a:lnTo>
                  <a:lnTo>
                    <a:pt x="12807" y="328466"/>
                  </a:lnTo>
                  <a:lnTo>
                    <a:pt x="12807" y="2962768"/>
                  </a:lnTo>
                  <a:lnTo>
                    <a:pt x="12807" y="164226"/>
                  </a:lnTo>
                  <a:lnTo>
                    <a:pt x="12807" y="3128322"/>
                  </a:lnTo>
                  <a:lnTo>
                    <a:pt x="12807" y="2962768"/>
                  </a:lnTo>
                  <a:lnTo>
                    <a:pt x="14088" y="2962768"/>
                  </a:lnTo>
                  <a:lnTo>
                    <a:pt x="14088" y="164226"/>
                  </a:lnTo>
                  <a:lnTo>
                    <a:pt x="14088" y="3128322"/>
                  </a:lnTo>
                  <a:lnTo>
                    <a:pt x="14088" y="164226"/>
                  </a:lnTo>
                  <a:lnTo>
                    <a:pt x="14088" y="328466"/>
                  </a:lnTo>
                </a:path>
              </a:pathLst>
            </a:custGeom>
            <a:ln w="12802">
              <a:solidFill>
                <a:srgbClr val="7FCCFF"/>
              </a:solidFill>
            </a:ln>
          </p:spPr>
          <p:txBody>
            <a:bodyPr wrap="square" lIns="0" tIns="0" rIns="0" bIns="0" rtlCol="0"/>
            <a:lstStyle/>
            <a:p>
              <a:endParaRPr/>
            </a:p>
          </p:txBody>
        </p:sp>
        <p:sp>
          <p:nvSpPr>
            <p:cNvPr id="381" name="object 380"/>
            <p:cNvSpPr/>
            <p:nvPr/>
          </p:nvSpPr>
          <p:spPr>
            <a:xfrm>
              <a:off x="4087700" y="2182146"/>
              <a:ext cx="12123" cy="2905685"/>
            </a:xfrm>
            <a:custGeom>
              <a:avLst/>
              <a:gdLst/>
              <a:ahLst/>
              <a:cxnLst/>
              <a:rect l="l" t="t" r="r" b="b"/>
              <a:pathLst>
                <a:path w="13335" h="3293110">
                  <a:moveTo>
                    <a:pt x="0" y="492705"/>
                  </a:moveTo>
                  <a:lnTo>
                    <a:pt x="0" y="3292562"/>
                  </a:lnTo>
                  <a:lnTo>
                    <a:pt x="0" y="492705"/>
                  </a:lnTo>
                  <a:lnTo>
                    <a:pt x="0" y="3292562"/>
                  </a:lnTo>
                  <a:lnTo>
                    <a:pt x="0" y="2962781"/>
                  </a:lnTo>
                  <a:lnTo>
                    <a:pt x="0" y="3127008"/>
                  </a:lnTo>
                  <a:lnTo>
                    <a:pt x="0" y="2962781"/>
                  </a:lnTo>
                  <a:lnTo>
                    <a:pt x="3842" y="2962781"/>
                  </a:lnTo>
                  <a:lnTo>
                    <a:pt x="3842" y="3127008"/>
                  </a:lnTo>
                  <a:lnTo>
                    <a:pt x="3842" y="328466"/>
                  </a:lnTo>
                  <a:lnTo>
                    <a:pt x="3842" y="3127008"/>
                  </a:lnTo>
                  <a:lnTo>
                    <a:pt x="3842" y="164239"/>
                  </a:lnTo>
                  <a:lnTo>
                    <a:pt x="3842" y="3292562"/>
                  </a:lnTo>
                  <a:lnTo>
                    <a:pt x="3842" y="0"/>
                  </a:lnTo>
                  <a:lnTo>
                    <a:pt x="3842" y="3292562"/>
                  </a:lnTo>
                  <a:lnTo>
                    <a:pt x="3842" y="164239"/>
                  </a:lnTo>
                  <a:lnTo>
                    <a:pt x="3842" y="3292562"/>
                  </a:lnTo>
                  <a:lnTo>
                    <a:pt x="3842" y="164239"/>
                  </a:lnTo>
                  <a:lnTo>
                    <a:pt x="3842" y="3127008"/>
                  </a:lnTo>
                  <a:lnTo>
                    <a:pt x="3842" y="328466"/>
                  </a:lnTo>
                  <a:lnTo>
                    <a:pt x="3842" y="2962781"/>
                  </a:lnTo>
                  <a:lnTo>
                    <a:pt x="6403" y="2962781"/>
                  </a:lnTo>
                  <a:lnTo>
                    <a:pt x="6403" y="492705"/>
                  </a:lnTo>
                  <a:lnTo>
                    <a:pt x="7672" y="492705"/>
                  </a:lnTo>
                  <a:lnTo>
                    <a:pt x="7672" y="328466"/>
                  </a:lnTo>
                  <a:lnTo>
                    <a:pt x="7672" y="2962781"/>
                  </a:lnTo>
                  <a:lnTo>
                    <a:pt x="7672" y="328466"/>
                  </a:lnTo>
                  <a:lnTo>
                    <a:pt x="7672" y="3127008"/>
                  </a:lnTo>
                  <a:lnTo>
                    <a:pt x="7672" y="0"/>
                  </a:lnTo>
                  <a:lnTo>
                    <a:pt x="7672" y="3292562"/>
                  </a:lnTo>
                  <a:lnTo>
                    <a:pt x="7672" y="0"/>
                  </a:lnTo>
                  <a:lnTo>
                    <a:pt x="7672" y="492705"/>
                  </a:lnTo>
                  <a:lnTo>
                    <a:pt x="8952" y="2962781"/>
                  </a:lnTo>
                  <a:lnTo>
                    <a:pt x="8952" y="3127008"/>
                  </a:lnTo>
                  <a:lnTo>
                    <a:pt x="8952" y="0"/>
                  </a:lnTo>
                  <a:lnTo>
                    <a:pt x="8952" y="3127008"/>
                  </a:lnTo>
                  <a:lnTo>
                    <a:pt x="8952" y="0"/>
                  </a:lnTo>
                  <a:lnTo>
                    <a:pt x="8952" y="328466"/>
                  </a:lnTo>
                  <a:lnTo>
                    <a:pt x="8952" y="164239"/>
                  </a:lnTo>
                  <a:lnTo>
                    <a:pt x="8952" y="492705"/>
                  </a:lnTo>
                  <a:lnTo>
                    <a:pt x="11514" y="492705"/>
                  </a:lnTo>
                  <a:lnTo>
                    <a:pt x="12795" y="328466"/>
                  </a:lnTo>
                  <a:lnTo>
                    <a:pt x="12795" y="492705"/>
                  </a:lnTo>
                  <a:lnTo>
                    <a:pt x="12795" y="164239"/>
                  </a:lnTo>
                  <a:lnTo>
                    <a:pt x="12795" y="2962781"/>
                  </a:lnTo>
                  <a:lnTo>
                    <a:pt x="12795" y="0"/>
                  </a:lnTo>
                  <a:lnTo>
                    <a:pt x="12795" y="3127008"/>
                  </a:lnTo>
                  <a:lnTo>
                    <a:pt x="12795" y="0"/>
                  </a:lnTo>
                  <a:lnTo>
                    <a:pt x="12795" y="3127008"/>
                  </a:lnTo>
                  <a:lnTo>
                    <a:pt x="12795" y="164239"/>
                  </a:lnTo>
                  <a:lnTo>
                    <a:pt x="12795" y="3127008"/>
                  </a:lnTo>
                  <a:lnTo>
                    <a:pt x="12795" y="2962781"/>
                  </a:lnTo>
                </a:path>
              </a:pathLst>
            </a:custGeom>
            <a:ln w="12802">
              <a:solidFill>
                <a:srgbClr val="7FCCFF"/>
              </a:solidFill>
            </a:ln>
          </p:spPr>
          <p:txBody>
            <a:bodyPr wrap="square" lIns="0" tIns="0" rIns="0" bIns="0" rtlCol="0"/>
            <a:lstStyle/>
            <a:p>
              <a:endParaRPr/>
            </a:p>
          </p:txBody>
        </p:sp>
        <p:sp>
          <p:nvSpPr>
            <p:cNvPr id="382" name="object 381"/>
            <p:cNvSpPr/>
            <p:nvPr/>
          </p:nvSpPr>
          <p:spPr>
            <a:xfrm>
              <a:off x="4099332" y="2036080"/>
              <a:ext cx="15586" cy="3051362"/>
            </a:xfrm>
            <a:custGeom>
              <a:avLst/>
              <a:gdLst/>
              <a:ahLst/>
              <a:cxnLst/>
              <a:rect l="l" t="t" r="r" b="b"/>
              <a:pathLst>
                <a:path w="17145" h="3458210">
                  <a:moveTo>
                    <a:pt x="0" y="3128322"/>
                  </a:moveTo>
                  <a:lnTo>
                    <a:pt x="0" y="494007"/>
                  </a:lnTo>
                  <a:lnTo>
                    <a:pt x="0" y="3292549"/>
                  </a:lnTo>
                  <a:lnTo>
                    <a:pt x="0" y="3128322"/>
                  </a:lnTo>
                  <a:lnTo>
                    <a:pt x="1280" y="658246"/>
                  </a:lnTo>
                  <a:lnTo>
                    <a:pt x="2561" y="494007"/>
                  </a:lnTo>
                  <a:lnTo>
                    <a:pt x="2561" y="658246"/>
                  </a:lnTo>
                  <a:lnTo>
                    <a:pt x="2561" y="494007"/>
                  </a:lnTo>
                  <a:lnTo>
                    <a:pt x="2561" y="658246"/>
                  </a:lnTo>
                  <a:lnTo>
                    <a:pt x="2561" y="494007"/>
                  </a:lnTo>
                  <a:lnTo>
                    <a:pt x="2561" y="658246"/>
                  </a:lnTo>
                  <a:lnTo>
                    <a:pt x="2561" y="329780"/>
                  </a:lnTo>
                  <a:lnTo>
                    <a:pt x="2561" y="658246"/>
                  </a:lnTo>
                  <a:lnTo>
                    <a:pt x="2561" y="494007"/>
                  </a:lnTo>
                  <a:lnTo>
                    <a:pt x="2561" y="658246"/>
                  </a:lnTo>
                  <a:lnTo>
                    <a:pt x="3842" y="3128322"/>
                  </a:lnTo>
                  <a:lnTo>
                    <a:pt x="3842" y="658246"/>
                  </a:lnTo>
                  <a:lnTo>
                    <a:pt x="3842" y="3292549"/>
                  </a:lnTo>
                  <a:lnTo>
                    <a:pt x="3842" y="658246"/>
                  </a:lnTo>
                  <a:lnTo>
                    <a:pt x="3842" y="3458103"/>
                  </a:lnTo>
                  <a:lnTo>
                    <a:pt x="3842" y="658246"/>
                  </a:lnTo>
                  <a:lnTo>
                    <a:pt x="3842" y="3458103"/>
                  </a:lnTo>
                  <a:lnTo>
                    <a:pt x="3842" y="3128322"/>
                  </a:lnTo>
                  <a:lnTo>
                    <a:pt x="3842" y="3292549"/>
                  </a:lnTo>
                  <a:lnTo>
                    <a:pt x="3842" y="3128322"/>
                  </a:lnTo>
                  <a:lnTo>
                    <a:pt x="5123" y="3292549"/>
                  </a:lnTo>
                  <a:lnTo>
                    <a:pt x="5123" y="3458103"/>
                  </a:lnTo>
                  <a:lnTo>
                    <a:pt x="5123" y="3128322"/>
                  </a:lnTo>
                  <a:lnTo>
                    <a:pt x="5123" y="3292549"/>
                  </a:lnTo>
                  <a:lnTo>
                    <a:pt x="5123" y="3128322"/>
                  </a:lnTo>
                  <a:lnTo>
                    <a:pt x="5123" y="3292549"/>
                  </a:lnTo>
                  <a:lnTo>
                    <a:pt x="5123" y="3128322"/>
                  </a:lnTo>
                  <a:lnTo>
                    <a:pt x="5123" y="3292549"/>
                  </a:lnTo>
                  <a:lnTo>
                    <a:pt x="5123" y="3128322"/>
                  </a:lnTo>
                  <a:lnTo>
                    <a:pt x="6403" y="3128322"/>
                  </a:lnTo>
                  <a:lnTo>
                    <a:pt x="7684" y="658246"/>
                  </a:lnTo>
                  <a:lnTo>
                    <a:pt x="8965" y="658246"/>
                  </a:lnTo>
                  <a:lnTo>
                    <a:pt x="8965" y="494007"/>
                  </a:lnTo>
                  <a:lnTo>
                    <a:pt x="8965" y="658246"/>
                  </a:lnTo>
                  <a:lnTo>
                    <a:pt x="8965" y="494007"/>
                  </a:lnTo>
                  <a:lnTo>
                    <a:pt x="8965" y="658246"/>
                  </a:lnTo>
                  <a:lnTo>
                    <a:pt x="11526" y="3128322"/>
                  </a:lnTo>
                  <a:lnTo>
                    <a:pt x="11526" y="658246"/>
                  </a:lnTo>
                  <a:lnTo>
                    <a:pt x="11526" y="3128322"/>
                  </a:lnTo>
                  <a:lnTo>
                    <a:pt x="11526" y="494007"/>
                  </a:lnTo>
                  <a:lnTo>
                    <a:pt x="11526" y="3128322"/>
                  </a:lnTo>
                  <a:lnTo>
                    <a:pt x="11526" y="494007"/>
                  </a:lnTo>
                  <a:lnTo>
                    <a:pt x="11526" y="3128322"/>
                  </a:lnTo>
                  <a:lnTo>
                    <a:pt x="11526" y="329780"/>
                  </a:lnTo>
                  <a:lnTo>
                    <a:pt x="11526" y="658246"/>
                  </a:lnTo>
                  <a:lnTo>
                    <a:pt x="11526" y="329780"/>
                  </a:lnTo>
                  <a:lnTo>
                    <a:pt x="11526" y="658246"/>
                  </a:lnTo>
                  <a:lnTo>
                    <a:pt x="11526" y="494007"/>
                  </a:lnTo>
                  <a:lnTo>
                    <a:pt x="12807" y="658246"/>
                  </a:lnTo>
                  <a:lnTo>
                    <a:pt x="12807" y="494007"/>
                  </a:lnTo>
                  <a:lnTo>
                    <a:pt x="12807" y="658246"/>
                  </a:lnTo>
                  <a:lnTo>
                    <a:pt x="14088" y="494007"/>
                  </a:lnTo>
                  <a:lnTo>
                    <a:pt x="14088" y="658246"/>
                  </a:lnTo>
                  <a:lnTo>
                    <a:pt x="14088" y="494007"/>
                  </a:lnTo>
                  <a:lnTo>
                    <a:pt x="14088" y="658246"/>
                  </a:lnTo>
                  <a:lnTo>
                    <a:pt x="15369" y="658246"/>
                  </a:lnTo>
                  <a:lnTo>
                    <a:pt x="15369" y="494007"/>
                  </a:lnTo>
                  <a:lnTo>
                    <a:pt x="15369" y="658246"/>
                  </a:lnTo>
                  <a:lnTo>
                    <a:pt x="15369" y="329780"/>
                  </a:lnTo>
                  <a:lnTo>
                    <a:pt x="15369" y="658246"/>
                  </a:lnTo>
                  <a:lnTo>
                    <a:pt x="15369" y="165541"/>
                  </a:lnTo>
                  <a:lnTo>
                    <a:pt x="15369" y="658246"/>
                  </a:lnTo>
                  <a:lnTo>
                    <a:pt x="15369" y="165541"/>
                  </a:lnTo>
                  <a:lnTo>
                    <a:pt x="15369" y="494007"/>
                  </a:lnTo>
                  <a:lnTo>
                    <a:pt x="15369" y="165541"/>
                  </a:lnTo>
                  <a:lnTo>
                    <a:pt x="15369" y="3128322"/>
                  </a:lnTo>
                  <a:lnTo>
                    <a:pt x="15369" y="0"/>
                  </a:lnTo>
                  <a:lnTo>
                    <a:pt x="16650" y="165541"/>
                  </a:lnTo>
                  <a:lnTo>
                    <a:pt x="16650" y="3128322"/>
                  </a:lnTo>
                  <a:lnTo>
                    <a:pt x="16650" y="0"/>
                  </a:lnTo>
                  <a:lnTo>
                    <a:pt x="16650" y="3128322"/>
                  </a:lnTo>
                  <a:lnTo>
                    <a:pt x="16650" y="165541"/>
                  </a:lnTo>
                  <a:lnTo>
                    <a:pt x="16650" y="3128322"/>
                  </a:lnTo>
                  <a:lnTo>
                    <a:pt x="16650" y="494007"/>
                  </a:lnTo>
                </a:path>
              </a:pathLst>
            </a:custGeom>
            <a:ln w="12802">
              <a:solidFill>
                <a:srgbClr val="7FCCFF"/>
              </a:solidFill>
            </a:ln>
          </p:spPr>
          <p:txBody>
            <a:bodyPr wrap="square" lIns="0" tIns="0" rIns="0" bIns="0" rtlCol="0"/>
            <a:lstStyle/>
            <a:p>
              <a:endParaRPr/>
            </a:p>
          </p:txBody>
        </p:sp>
        <p:sp>
          <p:nvSpPr>
            <p:cNvPr id="383" name="object 382"/>
            <p:cNvSpPr/>
            <p:nvPr/>
          </p:nvSpPr>
          <p:spPr>
            <a:xfrm>
              <a:off x="4114469" y="1891163"/>
              <a:ext cx="10968" cy="3341594"/>
            </a:xfrm>
            <a:custGeom>
              <a:avLst/>
              <a:gdLst/>
              <a:ahLst/>
              <a:cxnLst/>
              <a:rect l="l" t="t" r="r" b="b"/>
              <a:pathLst>
                <a:path w="12064" h="3787140">
                  <a:moveTo>
                    <a:pt x="0" y="658246"/>
                  </a:moveTo>
                  <a:lnTo>
                    <a:pt x="0" y="329780"/>
                  </a:lnTo>
                  <a:lnTo>
                    <a:pt x="0" y="822486"/>
                  </a:lnTo>
                  <a:lnTo>
                    <a:pt x="0" y="658246"/>
                  </a:lnTo>
                  <a:lnTo>
                    <a:pt x="0" y="822486"/>
                  </a:lnTo>
                  <a:lnTo>
                    <a:pt x="0" y="658246"/>
                  </a:lnTo>
                  <a:lnTo>
                    <a:pt x="0" y="822486"/>
                  </a:lnTo>
                  <a:lnTo>
                    <a:pt x="1280" y="658246"/>
                  </a:lnTo>
                  <a:lnTo>
                    <a:pt x="1280" y="822486"/>
                  </a:lnTo>
                  <a:lnTo>
                    <a:pt x="1280" y="658246"/>
                  </a:lnTo>
                  <a:lnTo>
                    <a:pt x="1280" y="822486"/>
                  </a:lnTo>
                  <a:lnTo>
                    <a:pt x="1280" y="494020"/>
                  </a:lnTo>
                  <a:lnTo>
                    <a:pt x="1280" y="822486"/>
                  </a:lnTo>
                  <a:lnTo>
                    <a:pt x="1280" y="658246"/>
                  </a:lnTo>
                  <a:lnTo>
                    <a:pt x="1280" y="822486"/>
                  </a:lnTo>
                  <a:lnTo>
                    <a:pt x="1280" y="658246"/>
                  </a:lnTo>
                  <a:lnTo>
                    <a:pt x="1280" y="822486"/>
                  </a:lnTo>
                  <a:lnTo>
                    <a:pt x="2561" y="822486"/>
                  </a:lnTo>
                  <a:lnTo>
                    <a:pt x="3842" y="658246"/>
                  </a:lnTo>
                  <a:lnTo>
                    <a:pt x="3842" y="822486"/>
                  </a:lnTo>
                  <a:lnTo>
                    <a:pt x="3842" y="329780"/>
                  </a:lnTo>
                  <a:lnTo>
                    <a:pt x="3842" y="658246"/>
                  </a:lnTo>
                  <a:lnTo>
                    <a:pt x="3842" y="164239"/>
                  </a:lnTo>
                  <a:lnTo>
                    <a:pt x="3842" y="3292562"/>
                  </a:lnTo>
                  <a:lnTo>
                    <a:pt x="3842" y="0"/>
                  </a:lnTo>
                  <a:lnTo>
                    <a:pt x="3842" y="3292562"/>
                  </a:lnTo>
                  <a:lnTo>
                    <a:pt x="3842" y="164239"/>
                  </a:lnTo>
                  <a:lnTo>
                    <a:pt x="3842" y="3292562"/>
                  </a:lnTo>
                  <a:lnTo>
                    <a:pt x="3842" y="164239"/>
                  </a:lnTo>
                  <a:lnTo>
                    <a:pt x="3842" y="822486"/>
                  </a:lnTo>
                  <a:lnTo>
                    <a:pt x="3842" y="329780"/>
                  </a:lnTo>
                  <a:lnTo>
                    <a:pt x="3842" y="658246"/>
                  </a:lnTo>
                  <a:lnTo>
                    <a:pt x="3842" y="494020"/>
                  </a:lnTo>
                  <a:lnTo>
                    <a:pt x="3842" y="658246"/>
                  </a:lnTo>
                  <a:lnTo>
                    <a:pt x="5123" y="822486"/>
                  </a:lnTo>
                  <a:lnTo>
                    <a:pt x="5123" y="658246"/>
                  </a:lnTo>
                  <a:lnTo>
                    <a:pt x="5123" y="822486"/>
                  </a:lnTo>
                  <a:lnTo>
                    <a:pt x="5123" y="658246"/>
                  </a:lnTo>
                  <a:lnTo>
                    <a:pt x="5123" y="822486"/>
                  </a:lnTo>
                  <a:lnTo>
                    <a:pt x="5123" y="658246"/>
                  </a:lnTo>
                  <a:lnTo>
                    <a:pt x="5123" y="822486"/>
                  </a:lnTo>
                  <a:lnTo>
                    <a:pt x="6391" y="822486"/>
                  </a:lnTo>
                  <a:lnTo>
                    <a:pt x="6391" y="3292562"/>
                  </a:lnTo>
                  <a:lnTo>
                    <a:pt x="7684" y="822486"/>
                  </a:lnTo>
                  <a:lnTo>
                    <a:pt x="7684" y="658246"/>
                  </a:lnTo>
                  <a:lnTo>
                    <a:pt x="7684" y="3292562"/>
                  </a:lnTo>
                  <a:lnTo>
                    <a:pt x="7684" y="494020"/>
                  </a:lnTo>
                  <a:lnTo>
                    <a:pt x="7684" y="3456788"/>
                  </a:lnTo>
                  <a:lnTo>
                    <a:pt x="7684" y="494020"/>
                  </a:lnTo>
                  <a:lnTo>
                    <a:pt x="7684" y="3622342"/>
                  </a:lnTo>
                  <a:lnTo>
                    <a:pt x="7684" y="494020"/>
                  </a:lnTo>
                  <a:lnTo>
                    <a:pt x="7684" y="3786582"/>
                  </a:lnTo>
                  <a:lnTo>
                    <a:pt x="7684" y="3292562"/>
                  </a:lnTo>
                  <a:lnTo>
                    <a:pt x="8952" y="658246"/>
                  </a:lnTo>
                  <a:lnTo>
                    <a:pt x="8952" y="494020"/>
                  </a:lnTo>
                  <a:lnTo>
                    <a:pt x="8952" y="3622342"/>
                  </a:lnTo>
                  <a:lnTo>
                    <a:pt x="8952" y="822486"/>
                  </a:lnTo>
                  <a:lnTo>
                    <a:pt x="8952" y="3622342"/>
                  </a:lnTo>
                  <a:lnTo>
                    <a:pt x="8952" y="3292562"/>
                  </a:lnTo>
                  <a:lnTo>
                    <a:pt x="8952" y="3456788"/>
                  </a:lnTo>
                  <a:lnTo>
                    <a:pt x="8952" y="3292562"/>
                  </a:lnTo>
                  <a:lnTo>
                    <a:pt x="10233" y="822486"/>
                  </a:lnTo>
                  <a:lnTo>
                    <a:pt x="10233" y="658246"/>
                  </a:lnTo>
                  <a:lnTo>
                    <a:pt x="10233" y="822486"/>
                  </a:lnTo>
                  <a:lnTo>
                    <a:pt x="11526" y="822486"/>
                  </a:lnTo>
                  <a:lnTo>
                    <a:pt x="11526" y="3292562"/>
                  </a:lnTo>
                  <a:lnTo>
                    <a:pt x="11526" y="658246"/>
                  </a:lnTo>
                  <a:lnTo>
                    <a:pt x="11526" y="822486"/>
                  </a:lnTo>
                </a:path>
              </a:pathLst>
            </a:custGeom>
            <a:ln w="12802">
              <a:solidFill>
                <a:srgbClr val="7FCCFF"/>
              </a:solidFill>
            </a:ln>
          </p:spPr>
          <p:txBody>
            <a:bodyPr wrap="square" lIns="0" tIns="0" rIns="0" bIns="0" rtlCol="0"/>
            <a:lstStyle/>
            <a:p>
              <a:endParaRPr/>
            </a:p>
          </p:txBody>
        </p:sp>
        <p:sp>
          <p:nvSpPr>
            <p:cNvPr id="384" name="object 383"/>
            <p:cNvSpPr/>
            <p:nvPr/>
          </p:nvSpPr>
          <p:spPr>
            <a:xfrm>
              <a:off x="4124948" y="2036082"/>
              <a:ext cx="15586" cy="2905685"/>
            </a:xfrm>
            <a:custGeom>
              <a:avLst/>
              <a:gdLst/>
              <a:ahLst/>
              <a:cxnLst/>
              <a:rect l="l" t="t" r="r" b="b"/>
              <a:pathLst>
                <a:path w="17145" h="3293110">
                  <a:moveTo>
                    <a:pt x="0" y="658246"/>
                  </a:moveTo>
                  <a:lnTo>
                    <a:pt x="1268" y="3128322"/>
                  </a:lnTo>
                  <a:lnTo>
                    <a:pt x="1268" y="165541"/>
                  </a:lnTo>
                  <a:lnTo>
                    <a:pt x="1268" y="3292549"/>
                  </a:lnTo>
                  <a:lnTo>
                    <a:pt x="1268" y="165541"/>
                  </a:lnTo>
                  <a:lnTo>
                    <a:pt x="1268" y="3292549"/>
                  </a:lnTo>
                  <a:lnTo>
                    <a:pt x="1268" y="165541"/>
                  </a:lnTo>
                  <a:lnTo>
                    <a:pt x="1268" y="3292549"/>
                  </a:lnTo>
                  <a:lnTo>
                    <a:pt x="1268" y="165541"/>
                  </a:lnTo>
                  <a:lnTo>
                    <a:pt x="1268" y="3128322"/>
                  </a:lnTo>
                  <a:lnTo>
                    <a:pt x="1268" y="494007"/>
                  </a:lnTo>
                  <a:lnTo>
                    <a:pt x="1268" y="3128322"/>
                  </a:lnTo>
                  <a:lnTo>
                    <a:pt x="2548" y="658246"/>
                  </a:lnTo>
                  <a:lnTo>
                    <a:pt x="2548" y="494007"/>
                  </a:lnTo>
                  <a:lnTo>
                    <a:pt x="2548" y="658246"/>
                  </a:lnTo>
                  <a:lnTo>
                    <a:pt x="3829" y="658246"/>
                  </a:lnTo>
                  <a:lnTo>
                    <a:pt x="3829" y="494007"/>
                  </a:lnTo>
                  <a:lnTo>
                    <a:pt x="3829" y="658246"/>
                  </a:lnTo>
                  <a:lnTo>
                    <a:pt x="5110" y="658246"/>
                  </a:lnTo>
                  <a:lnTo>
                    <a:pt x="5110" y="494007"/>
                  </a:lnTo>
                  <a:lnTo>
                    <a:pt x="5110" y="3128322"/>
                  </a:lnTo>
                  <a:lnTo>
                    <a:pt x="5110" y="494007"/>
                  </a:lnTo>
                  <a:lnTo>
                    <a:pt x="5110" y="3292549"/>
                  </a:lnTo>
                  <a:lnTo>
                    <a:pt x="5110" y="0"/>
                  </a:lnTo>
                  <a:lnTo>
                    <a:pt x="5110" y="3128322"/>
                  </a:lnTo>
                  <a:lnTo>
                    <a:pt x="5110" y="329780"/>
                  </a:lnTo>
                  <a:lnTo>
                    <a:pt x="5110" y="3292549"/>
                  </a:lnTo>
                  <a:lnTo>
                    <a:pt x="5110" y="658246"/>
                  </a:lnTo>
                  <a:lnTo>
                    <a:pt x="5110" y="3128322"/>
                  </a:lnTo>
                  <a:lnTo>
                    <a:pt x="6391" y="3128322"/>
                  </a:lnTo>
                  <a:lnTo>
                    <a:pt x="8952" y="658246"/>
                  </a:lnTo>
                  <a:lnTo>
                    <a:pt x="10233" y="658246"/>
                  </a:lnTo>
                  <a:lnTo>
                    <a:pt x="10233" y="494007"/>
                  </a:lnTo>
                  <a:lnTo>
                    <a:pt x="10233" y="3128322"/>
                  </a:lnTo>
                  <a:lnTo>
                    <a:pt x="10233" y="658246"/>
                  </a:lnTo>
                  <a:lnTo>
                    <a:pt x="10233" y="3128322"/>
                  </a:lnTo>
                  <a:lnTo>
                    <a:pt x="10233" y="658246"/>
                  </a:lnTo>
                  <a:lnTo>
                    <a:pt x="10233" y="3128322"/>
                  </a:lnTo>
                  <a:lnTo>
                    <a:pt x="10233" y="658246"/>
                  </a:lnTo>
                  <a:lnTo>
                    <a:pt x="12795" y="658246"/>
                  </a:lnTo>
                  <a:lnTo>
                    <a:pt x="12795" y="494007"/>
                  </a:lnTo>
                  <a:lnTo>
                    <a:pt x="12795" y="658246"/>
                  </a:lnTo>
                  <a:lnTo>
                    <a:pt x="12795" y="329780"/>
                  </a:lnTo>
                  <a:lnTo>
                    <a:pt x="12795" y="658246"/>
                  </a:lnTo>
                  <a:lnTo>
                    <a:pt x="12795" y="494007"/>
                  </a:lnTo>
                  <a:lnTo>
                    <a:pt x="12795" y="3128322"/>
                  </a:lnTo>
                  <a:lnTo>
                    <a:pt x="12795" y="494007"/>
                  </a:lnTo>
                  <a:lnTo>
                    <a:pt x="12795" y="3128322"/>
                  </a:lnTo>
                  <a:lnTo>
                    <a:pt x="12795" y="494007"/>
                  </a:lnTo>
                  <a:lnTo>
                    <a:pt x="12795" y="658246"/>
                  </a:lnTo>
                  <a:lnTo>
                    <a:pt x="12795" y="494007"/>
                  </a:lnTo>
                  <a:lnTo>
                    <a:pt x="12795" y="658246"/>
                  </a:lnTo>
                  <a:lnTo>
                    <a:pt x="12795" y="494007"/>
                  </a:lnTo>
                  <a:lnTo>
                    <a:pt x="12795" y="658246"/>
                  </a:lnTo>
                  <a:lnTo>
                    <a:pt x="12795" y="494007"/>
                  </a:lnTo>
                  <a:lnTo>
                    <a:pt x="12795" y="658246"/>
                  </a:lnTo>
                  <a:lnTo>
                    <a:pt x="14075" y="658246"/>
                  </a:lnTo>
                  <a:lnTo>
                    <a:pt x="14075" y="3292549"/>
                  </a:lnTo>
                  <a:lnTo>
                    <a:pt x="14075" y="3128322"/>
                  </a:lnTo>
                  <a:lnTo>
                    <a:pt x="14075" y="3292549"/>
                  </a:lnTo>
                  <a:lnTo>
                    <a:pt x="14075" y="3128322"/>
                  </a:lnTo>
                  <a:lnTo>
                    <a:pt x="16637" y="3128322"/>
                  </a:lnTo>
                  <a:lnTo>
                    <a:pt x="16637" y="658246"/>
                  </a:lnTo>
                  <a:lnTo>
                    <a:pt x="16637" y="3128322"/>
                  </a:lnTo>
                  <a:lnTo>
                    <a:pt x="16637" y="329780"/>
                  </a:lnTo>
                  <a:lnTo>
                    <a:pt x="16637" y="3128322"/>
                  </a:lnTo>
                  <a:lnTo>
                    <a:pt x="16637" y="0"/>
                  </a:lnTo>
                  <a:lnTo>
                    <a:pt x="16637" y="3128322"/>
                  </a:lnTo>
                  <a:lnTo>
                    <a:pt x="16637" y="165541"/>
                  </a:lnTo>
                  <a:lnTo>
                    <a:pt x="16637" y="494007"/>
                  </a:lnTo>
                </a:path>
              </a:pathLst>
            </a:custGeom>
            <a:ln w="12802">
              <a:solidFill>
                <a:srgbClr val="7FCCFF"/>
              </a:solidFill>
            </a:ln>
          </p:spPr>
          <p:txBody>
            <a:bodyPr wrap="square" lIns="0" tIns="0" rIns="0" bIns="0" rtlCol="0"/>
            <a:lstStyle/>
            <a:p>
              <a:endParaRPr/>
            </a:p>
          </p:txBody>
        </p:sp>
        <p:sp>
          <p:nvSpPr>
            <p:cNvPr id="385" name="object 384"/>
            <p:cNvSpPr/>
            <p:nvPr/>
          </p:nvSpPr>
          <p:spPr>
            <a:xfrm>
              <a:off x="4140072" y="2182146"/>
              <a:ext cx="10968" cy="3050241"/>
            </a:xfrm>
            <a:custGeom>
              <a:avLst/>
              <a:gdLst/>
              <a:ahLst/>
              <a:cxnLst/>
              <a:rect l="l" t="t" r="r" b="b"/>
              <a:pathLst>
                <a:path w="12064" h="3456940">
                  <a:moveTo>
                    <a:pt x="0" y="328466"/>
                  </a:moveTo>
                  <a:lnTo>
                    <a:pt x="0" y="2962781"/>
                  </a:lnTo>
                  <a:lnTo>
                    <a:pt x="1280" y="164239"/>
                  </a:lnTo>
                  <a:lnTo>
                    <a:pt x="1280" y="2962781"/>
                  </a:lnTo>
                  <a:lnTo>
                    <a:pt x="1280" y="328466"/>
                  </a:lnTo>
                  <a:lnTo>
                    <a:pt x="1280" y="492705"/>
                  </a:lnTo>
                  <a:lnTo>
                    <a:pt x="2561" y="492705"/>
                  </a:lnTo>
                  <a:lnTo>
                    <a:pt x="2561" y="328466"/>
                  </a:lnTo>
                  <a:lnTo>
                    <a:pt x="2561" y="492705"/>
                  </a:lnTo>
                  <a:lnTo>
                    <a:pt x="2561" y="328466"/>
                  </a:lnTo>
                  <a:lnTo>
                    <a:pt x="2561" y="492705"/>
                  </a:lnTo>
                  <a:lnTo>
                    <a:pt x="2561" y="328466"/>
                  </a:lnTo>
                  <a:lnTo>
                    <a:pt x="2561" y="492705"/>
                  </a:lnTo>
                  <a:lnTo>
                    <a:pt x="3842" y="492705"/>
                  </a:lnTo>
                  <a:lnTo>
                    <a:pt x="3842" y="328466"/>
                  </a:lnTo>
                  <a:lnTo>
                    <a:pt x="5123" y="328466"/>
                  </a:lnTo>
                  <a:lnTo>
                    <a:pt x="5123" y="164239"/>
                  </a:lnTo>
                  <a:lnTo>
                    <a:pt x="5123" y="3127008"/>
                  </a:lnTo>
                  <a:lnTo>
                    <a:pt x="5123" y="164239"/>
                  </a:lnTo>
                  <a:lnTo>
                    <a:pt x="5123" y="3292562"/>
                  </a:lnTo>
                  <a:lnTo>
                    <a:pt x="5123" y="164239"/>
                  </a:lnTo>
                  <a:lnTo>
                    <a:pt x="5123" y="3456801"/>
                  </a:lnTo>
                  <a:lnTo>
                    <a:pt x="5123" y="164239"/>
                  </a:lnTo>
                  <a:lnTo>
                    <a:pt x="5123" y="3292562"/>
                  </a:lnTo>
                  <a:lnTo>
                    <a:pt x="5123" y="328466"/>
                  </a:lnTo>
                  <a:lnTo>
                    <a:pt x="5123" y="3292562"/>
                  </a:lnTo>
                  <a:lnTo>
                    <a:pt x="5123" y="492705"/>
                  </a:lnTo>
                  <a:lnTo>
                    <a:pt x="5123" y="3127008"/>
                  </a:lnTo>
                  <a:lnTo>
                    <a:pt x="5123" y="2962781"/>
                  </a:lnTo>
                  <a:lnTo>
                    <a:pt x="5123" y="3127008"/>
                  </a:lnTo>
                  <a:lnTo>
                    <a:pt x="5123" y="2962781"/>
                  </a:lnTo>
                  <a:lnTo>
                    <a:pt x="6403" y="492705"/>
                  </a:lnTo>
                  <a:lnTo>
                    <a:pt x="6403" y="328466"/>
                  </a:lnTo>
                  <a:lnTo>
                    <a:pt x="6403" y="492705"/>
                  </a:lnTo>
                  <a:lnTo>
                    <a:pt x="6403" y="328466"/>
                  </a:lnTo>
                  <a:lnTo>
                    <a:pt x="6403" y="492705"/>
                  </a:lnTo>
                  <a:lnTo>
                    <a:pt x="7672" y="492705"/>
                  </a:lnTo>
                  <a:lnTo>
                    <a:pt x="7672" y="328466"/>
                  </a:lnTo>
                  <a:lnTo>
                    <a:pt x="7672" y="492705"/>
                  </a:lnTo>
                  <a:lnTo>
                    <a:pt x="7672" y="328466"/>
                  </a:lnTo>
                  <a:lnTo>
                    <a:pt x="7672" y="492705"/>
                  </a:lnTo>
                  <a:lnTo>
                    <a:pt x="7672" y="328466"/>
                  </a:lnTo>
                  <a:lnTo>
                    <a:pt x="7672" y="492705"/>
                  </a:lnTo>
                  <a:lnTo>
                    <a:pt x="8952" y="492705"/>
                  </a:lnTo>
                  <a:lnTo>
                    <a:pt x="8952" y="164239"/>
                  </a:lnTo>
                  <a:lnTo>
                    <a:pt x="8952" y="3127008"/>
                  </a:lnTo>
                  <a:lnTo>
                    <a:pt x="8952" y="164239"/>
                  </a:lnTo>
                  <a:lnTo>
                    <a:pt x="8952" y="3127008"/>
                  </a:lnTo>
                  <a:lnTo>
                    <a:pt x="8952" y="0"/>
                  </a:lnTo>
                  <a:lnTo>
                    <a:pt x="8952" y="3292562"/>
                  </a:lnTo>
                  <a:lnTo>
                    <a:pt x="8952" y="0"/>
                  </a:lnTo>
                  <a:lnTo>
                    <a:pt x="8952" y="3292562"/>
                  </a:lnTo>
                  <a:lnTo>
                    <a:pt x="8952" y="164239"/>
                  </a:lnTo>
                  <a:lnTo>
                    <a:pt x="8952" y="3292562"/>
                  </a:lnTo>
                  <a:lnTo>
                    <a:pt x="8952" y="3127008"/>
                  </a:lnTo>
                  <a:lnTo>
                    <a:pt x="10246" y="492705"/>
                  </a:lnTo>
                  <a:lnTo>
                    <a:pt x="10246" y="3292562"/>
                  </a:lnTo>
                  <a:lnTo>
                    <a:pt x="10246" y="2962781"/>
                  </a:lnTo>
                  <a:lnTo>
                    <a:pt x="10246" y="3127008"/>
                  </a:lnTo>
                  <a:lnTo>
                    <a:pt x="11514" y="492705"/>
                  </a:lnTo>
                  <a:lnTo>
                    <a:pt x="11514" y="328466"/>
                  </a:lnTo>
                  <a:lnTo>
                    <a:pt x="11514" y="492705"/>
                  </a:lnTo>
                  <a:lnTo>
                    <a:pt x="11514" y="328466"/>
                  </a:lnTo>
                  <a:lnTo>
                    <a:pt x="11514" y="492705"/>
                  </a:lnTo>
                  <a:lnTo>
                    <a:pt x="11514" y="328466"/>
                  </a:lnTo>
                  <a:lnTo>
                    <a:pt x="11514" y="492705"/>
                  </a:lnTo>
                </a:path>
              </a:pathLst>
            </a:custGeom>
            <a:ln w="12802">
              <a:solidFill>
                <a:srgbClr val="7FCCFF"/>
              </a:solidFill>
            </a:ln>
          </p:spPr>
          <p:txBody>
            <a:bodyPr wrap="square" lIns="0" tIns="0" rIns="0" bIns="0" rtlCol="0"/>
            <a:lstStyle/>
            <a:p>
              <a:endParaRPr/>
            </a:p>
          </p:txBody>
        </p:sp>
        <p:sp>
          <p:nvSpPr>
            <p:cNvPr id="386" name="object 385"/>
            <p:cNvSpPr/>
            <p:nvPr/>
          </p:nvSpPr>
          <p:spPr>
            <a:xfrm>
              <a:off x="4150539" y="2036080"/>
              <a:ext cx="13276" cy="3051362"/>
            </a:xfrm>
            <a:custGeom>
              <a:avLst/>
              <a:gdLst/>
              <a:ahLst/>
              <a:cxnLst/>
              <a:rect l="l" t="t" r="r" b="b"/>
              <a:pathLst>
                <a:path w="14604" h="3458210">
                  <a:moveTo>
                    <a:pt x="0" y="658246"/>
                  </a:moveTo>
                  <a:lnTo>
                    <a:pt x="0" y="3128322"/>
                  </a:lnTo>
                  <a:lnTo>
                    <a:pt x="1280" y="3128322"/>
                  </a:lnTo>
                  <a:lnTo>
                    <a:pt x="1280" y="329780"/>
                  </a:lnTo>
                  <a:lnTo>
                    <a:pt x="1280" y="3128322"/>
                  </a:lnTo>
                  <a:lnTo>
                    <a:pt x="2561" y="494007"/>
                  </a:lnTo>
                  <a:lnTo>
                    <a:pt x="2561" y="0"/>
                  </a:lnTo>
                  <a:lnTo>
                    <a:pt x="2561" y="3128322"/>
                  </a:lnTo>
                  <a:lnTo>
                    <a:pt x="2561" y="0"/>
                  </a:lnTo>
                  <a:lnTo>
                    <a:pt x="2561" y="3128322"/>
                  </a:lnTo>
                  <a:lnTo>
                    <a:pt x="2561" y="0"/>
                  </a:lnTo>
                  <a:lnTo>
                    <a:pt x="2561" y="3292549"/>
                  </a:lnTo>
                  <a:lnTo>
                    <a:pt x="2561" y="494007"/>
                  </a:lnTo>
                  <a:lnTo>
                    <a:pt x="2561" y="3458103"/>
                  </a:lnTo>
                  <a:lnTo>
                    <a:pt x="2561" y="3128322"/>
                  </a:lnTo>
                  <a:lnTo>
                    <a:pt x="3842" y="658246"/>
                  </a:lnTo>
                  <a:lnTo>
                    <a:pt x="3842" y="494007"/>
                  </a:lnTo>
                  <a:lnTo>
                    <a:pt x="3842" y="658246"/>
                  </a:lnTo>
                  <a:lnTo>
                    <a:pt x="3842" y="494007"/>
                  </a:lnTo>
                  <a:lnTo>
                    <a:pt x="3842" y="658246"/>
                  </a:lnTo>
                  <a:lnTo>
                    <a:pt x="5123" y="658246"/>
                  </a:lnTo>
                  <a:lnTo>
                    <a:pt x="6403" y="3128322"/>
                  </a:lnTo>
                  <a:lnTo>
                    <a:pt x="6403" y="658246"/>
                  </a:lnTo>
                  <a:lnTo>
                    <a:pt x="6403" y="3292549"/>
                  </a:lnTo>
                  <a:lnTo>
                    <a:pt x="6403" y="494007"/>
                  </a:lnTo>
                  <a:lnTo>
                    <a:pt x="6403" y="3292549"/>
                  </a:lnTo>
                  <a:lnTo>
                    <a:pt x="6403" y="494007"/>
                  </a:lnTo>
                  <a:lnTo>
                    <a:pt x="6403" y="3292549"/>
                  </a:lnTo>
                  <a:lnTo>
                    <a:pt x="6403" y="658246"/>
                  </a:lnTo>
                  <a:lnTo>
                    <a:pt x="6403" y="3458103"/>
                  </a:lnTo>
                  <a:lnTo>
                    <a:pt x="6403" y="3128322"/>
                  </a:lnTo>
                  <a:lnTo>
                    <a:pt x="6403" y="3292549"/>
                  </a:lnTo>
                  <a:lnTo>
                    <a:pt x="6403" y="3128322"/>
                  </a:lnTo>
                  <a:lnTo>
                    <a:pt x="7684" y="3128322"/>
                  </a:lnTo>
                  <a:lnTo>
                    <a:pt x="7684" y="658246"/>
                  </a:lnTo>
                  <a:lnTo>
                    <a:pt x="8965" y="3128322"/>
                  </a:lnTo>
                  <a:lnTo>
                    <a:pt x="8965" y="658246"/>
                  </a:lnTo>
                  <a:lnTo>
                    <a:pt x="10246" y="658246"/>
                  </a:lnTo>
                  <a:lnTo>
                    <a:pt x="10246" y="494007"/>
                  </a:lnTo>
                  <a:lnTo>
                    <a:pt x="10246" y="658246"/>
                  </a:lnTo>
                  <a:lnTo>
                    <a:pt x="10246" y="329780"/>
                  </a:lnTo>
                  <a:lnTo>
                    <a:pt x="10246" y="658246"/>
                  </a:lnTo>
                  <a:lnTo>
                    <a:pt x="10246" y="329780"/>
                  </a:lnTo>
                  <a:lnTo>
                    <a:pt x="10246" y="658246"/>
                  </a:lnTo>
                  <a:lnTo>
                    <a:pt x="10246" y="329780"/>
                  </a:lnTo>
                  <a:lnTo>
                    <a:pt x="10246" y="658246"/>
                  </a:lnTo>
                  <a:lnTo>
                    <a:pt x="11526" y="494007"/>
                  </a:lnTo>
                  <a:lnTo>
                    <a:pt x="11526" y="658246"/>
                  </a:lnTo>
                  <a:lnTo>
                    <a:pt x="11526" y="329780"/>
                  </a:lnTo>
                  <a:lnTo>
                    <a:pt x="11526" y="658246"/>
                  </a:lnTo>
                  <a:lnTo>
                    <a:pt x="11526" y="329780"/>
                  </a:lnTo>
                  <a:lnTo>
                    <a:pt x="11526" y="658246"/>
                  </a:lnTo>
                  <a:lnTo>
                    <a:pt x="11526" y="329780"/>
                  </a:lnTo>
                  <a:lnTo>
                    <a:pt x="11526" y="658246"/>
                  </a:lnTo>
                  <a:lnTo>
                    <a:pt x="11526" y="329780"/>
                  </a:lnTo>
                  <a:lnTo>
                    <a:pt x="11526" y="658246"/>
                  </a:lnTo>
                  <a:lnTo>
                    <a:pt x="11526" y="329780"/>
                  </a:lnTo>
                  <a:lnTo>
                    <a:pt x="11526" y="658246"/>
                  </a:lnTo>
                  <a:lnTo>
                    <a:pt x="11526" y="494007"/>
                  </a:lnTo>
                  <a:lnTo>
                    <a:pt x="11526" y="658246"/>
                  </a:lnTo>
                  <a:lnTo>
                    <a:pt x="11526" y="494007"/>
                  </a:lnTo>
                  <a:lnTo>
                    <a:pt x="11526" y="658246"/>
                  </a:lnTo>
                  <a:lnTo>
                    <a:pt x="14088" y="658246"/>
                  </a:lnTo>
                  <a:lnTo>
                    <a:pt x="14088" y="3128322"/>
                  </a:lnTo>
                  <a:lnTo>
                    <a:pt x="14088" y="658246"/>
                  </a:lnTo>
                  <a:lnTo>
                    <a:pt x="14088" y="3128322"/>
                  </a:lnTo>
                  <a:lnTo>
                    <a:pt x="14088" y="494007"/>
                  </a:lnTo>
                  <a:lnTo>
                    <a:pt x="14088" y="3128322"/>
                  </a:lnTo>
                  <a:lnTo>
                    <a:pt x="14088" y="494007"/>
                  </a:lnTo>
                  <a:lnTo>
                    <a:pt x="14088" y="3128322"/>
                  </a:lnTo>
                </a:path>
              </a:pathLst>
            </a:custGeom>
            <a:ln w="12802">
              <a:solidFill>
                <a:srgbClr val="7FCCFF"/>
              </a:solidFill>
            </a:ln>
          </p:spPr>
          <p:txBody>
            <a:bodyPr wrap="square" lIns="0" tIns="0" rIns="0" bIns="0" rtlCol="0"/>
            <a:lstStyle/>
            <a:p>
              <a:endParaRPr/>
            </a:p>
          </p:txBody>
        </p:sp>
        <p:sp>
          <p:nvSpPr>
            <p:cNvPr id="387" name="object 386"/>
            <p:cNvSpPr/>
            <p:nvPr/>
          </p:nvSpPr>
          <p:spPr>
            <a:xfrm>
              <a:off x="4163349" y="1600181"/>
              <a:ext cx="8659" cy="3341594"/>
            </a:xfrm>
            <a:custGeom>
              <a:avLst/>
              <a:gdLst/>
              <a:ahLst/>
              <a:cxnLst/>
              <a:rect l="l" t="t" r="r" b="b"/>
              <a:pathLst>
                <a:path w="9525" h="3787140">
                  <a:moveTo>
                    <a:pt x="0" y="3622342"/>
                  </a:moveTo>
                  <a:lnTo>
                    <a:pt x="0" y="1152267"/>
                  </a:lnTo>
                  <a:lnTo>
                    <a:pt x="0" y="3622342"/>
                  </a:lnTo>
                  <a:lnTo>
                    <a:pt x="1280" y="1152267"/>
                  </a:lnTo>
                  <a:lnTo>
                    <a:pt x="1280" y="3786569"/>
                  </a:lnTo>
                  <a:lnTo>
                    <a:pt x="1280" y="3622342"/>
                  </a:lnTo>
                  <a:lnTo>
                    <a:pt x="1280" y="3786569"/>
                  </a:lnTo>
                  <a:lnTo>
                    <a:pt x="1280" y="3622342"/>
                  </a:lnTo>
                  <a:lnTo>
                    <a:pt x="3842" y="1152267"/>
                  </a:lnTo>
                  <a:lnTo>
                    <a:pt x="3842" y="823800"/>
                  </a:lnTo>
                  <a:lnTo>
                    <a:pt x="3842" y="1152267"/>
                  </a:lnTo>
                  <a:lnTo>
                    <a:pt x="3842" y="659561"/>
                  </a:lnTo>
                  <a:lnTo>
                    <a:pt x="3842" y="1152267"/>
                  </a:lnTo>
                  <a:lnTo>
                    <a:pt x="3842" y="494020"/>
                  </a:lnTo>
                  <a:lnTo>
                    <a:pt x="3842" y="1152267"/>
                  </a:lnTo>
                  <a:lnTo>
                    <a:pt x="3842" y="329780"/>
                  </a:lnTo>
                  <a:lnTo>
                    <a:pt x="3842" y="1152267"/>
                  </a:lnTo>
                  <a:lnTo>
                    <a:pt x="3842" y="329780"/>
                  </a:lnTo>
                  <a:lnTo>
                    <a:pt x="3842" y="988027"/>
                  </a:lnTo>
                  <a:lnTo>
                    <a:pt x="3842" y="329780"/>
                  </a:lnTo>
                  <a:lnTo>
                    <a:pt x="3842" y="1152267"/>
                  </a:lnTo>
                  <a:lnTo>
                    <a:pt x="3842" y="0"/>
                  </a:lnTo>
                  <a:lnTo>
                    <a:pt x="3842" y="823800"/>
                  </a:lnTo>
                  <a:lnTo>
                    <a:pt x="5123" y="1152267"/>
                  </a:lnTo>
                  <a:lnTo>
                    <a:pt x="5123" y="988027"/>
                  </a:lnTo>
                  <a:lnTo>
                    <a:pt x="5123" y="1152267"/>
                  </a:lnTo>
                  <a:lnTo>
                    <a:pt x="5123" y="329780"/>
                  </a:lnTo>
                  <a:lnTo>
                    <a:pt x="5123" y="1152267"/>
                  </a:lnTo>
                  <a:lnTo>
                    <a:pt x="5123" y="988027"/>
                  </a:lnTo>
                  <a:lnTo>
                    <a:pt x="5123" y="1152267"/>
                  </a:lnTo>
                  <a:lnTo>
                    <a:pt x="5123" y="659561"/>
                  </a:lnTo>
                  <a:lnTo>
                    <a:pt x="5123" y="1152267"/>
                  </a:lnTo>
                  <a:lnTo>
                    <a:pt x="5123" y="988027"/>
                  </a:lnTo>
                  <a:lnTo>
                    <a:pt x="5123" y="1152267"/>
                  </a:lnTo>
                  <a:lnTo>
                    <a:pt x="5123" y="988027"/>
                  </a:lnTo>
                  <a:lnTo>
                    <a:pt x="5123" y="1152267"/>
                  </a:lnTo>
                  <a:lnTo>
                    <a:pt x="5123" y="988027"/>
                  </a:lnTo>
                  <a:lnTo>
                    <a:pt x="5123" y="1152267"/>
                  </a:lnTo>
                  <a:lnTo>
                    <a:pt x="6403" y="1152267"/>
                  </a:lnTo>
                  <a:lnTo>
                    <a:pt x="6403" y="988027"/>
                  </a:lnTo>
                  <a:lnTo>
                    <a:pt x="6403" y="1152267"/>
                  </a:lnTo>
                  <a:lnTo>
                    <a:pt x="6403" y="659561"/>
                  </a:lnTo>
                  <a:lnTo>
                    <a:pt x="6403" y="988027"/>
                  </a:lnTo>
                  <a:lnTo>
                    <a:pt x="6403" y="659561"/>
                  </a:lnTo>
                  <a:lnTo>
                    <a:pt x="6403" y="988027"/>
                  </a:lnTo>
                  <a:lnTo>
                    <a:pt x="6403" y="823800"/>
                  </a:lnTo>
                  <a:lnTo>
                    <a:pt x="6403" y="1152267"/>
                  </a:lnTo>
                  <a:lnTo>
                    <a:pt x="6403" y="659561"/>
                  </a:lnTo>
                  <a:lnTo>
                    <a:pt x="6403" y="823800"/>
                  </a:lnTo>
                  <a:lnTo>
                    <a:pt x="6403" y="659561"/>
                  </a:lnTo>
                  <a:lnTo>
                    <a:pt x="6403" y="1152267"/>
                  </a:lnTo>
                  <a:lnTo>
                    <a:pt x="6403" y="329780"/>
                  </a:lnTo>
                  <a:lnTo>
                    <a:pt x="6403" y="1152267"/>
                  </a:lnTo>
                  <a:lnTo>
                    <a:pt x="6403" y="988027"/>
                  </a:lnTo>
                  <a:lnTo>
                    <a:pt x="6403" y="1152267"/>
                  </a:lnTo>
                  <a:lnTo>
                    <a:pt x="6403" y="494020"/>
                  </a:lnTo>
                  <a:lnTo>
                    <a:pt x="6403" y="1152267"/>
                  </a:lnTo>
                  <a:lnTo>
                    <a:pt x="7684" y="988027"/>
                  </a:lnTo>
                  <a:lnTo>
                    <a:pt x="7684" y="823800"/>
                  </a:lnTo>
                  <a:lnTo>
                    <a:pt x="7684" y="3622342"/>
                  </a:lnTo>
                  <a:lnTo>
                    <a:pt x="7684" y="988027"/>
                  </a:lnTo>
                  <a:lnTo>
                    <a:pt x="7684" y="3622342"/>
                  </a:lnTo>
                  <a:lnTo>
                    <a:pt x="8965" y="988027"/>
                  </a:lnTo>
                  <a:lnTo>
                    <a:pt x="8965" y="659561"/>
                  </a:lnTo>
                  <a:lnTo>
                    <a:pt x="8965" y="1152267"/>
                  </a:lnTo>
                </a:path>
              </a:pathLst>
            </a:custGeom>
            <a:ln w="12802">
              <a:solidFill>
                <a:srgbClr val="7FCCFF"/>
              </a:solidFill>
            </a:ln>
          </p:spPr>
          <p:txBody>
            <a:bodyPr wrap="square" lIns="0" tIns="0" rIns="0" bIns="0" rtlCol="0"/>
            <a:lstStyle/>
            <a:p>
              <a:endParaRPr/>
            </a:p>
          </p:txBody>
        </p:sp>
        <p:sp>
          <p:nvSpPr>
            <p:cNvPr id="388" name="object 387"/>
            <p:cNvSpPr/>
            <p:nvPr/>
          </p:nvSpPr>
          <p:spPr>
            <a:xfrm>
              <a:off x="4171499" y="1891164"/>
              <a:ext cx="8659" cy="3050241"/>
            </a:xfrm>
            <a:custGeom>
              <a:avLst/>
              <a:gdLst/>
              <a:ahLst/>
              <a:cxnLst/>
              <a:rect l="l" t="t" r="r" b="b"/>
              <a:pathLst>
                <a:path w="9525" h="3456940">
                  <a:moveTo>
                    <a:pt x="0" y="822486"/>
                  </a:moveTo>
                  <a:lnTo>
                    <a:pt x="0" y="3456788"/>
                  </a:lnTo>
                  <a:lnTo>
                    <a:pt x="0" y="164239"/>
                  </a:lnTo>
                  <a:lnTo>
                    <a:pt x="0" y="3456788"/>
                  </a:lnTo>
                  <a:lnTo>
                    <a:pt x="0" y="329780"/>
                  </a:lnTo>
                  <a:lnTo>
                    <a:pt x="0" y="3456788"/>
                  </a:lnTo>
                  <a:lnTo>
                    <a:pt x="0" y="329780"/>
                  </a:lnTo>
                  <a:lnTo>
                    <a:pt x="0" y="3292562"/>
                  </a:lnTo>
                  <a:lnTo>
                    <a:pt x="0" y="494020"/>
                  </a:lnTo>
                  <a:lnTo>
                    <a:pt x="0" y="822486"/>
                  </a:lnTo>
                  <a:lnTo>
                    <a:pt x="1280" y="822486"/>
                  </a:lnTo>
                  <a:lnTo>
                    <a:pt x="1280" y="658246"/>
                  </a:lnTo>
                  <a:lnTo>
                    <a:pt x="1280" y="822486"/>
                  </a:lnTo>
                  <a:lnTo>
                    <a:pt x="1280" y="494020"/>
                  </a:lnTo>
                  <a:lnTo>
                    <a:pt x="1280" y="822486"/>
                  </a:lnTo>
                  <a:lnTo>
                    <a:pt x="1280" y="494020"/>
                  </a:lnTo>
                  <a:lnTo>
                    <a:pt x="1280" y="822486"/>
                  </a:lnTo>
                  <a:lnTo>
                    <a:pt x="1280" y="658246"/>
                  </a:lnTo>
                  <a:lnTo>
                    <a:pt x="1280" y="822486"/>
                  </a:lnTo>
                  <a:lnTo>
                    <a:pt x="2561" y="822486"/>
                  </a:lnTo>
                  <a:lnTo>
                    <a:pt x="2561" y="658246"/>
                  </a:lnTo>
                  <a:lnTo>
                    <a:pt x="2561" y="822486"/>
                  </a:lnTo>
                  <a:lnTo>
                    <a:pt x="3829" y="822486"/>
                  </a:lnTo>
                  <a:lnTo>
                    <a:pt x="3829" y="494020"/>
                  </a:lnTo>
                  <a:lnTo>
                    <a:pt x="3829" y="822486"/>
                  </a:lnTo>
                  <a:lnTo>
                    <a:pt x="3829" y="164239"/>
                  </a:lnTo>
                  <a:lnTo>
                    <a:pt x="3829" y="3292562"/>
                  </a:lnTo>
                  <a:lnTo>
                    <a:pt x="3829" y="164239"/>
                  </a:lnTo>
                  <a:lnTo>
                    <a:pt x="3829" y="3456788"/>
                  </a:lnTo>
                  <a:lnTo>
                    <a:pt x="3829" y="0"/>
                  </a:lnTo>
                  <a:lnTo>
                    <a:pt x="3829" y="3292562"/>
                  </a:lnTo>
                  <a:lnTo>
                    <a:pt x="3829" y="164239"/>
                  </a:lnTo>
                  <a:lnTo>
                    <a:pt x="3829" y="3292562"/>
                  </a:lnTo>
                  <a:lnTo>
                    <a:pt x="3829" y="329780"/>
                  </a:lnTo>
                  <a:lnTo>
                    <a:pt x="3829" y="822486"/>
                  </a:lnTo>
                  <a:lnTo>
                    <a:pt x="5110" y="822486"/>
                  </a:lnTo>
                  <a:lnTo>
                    <a:pt x="5110" y="658246"/>
                  </a:lnTo>
                  <a:lnTo>
                    <a:pt x="5110" y="822486"/>
                  </a:lnTo>
                  <a:lnTo>
                    <a:pt x="6403" y="822486"/>
                  </a:lnTo>
                  <a:lnTo>
                    <a:pt x="6403" y="658246"/>
                  </a:lnTo>
                  <a:lnTo>
                    <a:pt x="6403" y="822486"/>
                  </a:lnTo>
                  <a:lnTo>
                    <a:pt x="6403" y="494020"/>
                  </a:lnTo>
                  <a:lnTo>
                    <a:pt x="6403" y="822486"/>
                  </a:lnTo>
                  <a:lnTo>
                    <a:pt x="6403" y="494020"/>
                  </a:lnTo>
                  <a:lnTo>
                    <a:pt x="6403" y="822486"/>
                  </a:lnTo>
                  <a:lnTo>
                    <a:pt x="6403" y="494020"/>
                  </a:lnTo>
                  <a:lnTo>
                    <a:pt x="6403" y="822486"/>
                  </a:lnTo>
                  <a:lnTo>
                    <a:pt x="6403" y="658246"/>
                  </a:lnTo>
                  <a:lnTo>
                    <a:pt x="7672" y="822486"/>
                  </a:lnTo>
                  <a:lnTo>
                    <a:pt x="7672" y="658246"/>
                  </a:lnTo>
                  <a:lnTo>
                    <a:pt x="7672" y="822486"/>
                  </a:lnTo>
                  <a:lnTo>
                    <a:pt x="7672" y="164239"/>
                  </a:lnTo>
                  <a:lnTo>
                    <a:pt x="7672" y="822486"/>
                  </a:lnTo>
                  <a:lnTo>
                    <a:pt x="7672" y="164239"/>
                  </a:lnTo>
                  <a:lnTo>
                    <a:pt x="7672" y="822486"/>
                  </a:lnTo>
                  <a:lnTo>
                    <a:pt x="7672" y="164239"/>
                  </a:lnTo>
                  <a:lnTo>
                    <a:pt x="7672" y="3456788"/>
                  </a:lnTo>
                  <a:lnTo>
                    <a:pt x="8952" y="3456788"/>
                  </a:lnTo>
                  <a:lnTo>
                    <a:pt x="8952" y="164239"/>
                  </a:lnTo>
                  <a:lnTo>
                    <a:pt x="8952" y="3456788"/>
                  </a:lnTo>
                </a:path>
              </a:pathLst>
            </a:custGeom>
            <a:ln w="12802">
              <a:solidFill>
                <a:srgbClr val="7FCCFF"/>
              </a:solidFill>
            </a:ln>
          </p:spPr>
          <p:txBody>
            <a:bodyPr wrap="square" lIns="0" tIns="0" rIns="0" bIns="0" rtlCol="0"/>
            <a:lstStyle/>
            <a:p>
              <a:endParaRPr/>
            </a:p>
          </p:txBody>
        </p:sp>
        <p:sp>
          <p:nvSpPr>
            <p:cNvPr id="389" name="object 388"/>
            <p:cNvSpPr/>
            <p:nvPr/>
          </p:nvSpPr>
          <p:spPr>
            <a:xfrm>
              <a:off x="4179638" y="2182146"/>
              <a:ext cx="14432" cy="2759449"/>
            </a:xfrm>
            <a:custGeom>
              <a:avLst/>
              <a:gdLst/>
              <a:ahLst/>
              <a:cxnLst/>
              <a:rect l="l" t="t" r="r" b="b"/>
              <a:pathLst>
                <a:path w="15875" h="3127375">
                  <a:moveTo>
                    <a:pt x="0" y="3127008"/>
                  </a:moveTo>
                  <a:lnTo>
                    <a:pt x="0" y="164239"/>
                  </a:lnTo>
                  <a:lnTo>
                    <a:pt x="0" y="3127008"/>
                  </a:lnTo>
                  <a:lnTo>
                    <a:pt x="0" y="492705"/>
                  </a:lnTo>
                  <a:lnTo>
                    <a:pt x="0" y="2962781"/>
                  </a:lnTo>
                  <a:lnTo>
                    <a:pt x="0" y="492705"/>
                  </a:lnTo>
                  <a:lnTo>
                    <a:pt x="0" y="3127008"/>
                  </a:lnTo>
                  <a:lnTo>
                    <a:pt x="0" y="2962781"/>
                  </a:lnTo>
                  <a:lnTo>
                    <a:pt x="3842" y="492705"/>
                  </a:lnTo>
                  <a:lnTo>
                    <a:pt x="3842" y="164239"/>
                  </a:lnTo>
                  <a:lnTo>
                    <a:pt x="3842" y="492705"/>
                  </a:lnTo>
                  <a:lnTo>
                    <a:pt x="3842" y="164239"/>
                  </a:lnTo>
                  <a:lnTo>
                    <a:pt x="3842" y="2962781"/>
                  </a:lnTo>
                  <a:lnTo>
                    <a:pt x="3842" y="164239"/>
                  </a:lnTo>
                  <a:lnTo>
                    <a:pt x="3842" y="3127008"/>
                  </a:lnTo>
                  <a:lnTo>
                    <a:pt x="3842" y="492705"/>
                  </a:lnTo>
                  <a:lnTo>
                    <a:pt x="3842" y="2962781"/>
                  </a:lnTo>
                  <a:lnTo>
                    <a:pt x="3842" y="164239"/>
                  </a:lnTo>
                  <a:lnTo>
                    <a:pt x="3842" y="2962781"/>
                  </a:lnTo>
                  <a:lnTo>
                    <a:pt x="3842" y="328466"/>
                  </a:lnTo>
                  <a:lnTo>
                    <a:pt x="3842" y="2962781"/>
                  </a:lnTo>
                  <a:lnTo>
                    <a:pt x="3842" y="328466"/>
                  </a:lnTo>
                  <a:lnTo>
                    <a:pt x="3842" y="2962781"/>
                  </a:lnTo>
                  <a:lnTo>
                    <a:pt x="3842" y="492705"/>
                  </a:lnTo>
                  <a:lnTo>
                    <a:pt x="3842" y="2962781"/>
                  </a:lnTo>
                  <a:lnTo>
                    <a:pt x="3842" y="328466"/>
                  </a:lnTo>
                  <a:lnTo>
                    <a:pt x="3842" y="492705"/>
                  </a:lnTo>
                  <a:lnTo>
                    <a:pt x="6403" y="2962781"/>
                  </a:lnTo>
                  <a:lnTo>
                    <a:pt x="7684" y="492705"/>
                  </a:lnTo>
                  <a:lnTo>
                    <a:pt x="7684" y="2962781"/>
                  </a:lnTo>
                  <a:lnTo>
                    <a:pt x="7684" y="492705"/>
                  </a:lnTo>
                  <a:lnTo>
                    <a:pt x="7684" y="2962781"/>
                  </a:lnTo>
                  <a:lnTo>
                    <a:pt x="7684" y="492705"/>
                  </a:lnTo>
                  <a:lnTo>
                    <a:pt x="7684" y="3127008"/>
                  </a:lnTo>
                  <a:lnTo>
                    <a:pt x="7684" y="2962781"/>
                  </a:lnTo>
                  <a:lnTo>
                    <a:pt x="7684" y="3127008"/>
                  </a:lnTo>
                  <a:lnTo>
                    <a:pt x="7684" y="2962781"/>
                  </a:lnTo>
                  <a:lnTo>
                    <a:pt x="7684" y="3127008"/>
                  </a:lnTo>
                  <a:lnTo>
                    <a:pt x="7684" y="2962781"/>
                  </a:lnTo>
                  <a:lnTo>
                    <a:pt x="7684" y="3127008"/>
                  </a:lnTo>
                  <a:lnTo>
                    <a:pt x="7684" y="2962781"/>
                  </a:lnTo>
                  <a:lnTo>
                    <a:pt x="8965" y="2962781"/>
                  </a:lnTo>
                  <a:lnTo>
                    <a:pt x="8965" y="3127008"/>
                  </a:lnTo>
                  <a:lnTo>
                    <a:pt x="8965" y="492705"/>
                  </a:lnTo>
                  <a:lnTo>
                    <a:pt x="8965" y="2962781"/>
                  </a:lnTo>
                  <a:lnTo>
                    <a:pt x="8965" y="164239"/>
                  </a:lnTo>
                  <a:lnTo>
                    <a:pt x="8965" y="492705"/>
                  </a:lnTo>
                  <a:lnTo>
                    <a:pt x="8965" y="164239"/>
                  </a:lnTo>
                  <a:lnTo>
                    <a:pt x="8965" y="492705"/>
                  </a:lnTo>
                  <a:lnTo>
                    <a:pt x="8965" y="328466"/>
                  </a:lnTo>
                  <a:lnTo>
                    <a:pt x="8965" y="492705"/>
                  </a:lnTo>
                  <a:lnTo>
                    <a:pt x="10246" y="2962781"/>
                  </a:lnTo>
                  <a:lnTo>
                    <a:pt x="10246" y="328466"/>
                  </a:lnTo>
                  <a:lnTo>
                    <a:pt x="10246" y="492705"/>
                  </a:lnTo>
                  <a:lnTo>
                    <a:pt x="10246" y="328466"/>
                  </a:lnTo>
                  <a:lnTo>
                    <a:pt x="10246" y="2962781"/>
                  </a:lnTo>
                  <a:lnTo>
                    <a:pt x="11526" y="2962781"/>
                  </a:lnTo>
                  <a:lnTo>
                    <a:pt x="11526" y="164239"/>
                  </a:lnTo>
                  <a:lnTo>
                    <a:pt x="11526" y="492705"/>
                  </a:lnTo>
                  <a:lnTo>
                    <a:pt x="11526" y="328466"/>
                  </a:lnTo>
                  <a:lnTo>
                    <a:pt x="11526" y="492705"/>
                  </a:lnTo>
                  <a:lnTo>
                    <a:pt x="11526" y="328466"/>
                  </a:lnTo>
                  <a:lnTo>
                    <a:pt x="11526" y="492705"/>
                  </a:lnTo>
                  <a:lnTo>
                    <a:pt x="12807" y="492705"/>
                  </a:lnTo>
                  <a:lnTo>
                    <a:pt x="12807" y="164239"/>
                  </a:lnTo>
                  <a:lnTo>
                    <a:pt x="12807" y="328466"/>
                  </a:lnTo>
                  <a:lnTo>
                    <a:pt x="12807" y="164239"/>
                  </a:lnTo>
                  <a:lnTo>
                    <a:pt x="12807" y="328466"/>
                  </a:lnTo>
                  <a:lnTo>
                    <a:pt x="12807" y="164239"/>
                  </a:lnTo>
                  <a:lnTo>
                    <a:pt x="12807" y="492705"/>
                  </a:lnTo>
                  <a:lnTo>
                    <a:pt x="12807" y="328466"/>
                  </a:lnTo>
                  <a:lnTo>
                    <a:pt x="12807" y="2962781"/>
                  </a:lnTo>
                  <a:lnTo>
                    <a:pt x="12807" y="492705"/>
                  </a:lnTo>
                  <a:lnTo>
                    <a:pt x="15369" y="492705"/>
                  </a:lnTo>
                  <a:lnTo>
                    <a:pt x="15369" y="164239"/>
                  </a:lnTo>
                  <a:lnTo>
                    <a:pt x="15369" y="492705"/>
                  </a:lnTo>
                  <a:lnTo>
                    <a:pt x="15369" y="164239"/>
                  </a:lnTo>
                  <a:lnTo>
                    <a:pt x="15369" y="328466"/>
                  </a:lnTo>
                  <a:lnTo>
                    <a:pt x="15369" y="0"/>
                  </a:lnTo>
                  <a:lnTo>
                    <a:pt x="15369" y="164239"/>
                  </a:lnTo>
                </a:path>
              </a:pathLst>
            </a:custGeom>
            <a:ln w="12802">
              <a:solidFill>
                <a:srgbClr val="7FCCFF"/>
              </a:solidFill>
            </a:ln>
          </p:spPr>
          <p:txBody>
            <a:bodyPr wrap="square" lIns="0" tIns="0" rIns="0" bIns="0" rtlCol="0"/>
            <a:lstStyle/>
            <a:p>
              <a:endParaRPr/>
            </a:p>
          </p:txBody>
        </p:sp>
        <p:sp>
          <p:nvSpPr>
            <p:cNvPr id="390" name="object 389"/>
            <p:cNvSpPr/>
            <p:nvPr/>
          </p:nvSpPr>
          <p:spPr>
            <a:xfrm>
              <a:off x="4193610" y="2036082"/>
              <a:ext cx="12123" cy="3196478"/>
            </a:xfrm>
            <a:custGeom>
              <a:avLst/>
              <a:gdLst/>
              <a:ahLst/>
              <a:cxnLst/>
              <a:rect l="l" t="t" r="r" b="b"/>
              <a:pathLst>
                <a:path w="13335" h="3622675">
                  <a:moveTo>
                    <a:pt x="0" y="329780"/>
                  </a:moveTo>
                  <a:lnTo>
                    <a:pt x="0" y="658246"/>
                  </a:lnTo>
                  <a:lnTo>
                    <a:pt x="0" y="0"/>
                  </a:lnTo>
                  <a:lnTo>
                    <a:pt x="0" y="658246"/>
                  </a:lnTo>
                  <a:lnTo>
                    <a:pt x="0" y="0"/>
                  </a:lnTo>
                  <a:lnTo>
                    <a:pt x="0" y="494007"/>
                  </a:lnTo>
                  <a:lnTo>
                    <a:pt x="0" y="165541"/>
                  </a:lnTo>
                  <a:lnTo>
                    <a:pt x="0" y="658246"/>
                  </a:lnTo>
                  <a:lnTo>
                    <a:pt x="0" y="494007"/>
                  </a:lnTo>
                  <a:lnTo>
                    <a:pt x="0" y="3128322"/>
                  </a:lnTo>
                  <a:lnTo>
                    <a:pt x="1280" y="658246"/>
                  </a:lnTo>
                  <a:lnTo>
                    <a:pt x="1280" y="3128322"/>
                  </a:lnTo>
                  <a:lnTo>
                    <a:pt x="1280" y="329780"/>
                  </a:lnTo>
                  <a:lnTo>
                    <a:pt x="1280" y="658246"/>
                  </a:lnTo>
                  <a:lnTo>
                    <a:pt x="2561" y="494007"/>
                  </a:lnTo>
                  <a:lnTo>
                    <a:pt x="2561" y="658246"/>
                  </a:lnTo>
                  <a:lnTo>
                    <a:pt x="2561" y="494007"/>
                  </a:lnTo>
                  <a:lnTo>
                    <a:pt x="2561" y="658246"/>
                  </a:lnTo>
                  <a:lnTo>
                    <a:pt x="3842" y="658246"/>
                  </a:lnTo>
                  <a:lnTo>
                    <a:pt x="3842" y="329780"/>
                  </a:lnTo>
                  <a:lnTo>
                    <a:pt x="3842" y="658246"/>
                  </a:lnTo>
                  <a:lnTo>
                    <a:pt x="3842" y="165541"/>
                  </a:lnTo>
                  <a:lnTo>
                    <a:pt x="3842" y="3128322"/>
                  </a:lnTo>
                  <a:lnTo>
                    <a:pt x="3842" y="0"/>
                  </a:lnTo>
                  <a:lnTo>
                    <a:pt x="3842" y="329780"/>
                  </a:lnTo>
                  <a:lnTo>
                    <a:pt x="5123" y="3128322"/>
                  </a:lnTo>
                  <a:lnTo>
                    <a:pt x="5123" y="0"/>
                  </a:lnTo>
                  <a:lnTo>
                    <a:pt x="5123" y="3292549"/>
                  </a:lnTo>
                  <a:lnTo>
                    <a:pt x="5123" y="165541"/>
                  </a:lnTo>
                  <a:lnTo>
                    <a:pt x="5123" y="3128322"/>
                  </a:lnTo>
                  <a:lnTo>
                    <a:pt x="5123" y="165541"/>
                  </a:lnTo>
                  <a:lnTo>
                    <a:pt x="5123" y="3128322"/>
                  </a:lnTo>
                  <a:lnTo>
                    <a:pt x="5123" y="494007"/>
                  </a:lnTo>
                  <a:lnTo>
                    <a:pt x="5123" y="658246"/>
                  </a:lnTo>
                  <a:lnTo>
                    <a:pt x="6403" y="658246"/>
                  </a:lnTo>
                  <a:lnTo>
                    <a:pt x="6403" y="494007"/>
                  </a:lnTo>
                  <a:lnTo>
                    <a:pt x="6403" y="658246"/>
                  </a:lnTo>
                  <a:lnTo>
                    <a:pt x="6403" y="494007"/>
                  </a:lnTo>
                  <a:lnTo>
                    <a:pt x="6403" y="658246"/>
                  </a:lnTo>
                  <a:lnTo>
                    <a:pt x="8965" y="658246"/>
                  </a:lnTo>
                  <a:lnTo>
                    <a:pt x="8965" y="494007"/>
                  </a:lnTo>
                  <a:lnTo>
                    <a:pt x="8965" y="3128322"/>
                  </a:lnTo>
                  <a:lnTo>
                    <a:pt x="8965" y="329780"/>
                  </a:lnTo>
                  <a:lnTo>
                    <a:pt x="8965" y="3292549"/>
                  </a:lnTo>
                  <a:lnTo>
                    <a:pt x="8965" y="165541"/>
                  </a:lnTo>
                  <a:lnTo>
                    <a:pt x="8965" y="3292549"/>
                  </a:lnTo>
                  <a:lnTo>
                    <a:pt x="8965" y="329780"/>
                  </a:lnTo>
                  <a:lnTo>
                    <a:pt x="8965" y="3622342"/>
                  </a:lnTo>
                  <a:lnTo>
                    <a:pt x="8965" y="3128322"/>
                  </a:lnTo>
                  <a:lnTo>
                    <a:pt x="8965" y="3292549"/>
                  </a:lnTo>
                  <a:lnTo>
                    <a:pt x="8965" y="494007"/>
                  </a:lnTo>
                  <a:lnTo>
                    <a:pt x="8965" y="3622342"/>
                  </a:lnTo>
                  <a:lnTo>
                    <a:pt x="8965" y="3128322"/>
                  </a:lnTo>
                  <a:lnTo>
                    <a:pt x="8965" y="3292549"/>
                  </a:lnTo>
                  <a:lnTo>
                    <a:pt x="8965" y="3128322"/>
                  </a:lnTo>
                  <a:lnTo>
                    <a:pt x="8965" y="3458103"/>
                  </a:lnTo>
                  <a:lnTo>
                    <a:pt x="8965" y="3128322"/>
                  </a:lnTo>
                  <a:lnTo>
                    <a:pt x="8965" y="3292549"/>
                  </a:lnTo>
                  <a:lnTo>
                    <a:pt x="8965" y="3128322"/>
                  </a:lnTo>
                  <a:lnTo>
                    <a:pt x="8965" y="3292549"/>
                  </a:lnTo>
                  <a:lnTo>
                    <a:pt x="10233" y="3128322"/>
                  </a:lnTo>
                  <a:lnTo>
                    <a:pt x="11514" y="658246"/>
                  </a:lnTo>
                  <a:lnTo>
                    <a:pt x="12807" y="658246"/>
                  </a:lnTo>
                  <a:lnTo>
                    <a:pt x="12807" y="494007"/>
                  </a:lnTo>
                  <a:lnTo>
                    <a:pt x="12807" y="658246"/>
                  </a:lnTo>
                </a:path>
              </a:pathLst>
            </a:custGeom>
            <a:ln w="12802">
              <a:solidFill>
                <a:srgbClr val="7FCCFF"/>
              </a:solidFill>
            </a:ln>
          </p:spPr>
          <p:txBody>
            <a:bodyPr wrap="square" lIns="0" tIns="0" rIns="0" bIns="0" rtlCol="0"/>
            <a:lstStyle/>
            <a:p>
              <a:endParaRPr/>
            </a:p>
          </p:txBody>
        </p:sp>
        <p:sp>
          <p:nvSpPr>
            <p:cNvPr id="391" name="object 390"/>
            <p:cNvSpPr/>
            <p:nvPr/>
          </p:nvSpPr>
          <p:spPr>
            <a:xfrm>
              <a:off x="4205253" y="2182146"/>
              <a:ext cx="12123" cy="2905685"/>
            </a:xfrm>
            <a:custGeom>
              <a:avLst/>
              <a:gdLst/>
              <a:ahLst/>
              <a:cxnLst/>
              <a:rect l="l" t="t" r="r" b="b"/>
              <a:pathLst>
                <a:path w="13335" h="3293110">
                  <a:moveTo>
                    <a:pt x="0" y="492705"/>
                  </a:moveTo>
                  <a:lnTo>
                    <a:pt x="0" y="3127008"/>
                  </a:lnTo>
                  <a:lnTo>
                    <a:pt x="0" y="164239"/>
                  </a:lnTo>
                  <a:lnTo>
                    <a:pt x="0" y="3127008"/>
                  </a:lnTo>
                  <a:lnTo>
                    <a:pt x="0" y="164239"/>
                  </a:lnTo>
                  <a:lnTo>
                    <a:pt x="0" y="3292562"/>
                  </a:lnTo>
                  <a:lnTo>
                    <a:pt x="0" y="492705"/>
                  </a:lnTo>
                  <a:lnTo>
                    <a:pt x="0" y="3127008"/>
                  </a:lnTo>
                  <a:lnTo>
                    <a:pt x="1268" y="328466"/>
                  </a:lnTo>
                  <a:lnTo>
                    <a:pt x="1268" y="164239"/>
                  </a:lnTo>
                  <a:lnTo>
                    <a:pt x="1268" y="3127008"/>
                  </a:lnTo>
                  <a:lnTo>
                    <a:pt x="1268" y="2962781"/>
                  </a:lnTo>
                  <a:lnTo>
                    <a:pt x="1268" y="3127008"/>
                  </a:lnTo>
                  <a:lnTo>
                    <a:pt x="1268" y="328466"/>
                  </a:lnTo>
                  <a:lnTo>
                    <a:pt x="1268" y="3127008"/>
                  </a:lnTo>
                  <a:lnTo>
                    <a:pt x="1268" y="492705"/>
                  </a:lnTo>
                  <a:lnTo>
                    <a:pt x="1268" y="3127008"/>
                  </a:lnTo>
                  <a:lnTo>
                    <a:pt x="1268" y="2962781"/>
                  </a:lnTo>
                  <a:lnTo>
                    <a:pt x="1268" y="3127008"/>
                  </a:lnTo>
                  <a:lnTo>
                    <a:pt x="1268" y="2962781"/>
                  </a:lnTo>
                  <a:lnTo>
                    <a:pt x="2548" y="492705"/>
                  </a:lnTo>
                  <a:lnTo>
                    <a:pt x="3829" y="492705"/>
                  </a:lnTo>
                  <a:lnTo>
                    <a:pt x="3829" y="328466"/>
                  </a:lnTo>
                  <a:lnTo>
                    <a:pt x="3829" y="492705"/>
                  </a:lnTo>
                  <a:lnTo>
                    <a:pt x="5110" y="492705"/>
                  </a:lnTo>
                  <a:lnTo>
                    <a:pt x="5110" y="328466"/>
                  </a:lnTo>
                  <a:lnTo>
                    <a:pt x="5110" y="2962781"/>
                  </a:lnTo>
                  <a:lnTo>
                    <a:pt x="5110" y="164239"/>
                  </a:lnTo>
                  <a:lnTo>
                    <a:pt x="5110" y="2962781"/>
                  </a:lnTo>
                  <a:lnTo>
                    <a:pt x="5110" y="492705"/>
                  </a:lnTo>
                  <a:lnTo>
                    <a:pt x="5110" y="2962781"/>
                  </a:lnTo>
                  <a:lnTo>
                    <a:pt x="5110" y="328466"/>
                  </a:lnTo>
                  <a:lnTo>
                    <a:pt x="5110" y="3127008"/>
                  </a:lnTo>
                  <a:lnTo>
                    <a:pt x="5110" y="328466"/>
                  </a:lnTo>
                  <a:lnTo>
                    <a:pt x="5110" y="2962781"/>
                  </a:lnTo>
                  <a:lnTo>
                    <a:pt x="5110" y="328466"/>
                  </a:lnTo>
                  <a:lnTo>
                    <a:pt x="5110" y="2962781"/>
                  </a:lnTo>
                  <a:lnTo>
                    <a:pt x="5110" y="164239"/>
                  </a:lnTo>
                  <a:lnTo>
                    <a:pt x="5110" y="2962781"/>
                  </a:lnTo>
                  <a:lnTo>
                    <a:pt x="5110" y="0"/>
                  </a:lnTo>
                  <a:lnTo>
                    <a:pt x="5110" y="492705"/>
                  </a:lnTo>
                  <a:lnTo>
                    <a:pt x="5110" y="328466"/>
                  </a:lnTo>
                  <a:lnTo>
                    <a:pt x="6391" y="492705"/>
                  </a:lnTo>
                  <a:lnTo>
                    <a:pt x="8952" y="492705"/>
                  </a:lnTo>
                  <a:lnTo>
                    <a:pt x="8952" y="328466"/>
                  </a:lnTo>
                  <a:lnTo>
                    <a:pt x="8952" y="492705"/>
                  </a:lnTo>
                  <a:lnTo>
                    <a:pt x="8952" y="328466"/>
                  </a:lnTo>
                  <a:lnTo>
                    <a:pt x="8952" y="492705"/>
                  </a:lnTo>
                  <a:lnTo>
                    <a:pt x="8952" y="164239"/>
                  </a:lnTo>
                  <a:lnTo>
                    <a:pt x="8952" y="2962781"/>
                  </a:lnTo>
                  <a:lnTo>
                    <a:pt x="8952" y="328466"/>
                  </a:lnTo>
                  <a:lnTo>
                    <a:pt x="8952" y="492705"/>
                  </a:lnTo>
                  <a:lnTo>
                    <a:pt x="10233" y="2962781"/>
                  </a:lnTo>
                  <a:lnTo>
                    <a:pt x="10233" y="328466"/>
                  </a:lnTo>
                  <a:lnTo>
                    <a:pt x="10233" y="2962781"/>
                  </a:lnTo>
                  <a:lnTo>
                    <a:pt x="10233" y="328466"/>
                  </a:lnTo>
                  <a:lnTo>
                    <a:pt x="10233" y="492705"/>
                  </a:lnTo>
                  <a:lnTo>
                    <a:pt x="11514" y="492705"/>
                  </a:lnTo>
                  <a:lnTo>
                    <a:pt x="11514" y="328466"/>
                  </a:lnTo>
                  <a:lnTo>
                    <a:pt x="11514" y="492705"/>
                  </a:lnTo>
                  <a:lnTo>
                    <a:pt x="11514" y="164239"/>
                  </a:lnTo>
                  <a:lnTo>
                    <a:pt x="11514" y="492705"/>
                  </a:lnTo>
                  <a:lnTo>
                    <a:pt x="11514" y="164239"/>
                  </a:lnTo>
                  <a:lnTo>
                    <a:pt x="12795" y="492705"/>
                  </a:lnTo>
                  <a:lnTo>
                    <a:pt x="12795" y="0"/>
                  </a:lnTo>
                  <a:lnTo>
                    <a:pt x="12795" y="328466"/>
                  </a:lnTo>
                  <a:lnTo>
                    <a:pt x="12795" y="0"/>
                  </a:lnTo>
                  <a:lnTo>
                    <a:pt x="12795" y="328466"/>
                  </a:lnTo>
                  <a:lnTo>
                    <a:pt x="12795" y="0"/>
                  </a:lnTo>
                  <a:lnTo>
                    <a:pt x="12795" y="328466"/>
                  </a:lnTo>
                  <a:lnTo>
                    <a:pt x="12795" y="164239"/>
                  </a:lnTo>
                  <a:lnTo>
                    <a:pt x="12795" y="492705"/>
                  </a:lnTo>
                  <a:lnTo>
                    <a:pt x="12795" y="328466"/>
                  </a:lnTo>
                </a:path>
              </a:pathLst>
            </a:custGeom>
            <a:ln w="12802">
              <a:solidFill>
                <a:srgbClr val="7FCCFF"/>
              </a:solidFill>
            </a:ln>
          </p:spPr>
          <p:txBody>
            <a:bodyPr wrap="square" lIns="0" tIns="0" rIns="0" bIns="0" rtlCol="0"/>
            <a:lstStyle/>
            <a:p>
              <a:endParaRPr/>
            </a:p>
          </p:txBody>
        </p:sp>
        <p:sp>
          <p:nvSpPr>
            <p:cNvPr id="392" name="object 391"/>
            <p:cNvSpPr/>
            <p:nvPr/>
          </p:nvSpPr>
          <p:spPr>
            <a:xfrm>
              <a:off x="4216885" y="2036082"/>
              <a:ext cx="9814" cy="2905685"/>
            </a:xfrm>
            <a:custGeom>
              <a:avLst/>
              <a:gdLst/>
              <a:ahLst/>
              <a:cxnLst/>
              <a:rect l="l" t="t" r="r" b="b"/>
              <a:pathLst>
                <a:path w="10795" h="3293110">
                  <a:moveTo>
                    <a:pt x="0" y="494007"/>
                  </a:moveTo>
                  <a:lnTo>
                    <a:pt x="0" y="658246"/>
                  </a:lnTo>
                  <a:lnTo>
                    <a:pt x="1280" y="658246"/>
                  </a:lnTo>
                  <a:lnTo>
                    <a:pt x="1280" y="329780"/>
                  </a:lnTo>
                  <a:lnTo>
                    <a:pt x="1280" y="494007"/>
                  </a:lnTo>
                  <a:lnTo>
                    <a:pt x="1280" y="165541"/>
                  </a:lnTo>
                  <a:lnTo>
                    <a:pt x="1280" y="329780"/>
                  </a:lnTo>
                  <a:lnTo>
                    <a:pt x="1280" y="165541"/>
                  </a:lnTo>
                  <a:lnTo>
                    <a:pt x="1280" y="494007"/>
                  </a:lnTo>
                  <a:lnTo>
                    <a:pt x="1280" y="329780"/>
                  </a:lnTo>
                  <a:lnTo>
                    <a:pt x="1280" y="658246"/>
                  </a:lnTo>
                  <a:lnTo>
                    <a:pt x="1280" y="329780"/>
                  </a:lnTo>
                  <a:lnTo>
                    <a:pt x="1280" y="658246"/>
                  </a:lnTo>
                  <a:lnTo>
                    <a:pt x="1280" y="494007"/>
                  </a:lnTo>
                  <a:lnTo>
                    <a:pt x="1280" y="658246"/>
                  </a:lnTo>
                  <a:lnTo>
                    <a:pt x="3842" y="658246"/>
                  </a:lnTo>
                  <a:lnTo>
                    <a:pt x="3842" y="494007"/>
                  </a:lnTo>
                  <a:lnTo>
                    <a:pt x="3842" y="658246"/>
                  </a:lnTo>
                  <a:lnTo>
                    <a:pt x="3842" y="494007"/>
                  </a:lnTo>
                  <a:lnTo>
                    <a:pt x="3842" y="3128322"/>
                  </a:lnTo>
                  <a:lnTo>
                    <a:pt x="3842" y="329780"/>
                  </a:lnTo>
                  <a:lnTo>
                    <a:pt x="3842" y="658246"/>
                  </a:lnTo>
                  <a:lnTo>
                    <a:pt x="3842" y="329780"/>
                  </a:lnTo>
                  <a:lnTo>
                    <a:pt x="3842" y="658246"/>
                  </a:lnTo>
                  <a:lnTo>
                    <a:pt x="3842" y="0"/>
                  </a:lnTo>
                  <a:lnTo>
                    <a:pt x="3842" y="658246"/>
                  </a:lnTo>
                  <a:lnTo>
                    <a:pt x="3842" y="165541"/>
                  </a:lnTo>
                  <a:lnTo>
                    <a:pt x="3842" y="494007"/>
                  </a:lnTo>
                  <a:lnTo>
                    <a:pt x="3842" y="329780"/>
                  </a:lnTo>
                  <a:lnTo>
                    <a:pt x="3842" y="658246"/>
                  </a:lnTo>
                  <a:lnTo>
                    <a:pt x="3842" y="494007"/>
                  </a:lnTo>
                  <a:lnTo>
                    <a:pt x="3842" y="658246"/>
                  </a:lnTo>
                  <a:lnTo>
                    <a:pt x="5123" y="494007"/>
                  </a:lnTo>
                  <a:lnTo>
                    <a:pt x="5123" y="329780"/>
                  </a:lnTo>
                  <a:lnTo>
                    <a:pt x="5123" y="658246"/>
                  </a:lnTo>
                  <a:lnTo>
                    <a:pt x="5123" y="0"/>
                  </a:lnTo>
                  <a:lnTo>
                    <a:pt x="5123" y="658246"/>
                  </a:lnTo>
                  <a:lnTo>
                    <a:pt x="5123" y="165541"/>
                  </a:lnTo>
                  <a:lnTo>
                    <a:pt x="5123" y="658246"/>
                  </a:lnTo>
                  <a:lnTo>
                    <a:pt x="5123" y="165541"/>
                  </a:lnTo>
                  <a:lnTo>
                    <a:pt x="5123" y="494007"/>
                  </a:lnTo>
                  <a:lnTo>
                    <a:pt x="6403" y="494007"/>
                  </a:lnTo>
                  <a:lnTo>
                    <a:pt x="6403" y="165541"/>
                  </a:lnTo>
                  <a:lnTo>
                    <a:pt x="6403" y="658246"/>
                  </a:lnTo>
                  <a:lnTo>
                    <a:pt x="6403" y="329780"/>
                  </a:lnTo>
                  <a:lnTo>
                    <a:pt x="6403" y="658246"/>
                  </a:lnTo>
                  <a:lnTo>
                    <a:pt x="7684" y="658246"/>
                  </a:lnTo>
                  <a:lnTo>
                    <a:pt x="7684" y="494007"/>
                  </a:lnTo>
                  <a:lnTo>
                    <a:pt x="7684" y="658246"/>
                  </a:lnTo>
                  <a:lnTo>
                    <a:pt x="7684" y="494007"/>
                  </a:lnTo>
                  <a:lnTo>
                    <a:pt x="7684" y="3128322"/>
                  </a:lnTo>
                  <a:lnTo>
                    <a:pt x="7684" y="329780"/>
                  </a:lnTo>
                  <a:lnTo>
                    <a:pt x="7684" y="3292549"/>
                  </a:lnTo>
                  <a:lnTo>
                    <a:pt x="7684" y="494007"/>
                  </a:lnTo>
                  <a:lnTo>
                    <a:pt x="7684" y="3292549"/>
                  </a:lnTo>
                  <a:lnTo>
                    <a:pt x="8965" y="329780"/>
                  </a:lnTo>
                  <a:lnTo>
                    <a:pt x="8965" y="165541"/>
                  </a:lnTo>
                  <a:lnTo>
                    <a:pt x="8965" y="3128322"/>
                  </a:lnTo>
                  <a:lnTo>
                    <a:pt x="8965" y="165541"/>
                  </a:lnTo>
                  <a:lnTo>
                    <a:pt x="8965" y="658246"/>
                  </a:lnTo>
                  <a:lnTo>
                    <a:pt x="8965" y="329780"/>
                  </a:lnTo>
                  <a:lnTo>
                    <a:pt x="8965" y="658246"/>
                  </a:lnTo>
                  <a:lnTo>
                    <a:pt x="8965" y="494007"/>
                  </a:lnTo>
                  <a:lnTo>
                    <a:pt x="8965" y="658246"/>
                  </a:lnTo>
                  <a:lnTo>
                    <a:pt x="8965" y="494007"/>
                  </a:lnTo>
                  <a:lnTo>
                    <a:pt x="8965" y="658246"/>
                  </a:lnTo>
                  <a:lnTo>
                    <a:pt x="10246" y="658246"/>
                  </a:lnTo>
                  <a:lnTo>
                    <a:pt x="10246" y="494007"/>
                  </a:lnTo>
                  <a:lnTo>
                    <a:pt x="10246" y="658246"/>
                  </a:lnTo>
                  <a:lnTo>
                    <a:pt x="10246" y="494007"/>
                  </a:lnTo>
                  <a:lnTo>
                    <a:pt x="10246" y="658246"/>
                  </a:lnTo>
                  <a:lnTo>
                    <a:pt x="10246" y="494007"/>
                  </a:lnTo>
                  <a:lnTo>
                    <a:pt x="10246" y="658246"/>
                  </a:lnTo>
                </a:path>
              </a:pathLst>
            </a:custGeom>
            <a:ln w="12802">
              <a:solidFill>
                <a:srgbClr val="7FCCFF"/>
              </a:solidFill>
            </a:ln>
          </p:spPr>
          <p:txBody>
            <a:bodyPr wrap="square" lIns="0" tIns="0" rIns="0" bIns="0" rtlCol="0"/>
            <a:lstStyle/>
            <a:p>
              <a:endParaRPr/>
            </a:p>
          </p:txBody>
        </p:sp>
        <p:sp>
          <p:nvSpPr>
            <p:cNvPr id="393" name="object 392"/>
            <p:cNvSpPr/>
            <p:nvPr/>
          </p:nvSpPr>
          <p:spPr>
            <a:xfrm>
              <a:off x="4226200" y="2182146"/>
              <a:ext cx="15586" cy="3050241"/>
            </a:xfrm>
            <a:custGeom>
              <a:avLst/>
              <a:gdLst/>
              <a:ahLst/>
              <a:cxnLst/>
              <a:rect l="l" t="t" r="r" b="b"/>
              <a:pathLst>
                <a:path w="17145" h="3456940">
                  <a:moveTo>
                    <a:pt x="0" y="492705"/>
                  </a:moveTo>
                  <a:lnTo>
                    <a:pt x="0" y="328466"/>
                  </a:lnTo>
                  <a:lnTo>
                    <a:pt x="0" y="492705"/>
                  </a:lnTo>
                  <a:lnTo>
                    <a:pt x="1268" y="492705"/>
                  </a:lnTo>
                  <a:lnTo>
                    <a:pt x="1268" y="328466"/>
                  </a:lnTo>
                  <a:lnTo>
                    <a:pt x="1268" y="492705"/>
                  </a:lnTo>
                  <a:lnTo>
                    <a:pt x="2548" y="328466"/>
                  </a:lnTo>
                  <a:lnTo>
                    <a:pt x="2548" y="2962781"/>
                  </a:lnTo>
                  <a:lnTo>
                    <a:pt x="2548" y="328466"/>
                  </a:lnTo>
                  <a:lnTo>
                    <a:pt x="2548" y="3292562"/>
                  </a:lnTo>
                  <a:lnTo>
                    <a:pt x="2548" y="164239"/>
                  </a:lnTo>
                  <a:lnTo>
                    <a:pt x="2548" y="3292562"/>
                  </a:lnTo>
                  <a:lnTo>
                    <a:pt x="2548" y="2962781"/>
                  </a:lnTo>
                  <a:lnTo>
                    <a:pt x="2548" y="3127008"/>
                  </a:lnTo>
                  <a:lnTo>
                    <a:pt x="2548" y="164239"/>
                  </a:lnTo>
                  <a:lnTo>
                    <a:pt x="2548" y="3456801"/>
                  </a:lnTo>
                  <a:lnTo>
                    <a:pt x="2548" y="2962781"/>
                  </a:lnTo>
                  <a:lnTo>
                    <a:pt x="2548" y="3127008"/>
                  </a:lnTo>
                  <a:lnTo>
                    <a:pt x="2548" y="328466"/>
                  </a:lnTo>
                  <a:lnTo>
                    <a:pt x="2548" y="3292562"/>
                  </a:lnTo>
                  <a:lnTo>
                    <a:pt x="2548" y="328466"/>
                  </a:lnTo>
                  <a:lnTo>
                    <a:pt x="2548" y="2962781"/>
                  </a:lnTo>
                  <a:lnTo>
                    <a:pt x="2548" y="492705"/>
                  </a:lnTo>
                  <a:lnTo>
                    <a:pt x="6391" y="492705"/>
                  </a:lnTo>
                  <a:lnTo>
                    <a:pt x="6391" y="328466"/>
                  </a:lnTo>
                  <a:lnTo>
                    <a:pt x="6391" y="2962781"/>
                  </a:lnTo>
                  <a:lnTo>
                    <a:pt x="6391" y="164239"/>
                  </a:lnTo>
                  <a:lnTo>
                    <a:pt x="6391" y="2962781"/>
                  </a:lnTo>
                  <a:lnTo>
                    <a:pt x="6391" y="0"/>
                  </a:lnTo>
                  <a:lnTo>
                    <a:pt x="6391" y="3127008"/>
                  </a:lnTo>
                  <a:lnTo>
                    <a:pt x="6391" y="2962781"/>
                  </a:lnTo>
                  <a:lnTo>
                    <a:pt x="6391" y="3127008"/>
                  </a:lnTo>
                  <a:lnTo>
                    <a:pt x="6391" y="328466"/>
                  </a:lnTo>
                  <a:lnTo>
                    <a:pt x="6391" y="3456801"/>
                  </a:lnTo>
                  <a:lnTo>
                    <a:pt x="6391" y="2962781"/>
                  </a:lnTo>
                  <a:lnTo>
                    <a:pt x="6391" y="3127008"/>
                  </a:lnTo>
                  <a:lnTo>
                    <a:pt x="6391" y="492705"/>
                  </a:lnTo>
                  <a:lnTo>
                    <a:pt x="6391" y="3292562"/>
                  </a:lnTo>
                  <a:lnTo>
                    <a:pt x="6391" y="2962781"/>
                  </a:lnTo>
                  <a:lnTo>
                    <a:pt x="7672" y="2962781"/>
                  </a:lnTo>
                  <a:lnTo>
                    <a:pt x="7672" y="3127008"/>
                  </a:lnTo>
                  <a:lnTo>
                    <a:pt x="7672" y="2962781"/>
                  </a:lnTo>
                  <a:lnTo>
                    <a:pt x="7672" y="3127008"/>
                  </a:lnTo>
                  <a:lnTo>
                    <a:pt x="7672" y="2962781"/>
                  </a:lnTo>
                  <a:lnTo>
                    <a:pt x="7672" y="3127008"/>
                  </a:lnTo>
                  <a:lnTo>
                    <a:pt x="7672" y="2962781"/>
                  </a:lnTo>
                  <a:lnTo>
                    <a:pt x="10233" y="492705"/>
                  </a:lnTo>
                  <a:lnTo>
                    <a:pt x="10233" y="328466"/>
                  </a:lnTo>
                  <a:lnTo>
                    <a:pt x="10233" y="492705"/>
                  </a:lnTo>
                  <a:lnTo>
                    <a:pt x="11514" y="2962781"/>
                  </a:lnTo>
                  <a:lnTo>
                    <a:pt x="11514" y="328466"/>
                  </a:lnTo>
                  <a:lnTo>
                    <a:pt x="11514" y="3127008"/>
                  </a:lnTo>
                  <a:lnTo>
                    <a:pt x="11514" y="492705"/>
                  </a:lnTo>
                  <a:lnTo>
                    <a:pt x="11514" y="3127008"/>
                  </a:lnTo>
                  <a:lnTo>
                    <a:pt x="11514" y="492705"/>
                  </a:lnTo>
                  <a:lnTo>
                    <a:pt x="11514" y="2962781"/>
                  </a:lnTo>
                  <a:lnTo>
                    <a:pt x="14075" y="492705"/>
                  </a:lnTo>
                  <a:lnTo>
                    <a:pt x="15356" y="2962781"/>
                  </a:lnTo>
                  <a:lnTo>
                    <a:pt x="15356" y="492705"/>
                  </a:lnTo>
                  <a:lnTo>
                    <a:pt x="15356" y="2962781"/>
                  </a:lnTo>
                  <a:lnTo>
                    <a:pt x="15356" y="164239"/>
                  </a:lnTo>
                  <a:lnTo>
                    <a:pt x="15356" y="2962781"/>
                  </a:lnTo>
                  <a:lnTo>
                    <a:pt x="15356" y="164239"/>
                  </a:lnTo>
                  <a:lnTo>
                    <a:pt x="15356" y="2962781"/>
                  </a:lnTo>
                  <a:lnTo>
                    <a:pt x="15356" y="328466"/>
                  </a:lnTo>
                  <a:lnTo>
                    <a:pt x="15356" y="2962781"/>
                  </a:lnTo>
                  <a:lnTo>
                    <a:pt x="16637" y="328466"/>
                  </a:lnTo>
                  <a:lnTo>
                    <a:pt x="16637" y="164239"/>
                  </a:lnTo>
                  <a:lnTo>
                    <a:pt x="16637" y="2962781"/>
                  </a:lnTo>
                </a:path>
              </a:pathLst>
            </a:custGeom>
            <a:ln w="12802">
              <a:solidFill>
                <a:srgbClr val="7FCCFF"/>
              </a:solidFill>
            </a:ln>
          </p:spPr>
          <p:txBody>
            <a:bodyPr wrap="square" lIns="0" tIns="0" rIns="0" bIns="0" rtlCol="0"/>
            <a:lstStyle/>
            <a:p>
              <a:endParaRPr/>
            </a:p>
          </p:txBody>
        </p:sp>
        <p:sp>
          <p:nvSpPr>
            <p:cNvPr id="394" name="object 393"/>
            <p:cNvSpPr/>
            <p:nvPr/>
          </p:nvSpPr>
          <p:spPr>
            <a:xfrm>
              <a:off x="4241324" y="2182146"/>
              <a:ext cx="13276" cy="2905685"/>
            </a:xfrm>
            <a:custGeom>
              <a:avLst/>
              <a:gdLst/>
              <a:ahLst/>
              <a:cxnLst/>
              <a:rect l="l" t="t" r="r" b="b"/>
              <a:pathLst>
                <a:path w="14604" h="3293110">
                  <a:moveTo>
                    <a:pt x="0" y="2962781"/>
                  </a:moveTo>
                  <a:lnTo>
                    <a:pt x="0" y="328466"/>
                  </a:lnTo>
                  <a:lnTo>
                    <a:pt x="0" y="492705"/>
                  </a:lnTo>
                  <a:lnTo>
                    <a:pt x="1280" y="2962781"/>
                  </a:lnTo>
                  <a:lnTo>
                    <a:pt x="1280" y="328466"/>
                  </a:lnTo>
                  <a:lnTo>
                    <a:pt x="1280" y="492705"/>
                  </a:lnTo>
                  <a:lnTo>
                    <a:pt x="1280" y="328466"/>
                  </a:lnTo>
                  <a:lnTo>
                    <a:pt x="1280" y="492705"/>
                  </a:lnTo>
                  <a:lnTo>
                    <a:pt x="2561" y="492705"/>
                  </a:lnTo>
                  <a:lnTo>
                    <a:pt x="2561" y="0"/>
                  </a:lnTo>
                  <a:lnTo>
                    <a:pt x="2561" y="492705"/>
                  </a:lnTo>
                  <a:lnTo>
                    <a:pt x="2561" y="328466"/>
                  </a:lnTo>
                  <a:lnTo>
                    <a:pt x="2561" y="492705"/>
                  </a:lnTo>
                  <a:lnTo>
                    <a:pt x="2561" y="328466"/>
                  </a:lnTo>
                  <a:lnTo>
                    <a:pt x="3842" y="328466"/>
                  </a:lnTo>
                  <a:lnTo>
                    <a:pt x="3842" y="2962781"/>
                  </a:lnTo>
                  <a:lnTo>
                    <a:pt x="3842" y="328466"/>
                  </a:lnTo>
                  <a:lnTo>
                    <a:pt x="3842" y="3292562"/>
                  </a:lnTo>
                  <a:lnTo>
                    <a:pt x="3842" y="164239"/>
                  </a:lnTo>
                  <a:lnTo>
                    <a:pt x="3842" y="3127008"/>
                  </a:lnTo>
                  <a:lnTo>
                    <a:pt x="3842" y="164239"/>
                  </a:lnTo>
                  <a:lnTo>
                    <a:pt x="3842" y="2962781"/>
                  </a:lnTo>
                  <a:lnTo>
                    <a:pt x="3842" y="328466"/>
                  </a:lnTo>
                  <a:lnTo>
                    <a:pt x="3842" y="2962781"/>
                  </a:lnTo>
                  <a:lnTo>
                    <a:pt x="3842" y="492705"/>
                  </a:lnTo>
                  <a:lnTo>
                    <a:pt x="3842" y="2962781"/>
                  </a:lnTo>
                  <a:lnTo>
                    <a:pt x="5123" y="492705"/>
                  </a:lnTo>
                  <a:lnTo>
                    <a:pt x="5123" y="328466"/>
                  </a:lnTo>
                  <a:lnTo>
                    <a:pt x="5123" y="492705"/>
                  </a:lnTo>
                  <a:lnTo>
                    <a:pt x="6403" y="328466"/>
                  </a:lnTo>
                  <a:lnTo>
                    <a:pt x="6403" y="492705"/>
                  </a:lnTo>
                  <a:lnTo>
                    <a:pt x="6403" y="328466"/>
                  </a:lnTo>
                  <a:lnTo>
                    <a:pt x="6403" y="492705"/>
                  </a:lnTo>
                  <a:lnTo>
                    <a:pt x="6403" y="164239"/>
                  </a:lnTo>
                  <a:lnTo>
                    <a:pt x="6403" y="2962781"/>
                  </a:lnTo>
                  <a:lnTo>
                    <a:pt x="6403" y="328466"/>
                  </a:lnTo>
                  <a:lnTo>
                    <a:pt x="6403" y="2962781"/>
                  </a:lnTo>
                  <a:lnTo>
                    <a:pt x="6403" y="328466"/>
                  </a:lnTo>
                  <a:lnTo>
                    <a:pt x="6403" y="2962781"/>
                  </a:lnTo>
                  <a:lnTo>
                    <a:pt x="6403" y="492705"/>
                  </a:lnTo>
                  <a:lnTo>
                    <a:pt x="6403" y="2962781"/>
                  </a:lnTo>
                  <a:lnTo>
                    <a:pt x="7684" y="492705"/>
                  </a:lnTo>
                  <a:lnTo>
                    <a:pt x="7684" y="2962781"/>
                  </a:lnTo>
                  <a:lnTo>
                    <a:pt x="7684" y="492705"/>
                  </a:lnTo>
                  <a:lnTo>
                    <a:pt x="7684" y="2962781"/>
                  </a:lnTo>
                  <a:lnTo>
                    <a:pt x="7684" y="328466"/>
                  </a:lnTo>
                  <a:lnTo>
                    <a:pt x="7684" y="2962781"/>
                  </a:lnTo>
                  <a:lnTo>
                    <a:pt x="7684" y="328466"/>
                  </a:lnTo>
                  <a:lnTo>
                    <a:pt x="7684" y="2962781"/>
                  </a:lnTo>
                  <a:lnTo>
                    <a:pt x="7684" y="328466"/>
                  </a:lnTo>
                  <a:lnTo>
                    <a:pt x="7684" y="2962781"/>
                  </a:lnTo>
                  <a:lnTo>
                    <a:pt x="8965" y="492705"/>
                  </a:lnTo>
                  <a:lnTo>
                    <a:pt x="8965" y="2962781"/>
                  </a:lnTo>
                  <a:lnTo>
                    <a:pt x="10246" y="492705"/>
                  </a:lnTo>
                  <a:lnTo>
                    <a:pt x="10246" y="2962781"/>
                  </a:lnTo>
                  <a:lnTo>
                    <a:pt x="10246" y="328466"/>
                  </a:lnTo>
                  <a:lnTo>
                    <a:pt x="10246" y="3127008"/>
                  </a:lnTo>
                  <a:lnTo>
                    <a:pt x="10246" y="328466"/>
                  </a:lnTo>
                  <a:lnTo>
                    <a:pt x="10246" y="3292562"/>
                  </a:lnTo>
                  <a:lnTo>
                    <a:pt x="10246" y="328466"/>
                  </a:lnTo>
                  <a:lnTo>
                    <a:pt x="10246" y="3127008"/>
                  </a:lnTo>
                  <a:lnTo>
                    <a:pt x="10246" y="328466"/>
                  </a:lnTo>
                  <a:lnTo>
                    <a:pt x="11526" y="3127008"/>
                  </a:lnTo>
                  <a:lnTo>
                    <a:pt x="11526" y="3292562"/>
                  </a:lnTo>
                  <a:lnTo>
                    <a:pt x="11526" y="328466"/>
                  </a:lnTo>
                  <a:lnTo>
                    <a:pt x="11526" y="492705"/>
                  </a:lnTo>
                  <a:lnTo>
                    <a:pt x="11526" y="328466"/>
                  </a:lnTo>
                  <a:lnTo>
                    <a:pt x="11526" y="492705"/>
                  </a:lnTo>
                  <a:lnTo>
                    <a:pt x="11526" y="328466"/>
                  </a:lnTo>
                  <a:lnTo>
                    <a:pt x="11526" y="492705"/>
                  </a:lnTo>
                  <a:lnTo>
                    <a:pt x="12795" y="328466"/>
                  </a:lnTo>
                  <a:lnTo>
                    <a:pt x="12795" y="164239"/>
                  </a:lnTo>
                  <a:lnTo>
                    <a:pt x="12795" y="492705"/>
                  </a:lnTo>
                  <a:lnTo>
                    <a:pt x="12795" y="328466"/>
                  </a:lnTo>
                  <a:lnTo>
                    <a:pt x="12795" y="492705"/>
                  </a:lnTo>
                  <a:lnTo>
                    <a:pt x="14088" y="492705"/>
                  </a:lnTo>
                  <a:lnTo>
                    <a:pt x="14088" y="328466"/>
                  </a:lnTo>
                  <a:lnTo>
                    <a:pt x="14088" y="492705"/>
                  </a:lnTo>
                </a:path>
              </a:pathLst>
            </a:custGeom>
            <a:ln w="12802">
              <a:solidFill>
                <a:srgbClr val="7FCCFF"/>
              </a:solidFill>
            </a:ln>
          </p:spPr>
          <p:txBody>
            <a:bodyPr wrap="square" lIns="0" tIns="0" rIns="0" bIns="0" rtlCol="0"/>
            <a:lstStyle/>
            <a:p>
              <a:endParaRPr/>
            </a:p>
          </p:txBody>
        </p:sp>
        <p:sp>
          <p:nvSpPr>
            <p:cNvPr id="395" name="object 394"/>
            <p:cNvSpPr/>
            <p:nvPr/>
          </p:nvSpPr>
          <p:spPr>
            <a:xfrm>
              <a:off x="4254132" y="2182146"/>
              <a:ext cx="12123" cy="2905685"/>
            </a:xfrm>
            <a:custGeom>
              <a:avLst/>
              <a:gdLst/>
              <a:ahLst/>
              <a:cxnLst/>
              <a:rect l="l" t="t" r="r" b="b"/>
              <a:pathLst>
                <a:path w="13335" h="3293110">
                  <a:moveTo>
                    <a:pt x="0" y="492705"/>
                  </a:moveTo>
                  <a:lnTo>
                    <a:pt x="0" y="2962781"/>
                  </a:lnTo>
                  <a:lnTo>
                    <a:pt x="1268" y="492705"/>
                  </a:lnTo>
                  <a:lnTo>
                    <a:pt x="1268" y="328466"/>
                  </a:lnTo>
                  <a:lnTo>
                    <a:pt x="1268" y="3292562"/>
                  </a:lnTo>
                  <a:lnTo>
                    <a:pt x="1268" y="328466"/>
                  </a:lnTo>
                  <a:lnTo>
                    <a:pt x="1268" y="3292562"/>
                  </a:lnTo>
                  <a:lnTo>
                    <a:pt x="1268" y="2962781"/>
                  </a:lnTo>
                  <a:lnTo>
                    <a:pt x="1268" y="3127008"/>
                  </a:lnTo>
                  <a:lnTo>
                    <a:pt x="1268" y="328466"/>
                  </a:lnTo>
                  <a:lnTo>
                    <a:pt x="1268" y="3292562"/>
                  </a:lnTo>
                  <a:lnTo>
                    <a:pt x="1268" y="2962781"/>
                  </a:lnTo>
                  <a:lnTo>
                    <a:pt x="1268" y="3127008"/>
                  </a:lnTo>
                  <a:lnTo>
                    <a:pt x="1268" y="492705"/>
                  </a:lnTo>
                  <a:lnTo>
                    <a:pt x="1268" y="3127008"/>
                  </a:lnTo>
                  <a:lnTo>
                    <a:pt x="1268" y="2962781"/>
                  </a:lnTo>
                  <a:lnTo>
                    <a:pt x="1268" y="3127008"/>
                  </a:lnTo>
                  <a:lnTo>
                    <a:pt x="1268" y="492705"/>
                  </a:lnTo>
                  <a:lnTo>
                    <a:pt x="1268" y="3127008"/>
                  </a:lnTo>
                  <a:lnTo>
                    <a:pt x="1268" y="2962781"/>
                  </a:lnTo>
                  <a:lnTo>
                    <a:pt x="3842" y="492705"/>
                  </a:lnTo>
                  <a:lnTo>
                    <a:pt x="5110" y="2962781"/>
                  </a:lnTo>
                  <a:lnTo>
                    <a:pt x="5110" y="3127008"/>
                  </a:lnTo>
                  <a:lnTo>
                    <a:pt x="5110" y="492705"/>
                  </a:lnTo>
                  <a:lnTo>
                    <a:pt x="5110" y="2962781"/>
                  </a:lnTo>
                  <a:lnTo>
                    <a:pt x="5110" y="492705"/>
                  </a:lnTo>
                  <a:lnTo>
                    <a:pt x="5110" y="2962781"/>
                  </a:lnTo>
                  <a:lnTo>
                    <a:pt x="5110" y="0"/>
                  </a:lnTo>
                  <a:lnTo>
                    <a:pt x="5110" y="2962781"/>
                  </a:lnTo>
                  <a:lnTo>
                    <a:pt x="5110" y="328466"/>
                  </a:lnTo>
                  <a:lnTo>
                    <a:pt x="5110" y="2962781"/>
                  </a:lnTo>
                  <a:lnTo>
                    <a:pt x="5110" y="164239"/>
                  </a:lnTo>
                  <a:lnTo>
                    <a:pt x="5110" y="2962781"/>
                  </a:lnTo>
                  <a:lnTo>
                    <a:pt x="5110" y="164239"/>
                  </a:lnTo>
                  <a:lnTo>
                    <a:pt x="5110" y="2962781"/>
                  </a:lnTo>
                  <a:lnTo>
                    <a:pt x="5110" y="328466"/>
                  </a:lnTo>
                  <a:lnTo>
                    <a:pt x="5110" y="492705"/>
                  </a:lnTo>
                  <a:lnTo>
                    <a:pt x="5110" y="0"/>
                  </a:lnTo>
                  <a:lnTo>
                    <a:pt x="5110" y="492705"/>
                  </a:lnTo>
                  <a:lnTo>
                    <a:pt x="6391" y="328466"/>
                  </a:lnTo>
                  <a:lnTo>
                    <a:pt x="6391" y="0"/>
                  </a:lnTo>
                  <a:lnTo>
                    <a:pt x="6391" y="492705"/>
                  </a:lnTo>
                  <a:lnTo>
                    <a:pt x="6391" y="0"/>
                  </a:lnTo>
                  <a:lnTo>
                    <a:pt x="6391" y="492705"/>
                  </a:lnTo>
                  <a:lnTo>
                    <a:pt x="8952" y="492705"/>
                  </a:lnTo>
                  <a:lnTo>
                    <a:pt x="8952" y="328466"/>
                  </a:lnTo>
                  <a:lnTo>
                    <a:pt x="8952" y="2962781"/>
                  </a:lnTo>
                  <a:lnTo>
                    <a:pt x="10233" y="492705"/>
                  </a:lnTo>
                  <a:lnTo>
                    <a:pt x="10233" y="2962781"/>
                  </a:lnTo>
                  <a:lnTo>
                    <a:pt x="10233" y="328466"/>
                  </a:lnTo>
                  <a:lnTo>
                    <a:pt x="10233" y="2962781"/>
                  </a:lnTo>
                  <a:lnTo>
                    <a:pt x="10233" y="164239"/>
                  </a:lnTo>
                  <a:lnTo>
                    <a:pt x="10233" y="3127008"/>
                  </a:lnTo>
                  <a:lnTo>
                    <a:pt x="10233" y="492705"/>
                  </a:lnTo>
                  <a:lnTo>
                    <a:pt x="10233" y="2962781"/>
                  </a:lnTo>
                  <a:lnTo>
                    <a:pt x="10233" y="164239"/>
                  </a:lnTo>
                  <a:lnTo>
                    <a:pt x="10233" y="3127008"/>
                  </a:lnTo>
                  <a:lnTo>
                    <a:pt x="10233" y="0"/>
                  </a:lnTo>
                  <a:lnTo>
                    <a:pt x="10233" y="2962781"/>
                  </a:lnTo>
                  <a:lnTo>
                    <a:pt x="10233" y="164239"/>
                  </a:lnTo>
                  <a:lnTo>
                    <a:pt x="10233" y="492705"/>
                  </a:lnTo>
                  <a:lnTo>
                    <a:pt x="10233" y="328466"/>
                  </a:lnTo>
                  <a:lnTo>
                    <a:pt x="10233" y="492705"/>
                  </a:lnTo>
                  <a:lnTo>
                    <a:pt x="10233" y="328466"/>
                  </a:lnTo>
                  <a:lnTo>
                    <a:pt x="10233" y="492705"/>
                  </a:lnTo>
                  <a:lnTo>
                    <a:pt x="11514" y="492705"/>
                  </a:lnTo>
                  <a:lnTo>
                    <a:pt x="11514" y="328466"/>
                  </a:lnTo>
                  <a:lnTo>
                    <a:pt x="11514" y="492705"/>
                  </a:lnTo>
                  <a:lnTo>
                    <a:pt x="11514" y="328466"/>
                  </a:lnTo>
                  <a:lnTo>
                    <a:pt x="12795" y="492705"/>
                  </a:lnTo>
                  <a:lnTo>
                    <a:pt x="12795" y="328466"/>
                  </a:lnTo>
                </a:path>
              </a:pathLst>
            </a:custGeom>
            <a:ln w="12802">
              <a:solidFill>
                <a:srgbClr val="7FCCFF"/>
              </a:solidFill>
            </a:ln>
          </p:spPr>
          <p:txBody>
            <a:bodyPr wrap="square" lIns="0" tIns="0" rIns="0" bIns="0" rtlCol="0"/>
            <a:lstStyle/>
            <a:p>
              <a:endParaRPr/>
            </a:p>
          </p:txBody>
        </p:sp>
        <p:sp>
          <p:nvSpPr>
            <p:cNvPr id="396" name="object 395"/>
            <p:cNvSpPr/>
            <p:nvPr/>
          </p:nvSpPr>
          <p:spPr>
            <a:xfrm>
              <a:off x="4265764" y="2182146"/>
              <a:ext cx="9814" cy="2759449"/>
            </a:xfrm>
            <a:custGeom>
              <a:avLst/>
              <a:gdLst/>
              <a:ahLst/>
              <a:cxnLst/>
              <a:rect l="l" t="t" r="r" b="b"/>
              <a:pathLst>
                <a:path w="10795" h="3127375">
                  <a:moveTo>
                    <a:pt x="0" y="328466"/>
                  </a:moveTo>
                  <a:lnTo>
                    <a:pt x="0" y="164239"/>
                  </a:lnTo>
                  <a:lnTo>
                    <a:pt x="0" y="492705"/>
                  </a:lnTo>
                  <a:lnTo>
                    <a:pt x="1280" y="492705"/>
                  </a:lnTo>
                  <a:lnTo>
                    <a:pt x="1280" y="164239"/>
                  </a:lnTo>
                  <a:lnTo>
                    <a:pt x="1280" y="2962781"/>
                  </a:lnTo>
                  <a:lnTo>
                    <a:pt x="1280" y="164239"/>
                  </a:lnTo>
                  <a:lnTo>
                    <a:pt x="1280" y="3127008"/>
                  </a:lnTo>
                  <a:lnTo>
                    <a:pt x="1280" y="164239"/>
                  </a:lnTo>
                  <a:lnTo>
                    <a:pt x="1280" y="3127008"/>
                  </a:lnTo>
                  <a:lnTo>
                    <a:pt x="1280" y="164239"/>
                  </a:lnTo>
                  <a:lnTo>
                    <a:pt x="1280" y="3127008"/>
                  </a:lnTo>
                  <a:lnTo>
                    <a:pt x="1280" y="164239"/>
                  </a:lnTo>
                  <a:lnTo>
                    <a:pt x="1280" y="328466"/>
                  </a:lnTo>
                  <a:lnTo>
                    <a:pt x="2561" y="2962781"/>
                  </a:lnTo>
                  <a:lnTo>
                    <a:pt x="2561" y="492705"/>
                  </a:lnTo>
                  <a:lnTo>
                    <a:pt x="3842" y="492705"/>
                  </a:lnTo>
                  <a:lnTo>
                    <a:pt x="3842" y="328466"/>
                  </a:lnTo>
                  <a:lnTo>
                    <a:pt x="3842" y="492705"/>
                  </a:lnTo>
                  <a:lnTo>
                    <a:pt x="3842" y="328466"/>
                  </a:lnTo>
                  <a:lnTo>
                    <a:pt x="3842" y="492705"/>
                  </a:lnTo>
                  <a:lnTo>
                    <a:pt x="3842" y="328466"/>
                  </a:lnTo>
                  <a:lnTo>
                    <a:pt x="3842" y="492705"/>
                  </a:lnTo>
                  <a:lnTo>
                    <a:pt x="3842" y="328466"/>
                  </a:lnTo>
                  <a:lnTo>
                    <a:pt x="3842" y="492705"/>
                  </a:lnTo>
                  <a:lnTo>
                    <a:pt x="3842" y="328466"/>
                  </a:lnTo>
                  <a:lnTo>
                    <a:pt x="3842" y="492705"/>
                  </a:lnTo>
                  <a:lnTo>
                    <a:pt x="3842" y="164239"/>
                  </a:lnTo>
                  <a:lnTo>
                    <a:pt x="3842" y="492705"/>
                  </a:lnTo>
                  <a:lnTo>
                    <a:pt x="3842" y="328466"/>
                  </a:lnTo>
                  <a:lnTo>
                    <a:pt x="5123" y="492705"/>
                  </a:lnTo>
                  <a:lnTo>
                    <a:pt x="5123" y="328466"/>
                  </a:lnTo>
                  <a:lnTo>
                    <a:pt x="5123" y="492705"/>
                  </a:lnTo>
                  <a:lnTo>
                    <a:pt x="5123" y="328466"/>
                  </a:lnTo>
                  <a:lnTo>
                    <a:pt x="5123" y="492705"/>
                  </a:lnTo>
                  <a:lnTo>
                    <a:pt x="5123" y="164239"/>
                  </a:lnTo>
                  <a:lnTo>
                    <a:pt x="5123" y="492705"/>
                  </a:lnTo>
                  <a:lnTo>
                    <a:pt x="5123" y="0"/>
                  </a:lnTo>
                  <a:lnTo>
                    <a:pt x="5123" y="328466"/>
                  </a:lnTo>
                  <a:lnTo>
                    <a:pt x="6403" y="492705"/>
                  </a:lnTo>
                  <a:lnTo>
                    <a:pt x="6403" y="0"/>
                  </a:lnTo>
                  <a:lnTo>
                    <a:pt x="6403" y="2962781"/>
                  </a:lnTo>
                  <a:lnTo>
                    <a:pt x="6403" y="0"/>
                  </a:lnTo>
                  <a:lnTo>
                    <a:pt x="6403" y="2962781"/>
                  </a:lnTo>
                  <a:lnTo>
                    <a:pt x="6403" y="0"/>
                  </a:lnTo>
                  <a:lnTo>
                    <a:pt x="6403" y="2962781"/>
                  </a:lnTo>
                  <a:lnTo>
                    <a:pt x="6403" y="164239"/>
                  </a:lnTo>
                  <a:lnTo>
                    <a:pt x="6403" y="328466"/>
                  </a:lnTo>
                  <a:lnTo>
                    <a:pt x="6403" y="164239"/>
                  </a:lnTo>
                  <a:lnTo>
                    <a:pt x="6403" y="328466"/>
                  </a:lnTo>
                  <a:lnTo>
                    <a:pt x="7684" y="492705"/>
                  </a:lnTo>
                  <a:lnTo>
                    <a:pt x="7684" y="328466"/>
                  </a:lnTo>
                  <a:lnTo>
                    <a:pt x="7684" y="492705"/>
                  </a:lnTo>
                  <a:lnTo>
                    <a:pt x="8965" y="328466"/>
                  </a:lnTo>
                  <a:lnTo>
                    <a:pt x="8965" y="492705"/>
                  </a:lnTo>
                  <a:lnTo>
                    <a:pt x="8965" y="164239"/>
                  </a:lnTo>
                  <a:lnTo>
                    <a:pt x="8965" y="492705"/>
                  </a:lnTo>
                  <a:lnTo>
                    <a:pt x="8965" y="0"/>
                  </a:lnTo>
                  <a:lnTo>
                    <a:pt x="8965" y="492705"/>
                  </a:lnTo>
                  <a:lnTo>
                    <a:pt x="8965" y="164239"/>
                  </a:lnTo>
                  <a:lnTo>
                    <a:pt x="8965" y="492705"/>
                  </a:lnTo>
                  <a:lnTo>
                    <a:pt x="8965" y="328466"/>
                  </a:lnTo>
                  <a:lnTo>
                    <a:pt x="10246" y="492705"/>
                  </a:lnTo>
                  <a:lnTo>
                    <a:pt x="10246" y="328466"/>
                  </a:lnTo>
                  <a:lnTo>
                    <a:pt x="10246" y="2962781"/>
                  </a:lnTo>
                  <a:lnTo>
                    <a:pt x="10246" y="328466"/>
                  </a:lnTo>
                  <a:lnTo>
                    <a:pt x="10246" y="3127008"/>
                  </a:lnTo>
                  <a:lnTo>
                    <a:pt x="10246" y="164239"/>
                  </a:lnTo>
                  <a:lnTo>
                    <a:pt x="10246" y="2962781"/>
                  </a:lnTo>
                  <a:lnTo>
                    <a:pt x="10246" y="328466"/>
                  </a:lnTo>
                  <a:lnTo>
                    <a:pt x="10246" y="2962781"/>
                  </a:lnTo>
                  <a:lnTo>
                    <a:pt x="10246" y="492705"/>
                  </a:lnTo>
                </a:path>
              </a:pathLst>
            </a:custGeom>
            <a:ln w="12802">
              <a:solidFill>
                <a:srgbClr val="7FCCFF"/>
              </a:solidFill>
            </a:ln>
          </p:spPr>
          <p:txBody>
            <a:bodyPr wrap="square" lIns="0" tIns="0" rIns="0" bIns="0" rtlCol="0"/>
            <a:lstStyle/>
            <a:p>
              <a:endParaRPr/>
            </a:p>
          </p:txBody>
        </p:sp>
        <p:sp>
          <p:nvSpPr>
            <p:cNvPr id="397" name="object 396"/>
            <p:cNvSpPr/>
            <p:nvPr/>
          </p:nvSpPr>
          <p:spPr>
            <a:xfrm>
              <a:off x="4275079" y="2182146"/>
              <a:ext cx="14432" cy="2759449"/>
            </a:xfrm>
            <a:custGeom>
              <a:avLst/>
              <a:gdLst/>
              <a:ahLst/>
              <a:cxnLst/>
              <a:rect l="l" t="t" r="r" b="b"/>
              <a:pathLst>
                <a:path w="15875" h="3127375">
                  <a:moveTo>
                    <a:pt x="0" y="492705"/>
                  </a:moveTo>
                  <a:lnTo>
                    <a:pt x="0" y="328466"/>
                  </a:lnTo>
                  <a:lnTo>
                    <a:pt x="0" y="492705"/>
                  </a:lnTo>
                  <a:lnTo>
                    <a:pt x="0" y="164239"/>
                  </a:lnTo>
                  <a:lnTo>
                    <a:pt x="0" y="328466"/>
                  </a:lnTo>
                  <a:lnTo>
                    <a:pt x="1280" y="492705"/>
                  </a:lnTo>
                  <a:lnTo>
                    <a:pt x="2561" y="492705"/>
                  </a:lnTo>
                  <a:lnTo>
                    <a:pt x="2561" y="328466"/>
                  </a:lnTo>
                  <a:lnTo>
                    <a:pt x="2561" y="492705"/>
                  </a:lnTo>
                  <a:lnTo>
                    <a:pt x="2561" y="164239"/>
                  </a:lnTo>
                  <a:lnTo>
                    <a:pt x="2561" y="492705"/>
                  </a:lnTo>
                  <a:lnTo>
                    <a:pt x="2561" y="164239"/>
                  </a:lnTo>
                  <a:lnTo>
                    <a:pt x="2561" y="2962781"/>
                  </a:lnTo>
                  <a:lnTo>
                    <a:pt x="2561" y="164239"/>
                  </a:lnTo>
                  <a:lnTo>
                    <a:pt x="2561" y="2962781"/>
                  </a:lnTo>
                  <a:lnTo>
                    <a:pt x="2561" y="0"/>
                  </a:lnTo>
                  <a:lnTo>
                    <a:pt x="2561" y="328466"/>
                  </a:lnTo>
                  <a:lnTo>
                    <a:pt x="2561" y="164239"/>
                  </a:lnTo>
                  <a:lnTo>
                    <a:pt x="2561" y="492705"/>
                  </a:lnTo>
                  <a:lnTo>
                    <a:pt x="3842" y="492705"/>
                  </a:lnTo>
                  <a:lnTo>
                    <a:pt x="3842" y="164239"/>
                  </a:lnTo>
                  <a:lnTo>
                    <a:pt x="3842" y="492705"/>
                  </a:lnTo>
                  <a:lnTo>
                    <a:pt x="3842" y="164239"/>
                  </a:lnTo>
                  <a:lnTo>
                    <a:pt x="3842" y="492705"/>
                  </a:lnTo>
                  <a:lnTo>
                    <a:pt x="3842" y="164239"/>
                  </a:lnTo>
                  <a:lnTo>
                    <a:pt x="3842" y="492705"/>
                  </a:lnTo>
                  <a:lnTo>
                    <a:pt x="3842" y="0"/>
                  </a:lnTo>
                  <a:lnTo>
                    <a:pt x="3842" y="328466"/>
                  </a:lnTo>
                  <a:lnTo>
                    <a:pt x="5123" y="492705"/>
                  </a:lnTo>
                  <a:lnTo>
                    <a:pt x="5123" y="0"/>
                  </a:lnTo>
                  <a:lnTo>
                    <a:pt x="5123" y="492705"/>
                  </a:lnTo>
                  <a:lnTo>
                    <a:pt x="5123" y="164239"/>
                  </a:lnTo>
                  <a:lnTo>
                    <a:pt x="5123" y="492705"/>
                  </a:lnTo>
                  <a:lnTo>
                    <a:pt x="5123" y="328466"/>
                  </a:lnTo>
                  <a:lnTo>
                    <a:pt x="6391" y="492705"/>
                  </a:lnTo>
                  <a:lnTo>
                    <a:pt x="6391" y="328466"/>
                  </a:lnTo>
                  <a:lnTo>
                    <a:pt x="6391" y="492705"/>
                  </a:lnTo>
                  <a:lnTo>
                    <a:pt x="6391" y="328466"/>
                  </a:lnTo>
                  <a:lnTo>
                    <a:pt x="6391" y="2962781"/>
                  </a:lnTo>
                  <a:lnTo>
                    <a:pt x="6391" y="164239"/>
                  </a:lnTo>
                  <a:lnTo>
                    <a:pt x="7684" y="2962781"/>
                  </a:lnTo>
                  <a:lnTo>
                    <a:pt x="7684" y="328466"/>
                  </a:lnTo>
                  <a:lnTo>
                    <a:pt x="7684" y="3127008"/>
                  </a:lnTo>
                  <a:lnTo>
                    <a:pt x="7684" y="492705"/>
                  </a:lnTo>
                  <a:lnTo>
                    <a:pt x="7684" y="3127008"/>
                  </a:lnTo>
                  <a:lnTo>
                    <a:pt x="7684" y="2962781"/>
                  </a:lnTo>
                  <a:lnTo>
                    <a:pt x="7684" y="3127008"/>
                  </a:lnTo>
                  <a:lnTo>
                    <a:pt x="7684" y="2962781"/>
                  </a:lnTo>
                  <a:lnTo>
                    <a:pt x="7684" y="3127008"/>
                  </a:lnTo>
                  <a:lnTo>
                    <a:pt x="7684" y="2962781"/>
                  </a:lnTo>
                  <a:lnTo>
                    <a:pt x="8952" y="492705"/>
                  </a:lnTo>
                  <a:lnTo>
                    <a:pt x="8952" y="328466"/>
                  </a:lnTo>
                  <a:lnTo>
                    <a:pt x="8952" y="492705"/>
                  </a:lnTo>
                  <a:lnTo>
                    <a:pt x="8952" y="328466"/>
                  </a:lnTo>
                  <a:lnTo>
                    <a:pt x="8952" y="492705"/>
                  </a:lnTo>
                  <a:lnTo>
                    <a:pt x="10233" y="492705"/>
                  </a:lnTo>
                  <a:lnTo>
                    <a:pt x="11514" y="2962781"/>
                  </a:lnTo>
                  <a:lnTo>
                    <a:pt x="11514" y="3127008"/>
                  </a:lnTo>
                  <a:lnTo>
                    <a:pt x="11514" y="492705"/>
                  </a:lnTo>
                  <a:lnTo>
                    <a:pt x="11514" y="3127008"/>
                  </a:lnTo>
                  <a:lnTo>
                    <a:pt x="11514" y="492705"/>
                  </a:lnTo>
                  <a:lnTo>
                    <a:pt x="11514" y="2962781"/>
                  </a:lnTo>
                  <a:lnTo>
                    <a:pt x="11514" y="328466"/>
                  </a:lnTo>
                  <a:lnTo>
                    <a:pt x="11514" y="2962781"/>
                  </a:lnTo>
                  <a:lnTo>
                    <a:pt x="11514" y="328466"/>
                  </a:lnTo>
                  <a:lnTo>
                    <a:pt x="11514" y="2962781"/>
                  </a:lnTo>
                  <a:lnTo>
                    <a:pt x="11514" y="492705"/>
                  </a:lnTo>
                  <a:lnTo>
                    <a:pt x="11514" y="2962781"/>
                  </a:lnTo>
                  <a:lnTo>
                    <a:pt x="11514" y="328466"/>
                  </a:lnTo>
                  <a:lnTo>
                    <a:pt x="11514" y="3127008"/>
                  </a:lnTo>
                  <a:lnTo>
                    <a:pt x="11514" y="328466"/>
                  </a:lnTo>
                  <a:lnTo>
                    <a:pt x="11514" y="2962781"/>
                  </a:lnTo>
                  <a:lnTo>
                    <a:pt x="11514" y="492705"/>
                  </a:lnTo>
                  <a:lnTo>
                    <a:pt x="12795" y="2962781"/>
                  </a:lnTo>
                  <a:lnTo>
                    <a:pt x="14075" y="492705"/>
                  </a:lnTo>
                  <a:lnTo>
                    <a:pt x="14075" y="328466"/>
                  </a:lnTo>
                  <a:lnTo>
                    <a:pt x="14075" y="492705"/>
                  </a:lnTo>
                  <a:lnTo>
                    <a:pt x="15356" y="2962781"/>
                  </a:lnTo>
                </a:path>
              </a:pathLst>
            </a:custGeom>
            <a:ln w="12802">
              <a:solidFill>
                <a:srgbClr val="7FCCFF"/>
              </a:solidFill>
            </a:ln>
          </p:spPr>
          <p:txBody>
            <a:bodyPr wrap="square" lIns="0" tIns="0" rIns="0" bIns="0" rtlCol="0"/>
            <a:lstStyle/>
            <a:p>
              <a:endParaRPr/>
            </a:p>
          </p:txBody>
        </p:sp>
        <p:sp>
          <p:nvSpPr>
            <p:cNvPr id="398" name="object 397"/>
            <p:cNvSpPr/>
            <p:nvPr/>
          </p:nvSpPr>
          <p:spPr>
            <a:xfrm>
              <a:off x="4289041" y="2036080"/>
              <a:ext cx="8659" cy="3051362"/>
            </a:xfrm>
            <a:custGeom>
              <a:avLst/>
              <a:gdLst/>
              <a:ahLst/>
              <a:cxnLst/>
              <a:rect l="l" t="t" r="r" b="b"/>
              <a:pathLst>
                <a:path w="9525" h="3458210">
                  <a:moveTo>
                    <a:pt x="0" y="3128322"/>
                  </a:moveTo>
                  <a:lnTo>
                    <a:pt x="0" y="658246"/>
                  </a:lnTo>
                  <a:lnTo>
                    <a:pt x="0" y="3128322"/>
                  </a:lnTo>
                  <a:lnTo>
                    <a:pt x="0" y="658246"/>
                  </a:lnTo>
                  <a:lnTo>
                    <a:pt x="0" y="3292549"/>
                  </a:lnTo>
                  <a:lnTo>
                    <a:pt x="0" y="3128322"/>
                  </a:lnTo>
                  <a:lnTo>
                    <a:pt x="0" y="3292549"/>
                  </a:lnTo>
                  <a:lnTo>
                    <a:pt x="0" y="494007"/>
                  </a:lnTo>
                  <a:lnTo>
                    <a:pt x="0" y="3292549"/>
                  </a:lnTo>
                  <a:lnTo>
                    <a:pt x="0" y="3128322"/>
                  </a:lnTo>
                  <a:lnTo>
                    <a:pt x="1280" y="658246"/>
                  </a:lnTo>
                  <a:lnTo>
                    <a:pt x="1280" y="3128322"/>
                  </a:lnTo>
                  <a:lnTo>
                    <a:pt x="1280" y="329780"/>
                  </a:lnTo>
                  <a:lnTo>
                    <a:pt x="1280" y="3458103"/>
                  </a:lnTo>
                  <a:lnTo>
                    <a:pt x="1280" y="329780"/>
                  </a:lnTo>
                  <a:lnTo>
                    <a:pt x="1280" y="3458103"/>
                  </a:lnTo>
                  <a:lnTo>
                    <a:pt x="1280" y="165541"/>
                  </a:lnTo>
                  <a:lnTo>
                    <a:pt x="1280" y="3292549"/>
                  </a:lnTo>
                  <a:lnTo>
                    <a:pt x="1280" y="494007"/>
                  </a:lnTo>
                  <a:lnTo>
                    <a:pt x="1280" y="3292549"/>
                  </a:lnTo>
                  <a:lnTo>
                    <a:pt x="1280" y="658246"/>
                  </a:lnTo>
                  <a:lnTo>
                    <a:pt x="2561" y="658246"/>
                  </a:lnTo>
                  <a:lnTo>
                    <a:pt x="2561" y="494007"/>
                  </a:lnTo>
                  <a:lnTo>
                    <a:pt x="2561" y="658246"/>
                  </a:lnTo>
                  <a:lnTo>
                    <a:pt x="3842" y="658246"/>
                  </a:lnTo>
                  <a:lnTo>
                    <a:pt x="3842" y="494007"/>
                  </a:lnTo>
                  <a:lnTo>
                    <a:pt x="3842" y="658246"/>
                  </a:lnTo>
                  <a:lnTo>
                    <a:pt x="3842" y="494007"/>
                  </a:lnTo>
                  <a:lnTo>
                    <a:pt x="3842" y="658246"/>
                  </a:lnTo>
                  <a:lnTo>
                    <a:pt x="5123" y="658246"/>
                  </a:lnTo>
                  <a:lnTo>
                    <a:pt x="5123" y="494007"/>
                  </a:lnTo>
                  <a:lnTo>
                    <a:pt x="5123" y="658246"/>
                  </a:lnTo>
                  <a:lnTo>
                    <a:pt x="5123" y="165541"/>
                  </a:lnTo>
                  <a:lnTo>
                    <a:pt x="5123" y="658246"/>
                  </a:lnTo>
                  <a:lnTo>
                    <a:pt x="5123" y="0"/>
                  </a:lnTo>
                  <a:lnTo>
                    <a:pt x="5123" y="3128322"/>
                  </a:lnTo>
                  <a:lnTo>
                    <a:pt x="5123" y="0"/>
                  </a:lnTo>
                  <a:lnTo>
                    <a:pt x="5123" y="3128322"/>
                  </a:lnTo>
                  <a:lnTo>
                    <a:pt x="5123" y="0"/>
                  </a:lnTo>
                  <a:lnTo>
                    <a:pt x="5123" y="3128322"/>
                  </a:lnTo>
                  <a:lnTo>
                    <a:pt x="5123" y="165541"/>
                  </a:lnTo>
                  <a:lnTo>
                    <a:pt x="5123" y="3128322"/>
                  </a:lnTo>
                  <a:lnTo>
                    <a:pt x="5123" y="329780"/>
                  </a:lnTo>
                  <a:lnTo>
                    <a:pt x="5123" y="494007"/>
                  </a:lnTo>
                  <a:lnTo>
                    <a:pt x="6403" y="658246"/>
                  </a:lnTo>
                  <a:lnTo>
                    <a:pt x="6403" y="494007"/>
                  </a:lnTo>
                  <a:lnTo>
                    <a:pt x="6403" y="658246"/>
                  </a:lnTo>
                  <a:lnTo>
                    <a:pt x="7684" y="658246"/>
                  </a:lnTo>
                  <a:lnTo>
                    <a:pt x="7684" y="494007"/>
                  </a:lnTo>
                  <a:lnTo>
                    <a:pt x="7684" y="658246"/>
                  </a:lnTo>
                  <a:lnTo>
                    <a:pt x="7684" y="494007"/>
                  </a:lnTo>
                  <a:lnTo>
                    <a:pt x="7684" y="658246"/>
                  </a:lnTo>
                  <a:lnTo>
                    <a:pt x="7684" y="494007"/>
                  </a:lnTo>
                  <a:lnTo>
                    <a:pt x="7684" y="658246"/>
                  </a:lnTo>
                  <a:lnTo>
                    <a:pt x="7684" y="329780"/>
                  </a:lnTo>
                  <a:lnTo>
                    <a:pt x="7684" y="658246"/>
                  </a:lnTo>
                  <a:lnTo>
                    <a:pt x="7684" y="494007"/>
                  </a:lnTo>
                  <a:lnTo>
                    <a:pt x="7684" y="658246"/>
                  </a:lnTo>
                  <a:lnTo>
                    <a:pt x="7684" y="494007"/>
                  </a:lnTo>
                  <a:lnTo>
                    <a:pt x="7684" y="658246"/>
                  </a:lnTo>
                  <a:lnTo>
                    <a:pt x="8965" y="658246"/>
                  </a:lnTo>
                  <a:lnTo>
                    <a:pt x="8965" y="494007"/>
                  </a:lnTo>
                  <a:lnTo>
                    <a:pt x="8965" y="658246"/>
                  </a:lnTo>
                  <a:lnTo>
                    <a:pt x="8965" y="329780"/>
                  </a:lnTo>
                  <a:lnTo>
                    <a:pt x="8965" y="658246"/>
                  </a:lnTo>
                  <a:lnTo>
                    <a:pt x="8965" y="165541"/>
                  </a:lnTo>
                  <a:lnTo>
                    <a:pt x="8965" y="658246"/>
                  </a:lnTo>
                  <a:lnTo>
                    <a:pt x="8965" y="0"/>
                  </a:lnTo>
                  <a:lnTo>
                    <a:pt x="8965" y="165541"/>
                  </a:lnTo>
                </a:path>
              </a:pathLst>
            </a:custGeom>
            <a:ln w="12802">
              <a:solidFill>
                <a:srgbClr val="7FCCFF"/>
              </a:solidFill>
            </a:ln>
          </p:spPr>
          <p:txBody>
            <a:bodyPr wrap="square" lIns="0" tIns="0" rIns="0" bIns="0" rtlCol="0"/>
            <a:lstStyle/>
            <a:p>
              <a:endParaRPr/>
            </a:p>
          </p:txBody>
        </p:sp>
        <p:sp>
          <p:nvSpPr>
            <p:cNvPr id="399" name="object 398"/>
            <p:cNvSpPr/>
            <p:nvPr/>
          </p:nvSpPr>
          <p:spPr>
            <a:xfrm>
              <a:off x="4297191" y="2182146"/>
              <a:ext cx="15586" cy="2759449"/>
            </a:xfrm>
            <a:custGeom>
              <a:avLst/>
              <a:gdLst/>
              <a:ahLst/>
              <a:cxnLst/>
              <a:rect l="l" t="t" r="r" b="b"/>
              <a:pathLst>
                <a:path w="17145" h="3127375">
                  <a:moveTo>
                    <a:pt x="0" y="0"/>
                  </a:moveTo>
                  <a:lnTo>
                    <a:pt x="0" y="492705"/>
                  </a:lnTo>
                  <a:lnTo>
                    <a:pt x="1280" y="2962781"/>
                  </a:lnTo>
                  <a:lnTo>
                    <a:pt x="1280" y="3127008"/>
                  </a:lnTo>
                  <a:lnTo>
                    <a:pt x="1280" y="0"/>
                  </a:lnTo>
                  <a:lnTo>
                    <a:pt x="1280" y="2962781"/>
                  </a:lnTo>
                  <a:lnTo>
                    <a:pt x="1280" y="0"/>
                  </a:lnTo>
                  <a:lnTo>
                    <a:pt x="1280" y="2962781"/>
                  </a:lnTo>
                  <a:lnTo>
                    <a:pt x="1280" y="164239"/>
                  </a:lnTo>
                  <a:lnTo>
                    <a:pt x="1280" y="492705"/>
                  </a:lnTo>
                  <a:lnTo>
                    <a:pt x="1280" y="328466"/>
                  </a:lnTo>
                  <a:lnTo>
                    <a:pt x="1280" y="492705"/>
                  </a:lnTo>
                  <a:lnTo>
                    <a:pt x="2561" y="492705"/>
                  </a:lnTo>
                  <a:lnTo>
                    <a:pt x="2561" y="328466"/>
                  </a:lnTo>
                  <a:lnTo>
                    <a:pt x="2561" y="492705"/>
                  </a:lnTo>
                  <a:lnTo>
                    <a:pt x="2561" y="328466"/>
                  </a:lnTo>
                  <a:lnTo>
                    <a:pt x="2561" y="492705"/>
                  </a:lnTo>
                  <a:lnTo>
                    <a:pt x="2561" y="328466"/>
                  </a:lnTo>
                  <a:lnTo>
                    <a:pt x="2561" y="492705"/>
                  </a:lnTo>
                  <a:lnTo>
                    <a:pt x="3842" y="492705"/>
                  </a:lnTo>
                  <a:lnTo>
                    <a:pt x="3842" y="328466"/>
                  </a:lnTo>
                  <a:lnTo>
                    <a:pt x="3842" y="2962781"/>
                  </a:lnTo>
                  <a:lnTo>
                    <a:pt x="3842" y="328466"/>
                  </a:lnTo>
                  <a:lnTo>
                    <a:pt x="3842" y="2962781"/>
                  </a:lnTo>
                  <a:lnTo>
                    <a:pt x="3842" y="492705"/>
                  </a:lnTo>
                  <a:lnTo>
                    <a:pt x="3842" y="2962781"/>
                  </a:lnTo>
                  <a:lnTo>
                    <a:pt x="3842" y="492705"/>
                  </a:lnTo>
                  <a:lnTo>
                    <a:pt x="5123" y="492705"/>
                  </a:lnTo>
                  <a:lnTo>
                    <a:pt x="5123" y="164239"/>
                  </a:lnTo>
                  <a:lnTo>
                    <a:pt x="5123" y="2962781"/>
                  </a:lnTo>
                  <a:lnTo>
                    <a:pt x="5123" y="164239"/>
                  </a:lnTo>
                  <a:lnTo>
                    <a:pt x="5123" y="2962781"/>
                  </a:lnTo>
                  <a:lnTo>
                    <a:pt x="5123" y="164239"/>
                  </a:lnTo>
                  <a:lnTo>
                    <a:pt x="5123" y="2962781"/>
                  </a:lnTo>
                  <a:lnTo>
                    <a:pt x="5123" y="164239"/>
                  </a:lnTo>
                  <a:lnTo>
                    <a:pt x="5123" y="2962781"/>
                  </a:lnTo>
                  <a:lnTo>
                    <a:pt x="5123" y="328466"/>
                  </a:lnTo>
                  <a:lnTo>
                    <a:pt x="5123" y="492705"/>
                  </a:lnTo>
                  <a:lnTo>
                    <a:pt x="7684" y="492705"/>
                  </a:lnTo>
                  <a:lnTo>
                    <a:pt x="7684" y="328466"/>
                  </a:lnTo>
                  <a:lnTo>
                    <a:pt x="7684" y="2962781"/>
                  </a:lnTo>
                  <a:lnTo>
                    <a:pt x="7684" y="328466"/>
                  </a:lnTo>
                  <a:lnTo>
                    <a:pt x="7684" y="2962781"/>
                  </a:lnTo>
                  <a:lnTo>
                    <a:pt x="7684" y="492705"/>
                  </a:lnTo>
                  <a:lnTo>
                    <a:pt x="7684" y="3127008"/>
                  </a:lnTo>
                  <a:lnTo>
                    <a:pt x="7684" y="492705"/>
                  </a:lnTo>
                  <a:lnTo>
                    <a:pt x="7684" y="2962781"/>
                  </a:lnTo>
                  <a:lnTo>
                    <a:pt x="8965" y="492705"/>
                  </a:lnTo>
                  <a:lnTo>
                    <a:pt x="8965" y="2962781"/>
                  </a:lnTo>
                  <a:lnTo>
                    <a:pt x="8965" y="328466"/>
                  </a:lnTo>
                  <a:lnTo>
                    <a:pt x="8965" y="2962781"/>
                  </a:lnTo>
                  <a:lnTo>
                    <a:pt x="10246" y="328466"/>
                  </a:lnTo>
                  <a:lnTo>
                    <a:pt x="10246" y="492705"/>
                  </a:lnTo>
                  <a:lnTo>
                    <a:pt x="10246" y="328466"/>
                  </a:lnTo>
                  <a:lnTo>
                    <a:pt x="11514" y="492705"/>
                  </a:lnTo>
                  <a:lnTo>
                    <a:pt x="11514" y="328466"/>
                  </a:lnTo>
                  <a:lnTo>
                    <a:pt x="11514" y="2962781"/>
                  </a:lnTo>
                  <a:lnTo>
                    <a:pt x="11514" y="492705"/>
                  </a:lnTo>
                  <a:lnTo>
                    <a:pt x="11514" y="3127008"/>
                  </a:lnTo>
                  <a:lnTo>
                    <a:pt x="11514" y="2962781"/>
                  </a:lnTo>
                  <a:lnTo>
                    <a:pt x="12795" y="2962781"/>
                  </a:lnTo>
                  <a:lnTo>
                    <a:pt x="12795" y="328466"/>
                  </a:lnTo>
                  <a:lnTo>
                    <a:pt x="12795" y="492705"/>
                  </a:lnTo>
                  <a:lnTo>
                    <a:pt x="12795" y="328466"/>
                  </a:lnTo>
                  <a:lnTo>
                    <a:pt x="12795" y="492705"/>
                  </a:lnTo>
                  <a:lnTo>
                    <a:pt x="14088" y="492705"/>
                  </a:lnTo>
                  <a:lnTo>
                    <a:pt x="14088" y="328466"/>
                  </a:lnTo>
                  <a:lnTo>
                    <a:pt x="14088" y="492705"/>
                  </a:lnTo>
                  <a:lnTo>
                    <a:pt x="16637" y="492705"/>
                  </a:lnTo>
                  <a:lnTo>
                    <a:pt x="16637" y="328466"/>
                  </a:lnTo>
                  <a:lnTo>
                    <a:pt x="16637" y="492705"/>
                  </a:lnTo>
                  <a:lnTo>
                    <a:pt x="16637" y="328466"/>
                  </a:lnTo>
                  <a:lnTo>
                    <a:pt x="16637" y="492705"/>
                  </a:lnTo>
                  <a:lnTo>
                    <a:pt x="16637" y="328466"/>
                  </a:lnTo>
                  <a:lnTo>
                    <a:pt x="16637" y="2962781"/>
                  </a:lnTo>
                  <a:lnTo>
                    <a:pt x="16637" y="164239"/>
                  </a:lnTo>
                  <a:lnTo>
                    <a:pt x="16637" y="2962781"/>
                  </a:lnTo>
                  <a:lnTo>
                    <a:pt x="16637" y="492705"/>
                  </a:lnTo>
                </a:path>
              </a:pathLst>
            </a:custGeom>
            <a:ln w="12802">
              <a:solidFill>
                <a:srgbClr val="7FCCFF"/>
              </a:solidFill>
            </a:ln>
          </p:spPr>
          <p:txBody>
            <a:bodyPr wrap="square" lIns="0" tIns="0" rIns="0" bIns="0" rtlCol="0"/>
            <a:lstStyle/>
            <a:p>
              <a:endParaRPr/>
            </a:p>
          </p:txBody>
        </p:sp>
        <p:sp>
          <p:nvSpPr>
            <p:cNvPr id="400" name="object 399"/>
            <p:cNvSpPr/>
            <p:nvPr/>
          </p:nvSpPr>
          <p:spPr>
            <a:xfrm>
              <a:off x="4312315" y="1891163"/>
              <a:ext cx="12123" cy="3196478"/>
            </a:xfrm>
            <a:custGeom>
              <a:avLst/>
              <a:gdLst/>
              <a:ahLst/>
              <a:cxnLst/>
              <a:rect l="l" t="t" r="r" b="b"/>
              <a:pathLst>
                <a:path w="13335" h="3622675">
                  <a:moveTo>
                    <a:pt x="0" y="822486"/>
                  </a:moveTo>
                  <a:lnTo>
                    <a:pt x="0" y="658246"/>
                  </a:lnTo>
                  <a:lnTo>
                    <a:pt x="0" y="822486"/>
                  </a:lnTo>
                  <a:lnTo>
                    <a:pt x="0" y="329780"/>
                  </a:lnTo>
                  <a:lnTo>
                    <a:pt x="0" y="822486"/>
                  </a:lnTo>
                  <a:lnTo>
                    <a:pt x="0" y="329780"/>
                  </a:lnTo>
                  <a:lnTo>
                    <a:pt x="0" y="822486"/>
                  </a:lnTo>
                  <a:lnTo>
                    <a:pt x="0" y="329780"/>
                  </a:lnTo>
                  <a:lnTo>
                    <a:pt x="0" y="822486"/>
                  </a:lnTo>
                  <a:lnTo>
                    <a:pt x="0" y="494020"/>
                  </a:lnTo>
                  <a:lnTo>
                    <a:pt x="1280" y="658246"/>
                  </a:lnTo>
                  <a:lnTo>
                    <a:pt x="1280" y="494020"/>
                  </a:lnTo>
                  <a:lnTo>
                    <a:pt x="1280" y="822486"/>
                  </a:lnTo>
                  <a:lnTo>
                    <a:pt x="3842" y="822486"/>
                  </a:lnTo>
                  <a:lnTo>
                    <a:pt x="3842" y="658246"/>
                  </a:lnTo>
                  <a:lnTo>
                    <a:pt x="3842" y="822486"/>
                  </a:lnTo>
                  <a:lnTo>
                    <a:pt x="3842" y="494020"/>
                  </a:lnTo>
                  <a:lnTo>
                    <a:pt x="3842" y="3292562"/>
                  </a:lnTo>
                  <a:lnTo>
                    <a:pt x="3842" y="494020"/>
                  </a:lnTo>
                  <a:lnTo>
                    <a:pt x="3842" y="3456788"/>
                  </a:lnTo>
                  <a:lnTo>
                    <a:pt x="3842" y="3292562"/>
                  </a:lnTo>
                  <a:lnTo>
                    <a:pt x="5123" y="658246"/>
                  </a:lnTo>
                  <a:lnTo>
                    <a:pt x="5123" y="494020"/>
                  </a:lnTo>
                  <a:lnTo>
                    <a:pt x="5123" y="3622342"/>
                  </a:lnTo>
                  <a:lnTo>
                    <a:pt x="5123" y="494020"/>
                  </a:lnTo>
                  <a:lnTo>
                    <a:pt x="5123" y="3622342"/>
                  </a:lnTo>
                  <a:lnTo>
                    <a:pt x="5123" y="494020"/>
                  </a:lnTo>
                  <a:lnTo>
                    <a:pt x="5123" y="3456788"/>
                  </a:lnTo>
                  <a:lnTo>
                    <a:pt x="5123" y="658246"/>
                  </a:lnTo>
                  <a:lnTo>
                    <a:pt x="5123" y="822486"/>
                  </a:lnTo>
                  <a:lnTo>
                    <a:pt x="7684" y="822486"/>
                  </a:lnTo>
                  <a:lnTo>
                    <a:pt x="8965" y="658246"/>
                  </a:lnTo>
                  <a:lnTo>
                    <a:pt x="8965" y="329780"/>
                  </a:lnTo>
                  <a:lnTo>
                    <a:pt x="8965" y="822486"/>
                  </a:lnTo>
                  <a:lnTo>
                    <a:pt x="8965" y="164239"/>
                  </a:lnTo>
                  <a:lnTo>
                    <a:pt x="8965" y="822486"/>
                  </a:lnTo>
                  <a:lnTo>
                    <a:pt x="8965" y="164239"/>
                  </a:lnTo>
                  <a:lnTo>
                    <a:pt x="8965" y="658246"/>
                  </a:lnTo>
                  <a:lnTo>
                    <a:pt x="8965" y="0"/>
                  </a:lnTo>
                  <a:lnTo>
                    <a:pt x="8965" y="3292562"/>
                  </a:lnTo>
                  <a:lnTo>
                    <a:pt x="8965" y="164239"/>
                  </a:lnTo>
                  <a:lnTo>
                    <a:pt x="8965" y="3292562"/>
                  </a:lnTo>
                  <a:lnTo>
                    <a:pt x="8965" y="329780"/>
                  </a:lnTo>
                  <a:lnTo>
                    <a:pt x="8965" y="3292562"/>
                  </a:lnTo>
                  <a:lnTo>
                    <a:pt x="8965" y="658246"/>
                  </a:lnTo>
                  <a:lnTo>
                    <a:pt x="8965" y="3292562"/>
                  </a:lnTo>
                  <a:lnTo>
                    <a:pt x="10246" y="658246"/>
                  </a:lnTo>
                  <a:lnTo>
                    <a:pt x="11526" y="658246"/>
                  </a:lnTo>
                  <a:lnTo>
                    <a:pt x="11526" y="822486"/>
                  </a:lnTo>
                  <a:lnTo>
                    <a:pt x="11526" y="658246"/>
                  </a:lnTo>
                  <a:lnTo>
                    <a:pt x="11526" y="822486"/>
                  </a:lnTo>
                  <a:lnTo>
                    <a:pt x="11526" y="494020"/>
                  </a:lnTo>
                  <a:lnTo>
                    <a:pt x="11526" y="822486"/>
                  </a:lnTo>
                  <a:lnTo>
                    <a:pt x="11526" y="494020"/>
                  </a:lnTo>
                  <a:lnTo>
                    <a:pt x="11526" y="822486"/>
                  </a:lnTo>
                  <a:lnTo>
                    <a:pt x="12807" y="822486"/>
                  </a:lnTo>
                  <a:lnTo>
                    <a:pt x="12807" y="494020"/>
                  </a:lnTo>
                  <a:lnTo>
                    <a:pt x="12807" y="822486"/>
                  </a:lnTo>
                  <a:lnTo>
                    <a:pt x="12807" y="329780"/>
                  </a:lnTo>
                  <a:lnTo>
                    <a:pt x="12807" y="494020"/>
                  </a:lnTo>
                  <a:lnTo>
                    <a:pt x="12807" y="0"/>
                  </a:lnTo>
                  <a:lnTo>
                    <a:pt x="12807" y="822486"/>
                  </a:lnTo>
                  <a:lnTo>
                    <a:pt x="12807" y="329780"/>
                  </a:lnTo>
                </a:path>
              </a:pathLst>
            </a:custGeom>
            <a:ln w="12802">
              <a:solidFill>
                <a:srgbClr val="7FCCFF"/>
              </a:solidFill>
            </a:ln>
          </p:spPr>
          <p:txBody>
            <a:bodyPr wrap="square" lIns="0" tIns="0" rIns="0" bIns="0" rtlCol="0"/>
            <a:lstStyle/>
            <a:p>
              <a:endParaRPr/>
            </a:p>
          </p:txBody>
        </p:sp>
        <p:sp>
          <p:nvSpPr>
            <p:cNvPr id="401" name="object 400"/>
            <p:cNvSpPr/>
            <p:nvPr/>
          </p:nvSpPr>
          <p:spPr>
            <a:xfrm>
              <a:off x="4323959" y="2036080"/>
              <a:ext cx="12123" cy="3051362"/>
            </a:xfrm>
            <a:custGeom>
              <a:avLst/>
              <a:gdLst/>
              <a:ahLst/>
              <a:cxnLst/>
              <a:rect l="l" t="t" r="r" b="b"/>
              <a:pathLst>
                <a:path w="13335" h="3458210">
                  <a:moveTo>
                    <a:pt x="0" y="165541"/>
                  </a:moveTo>
                  <a:lnTo>
                    <a:pt x="0" y="0"/>
                  </a:lnTo>
                  <a:lnTo>
                    <a:pt x="0" y="3128322"/>
                  </a:lnTo>
                  <a:lnTo>
                    <a:pt x="0" y="0"/>
                  </a:lnTo>
                  <a:lnTo>
                    <a:pt x="0" y="3292549"/>
                  </a:lnTo>
                  <a:lnTo>
                    <a:pt x="0" y="3128322"/>
                  </a:lnTo>
                  <a:lnTo>
                    <a:pt x="1280" y="494007"/>
                  </a:lnTo>
                  <a:lnTo>
                    <a:pt x="1280" y="165541"/>
                  </a:lnTo>
                  <a:lnTo>
                    <a:pt x="1280" y="3458103"/>
                  </a:lnTo>
                  <a:lnTo>
                    <a:pt x="1280" y="329780"/>
                  </a:lnTo>
                  <a:lnTo>
                    <a:pt x="1280" y="3292549"/>
                  </a:lnTo>
                  <a:lnTo>
                    <a:pt x="1280" y="494007"/>
                  </a:lnTo>
                  <a:lnTo>
                    <a:pt x="1280" y="3292549"/>
                  </a:lnTo>
                  <a:lnTo>
                    <a:pt x="1280" y="3128322"/>
                  </a:lnTo>
                  <a:lnTo>
                    <a:pt x="2561" y="658246"/>
                  </a:lnTo>
                  <a:lnTo>
                    <a:pt x="2561" y="3128322"/>
                  </a:lnTo>
                  <a:lnTo>
                    <a:pt x="3842" y="3128322"/>
                  </a:lnTo>
                  <a:lnTo>
                    <a:pt x="3842" y="329780"/>
                  </a:lnTo>
                  <a:lnTo>
                    <a:pt x="5123" y="658246"/>
                  </a:lnTo>
                  <a:lnTo>
                    <a:pt x="5123" y="329780"/>
                  </a:lnTo>
                  <a:lnTo>
                    <a:pt x="5123" y="3128322"/>
                  </a:lnTo>
                  <a:lnTo>
                    <a:pt x="5123" y="165541"/>
                  </a:lnTo>
                  <a:lnTo>
                    <a:pt x="5123" y="3292549"/>
                  </a:lnTo>
                  <a:lnTo>
                    <a:pt x="5123" y="329780"/>
                  </a:lnTo>
                  <a:lnTo>
                    <a:pt x="5123" y="3292549"/>
                  </a:lnTo>
                  <a:lnTo>
                    <a:pt x="5123" y="494007"/>
                  </a:lnTo>
                  <a:lnTo>
                    <a:pt x="5123" y="3458103"/>
                  </a:lnTo>
                  <a:lnTo>
                    <a:pt x="5123" y="658246"/>
                  </a:lnTo>
                  <a:lnTo>
                    <a:pt x="5123" y="3292549"/>
                  </a:lnTo>
                  <a:lnTo>
                    <a:pt x="5123" y="3128322"/>
                  </a:lnTo>
                  <a:lnTo>
                    <a:pt x="7684" y="3128322"/>
                  </a:lnTo>
                  <a:lnTo>
                    <a:pt x="7684" y="658246"/>
                  </a:lnTo>
                  <a:lnTo>
                    <a:pt x="7684" y="3128322"/>
                  </a:lnTo>
                  <a:lnTo>
                    <a:pt x="7684" y="658246"/>
                  </a:lnTo>
                  <a:lnTo>
                    <a:pt x="7684" y="3292549"/>
                  </a:lnTo>
                  <a:lnTo>
                    <a:pt x="7684" y="658246"/>
                  </a:lnTo>
                  <a:lnTo>
                    <a:pt x="7684" y="3292549"/>
                  </a:lnTo>
                  <a:lnTo>
                    <a:pt x="7684" y="658246"/>
                  </a:lnTo>
                  <a:lnTo>
                    <a:pt x="7684" y="3292549"/>
                  </a:lnTo>
                  <a:lnTo>
                    <a:pt x="7684" y="3128322"/>
                  </a:lnTo>
                  <a:lnTo>
                    <a:pt x="8965" y="3128322"/>
                  </a:lnTo>
                  <a:lnTo>
                    <a:pt x="8965" y="3292549"/>
                  </a:lnTo>
                  <a:lnTo>
                    <a:pt x="8965" y="3128322"/>
                  </a:lnTo>
                  <a:lnTo>
                    <a:pt x="8965" y="3458103"/>
                  </a:lnTo>
                  <a:lnTo>
                    <a:pt x="8965" y="3128322"/>
                  </a:lnTo>
                  <a:lnTo>
                    <a:pt x="8965" y="3292549"/>
                  </a:lnTo>
                  <a:lnTo>
                    <a:pt x="8965" y="3128322"/>
                  </a:lnTo>
                  <a:lnTo>
                    <a:pt x="8965" y="3458103"/>
                  </a:lnTo>
                  <a:lnTo>
                    <a:pt x="8965" y="658246"/>
                  </a:lnTo>
                  <a:lnTo>
                    <a:pt x="8965" y="3292549"/>
                  </a:lnTo>
                  <a:lnTo>
                    <a:pt x="8965" y="658246"/>
                  </a:lnTo>
                  <a:lnTo>
                    <a:pt x="8965" y="3292549"/>
                  </a:lnTo>
                  <a:lnTo>
                    <a:pt x="8965" y="3128322"/>
                  </a:lnTo>
                  <a:lnTo>
                    <a:pt x="10233" y="3128322"/>
                  </a:lnTo>
                  <a:lnTo>
                    <a:pt x="10233" y="3292549"/>
                  </a:lnTo>
                  <a:lnTo>
                    <a:pt x="10233" y="3128322"/>
                  </a:lnTo>
                  <a:lnTo>
                    <a:pt x="10233" y="3292549"/>
                  </a:lnTo>
                  <a:lnTo>
                    <a:pt x="10233" y="3128322"/>
                  </a:lnTo>
                  <a:lnTo>
                    <a:pt x="11526" y="658246"/>
                  </a:lnTo>
                  <a:lnTo>
                    <a:pt x="11526" y="3128322"/>
                  </a:lnTo>
                  <a:lnTo>
                    <a:pt x="11526" y="658246"/>
                  </a:lnTo>
                  <a:lnTo>
                    <a:pt x="11526" y="3128322"/>
                  </a:lnTo>
                  <a:lnTo>
                    <a:pt x="11526" y="658246"/>
                  </a:lnTo>
                  <a:lnTo>
                    <a:pt x="11526" y="3128322"/>
                  </a:lnTo>
                  <a:lnTo>
                    <a:pt x="12795" y="3292549"/>
                  </a:lnTo>
                  <a:lnTo>
                    <a:pt x="12795" y="3128322"/>
                  </a:lnTo>
                  <a:lnTo>
                    <a:pt x="12795" y="3292549"/>
                  </a:lnTo>
                </a:path>
              </a:pathLst>
            </a:custGeom>
            <a:ln w="12802">
              <a:solidFill>
                <a:srgbClr val="7FCCFF"/>
              </a:solidFill>
            </a:ln>
          </p:spPr>
          <p:txBody>
            <a:bodyPr wrap="square" lIns="0" tIns="0" rIns="0" bIns="0" rtlCol="0"/>
            <a:lstStyle/>
            <a:p>
              <a:endParaRPr/>
            </a:p>
          </p:txBody>
        </p:sp>
        <p:sp>
          <p:nvSpPr>
            <p:cNvPr id="402" name="object 401"/>
            <p:cNvSpPr/>
            <p:nvPr/>
          </p:nvSpPr>
          <p:spPr>
            <a:xfrm>
              <a:off x="4335590" y="2182146"/>
              <a:ext cx="12123" cy="3050241"/>
            </a:xfrm>
            <a:custGeom>
              <a:avLst/>
              <a:gdLst/>
              <a:ahLst/>
              <a:cxnLst/>
              <a:rect l="l" t="t" r="r" b="b"/>
              <a:pathLst>
                <a:path w="13335" h="3456940">
                  <a:moveTo>
                    <a:pt x="0" y="3127008"/>
                  </a:moveTo>
                  <a:lnTo>
                    <a:pt x="0" y="2962781"/>
                  </a:lnTo>
                  <a:lnTo>
                    <a:pt x="0" y="3127008"/>
                  </a:lnTo>
                  <a:lnTo>
                    <a:pt x="0" y="2962781"/>
                  </a:lnTo>
                  <a:lnTo>
                    <a:pt x="1280" y="3127008"/>
                  </a:lnTo>
                  <a:lnTo>
                    <a:pt x="1280" y="2962781"/>
                  </a:lnTo>
                  <a:lnTo>
                    <a:pt x="1280" y="3292562"/>
                  </a:lnTo>
                  <a:lnTo>
                    <a:pt x="1280" y="2962781"/>
                  </a:lnTo>
                  <a:lnTo>
                    <a:pt x="1280" y="3127008"/>
                  </a:lnTo>
                  <a:lnTo>
                    <a:pt x="1280" y="2962781"/>
                  </a:lnTo>
                  <a:lnTo>
                    <a:pt x="1280" y="3127008"/>
                  </a:lnTo>
                  <a:lnTo>
                    <a:pt x="1280" y="2962781"/>
                  </a:lnTo>
                  <a:lnTo>
                    <a:pt x="1280" y="3127008"/>
                  </a:lnTo>
                  <a:lnTo>
                    <a:pt x="1280" y="2962781"/>
                  </a:lnTo>
                  <a:lnTo>
                    <a:pt x="3842" y="2962781"/>
                  </a:lnTo>
                  <a:lnTo>
                    <a:pt x="3842" y="3127008"/>
                  </a:lnTo>
                  <a:lnTo>
                    <a:pt x="3842" y="2962781"/>
                  </a:lnTo>
                  <a:lnTo>
                    <a:pt x="3842" y="3127008"/>
                  </a:lnTo>
                  <a:lnTo>
                    <a:pt x="3842" y="2962781"/>
                  </a:lnTo>
                  <a:lnTo>
                    <a:pt x="3842" y="3127008"/>
                  </a:lnTo>
                  <a:lnTo>
                    <a:pt x="3842" y="328466"/>
                  </a:lnTo>
                  <a:lnTo>
                    <a:pt x="3842" y="2962781"/>
                  </a:lnTo>
                  <a:lnTo>
                    <a:pt x="3842" y="328466"/>
                  </a:lnTo>
                  <a:lnTo>
                    <a:pt x="3842" y="3127008"/>
                  </a:lnTo>
                  <a:lnTo>
                    <a:pt x="3842" y="328466"/>
                  </a:lnTo>
                  <a:lnTo>
                    <a:pt x="3842" y="2962781"/>
                  </a:lnTo>
                  <a:lnTo>
                    <a:pt x="3842" y="328466"/>
                  </a:lnTo>
                  <a:lnTo>
                    <a:pt x="3842" y="492705"/>
                  </a:lnTo>
                  <a:lnTo>
                    <a:pt x="3842" y="328466"/>
                  </a:lnTo>
                  <a:lnTo>
                    <a:pt x="5123" y="2962781"/>
                  </a:lnTo>
                  <a:lnTo>
                    <a:pt x="5123" y="3127008"/>
                  </a:lnTo>
                  <a:lnTo>
                    <a:pt x="5123" y="2962781"/>
                  </a:lnTo>
                  <a:lnTo>
                    <a:pt x="7684" y="2962781"/>
                  </a:lnTo>
                  <a:lnTo>
                    <a:pt x="7684" y="328466"/>
                  </a:lnTo>
                  <a:lnTo>
                    <a:pt x="7684" y="2962781"/>
                  </a:lnTo>
                  <a:lnTo>
                    <a:pt x="7684" y="328466"/>
                  </a:lnTo>
                  <a:lnTo>
                    <a:pt x="7684" y="3127008"/>
                  </a:lnTo>
                  <a:lnTo>
                    <a:pt x="7684" y="328466"/>
                  </a:lnTo>
                  <a:lnTo>
                    <a:pt x="7684" y="3292562"/>
                  </a:lnTo>
                  <a:lnTo>
                    <a:pt x="7684" y="328466"/>
                  </a:lnTo>
                  <a:lnTo>
                    <a:pt x="7684" y="3292562"/>
                  </a:lnTo>
                  <a:lnTo>
                    <a:pt x="7684" y="3127008"/>
                  </a:lnTo>
                  <a:lnTo>
                    <a:pt x="8965" y="2962781"/>
                  </a:lnTo>
                  <a:lnTo>
                    <a:pt x="8965" y="164239"/>
                  </a:lnTo>
                  <a:lnTo>
                    <a:pt x="8965" y="3127008"/>
                  </a:lnTo>
                  <a:lnTo>
                    <a:pt x="8965" y="328466"/>
                  </a:lnTo>
                  <a:lnTo>
                    <a:pt x="8965" y="3127008"/>
                  </a:lnTo>
                  <a:lnTo>
                    <a:pt x="8965" y="492705"/>
                  </a:lnTo>
                  <a:lnTo>
                    <a:pt x="8965" y="2962781"/>
                  </a:lnTo>
                  <a:lnTo>
                    <a:pt x="10246" y="2962781"/>
                  </a:lnTo>
                  <a:lnTo>
                    <a:pt x="10246" y="3127008"/>
                  </a:lnTo>
                  <a:lnTo>
                    <a:pt x="10246" y="2962781"/>
                  </a:lnTo>
                  <a:lnTo>
                    <a:pt x="10246" y="3127008"/>
                  </a:lnTo>
                  <a:lnTo>
                    <a:pt x="10246" y="2962781"/>
                  </a:lnTo>
                  <a:lnTo>
                    <a:pt x="10246" y="3127008"/>
                  </a:lnTo>
                  <a:lnTo>
                    <a:pt x="10246" y="2962781"/>
                  </a:lnTo>
                  <a:lnTo>
                    <a:pt x="11526" y="2962781"/>
                  </a:lnTo>
                  <a:lnTo>
                    <a:pt x="11526" y="492705"/>
                  </a:lnTo>
                  <a:lnTo>
                    <a:pt x="11526" y="2962781"/>
                  </a:lnTo>
                  <a:lnTo>
                    <a:pt x="12807" y="328466"/>
                  </a:lnTo>
                  <a:lnTo>
                    <a:pt x="12807" y="2962781"/>
                  </a:lnTo>
                  <a:lnTo>
                    <a:pt x="12807" y="164239"/>
                  </a:lnTo>
                  <a:lnTo>
                    <a:pt x="12807" y="3127008"/>
                  </a:lnTo>
                  <a:lnTo>
                    <a:pt x="12807" y="164239"/>
                  </a:lnTo>
                  <a:lnTo>
                    <a:pt x="12807" y="3456801"/>
                  </a:lnTo>
                  <a:lnTo>
                    <a:pt x="12807" y="0"/>
                  </a:lnTo>
                  <a:lnTo>
                    <a:pt x="12807" y="3292562"/>
                  </a:lnTo>
                  <a:lnTo>
                    <a:pt x="12807" y="328466"/>
                  </a:lnTo>
                </a:path>
              </a:pathLst>
            </a:custGeom>
            <a:ln w="12802">
              <a:solidFill>
                <a:srgbClr val="7FCCFF"/>
              </a:solidFill>
            </a:ln>
          </p:spPr>
          <p:txBody>
            <a:bodyPr wrap="square" lIns="0" tIns="0" rIns="0" bIns="0" rtlCol="0"/>
            <a:lstStyle/>
            <a:p>
              <a:endParaRPr/>
            </a:p>
          </p:txBody>
        </p:sp>
        <p:sp>
          <p:nvSpPr>
            <p:cNvPr id="403" name="object 402"/>
            <p:cNvSpPr/>
            <p:nvPr/>
          </p:nvSpPr>
          <p:spPr>
            <a:xfrm>
              <a:off x="4347233" y="2182146"/>
              <a:ext cx="13276" cy="2905685"/>
            </a:xfrm>
            <a:custGeom>
              <a:avLst/>
              <a:gdLst/>
              <a:ahLst/>
              <a:cxnLst/>
              <a:rect l="l" t="t" r="r" b="b"/>
              <a:pathLst>
                <a:path w="14604" h="3293110">
                  <a:moveTo>
                    <a:pt x="0" y="328466"/>
                  </a:moveTo>
                  <a:lnTo>
                    <a:pt x="0" y="164239"/>
                  </a:lnTo>
                  <a:lnTo>
                    <a:pt x="0" y="3292562"/>
                  </a:lnTo>
                  <a:lnTo>
                    <a:pt x="0" y="328466"/>
                  </a:lnTo>
                  <a:lnTo>
                    <a:pt x="0" y="3127008"/>
                  </a:lnTo>
                  <a:lnTo>
                    <a:pt x="0" y="492705"/>
                  </a:lnTo>
                  <a:lnTo>
                    <a:pt x="0" y="2962781"/>
                  </a:lnTo>
                  <a:lnTo>
                    <a:pt x="1280" y="2962781"/>
                  </a:lnTo>
                  <a:lnTo>
                    <a:pt x="2561" y="492705"/>
                  </a:lnTo>
                  <a:lnTo>
                    <a:pt x="2561" y="328466"/>
                  </a:lnTo>
                  <a:lnTo>
                    <a:pt x="2561" y="492705"/>
                  </a:lnTo>
                  <a:lnTo>
                    <a:pt x="3842" y="492705"/>
                  </a:lnTo>
                  <a:lnTo>
                    <a:pt x="3842" y="328466"/>
                  </a:lnTo>
                  <a:lnTo>
                    <a:pt x="3842" y="3127008"/>
                  </a:lnTo>
                  <a:lnTo>
                    <a:pt x="3842" y="164239"/>
                  </a:lnTo>
                  <a:lnTo>
                    <a:pt x="3842" y="3292562"/>
                  </a:lnTo>
                  <a:lnTo>
                    <a:pt x="3842" y="0"/>
                  </a:lnTo>
                  <a:lnTo>
                    <a:pt x="3842" y="3127008"/>
                  </a:lnTo>
                  <a:lnTo>
                    <a:pt x="3842" y="0"/>
                  </a:lnTo>
                  <a:lnTo>
                    <a:pt x="3842" y="3127008"/>
                  </a:lnTo>
                  <a:lnTo>
                    <a:pt x="3842" y="0"/>
                  </a:lnTo>
                  <a:lnTo>
                    <a:pt x="3842" y="3127008"/>
                  </a:lnTo>
                  <a:lnTo>
                    <a:pt x="5123" y="3127008"/>
                  </a:lnTo>
                  <a:lnTo>
                    <a:pt x="5123" y="328466"/>
                  </a:lnTo>
                  <a:lnTo>
                    <a:pt x="5123" y="3127008"/>
                  </a:lnTo>
                  <a:lnTo>
                    <a:pt x="5123" y="492705"/>
                  </a:lnTo>
                  <a:lnTo>
                    <a:pt x="5123" y="2962781"/>
                  </a:lnTo>
                  <a:lnTo>
                    <a:pt x="6403" y="492705"/>
                  </a:lnTo>
                  <a:lnTo>
                    <a:pt x="6403" y="328466"/>
                  </a:lnTo>
                  <a:lnTo>
                    <a:pt x="6403" y="492705"/>
                  </a:lnTo>
                  <a:lnTo>
                    <a:pt x="6403" y="328466"/>
                  </a:lnTo>
                  <a:lnTo>
                    <a:pt x="6403" y="492705"/>
                  </a:lnTo>
                  <a:lnTo>
                    <a:pt x="6403" y="328466"/>
                  </a:lnTo>
                  <a:lnTo>
                    <a:pt x="6403" y="492705"/>
                  </a:lnTo>
                  <a:lnTo>
                    <a:pt x="6403" y="328466"/>
                  </a:lnTo>
                  <a:lnTo>
                    <a:pt x="7684" y="492705"/>
                  </a:lnTo>
                  <a:lnTo>
                    <a:pt x="7684" y="0"/>
                  </a:lnTo>
                  <a:lnTo>
                    <a:pt x="7684" y="492705"/>
                  </a:lnTo>
                  <a:lnTo>
                    <a:pt x="7684" y="328466"/>
                  </a:lnTo>
                  <a:lnTo>
                    <a:pt x="7684" y="492705"/>
                  </a:lnTo>
                  <a:lnTo>
                    <a:pt x="8965" y="492705"/>
                  </a:lnTo>
                  <a:lnTo>
                    <a:pt x="8965" y="0"/>
                  </a:lnTo>
                  <a:lnTo>
                    <a:pt x="8965" y="2962781"/>
                  </a:lnTo>
                  <a:lnTo>
                    <a:pt x="8965" y="0"/>
                  </a:lnTo>
                  <a:lnTo>
                    <a:pt x="8965" y="3127008"/>
                  </a:lnTo>
                  <a:lnTo>
                    <a:pt x="8965" y="0"/>
                  </a:lnTo>
                  <a:lnTo>
                    <a:pt x="8965" y="2962781"/>
                  </a:lnTo>
                  <a:lnTo>
                    <a:pt x="8965" y="328466"/>
                  </a:lnTo>
                  <a:lnTo>
                    <a:pt x="8965" y="2962781"/>
                  </a:lnTo>
                  <a:lnTo>
                    <a:pt x="8965" y="328466"/>
                  </a:lnTo>
                  <a:lnTo>
                    <a:pt x="10246" y="492705"/>
                  </a:lnTo>
                  <a:lnTo>
                    <a:pt x="11526" y="492705"/>
                  </a:lnTo>
                  <a:lnTo>
                    <a:pt x="11526" y="2962781"/>
                  </a:lnTo>
                  <a:lnTo>
                    <a:pt x="11526" y="492705"/>
                  </a:lnTo>
                  <a:lnTo>
                    <a:pt x="11526" y="2962781"/>
                  </a:lnTo>
                  <a:lnTo>
                    <a:pt x="12807" y="492705"/>
                  </a:lnTo>
                  <a:lnTo>
                    <a:pt x="12807" y="2962781"/>
                  </a:lnTo>
                  <a:lnTo>
                    <a:pt x="12807" y="492705"/>
                  </a:lnTo>
                  <a:lnTo>
                    <a:pt x="12807" y="2962781"/>
                  </a:lnTo>
                  <a:lnTo>
                    <a:pt x="12807" y="328466"/>
                  </a:lnTo>
                  <a:lnTo>
                    <a:pt x="12807" y="3127008"/>
                  </a:lnTo>
                  <a:lnTo>
                    <a:pt x="12807" y="492705"/>
                  </a:lnTo>
                  <a:lnTo>
                    <a:pt x="12807" y="3127008"/>
                  </a:lnTo>
                  <a:lnTo>
                    <a:pt x="12807" y="2962781"/>
                  </a:lnTo>
                  <a:lnTo>
                    <a:pt x="12807" y="3127008"/>
                  </a:lnTo>
                  <a:lnTo>
                    <a:pt x="12807" y="2962781"/>
                  </a:lnTo>
                  <a:lnTo>
                    <a:pt x="12807" y="3127008"/>
                  </a:lnTo>
                  <a:lnTo>
                    <a:pt x="14088" y="2962781"/>
                  </a:lnTo>
                </a:path>
              </a:pathLst>
            </a:custGeom>
            <a:ln w="12802">
              <a:solidFill>
                <a:srgbClr val="7FCCFF"/>
              </a:solidFill>
            </a:ln>
          </p:spPr>
          <p:txBody>
            <a:bodyPr wrap="square" lIns="0" tIns="0" rIns="0" bIns="0" rtlCol="0"/>
            <a:lstStyle/>
            <a:p>
              <a:endParaRPr/>
            </a:p>
          </p:txBody>
        </p:sp>
        <p:sp>
          <p:nvSpPr>
            <p:cNvPr id="404" name="object 403"/>
            <p:cNvSpPr/>
            <p:nvPr/>
          </p:nvSpPr>
          <p:spPr>
            <a:xfrm>
              <a:off x="4360041" y="2182146"/>
              <a:ext cx="12123" cy="2759449"/>
            </a:xfrm>
            <a:custGeom>
              <a:avLst/>
              <a:gdLst/>
              <a:ahLst/>
              <a:cxnLst/>
              <a:rect l="l" t="t" r="r" b="b"/>
              <a:pathLst>
                <a:path w="13335" h="3127375">
                  <a:moveTo>
                    <a:pt x="0" y="2962781"/>
                  </a:moveTo>
                  <a:lnTo>
                    <a:pt x="0" y="3127008"/>
                  </a:lnTo>
                  <a:lnTo>
                    <a:pt x="0" y="2962781"/>
                  </a:lnTo>
                  <a:lnTo>
                    <a:pt x="1268" y="492705"/>
                  </a:lnTo>
                  <a:lnTo>
                    <a:pt x="1268" y="328466"/>
                  </a:lnTo>
                  <a:lnTo>
                    <a:pt x="1268" y="492705"/>
                  </a:lnTo>
                  <a:lnTo>
                    <a:pt x="1268" y="328466"/>
                  </a:lnTo>
                  <a:lnTo>
                    <a:pt x="1268" y="492705"/>
                  </a:lnTo>
                  <a:lnTo>
                    <a:pt x="2561" y="492705"/>
                  </a:lnTo>
                  <a:lnTo>
                    <a:pt x="2561" y="328466"/>
                  </a:lnTo>
                  <a:lnTo>
                    <a:pt x="2561" y="492705"/>
                  </a:lnTo>
                  <a:lnTo>
                    <a:pt x="3829" y="492705"/>
                  </a:lnTo>
                  <a:lnTo>
                    <a:pt x="3829" y="328466"/>
                  </a:lnTo>
                  <a:lnTo>
                    <a:pt x="3829" y="492705"/>
                  </a:lnTo>
                  <a:lnTo>
                    <a:pt x="3829" y="164239"/>
                  </a:lnTo>
                  <a:lnTo>
                    <a:pt x="3829" y="492705"/>
                  </a:lnTo>
                  <a:lnTo>
                    <a:pt x="3829" y="328466"/>
                  </a:lnTo>
                  <a:lnTo>
                    <a:pt x="3829" y="492705"/>
                  </a:lnTo>
                  <a:lnTo>
                    <a:pt x="5110" y="492705"/>
                  </a:lnTo>
                  <a:lnTo>
                    <a:pt x="6391" y="328466"/>
                  </a:lnTo>
                  <a:lnTo>
                    <a:pt x="6391" y="164239"/>
                  </a:lnTo>
                  <a:lnTo>
                    <a:pt x="6391" y="492705"/>
                  </a:lnTo>
                  <a:lnTo>
                    <a:pt x="6391" y="164239"/>
                  </a:lnTo>
                  <a:lnTo>
                    <a:pt x="6391" y="492705"/>
                  </a:lnTo>
                  <a:lnTo>
                    <a:pt x="6391" y="164239"/>
                  </a:lnTo>
                  <a:lnTo>
                    <a:pt x="6391" y="492705"/>
                  </a:lnTo>
                  <a:lnTo>
                    <a:pt x="6391" y="0"/>
                  </a:lnTo>
                  <a:lnTo>
                    <a:pt x="6391" y="492705"/>
                  </a:lnTo>
                  <a:lnTo>
                    <a:pt x="6391" y="164239"/>
                  </a:lnTo>
                  <a:lnTo>
                    <a:pt x="6391" y="328466"/>
                  </a:lnTo>
                  <a:lnTo>
                    <a:pt x="6391" y="164239"/>
                  </a:lnTo>
                  <a:lnTo>
                    <a:pt x="6391" y="492705"/>
                  </a:lnTo>
                  <a:lnTo>
                    <a:pt x="6391" y="328466"/>
                  </a:lnTo>
                  <a:lnTo>
                    <a:pt x="6391" y="492705"/>
                  </a:lnTo>
                  <a:lnTo>
                    <a:pt x="8952" y="492705"/>
                  </a:lnTo>
                  <a:lnTo>
                    <a:pt x="8952" y="328466"/>
                  </a:lnTo>
                  <a:lnTo>
                    <a:pt x="8952" y="492705"/>
                  </a:lnTo>
                  <a:lnTo>
                    <a:pt x="8952" y="328466"/>
                  </a:lnTo>
                  <a:lnTo>
                    <a:pt x="8952" y="492705"/>
                  </a:lnTo>
                  <a:lnTo>
                    <a:pt x="8952" y="328466"/>
                  </a:lnTo>
                  <a:lnTo>
                    <a:pt x="8952" y="492705"/>
                  </a:lnTo>
                  <a:lnTo>
                    <a:pt x="10233" y="492705"/>
                  </a:lnTo>
                  <a:lnTo>
                    <a:pt x="10233" y="164239"/>
                  </a:lnTo>
                  <a:lnTo>
                    <a:pt x="10233" y="492705"/>
                  </a:lnTo>
                  <a:lnTo>
                    <a:pt x="10233" y="164239"/>
                  </a:lnTo>
                  <a:lnTo>
                    <a:pt x="10233" y="328466"/>
                  </a:lnTo>
                  <a:lnTo>
                    <a:pt x="10233" y="164239"/>
                  </a:lnTo>
                  <a:lnTo>
                    <a:pt x="10233" y="2962781"/>
                  </a:lnTo>
                  <a:lnTo>
                    <a:pt x="10233" y="0"/>
                  </a:lnTo>
                  <a:lnTo>
                    <a:pt x="10233" y="2962781"/>
                  </a:lnTo>
                  <a:lnTo>
                    <a:pt x="10233" y="0"/>
                  </a:lnTo>
                  <a:lnTo>
                    <a:pt x="10233" y="2962781"/>
                  </a:lnTo>
                  <a:lnTo>
                    <a:pt x="10233" y="164239"/>
                  </a:lnTo>
                  <a:lnTo>
                    <a:pt x="10233" y="492705"/>
                  </a:lnTo>
                  <a:lnTo>
                    <a:pt x="11514" y="2962781"/>
                  </a:lnTo>
                  <a:lnTo>
                    <a:pt x="11514" y="328466"/>
                  </a:lnTo>
                  <a:lnTo>
                    <a:pt x="11514" y="2962781"/>
                  </a:lnTo>
                  <a:lnTo>
                    <a:pt x="11514" y="245695"/>
                  </a:lnTo>
                  <a:lnTo>
                    <a:pt x="11514" y="492705"/>
                  </a:lnTo>
                  <a:lnTo>
                    <a:pt x="11514" y="164239"/>
                  </a:lnTo>
                  <a:lnTo>
                    <a:pt x="11514" y="525553"/>
                  </a:lnTo>
                  <a:lnTo>
                    <a:pt x="11514" y="131391"/>
                  </a:lnTo>
                  <a:lnTo>
                    <a:pt x="11514" y="492705"/>
                  </a:lnTo>
                  <a:lnTo>
                    <a:pt x="12795" y="608324"/>
                  </a:lnTo>
                  <a:lnTo>
                    <a:pt x="12795" y="212847"/>
                  </a:lnTo>
                  <a:lnTo>
                    <a:pt x="12795" y="427010"/>
                  </a:lnTo>
                  <a:lnTo>
                    <a:pt x="12795" y="411249"/>
                  </a:lnTo>
                  <a:lnTo>
                    <a:pt x="12795" y="542628"/>
                  </a:lnTo>
                  <a:lnTo>
                    <a:pt x="12795" y="345553"/>
                  </a:lnTo>
                  <a:lnTo>
                    <a:pt x="12795" y="525553"/>
                  </a:lnTo>
                  <a:lnTo>
                    <a:pt x="12795" y="295618"/>
                  </a:lnTo>
                  <a:lnTo>
                    <a:pt x="12795" y="444097"/>
                  </a:lnTo>
                  <a:lnTo>
                    <a:pt x="12795" y="328466"/>
                  </a:lnTo>
                  <a:lnTo>
                    <a:pt x="12795" y="459857"/>
                  </a:lnTo>
                </a:path>
              </a:pathLst>
            </a:custGeom>
            <a:ln w="12802">
              <a:solidFill>
                <a:srgbClr val="7FCCFF"/>
              </a:solidFill>
            </a:ln>
          </p:spPr>
          <p:txBody>
            <a:bodyPr wrap="square" lIns="0" tIns="0" rIns="0" bIns="0" rtlCol="0"/>
            <a:lstStyle/>
            <a:p>
              <a:endParaRPr/>
            </a:p>
          </p:txBody>
        </p:sp>
        <p:sp>
          <p:nvSpPr>
            <p:cNvPr id="405" name="object 404"/>
            <p:cNvSpPr/>
            <p:nvPr/>
          </p:nvSpPr>
          <p:spPr>
            <a:xfrm>
              <a:off x="4371673" y="1978114"/>
              <a:ext cx="6350" cy="2789704"/>
            </a:xfrm>
            <a:custGeom>
              <a:avLst/>
              <a:gdLst/>
              <a:ahLst/>
              <a:cxnLst/>
              <a:rect l="l" t="t" r="r" b="b"/>
              <a:pathLst>
                <a:path w="6985" h="3161665">
                  <a:moveTo>
                    <a:pt x="0" y="691094"/>
                  </a:moveTo>
                  <a:lnTo>
                    <a:pt x="0" y="806713"/>
                  </a:lnTo>
                  <a:lnTo>
                    <a:pt x="0" y="559703"/>
                  </a:lnTo>
                  <a:lnTo>
                    <a:pt x="0" y="839561"/>
                  </a:lnTo>
                  <a:lnTo>
                    <a:pt x="0" y="708182"/>
                  </a:lnTo>
                  <a:lnTo>
                    <a:pt x="0" y="723942"/>
                  </a:lnTo>
                  <a:lnTo>
                    <a:pt x="1280" y="741030"/>
                  </a:lnTo>
                  <a:lnTo>
                    <a:pt x="1280" y="625399"/>
                  </a:lnTo>
                  <a:lnTo>
                    <a:pt x="1280" y="839561"/>
                  </a:lnTo>
                  <a:lnTo>
                    <a:pt x="1280" y="576790"/>
                  </a:lnTo>
                  <a:lnTo>
                    <a:pt x="1280" y="773865"/>
                  </a:lnTo>
                  <a:lnTo>
                    <a:pt x="1280" y="609638"/>
                  </a:lnTo>
                  <a:lnTo>
                    <a:pt x="1280" y="823800"/>
                  </a:lnTo>
                  <a:lnTo>
                    <a:pt x="1280" y="444084"/>
                  </a:lnTo>
                  <a:lnTo>
                    <a:pt x="1280" y="823800"/>
                  </a:lnTo>
                  <a:lnTo>
                    <a:pt x="1280" y="181314"/>
                  </a:lnTo>
                  <a:lnTo>
                    <a:pt x="1280" y="708182"/>
                  </a:lnTo>
                  <a:lnTo>
                    <a:pt x="1280" y="675334"/>
                  </a:lnTo>
                  <a:lnTo>
                    <a:pt x="1280" y="708182"/>
                  </a:lnTo>
                  <a:lnTo>
                    <a:pt x="1280" y="0"/>
                  </a:lnTo>
                  <a:lnTo>
                    <a:pt x="1280" y="642486"/>
                  </a:lnTo>
                  <a:lnTo>
                    <a:pt x="2561" y="756790"/>
                  </a:lnTo>
                  <a:lnTo>
                    <a:pt x="2561" y="790953"/>
                  </a:lnTo>
                  <a:lnTo>
                    <a:pt x="2561" y="0"/>
                  </a:lnTo>
                  <a:lnTo>
                    <a:pt x="2561" y="773865"/>
                  </a:lnTo>
                  <a:lnTo>
                    <a:pt x="2561" y="0"/>
                  </a:lnTo>
                  <a:lnTo>
                    <a:pt x="2561" y="279858"/>
                  </a:lnTo>
                  <a:lnTo>
                    <a:pt x="2561" y="0"/>
                  </a:lnTo>
                  <a:lnTo>
                    <a:pt x="2561" y="428324"/>
                  </a:lnTo>
                  <a:lnTo>
                    <a:pt x="2561" y="115618"/>
                  </a:lnTo>
                  <a:lnTo>
                    <a:pt x="2561" y="543942"/>
                  </a:lnTo>
                  <a:lnTo>
                    <a:pt x="2561" y="231236"/>
                  </a:lnTo>
                  <a:lnTo>
                    <a:pt x="2561" y="675334"/>
                  </a:lnTo>
                  <a:lnTo>
                    <a:pt x="2561" y="444084"/>
                  </a:lnTo>
                  <a:lnTo>
                    <a:pt x="2561" y="839561"/>
                  </a:lnTo>
                  <a:lnTo>
                    <a:pt x="2561" y="675334"/>
                  </a:lnTo>
                  <a:lnTo>
                    <a:pt x="2561" y="741030"/>
                  </a:lnTo>
                  <a:lnTo>
                    <a:pt x="3842" y="823800"/>
                  </a:lnTo>
                  <a:lnTo>
                    <a:pt x="3842" y="494020"/>
                  </a:lnTo>
                  <a:lnTo>
                    <a:pt x="3842" y="708182"/>
                  </a:lnTo>
                  <a:lnTo>
                    <a:pt x="3842" y="494020"/>
                  </a:lnTo>
                  <a:lnTo>
                    <a:pt x="3842" y="806713"/>
                  </a:lnTo>
                  <a:lnTo>
                    <a:pt x="3842" y="559703"/>
                  </a:lnTo>
                  <a:lnTo>
                    <a:pt x="3842" y="723942"/>
                  </a:lnTo>
                  <a:lnTo>
                    <a:pt x="3842" y="461172"/>
                  </a:lnTo>
                  <a:lnTo>
                    <a:pt x="3842" y="756790"/>
                  </a:lnTo>
                  <a:lnTo>
                    <a:pt x="3842" y="428324"/>
                  </a:lnTo>
                  <a:lnTo>
                    <a:pt x="3842" y="494020"/>
                  </a:lnTo>
                  <a:lnTo>
                    <a:pt x="5123" y="723942"/>
                  </a:lnTo>
                  <a:lnTo>
                    <a:pt x="5123" y="395476"/>
                  </a:lnTo>
                  <a:lnTo>
                    <a:pt x="5123" y="642486"/>
                  </a:lnTo>
                  <a:lnTo>
                    <a:pt x="5123" y="559703"/>
                  </a:lnTo>
                  <a:lnTo>
                    <a:pt x="5123" y="823800"/>
                  </a:lnTo>
                  <a:lnTo>
                    <a:pt x="5123" y="461172"/>
                  </a:lnTo>
                  <a:lnTo>
                    <a:pt x="5123" y="806713"/>
                  </a:lnTo>
                  <a:lnTo>
                    <a:pt x="5123" y="625399"/>
                  </a:lnTo>
                  <a:lnTo>
                    <a:pt x="5123" y="823800"/>
                  </a:lnTo>
                  <a:lnTo>
                    <a:pt x="6403" y="723942"/>
                  </a:lnTo>
                  <a:lnTo>
                    <a:pt x="6403" y="658246"/>
                  </a:lnTo>
                  <a:lnTo>
                    <a:pt x="6403" y="839561"/>
                  </a:lnTo>
                  <a:lnTo>
                    <a:pt x="6403" y="395476"/>
                  </a:lnTo>
                  <a:lnTo>
                    <a:pt x="6403" y="3161170"/>
                  </a:lnTo>
                  <a:lnTo>
                    <a:pt x="6403" y="444084"/>
                  </a:lnTo>
                </a:path>
              </a:pathLst>
            </a:custGeom>
            <a:ln w="12802">
              <a:solidFill>
                <a:srgbClr val="7FCCFF"/>
              </a:solidFill>
            </a:ln>
          </p:spPr>
          <p:txBody>
            <a:bodyPr wrap="square" lIns="0" tIns="0" rIns="0" bIns="0" rtlCol="0"/>
            <a:lstStyle/>
            <a:p>
              <a:endParaRPr/>
            </a:p>
          </p:txBody>
        </p:sp>
        <p:sp>
          <p:nvSpPr>
            <p:cNvPr id="406" name="object 405"/>
            <p:cNvSpPr/>
            <p:nvPr/>
          </p:nvSpPr>
          <p:spPr>
            <a:xfrm>
              <a:off x="4377496" y="1833209"/>
              <a:ext cx="8659" cy="3123640"/>
            </a:xfrm>
            <a:custGeom>
              <a:avLst/>
              <a:gdLst/>
              <a:ahLst/>
              <a:cxnLst/>
              <a:rect l="l" t="t" r="r" b="b"/>
              <a:pathLst>
                <a:path w="9525" h="3540125">
                  <a:moveTo>
                    <a:pt x="0" y="608311"/>
                  </a:moveTo>
                  <a:lnTo>
                    <a:pt x="0" y="608311"/>
                  </a:lnTo>
                  <a:lnTo>
                    <a:pt x="0" y="262770"/>
                  </a:lnTo>
                  <a:lnTo>
                    <a:pt x="0" y="3325397"/>
                  </a:lnTo>
                  <a:lnTo>
                    <a:pt x="0" y="229922"/>
                  </a:lnTo>
                  <a:lnTo>
                    <a:pt x="0" y="3325397"/>
                  </a:lnTo>
                  <a:lnTo>
                    <a:pt x="0" y="148466"/>
                  </a:lnTo>
                  <a:lnTo>
                    <a:pt x="0" y="3341170"/>
                  </a:lnTo>
                  <a:lnTo>
                    <a:pt x="0" y="855321"/>
                  </a:lnTo>
                  <a:lnTo>
                    <a:pt x="0" y="988027"/>
                  </a:lnTo>
                  <a:lnTo>
                    <a:pt x="0" y="0"/>
                  </a:lnTo>
                  <a:lnTo>
                    <a:pt x="0" y="905257"/>
                  </a:lnTo>
                  <a:lnTo>
                    <a:pt x="0" y="855321"/>
                  </a:lnTo>
                  <a:lnTo>
                    <a:pt x="1280" y="988027"/>
                  </a:lnTo>
                  <a:lnTo>
                    <a:pt x="1280" y="428311"/>
                  </a:lnTo>
                  <a:lnTo>
                    <a:pt x="1280" y="839561"/>
                  </a:lnTo>
                  <a:lnTo>
                    <a:pt x="1280" y="723929"/>
                  </a:lnTo>
                  <a:lnTo>
                    <a:pt x="1280" y="872409"/>
                  </a:lnTo>
                  <a:lnTo>
                    <a:pt x="2561" y="888169"/>
                  </a:lnTo>
                  <a:lnTo>
                    <a:pt x="2561" y="839561"/>
                  </a:lnTo>
                  <a:lnTo>
                    <a:pt x="2561" y="988027"/>
                  </a:lnTo>
                  <a:lnTo>
                    <a:pt x="2561" y="789625"/>
                  </a:lnTo>
                  <a:lnTo>
                    <a:pt x="2561" y="970940"/>
                  </a:lnTo>
                  <a:lnTo>
                    <a:pt x="2561" y="872409"/>
                  </a:lnTo>
                  <a:lnTo>
                    <a:pt x="2561" y="3358245"/>
                  </a:lnTo>
                  <a:lnTo>
                    <a:pt x="2561" y="888169"/>
                  </a:lnTo>
                  <a:lnTo>
                    <a:pt x="2561" y="1003787"/>
                  </a:lnTo>
                  <a:lnTo>
                    <a:pt x="3842" y="888169"/>
                  </a:lnTo>
                  <a:lnTo>
                    <a:pt x="3842" y="1003787"/>
                  </a:lnTo>
                  <a:lnTo>
                    <a:pt x="3842" y="773865"/>
                  </a:lnTo>
                  <a:lnTo>
                    <a:pt x="3842" y="855321"/>
                  </a:lnTo>
                  <a:lnTo>
                    <a:pt x="3842" y="575463"/>
                  </a:lnTo>
                  <a:lnTo>
                    <a:pt x="3842" y="3374018"/>
                  </a:lnTo>
                  <a:lnTo>
                    <a:pt x="3842" y="444084"/>
                  </a:lnTo>
                  <a:lnTo>
                    <a:pt x="3842" y="905257"/>
                  </a:lnTo>
                  <a:lnTo>
                    <a:pt x="5123" y="3391092"/>
                  </a:lnTo>
                  <a:lnTo>
                    <a:pt x="5123" y="3522471"/>
                  </a:lnTo>
                  <a:lnTo>
                    <a:pt x="5123" y="312693"/>
                  </a:lnTo>
                  <a:lnTo>
                    <a:pt x="5123" y="3473863"/>
                  </a:lnTo>
                  <a:lnTo>
                    <a:pt x="5123" y="938092"/>
                  </a:lnTo>
                  <a:lnTo>
                    <a:pt x="5123" y="988027"/>
                  </a:lnTo>
                  <a:lnTo>
                    <a:pt x="5123" y="312693"/>
                  </a:lnTo>
                  <a:lnTo>
                    <a:pt x="5123" y="3358245"/>
                  </a:lnTo>
                  <a:lnTo>
                    <a:pt x="5123" y="526855"/>
                  </a:lnTo>
                  <a:lnTo>
                    <a:pt x="5123" y="955179"/>
                  </a:lnTo>
                  <a:lnTo>
                    <a:pt x="5123" y="789625"/>
                  </a:lnTo>
                  <a:lnTo>
                    <a:pt x="5123" y="938092"/>
                  </a:lnTo>
                  <a:lnTo>
                    <a:pt x="6403" y="988027"/>
                  </a:lnTo>
                  <a:lnTo>
                    <a:pt x="7684" y="938092"/>
                  </a:lnTo>
                  <a:lnTo>
                    <a:pt x="7684" y="872409"/>
                  </a:lnTo>
                  <a:lnTo>
                    <a:pt x="7684" y="3358245"/>
                  </a:lnTo>
                  <a:lnTo>
                    <a:pt x="8965" y="970940"/>
                  </a:lnTo>
                  <a:lnTo>
                    <a:pt x="8965" y="872409"/>
                  </a:lnTo>
                  <a:lnTo>
                    <a:pt x="8965" y="3325397"/>
                  </a:lnTo>
                  <a:lnTo>
                    <a:pt x="8965" y="756777"/>
                  </a:lnTo>
                  <a:lnTo>
                    <a:pt x="8965" y="3489623"/>
                  </a:lnTo>
                  <a:lnTo>
                    <a:pt x="8965" y="625399"/>
                  </a:lnTo>
                  <a:lnTo>
                    <a:pt x="8965" y="3539559"/>
                  </a:lnTo>
                  <a:lnTo>
                    <a:pt x="8965" y="575463"/>
                  </a:lnTo>
                </a:path>
              </a:pathLst>
            </a:custGeom>
            <a:ln w="12802">
              <a:solidFill>
                <a:srgbClr val="7FCCFF"/>
              </a:solidFill>
            </a:ln>
          </p:spPr>
          <p:txBody>
            <a:bodyPr wrap="square" lIns="0" tIns="0" rIns="0" bIns="0" rtlCol="0"/>
            <a:lstStyle/>
            <a:p>
              <a:endParaRPr/>
            </a:p>
          </p:txBody>
        </p:sp>
        <p:sp>
          <p:nvSpPr>
            <p:cNvPr id="407" name="object 406"/>
            <p:cNvSpPr/>
            <p:nvPr/>
          </p:nvSpPr>
          <p:spPr>
            <a:xfrm>
              <a:off x="4385645" y="2340971"/>
              <a:ext cx="10968" cy="2658596"/>
            </a:xfrm>
            <a:custGeom>
              <a:avLst/>
              <a:gdLst/>
              <a:ahLst/>
              <a:cxnLst/>
              <a:rect l="l" t="t" r="r" b="b"/>
              <a:pathLst>
                <a:path w="12064" h="3013075">
                  <a:moveTo>
                    <a:pt x="0" y="0"/>
                  </a:moveTo>
                  <a:lnTo>
                    <a:pt x="0" y="2898400"/>
                  </a:lnTo>
                  <a:lnTo>
                    <a:pt x="0" y="132706"/>
                  </a:lnTo>
                  <a:lnTo>
                    <a:pt x="0" y="2865552"/>
                  </a:lnTo>
                  <a:lnTo>
                    <a:pt x="0" y="312705"/>
                  </a:lnTo>
                  <a:lnTo>
                    <a:pt x="0" y="2749933"/>
                  </a:lnTo>
                  <a:lnTo>
                    <a:pt x="0" y="395476"/>
                  </a:lnTo>
                  <a:lnTo>
                    <a:pt x="0" y="2798554"/>
                  </a:lnTo>
                  <a:lnTo>
                    <a:pt x="0" y="379716"/>
                  </a:lnTo>
                  <a:lnTo>
                    <a:pt x="0" y="2815629"/>
                  </a:lnTo>
                  <a:lnTo>
                    <a:pt x="0" y="2749933"/>
                  </a:lnTo>
                  <a:lnTo>
                    <a:pt x="1280" y="2815629"/>
                  </a:lnTo>
                  <a:lnTo>
                    <a:pt x="2548" y="2798554"/>
                  </a:lnTo>
                  <a:lnTo>
                    <a:pt x="2548" y="2815629"/>
                  </a:lnTo>
                  <a:lnTo>
                    <a:pt x="2548" y="2782781"/>
                  </a:lnTo>
                  <a:lnTo>
                    <a:pt x="2548" y="2832704"/>
                  </a:lnTo>
                  <a:lnTo>
                    <a:pt x="2548" y="362628"/>
                  </a:lnTo>
                  <a:lnTo>
                    <a:pt x="3829" y="395476"/>
                  </a:lnTo>
                  <a:lnTo>
                    <a:pt x="3829" y="362628"/>
                  </a:lnTo>
                  <a:lnTo>
                    <a:pt x="3829" y="2815629"/>
                  </a:lnTo>
                  <a:lnTo>
                    <a:pt x="3829" y="2782781"/>
                  </a:lnTo>
                  <a:lnTo>
                    <a:pt x="3829" y="2815629"/>
                  </a:lnTo>
                  <a:lnTo>
                    <a:pt x="3829" y="312705"/>
                  </a:lnTo>
                  <a:lnTo>
                    <a:pt x="3829" y="2848477"/>
                  </a:lnTo>
                  <a:lnTo>
                    <a:pt x="3829" y="345553"/>
                  </a:lnTo>
                  <a:lnTo>
                    <a:pt x="3829" y="2848477"/>
                  </a:lnTo>
                  <a:lnTo>
                    <a:pt x="3829" y="2765706"/>
                  </a:lnTo>
                  <a:lnTo>
                    <a:pt x="5123" y="412564"/>
                  </a:lnTo>
                  <a:lnTo>
                    <a:pt x="5123" y="345553"/>
                  </a:lnTo>
                  <a:lnTo>
                    <a:pt x="5123" y="428324"/>
                  </a:lnTo>
                  <a:lnTo>
                    <a:pt x="5123" y="247010"/>
                  </a:lnTo>
                  <a:lnTo>
                    <a:pt x="5123" y="2798554"/>
                  </a:lnTo>
                  <a:lnTo>
                    <a:pt x="5123" y="329793"/>
                  </a:lnTo>
                  <a:lnTo>
                    <a:pt x="5123" y="2914173"/>
                  </a:lnTo>
                  <a:lnTo>
                    <a:pt x="5123" y="247010"/>
                  </a:lnTo>
                  <a:lnTo>
                    <a:pt x="5123" y="362628"/>
                  </a:lnTo>
                  <a:lnTo>
                    <a:pt x="6391" y="379716"/>
                  </a:lnTo>
                  <a:lnTo>
                    <a:pt x="6391" y="148466"/>
                  </a:lnTo>
                  <a:lnTo>
                    <a:pt x="6391" y="198401"/>
                  </a:lnTo>
                  <a:lnTo>
                    <a:pt x="7672" y="362628"/>
                  </a:lnTo>
                  <a:lnTo>
                    <a:pt x="7672" y="231249"/>
                  </a:lnTo>
                  <a:lnTo>
                    <a:pt x="7672" y="2914173"/>
                  </a:lnTo>
                  <a:lnTo>
                    <a:pt x="7672" y="279858"/>
                  </a:lnTo>
                  <a:lnTo>
                    <a:pt x="7672" y="2964095"/>
                  </a:lnTo>
                  <a:lnTo>
                    <a:pt x="7672" y="312705"/>
                  </a:lnTo>
                  <a:lnTo>
                    <a:pt x="7672" y="2931247"/>
                  </a:lnTo>
                  <a:lnTo>
                    <a:pt x="7672" y="312705"/>
                  </a:lnTo>
                  <a:lnTo>
                    <a:pt x="7672" y="2782781"/>
                  </a:lnTo>
                  <a:lnTo>
                    <a:pt x="7672" y="2749933"/>
                  </a:lnTo>
                  <a:lnTo>
                    <a:pt x="8952" y="379716"/>
                  </a:lnTo>
                  <a:lnTo>
                    <a:pt x="8952" y="312705"/>
                  </a:lnTo>
                  <a:lnTo>
                    <a:pt x="8952" y="412564"/>
                  </a:lnTo>
                  <a:lnTo>
                    <a:pt x="8952" y="264097"/>
                  </a:lnTo>
                  <a:lnTo>
                    <a:pt x="8952" y="2848477"/>
                  </a:lnTo>
                  <a:lnTo>
                    <a:pt x="8952" y="362628"/>
                  </a:lnTo>
                  <a:lnTo>
                    <a:pt x="8952" y="2914173"/>
                  </a:lnTo>
                  <a:lnTo>
                    <a:pt x="8952" y="329793"/>
                  </a:lnTo>
                  <a:lnTo>
                    <a:pt x="8952" y="2815629"/>
                  </a:lnTo>
                  <a:lnTo>
                    <a:pt x="8952" y="362628"/>
                  </a:lnTo>
                  <a:lnTo>
                    <a:pt x="8952" y="2782781"/>
                  </a:lnTo>
                  <a:lnTo>
                    <a:pt x="10233" y="395476"/>
                  </a:lnTo>
                  <a:lnTo>
                    <a:pt x="11514" y="2815629"/>
                  </a:lnTo>
                  <a:lnTo>
                    <a:pt x="11514" y="2782781"/>
                  </a:lnTo>
                  <a:lnTo>
                    <a:pt x="11514" y="2832704"/>
                  </a:lnTo>
                  <a:lnTo>
                    <a:pt x="11514" y="2782781"/>
                  </a:lnTo>
                  <a:lnTo>
                    <a:pt x="11514" y="2848477"/>
                  </a:lnTo>
                  <a:lnTo>
                    <a:pt x="11514" y="2798554"/>
                  </a:lnTo>
                  <a:lnTo>
                    <a:pt x="11514" y="2815629"/>
                  </a:lnTo>
                  <a:lnTo>
                    <a:pt x="11514" y="312705"/>
                  </a:lnTo>
                  <a:lnTo>
                    <a:pt x="11514" y="3012704"/>
                  </a:lnTo>
                </a:path>
              </a:pathLst>
            </a:custGeom>
            <a:ln w="12802">
              <a:solidFill>
                <a:srgbClr val="7FCCFF"/>
              </a:solidFill>
            </a:ln>
          </p:spPr>
          <p:txBody>
            <a:bodyPr wrap="square" lIns="0" tIns="0" rIns="0" bIns="0" rtlCol="0"/>
            <a:lstStyle/>
            <a:p>
              <a:endParaRPr/>
            </a:p>
          </p:txBody>
        </p:sp>
        <p:sp>
          <p:nvSpPr>
            <p:cNvPr id="408" name="object 407"/>
            <p:cNvSpPr/>
            <p:nvPr/>
          </p:nvSpPr>
          <p:spPr>
            <a:xfrm>
              <a:off x="4396113" y="2152015"/>
              <a:ext cx="8659" cy="2949388"/>
            </a:xfrm>
            <a:custGeom>
              <a:avLst/>
              <a:gdLst/>
              <a:ahLst/>
              <a:cxnLst/>
              <a:rect l="l" t="t" r="r" b="b"/>
              <a:pathLst>
                <a:path w="9525" h="3342640">
                  <a:moveTo>
                    <a:pt x="0" y="3226853"/>
                  </a:moveTo>
                  <a:lnTo>
                    <a:pt x="0" y="395463"/>
                  </a:lnTo>
                  <a:lnTo>
                    <a:pt x="0" y="3226853"/>
                  </a:lnTo>
                  <a:lnTo>
                    <a:pt x="0" y="198389"/>
                  </a:lnTo>
                  <a:lnTo>
                    <a:pt x="0" y="3178245"/>
                  </a:lnTo>
                  <a:lnTo>
                    <a:pt x="0" y="246997"/>
                  </a:lnTo>
                  <a:lnTo>
                    <a:pt x="0" y="3226853"/>
                  </a:lnTo>
                  <a:lnTo>
                    <a:pt x="0" y="296932"/>
                  </a:lnTo>
                  <a:lnTo>
                    <a:pt x="0" y="3062626"/>
                  </a:lnTo>
                  <a:lnTo>
                    <a:pt x="1280" y="593865"/>
                  </a:lnTo>
                  <a:lnTo>
                    <a:pt x="1280" y="478247"/>
                  </a:lnTo>
                  <a:lnTo>
                    <a:pt x="1280" y="3029778"/>
                  </a:lnTo>
                  <a:lnTo>
                    <a:pt x="1280" y="494007"/>
                  </a:lnTo>
                  <a:lnTo>
                    <a:pt x="1280" y="511095"/>
                  </a:lnTo>
                  <a:lnTo>
                    <a:pt x="2561" y="526855"/>
                  </a:lnTo>
                  <a:lnTo>
                    <a:pt x="2561" y="362615"/>
                  </a:lnTo>
                  <a:lnTo>
                    <a:pt x="2561" y="494007"/>
                  </a:lnTo>
                  <a:lnTo>
                    <a:pt x="2561" y="362615"/>
                  </a:lnTo>
                  <a:lnTo>
                    <a:pt x="2561" y="543942"/>
                  </a:lnTo>
                  <a:lnTo>
                    <a:pt x="2561" y="526855"/>
                  </a:lnTo>
                  <a:lnTo>
                    <a:pt x="2561" y="559703"/>
                  </a:lnTo>
                  <a:lnTo>
                    <a:pt x="2561" y="445399"/>
                  </a:lnTo>
                  <a:lnTo>
                    <a:pt x="2561" y="626713"/>
                  </a:lnTo>
                  <a:lnTo>
                    <a:pt x="2561" y="543942"/>
                  </a:lnTo>
                  <a:lnTo>
                    <a:pt x="2561" y="559703"/>
                  </a:lnTo>
                  <a:lnTo>
                    <a:pt x="3842" y="642473"/>
                  </a:lnTo>
                  <a:lnTo>
                    <a:pt x="3842" y="395463"/>
                  </a:lnTo>
                  <a:lnTo>
                    <a:pt x="3842" y="626713"/>
                  </a:lnTo>
                  <a:lnTo>
                    <a:pt x="3842" y="198389"/>
                  </a:lnTo>
                  <a:lnTo>
                    <a:pt x="3842" y="3079701"/>
                  </a:lnTo>
                  <a:lnTo>
                    <a:pt x="3842" y="148466"/>
                  </a:lnTo>
                  <a:lnTo>
                    <a:pt x="5123" y="264084"/>
                  </a:lnTo>
                  <a:lnTo>
                    <a:pt x="5123" y="3259701"/>
                  </a:lnTo>
                  <a:lnTo>
                    <a:pt x="5123" y="165541"/>
                  </a:lnTo>
                  <a:lnTo>
                    <a:pt x="5123" y="3276788"/>
                  </a:lnTo>
                  <a:lnTo>
                    <a:pt x="5123" y="0"/>
                  </a:lnTo>
                  <a:lnTo>
                    <a:pt x="5123" y="3145397"/>
                  </a:lnTo>
                  <a:lnTo>
                    <a:pt x="5123" y="214149"/>
                  </a:lnTo>
                  <a:lnTo>
                    <a:pt x="5123" y="3161157"/>
                  </a:lnTo>
                  <a:lnTo>
                    <a:pt x="5123" y="543942"/>
                  </a:lnTo>
                  <a:lnTo>
                    <a:pt x="5123" y="3161157"/>
                  </a:lnTo>
                  <a:lnTo>
                    <a:pt x="5123" y="2996930"/>
                  </a:lnTo>
                  <a:lnTo>
                    <a:pt x="6403" y="3012704"/>
                  </a:lnTo>
                  <a:lnTo>
                    <a:pt x="6403" y="609625"/>
                  </a:lnTo>
                  <a:lnTo>
                    <a:pt x="6403" y="2979856"/>
                  </a:lnTo>
                  <a:lnTo>
                    <a:pt x="7684" y="2964082"/>
                  </a:lnTo>
                  <a:lnTo>
                    <a:pt x="7684" y="3046853"/>
                  </a:lnTo>
                  <a:lnTo>
                    <a:pt x="8965" y="526855"/>
                  </a:lnTo>
                  <a:lnTo>
                    <a:pt x="8965" y="3062626"/>
                  </a:lnTo>
                  <a:lnTo>
                    <a:pt x="8965" y="314007"/>
                  </a:lnTo>
                  <a:lnTo>
                    <a:pt x="8965" y="3342484"/>
                  </a:lnTo>
                  <a:lnTo>
                    <a:pt x="8965" y="3161157"/>
                  </a:lnTo>
                </a:path>
              </a:pathLst>
            </a:custGeom>
            <a:ln w="12802">
              <a:solidFill>
                <a:srgbClr val="7FCCFF"/>
              </a:solidFill>
            </a:ln>
          </p:spPr>
          <p:txBody>
            <a:bodyPr wrap="square" lIns="0" tIns="0" rIns="0" bIns="0" rtlCol="0"/>
            <a:lstStyle/>
            <a:p>
              <a:endParaRPr/>
            </a:p>
          </p:txBody>
        </p:sp>
        <p:sp>
          <p:nvSpPr>
            <p:cNvPr id="409" name="object 408"/>
            <p:cNvSpPr/>
            <p:nvPr/>
          </p:nvSpPr>
          <p:spPr>
            <a:xfrm>
              <a:off x="4404264" y="2254030"/>
              <a:ext cx="8659" cy="2978524"/>
            </a:xfrm>
            <a:custGeom>
              <a:avLst/>
              <a:gdLst/>
              <a:ahLst/>
              <a:cxnLst/>
              <a:rect l="l" t="t" r="r" b="b"/>
              <a:pathLst>
                <a:path w="9525" h="3375660">
                  <a:moveTo>
                    <a:pt x="0" y="3045539"/>
                  </a:moveTo>
                  <a:lnTo>
                    <a:pt x="0" y="2947008"/>
                  </a:lnTo>
                  <a:lnTo>
                    <a:pt x="0" y="3029778"/>
                  </a:lnTo>
                  <a:lnTo>
                    <a:pt x="0" y="115618"/>
                  </a:lnTo>
                  <a:lnTo>
                    <a:pt x="0" y="3375332"/>
                  </a:lnTo>
                  <a:lnTo>
                    <a:pt x="0" y="3062626"/>
                  </a:lnTo>
                  <a:lnTo>
                    <a:pt x="0" y="3095474"/>
                  </a:lnTo>
                  <a:lnTo>
                    <a:pt x="0" y="115618"/>
                  </a:lnTo>
                  <a:lnTo>
                    <a:pt x="0" y="3358245"/>
                  </a:lnTo>
                  <a:lnTo>
                    <a:pt x="0" y="2947008"/>
                  </a:lnTo>
                  <a:lnTo>
                    <a:pt x="0" y="3012691"/>
                  </a:lnTo>
                  <a:lnTo>
                    <a:pt x="0" y="0"/>
                  </a:lnTo>
                  <a:lnTo>
                    <a:pt x="0" y="3259701"/>
                  </a:lnTo>
                  <a:lnTo>
                    <a:pt x="0" y="312693"/>
                  </a:lnTo>
                  <a:lnTo>
                    <a:pt x="0" y="3226866"/>
                  </a:lnTo>
                  <a:lnTo>
                    <a:pt x="0" y="2897085"/>
                  </a:lnTo>
                  <a:lnTo>
                    <a:pt x="0" y="3111234"/>
                  </a:lnTo>
                  <a:lnTo>
                    <a:pt x="0" y="2996930"/>
                  </a:lnTo>
                  <a:lnTo>
                    <a:pt x="1280" y="2881312"/>
                  </a:lnTo>
                  <a:lnTo>
                    <a:pt x="1280" y="2864237"/>
                  </a:lnTo>
                  <a:lnTo>
                    <a:pt x="1280" y="2947008"/>
                  </a:lnTo>
                  <a:lnTo>
                    <a:pt x="2561" y="2848464"/>
                  </a:lnTo>
                  <a:lnTo>
                    <a:pt x="2561" y="478247"/>
                  </a:lnTo>
                  <a:lnTo>
                    <a:pt x="2561" y="526855"/>
                  </a:lnTo>
                  <a:lnTo>
                    <a:pt x="2561" y="444084"/>
                  </a:lnTo>
                  <a:lnTo>
                    <a:pt x="2561" y="511095"/>
                  </a:lnTo>
                  <a:lnTo>
                    <a:pt x="3842" y="526855"/>
                  </a:lnTo>
                  <a:lnTo>
                    <a:pt x="3842" y="3095474"/>
                  </a:lnTo>
                  <a:lnTo>
                    <a:pt x="3842" y="2914160"/>
                  </a:lnTo>
                  <a:lnTo>
                    <a:pt x="3842" y="2947008"/>
                  </a:lnTo>
                  <a:lnTo>
                    <a:pt x="3842" y="411236"/>
                  </a:lnTo>
                  <a:lnTo>
                    <a:pt x="3842" y="3259701"/>
                  </a:lnTo>
                  <a:lnTo>
                    <a:pt x="3842" y="2947008"/>
                  </a:lnTo>
                  <a:lnTo>
                    <a:pt x="3842" y="2996930"/>
                  </a:lnTo>
                  <a:lnTo>
                    <a:pt x="3842" y="246997"/>
                  </a:lnTo>
                  <a:lnTo>
                    <a:pt x="3842" y="3292549"/>
                  </a:lnTo>
                  <a:lnTo>
                    <a:pt x="3842" y="2848464"/>
                  </a:lnTo>
                  <a:lnTo>
                    <a:pt x="3842" y="3128322"/>
                  </a:lnTo>
                  <a:lnTo>
                    <a:pt x="5123" y="3095474"/>
                  </a:lnTo>
                  <a:lnTo>
                    <a:pt x="5123" y="264084"/>
                  </a:lnTo>
                  <a:lnTo>
                    <a:pt x="5123" y="3309636"/>
                  </a:lnTo>
                  <a:lnTo>
                    <a:pt x="5123" y="2881312"/>
                  </a:lnTo>
                  <a:lnTo>
                    <a:pt x="5123" y="3078387"/>
                  </a:lnTo>
                  <a:lnTo>
                    <a:pt x="5123" y="296932"/>
                  </a:lnTo>
                  <a:lnTo>
                    <a:pt x="5123" y="3309636"/>
                  </a:lnTo>
                  <a:lnTo>
                    <a:pt x="5123" y="2964082"/>
                  </a:lnTo>
                  <a:lnTo>
                    <a:pt x="5123" y="3144082"/>
                  </a:lnTo>
                  <a:lnTo>
                    <a:pt x="5123" y="2947008"/>
                  </a:lnTo>
                  <a:lnTo>
                    <a:pt x="5123" y="3309636"/>
                  </a:lnTo>
                  <a:lnTo>
                    <a:pt x="5123" y="2947008"/>
                  </a:lnTo>
                  <a:lnTo>
                    <a:pt x="6403" y="2848464"/>
                  </a:lnTo>
                  <a:lnTo>
                    <a:pt x="7684" y="526855"/>
                  </a:lnTo>
                  <a:lnTo>
                    <a:pt x="7684" y="444084"/>
                  </a:lnTo>
                  <a:lnTo>
                    <a:pt x="7684" y="511095"/>
                  </a:lnTo>
                  <a:lnTo>
                    <a:pt x="7684" y="345540"/>
                  </a:lnTo>
                  <a:lnTo>
                    <a:pt x="7684" y="494007"/>
                  </a:lnTo>
                  <a:lnTo>
                    <a:pt x="8965" y="494007"/>
                  </a:lnTo>
                  <a:lnTo>
                    <a:pt x="8965" y="131378"/>
                  </a:lnTo>
                  <a:lnTo>
                    <a:pt x="8965" y="526855"/>
                  </a:lnTo>
                </a:path>
              </a:pathLst>
            </a:custGeom>
            <a:ln w="12802">
              <a:solidFill>
                <a:srgbClr val="7FCCFF"/>
              </a:solidFill>
            </a:ln>
          </p:spPr>
          <p:txBody>
            <a:bodyPr wrap="square" lIns="0" tIns="0" rIns="0" bIns="0" rtlCol="0"/>
            <a:lstStyle/>
            <a:p>
              <a:endParaRPr/>
            </a:p>
          </p:txBody>
        </p:sp>
        <p:sp>
          <p:nvSpPr>
            <p:cNvPr id="410" name="object 409"/>
            <p:cNvSpPr/>
            <p:nvPr/>
          </p:nvSpPr>
          <p:spPr>
            <a:xfrm>
              <a:off x="4412414" y="2167081"/>
              <a:ext cx="7505" cy="2702859"/>
            </a:xfrm>
            <a:custGeom>
              <a:avLst/>
              <a:gdLst/>
              <a:ahLst/>
              <a:cxnLst/>
              <a:rect l="l" t="t" r="r" b="b"/>
              <a:pathLst>
                <a:path w="8254" h="3063240">
                  <a:moveTo>
                    <a:pt x="0" y="625399"/>
                  </a:moveTo>
                  <a:lnTo>
                    <a:pt x="0" y="49922"/>
                  </a:lnTo>
                  <a:lnTo>
                    <a:pt x="0" y="542628"/>
                  </a:lnTo>
                  <a:lnTo>
                    <a:pt x="0" y="98543"/>
                  </a:lnTo>
                  <a:lnTo>
                    <a:pt x="0" y="476932"/>
                  </a:lnTo>
                  <a:lnTo>
                    <a:pt x="0" y="262770"/>
                  </a:lnTo>
                  <a:lnTo>
                    <a:pt x="0" y="476932"/>
                  </a:lnTo>
                  <a:lnTo>
                    <a:pt x="0" y="131391"/>
                  </a:lnTo>
                  <a:lnTo>
                    <a:pt x="0" y="592551"/>
                  </a:lnTo>
                  <a:lnTo>
                    <a:pt x="0" y="329780"/>
                  </a:lnTo>
                  <a:lnTo>
                    <a:pt x="0" y="2995629"/>
                  </a:lnTo>
                  <a:lnTo>
                    <a:pt x="0" y="312693"/>
                  </a:lnTo>
                  <a:lnTo>
                    <a:pt x="0" y="2995629"/>
                  </a:lnTo>
                  <a:lnTo>
                    <a:pt x="0" y="428324"/>
                  </a:lnTo>
                  <a:lnTo>
                    <a:pt x="0" y="3062626"/>
                  </a:lnTo>
                  <a:lnTo>
                    <a:pt x="0" y="509780"/>
                  </a:lnTo>
                  <a:lnTo>
                    <a:pt x="0" y="3029778"/>
                  </a:lnTo>
                  <a:lnTo>
                    <a:pt x="0" y="526868"/>
                  </a:lnTo>
                  <a:lnTo>
                    <a:pt x="2561" y="609638"/>
                  </a:lnTo>
                  <a:lnTo>
                    <a:pt x="2561" y="509780"/>
                  </a:lnTo>
                  <a:lnTo>
                    <a:pt x="2561" y="625399"/>
                  </a:lnTo>
                  <a:lnTo>
                    <a:pt x="2561" y="526868"/>
                  </a:lnTo>
                  <a:lnTo>
                    <a:pt x="2561" y="559703"/>
                  </a:lnTo>
                  <a:lnTo>
                    <a:pt x="2561" y="494020"/>
                  </a:lnTo>
                  <a:lnTo>
                    <a:pt x="2561" y="609638"/>
                  </a:lnTo>
                  <a:lnTo>
                    <a:pt x="2561" y="526868"/>
                  </a:lnTo>
                  <a:lnTo>
                    <a:pt x="3829" y="609638"/>
                  </a:lnTo>
                  <a:lnTo>
                    <a:pt x="3829" y="625399"/>
                  </a:lnTo>
                  <a:lnTo>
                    <a:pt x="3829" y="526868"/>
                  </a:lnTo>
                  <a:lnTo>
                    <a:pt x="3829" y="559703"/>
                  </a:lnTo>
                  <a:lnTo>
                    <a:pt x="3829" y="542628"/>
                  </a:lnTo>
                  <a:lnTo>
                    <a:pt x="3829" y="576790"/>
                  </a:lnTo>
                  <a:lnTo>
                    <a:pt x="3829" y="461172"/>
                  </a:lnTo>
                  <a:lnTo>
                    <a:pt x="3829" y="542628"/>
                  </a:lnTo>
                  <a:lnTo>
                    <a:pt x="3829" y="444084"/>
                  </a:lnTo>
                  <a:lnTo>
                    <a:pt x="3829" y="509780"/>
                  </a:lnTo>
                  <a:lnTo>
                    <a:pt x="3829" y="197074"/>
                  </a:lnTo>
                  <a:lnTo>
                    <a:pt x="3829" y="559703"/>
                  </a:lnTo>
                  <a:lnTo>
                    <a:pt x="3829" y="345540"/>
                  </a:lnTo>
                  <a:lnTo>
                    <a:pt x="3829" y="476932"/>
                  </a:lnTo>
                  <a:lnTo>
                    <a:pt x="3829" y="164226"/>
                  </a:lnTo>
                  <a:lnTo>
                    <a:pt x="5110" y="509780"/>
                  </a:lnTo>
                  <a:lnTo>
                    <a:pt x="5110" y="625399"/>
                  </a:lnTo>
                  <a:lnTo>
                    <a:pt x="5110" y="214162"/>
                  </a:lnTo>
                  <a:lnTo>
                    <a:pt x="5110" y="411236"/>
                  </a:lnTo>
                  <a:lnTo>
                    <a:pt x="5110" y="279858"/>
                  </a:lnTo>
                  <a:lnTo>
                    <a:pt x="5110" y="526868"/>
                  </a:lnTo>
                  <a:lnTo>
                    <a:pt x="5110" y="509780"/>
                  </a:lnTo>
                  <a:lnTo>
                    <a:pt x="5110" y="609638"/>
                  </a:lnTo>
                  <a:lnTo>
                    <a:pt x="6403" y="526868"/>
                  </a:lnTo>
                  <a:lnTo>
                    <a:pt x="6403" y="494020"/>
                  </a:lnTo>
                  <a:lnTo>
                    <a:pt x="6403" y="609638"/>
                  </a:lnTo>
                  <a:lnTo>
                    <a:pt x="6403" y="345540"/>
                  </a:lnTo>
                  <a:lnTo>
                    <a:pt x="6403" y="609638"/>
                  </a:lnTo>
                  <a:lnTo>
                    <a:pt x="6403" y="164226"/>
                  </a:lnTo>
                  <a:lnTo>
                    <a:pt x="6403" y="576790"/>
                  </a:lnTo>
                  <a:lnTo>
                    <a:pt x="6403" y="0"/>
                  </a:lnTo>
                  <a:lnTo>
                    <a:pt x="6403" y="247010"/>
                  </a:lnTo>
                  <a:lnTo>
                    <a:pt x="7672" y="362628"/>
                  </a:lnTo>
                  <a:lnTo>
                    <a:pt x="7672" y="164226"/>
                  </a:lnTo>
                  <a:lnTo>
                    <a:pt x="7672" y="576790"/>
                  </a:lnTo>
                  <a:lnTo>
                    <a:pt x="7672" y="17074"/>
                  </a:lnTo>
                  <a:lnTo>
                    <a:pt x="7672" y="609638"/>
                  </a:lnTo>
                </a:path>
              </a:pathLst>
            </a:custGeom>
            <a:ln w="12802">
              <a:solidFill>
                <a:srgbClr val="7FCCFF"/>
              </a:solidFill>
            </a:ln>
          </p:spPr>
          <p:txBody>
            <a:bodyPr wrap="square" lIns="0" tIns="0" rIns="0" bIns="0" rtlCol="0"/>
            <a:lstStyle/>
            <a:p>
              <a:endParaRPr/>
            </a:p>
          </p:txBody>
        </p:sp>
        <p:sp>
          <p:nvSpPr>
            <p:cNvPr id="411" name="object 410"/>
            <p:cNvSpPr/>
            <p:nvPr/>
          </p:nvSpPr>
          <p:spPr>
            <a:xfrm>
              <a:off x="4419389" y="2167080"/>
              <a:ext cx="8659" cy="2803712"/>
            </a:xfrm>
            <a:custGeom>
              <a:avLst/>
              <a:gdLst/>
              <a:ahLst/>
              <a:cxnLst/>
              <a:rect l="l" t="t" r="r" b="b"/>
              <a:pathLst>
                <a:path w="9525" h="3177540">
                  <a:moveTo>
                    <a:pt x="0" y="609638"/>
                  </a:moveTo>
                  <a:lnTo>
                    <a:pt x="0" y="229922"/>
                  </a:lnTo>
                  <a:lnTo>
                    <a:pt x="0" y="476932"/>
                  </a:lnTo>
                  <a:lnTo>
                    <a:pt x="0" y="428324"/>
                  </a:lnTo>
                  <a:lnTo>
                    <a:pt x="0" y="526868"/>
                  </a:lnTo>
                  <a:lnTo>
                    <a:pt x="0" y="494020"/>
                  </a:lnTo>
                  <a:lnTo>
                    <a:pt x="0" y="576790"/>
                  </a:lnTo>
                  <a:lnTo>
                    <a:pt x="1280" y="2947008"/>
                  </a:lnTo>
                  <a:lnTo>
                    <a:pt x="1280" y="3029778"/>
                  </a:lnTo>
                  <a:lnTo>
                    <a:pt x="1280" y="2995629"/>
                  </a:lnTo>
                  <a:lnTo>
                    <a:pt x="1280" y="3045551"/>
                  </a:lnTo>
                  <a:lnTo>
                    <a:pt x="1280" y="2979856"/>
                  </a:lnTo>
                  <a:lnTo>
                    <a:pt x="1280" y="3111247"/>
                  </a:lnTo>
                  <a:lnTo>
                    <a:pt x="1280" y="2979856"/>
                  </a:lnTo>
                  <a:lnTo>
                    <a:pt x="1280" y="3176930"/>
                  </a:lnTo>
                  <a:lnTo>
                    <a:pt x="1280" y="2995629"/>
                  </a:lnTo>
                  <a:lnTo>
                    <a:pt x="1280" y="3029778"/>
                  </a:lnTo>
                  <a:lnTo>
                    <a:pt x="1280" y="576790"/>
                  </a:lnTo>
                  <a:lnTo>
                    <a:pt x="1280" y="3045551"/>
                  </a:lnTo>
                  <a:lnTo>
                    <a:pt x="1280" y="329780"/>
                  </a:lnTo>
                  <a:lnTo>
                    <a:pt x="1280" y="542628"/>
                  </a:lnTo>
                  <a:lnTo>
                    <a:pt x="1280" y="181314"/>
                  </a:lnTo>
                  <a:lnTo>
                    <a:pt x="1280" y="559703"/>
                  </a:lnTo>
                  <a:lnTo>
                    <a:pt x="1280" y="247010"/>
                  </a:lnTo>
                  <a:lnTo>
                    <a:pt x="1280" y="625399"/>
                  </a:lnTo>
                  <a:lnTo>
                    <a:pt x="1280" y="329780"/>
                  </a:lnTo>
                  <a:lnTo>
                    <a:pt x="1280" y="509780"/>
                  </a:lnTo>
                  <a:lnTo>
                    <a:pt x="2561" y="526868"/>
                  </a:lnTo>
                  <a:lnTo>
                    <a:pt x="2561" y="592551"/>
                  </a:lnTo>
                  <a:lnTo>
                    <a:pt x="3842" y="576790"/>
                  </a:lnTo>
                  <a:lnTo>
                    <a:pt x="3842" y="509780"/>
                  </a:lnTo>
                  <a:lnTo>
                    <a:pt x="3842" y="625399"/>
                  </a:lnTo>
                  <a:lnTo>
                    <a:pt x="3842" y="362628"/>
                  </a:lnTo>
                  <a:lnTo>
                    <a:pt x="3842" y="559703"/>
                  </a:lnTo>
                  <a:lnTo>
                    <a:pt x="3842" y="312705"/>
                  </a:lnTo>
                  <a:lnTo>
                    <a:pt x="3842" y="2979856"/>
                  </a:lnTo>
                  <a:lnTo>
                    <a:pt x="3842" y="181314"/>
                  </a:lnTo>
                  <a:lnTo>
                    <a:pt x="3842" y="3029778"/>
                  </a:lnTo>
                  <a:lnTo>
                    <a:pt x="3842" y="115618"/>
                  </a:lnTo>
                  <a:lnTo>
                    <a:pt x="3842" y="2962781"/>
                  </a:lnTo>
                  <a:lnTo>
                    <a:pt x="3842" y="181314"/>
                  </a:lnTo>
                  <a:lnTo>
                    <a:pt x="3842" y="509780"/>
                  </a:lnTo>
                  <a:lnTo>
                    <a:pt x="3842" y="181314"/>
                  </a:lnTo>
                  <a:lnTo>
                    <a:pt x="3842" y="509780"/>
                  </a:lnTo>
                  <a:lnTo>
                    <a:pt x="3842" y="461172"/>
                  </a:lnTo>
                  <a:lnTo>
                    <a:pt x="5123" y="609638"/>
                  </a:lnTo>
                  <a:lnTo>
                    <a:pt x="5123" y="461172"/>
                  </a:lnTo>
                  <a:lnTo>
                    <a:pt x="5123" y="509780"/>
                  </a:lnTo>
                  <a:lnTo>
                    <a:pt x="5123" y="279858"/>
                  </a:lnTo>
                  <a:lnTo>
                    <a:pt x="5123" y="609638"/>
                  </a:lnTo>
                  <a:lnTo>
                    <a:pt x="5123" y="262770"/>
                  </a:lnTo>
                  <a:lnTo>
                    <a:pt x="5123" y="542628"/>
                  </a:lnTo>
                  <a:lnTo>
                    <a:pt x="6403" y="509780"/>
                  </a:lnTo>
                  <a:lnTo>
                    <a:pt x="6403" y="2947008"/>
                  </a:lnTo>
                  <a:lnTo>
                    <a:pt x="6403" y="526868"/>
                  </a:lnTo>
                  <a:lnTo>
                    <a:pt x="6403" y="542628"/>
                  </a:lnTo>
                  <a:lnTo>
                    <a:pt x="6403" y="461172"/>
                  </a:lnTo>
                  <a:lnTo>
                    <a:pt x="6403" y="559703"/>
                  </a:lnTo>
                  <a:lnTo>
                    <a:pt x="6403" y="542628"/>
                  </a:lnTo>
                  <a:lnTo>
                    <a:pt x="6403" y="559703"/>
                  </a:lnTo>
                  <a:lnTo>
                    <a:pt x="7684" y="625399"/>
                  </a:lnTo>
                  <a:lnTo>
                    <a:pt x="7684" y="2947008"/>
                  </a:lnTo>
                  <a:lnTo>
                    <a:pt x="7684" y="411236"/>
                  </a:lnTo>
                  <a:lnTo>
                    <a:pt x="7684" y="3029778"/>
                  </a:lnTo>
                  <a:lnTo>
                    <a:pt x="7684" y="181314"/>
                  </a:lnTo>
                  <a:lnTo>
                    <a:pt x="7684" y="2962781"/>
                  </a:lnTo>
                  <a:lnTo>
                    <a:pt x="7684" y="0"/>
                  </a:lnTo>
                  <a:lnTo>
                    <a:pt x="7684" y="3128322"/>
                  </a:lnTo>
                  <a:lnTo>
                    <a:pt x="8965" y="509780"/>
                  </a:lnTo>
                  <a:lnTo>
                    <a:pt x="8965" y="131391"/>
                  </a:lnTo>
                </a:path>
              </a:pathLst>
            </a:custGeom>
            <a:ln w="12802">
              <a:solidFill>
                <a:srgbClr val="7FCCFF"/>
              </a:solidFill>
            </a:ln>
          </p:spPr>
          <p:txBody>
            <a:bodyPr wrap="square" lIns="0" tIns="0" rIns="0" bIns="0" rtlCol="0"/>
            <a:lstStyle/>
            <a:p>
              <a:endParaRPr/>
            </a:p>
          </p:txBody>
        </p:sp>
        <p:sp>
          <p:nvSpPr>
            <p:cNvPr id="412" name="object 411"/>
            <p:cNvSpPr/>
            <p:nvPr/>
          </p:nvSpPr>
          <p:spPr>
            <a:xfrm>
              <a:off x="4427538" y="2182146"/>
              <a:ext cx="7505" cy="2919132"/>
            </a:xfrm>
            <a:custGeom>
              <a:avLst/>
              <a:gdLst/>
              <a:ahLst/>
              <a:cxnLst/>
              <a:rect l="l" t="t" r="r" b="b"/>
              <a:pathLst>
                <a:path w="8254" h="3308350">
                  <a:moveTo>
                    <a:pt x="0" y="114316"/>
                  </a:moveTo>
                  <a:lnTo>
                    <a:pt x="0" y="81469"/>
                  </a:lnTo>
                  <a:lnTo>
                    <a:pt x="0" y="3144095"/>
                  </a:lnTo>
                  <a:lnTo>
                    <a:pt x="0" y="147151"/>
                  </a:lnTo>
                  <a:lnTo>
                    <a:pt x="0" y="3111247"/>
                  </a:lnTo>
                  <a:lnTo>
                    <a:pt x="0" y="345553"/>
                  </a:lnTo>
                  <a:lnTo>
                    <a:pt x="0" y="3094160"/>
                  </a:lnTo>
                  <a:lnTo>
                    <a:pt x="0" y="2978554"/>
                  </a:lnTo>
                  <a:lnTo>
                    <a:pt x="0" y="3094160"/>
                  </a:lnTo>
                  <a:lnTo>
                    <a:pt x="0" y="2978554"/>
                  </a:lnTo>
                  <a:lnTo>
                    <a:pt x="0" y="3111247"/>
                  </a:lnTo>
                  <a:lnTo>
                    <a:pt x="0" y="2929933"/>
                  </a:lnTo>
                  <a:lnTo>
                    <a:pt x="1280" y="2945706"/>
                  </a:lnTo>
                  <a:lnTo>
                    <a:pt x="1280" y="608324"/>
                  </a:lnTo>
                  <a:lnTo>
                    <a:pt x="1280" y="2945706"/>
                  </a:lnTo>
                  <a:lnTo>
                    <a:pt x="1280" y="444097"/>
                  </a:lnTo>
                  <a:lnTo>
                    <a:pt x="1280" y="542628"/>
                  </a:lnTo>
                  <a:lnTo>
                    <a:pt x="1280" y="492705"/>
                  </a:lnTo>
                  <a:lnTo>
                    <a:pt x="3842" y="592564"/>
                  </a:lnTo>
                  <a:lnTo>
                    <a:pt x="3842" y="492705"/>
                  </a:lnTo>
                  <a:lnTo>
                    <a:pt x="3842" y="608324"/>
                  </a:lnTo>
                  <a:lnTo>
                    <a:pt x="3842" y="312705"/>
                  </a:lnTo>
                  <a:lnTo>
                    <a:pt x="3842" y="3012704"/>
                  </a:lnTo>
                  <a:lnTo>
                    <a:pt x="3842" y="164239"/>
                  </a:lnTo>
                  <a:lnTo>
                    <a:pt x="3842" y="3192703"/>
                  </a:lnTo>
                  <a:lnTo>
                    <a:pt x="3842" y="0"/>
                  </a:lnTo>
                  <a:lnTo>
                    <a:pt x="3842" y="3078399"/>
                  </a:lnTo>
                  <a:lnTo>
                    <a:pt x="3842" y="65695"/>
                  </a:lnTo>
                  <a:lnTo>
                    <a:pt x="3842" y="3242639"/>
                  </a:lnTo>
                  <a:lnTo>
                    <a:pt x="3842" y="197087"/>
                  </a:lnTo>
                  <a:lnTo>
                    <a:pt x="3842" y="3192703"/>
                  </a:lnTo>
                  <a:lnTo>
                    <a:pt x="3842" y="328466"/>
                  </a:lnTo>
                  <a:lnTo>
                    <a:pt x="3842" y="559716"/>
                  </a:lnTo>
                  <a:lnTo>
                    <a:pt x="3842" y="411249"/>
                  </a:lnTo>
                  <a:lnTo>
                    <a:pt x="3842" y="559716"/>
                  </a:lnTo>
                  <a:lnTo>
                    <a:pt x="6403" y="2962781"/>
                  </a:lnTo>
                  <a:lnTo>
                    <a:pt x="6403" y="3061325"/>
                  </a:lnTo>
                  <a:lnTo>
                    <a:pt x="6403" y="3028477"/>
                  </a:lnTo>
                  <a:lnTo>
                    <a:pt x="6403" y="3111247"/>
                  </a:lnTo>
                  <a:lnTo>
                    <a:pt x="6403" y="2945706"/>
                  </a:lnTo>
                  <a:lnTo>
                    <a:pt x="6403" y="2962781"/>
                  </a:lnTo>
                  <a:lnTo>
                    <a:pt x="6403" y="2945706"/>
                  </a:lnTo>
                  <a:lnTo>
                    <a:pt x="7684" y="2962781"/>
                  </a:lnTo>
                  <a:lnTo>
                    <a:pt x="7684" y="328466"/>
                  </a:lnTo>
                  <a:lnTo>
                    <a:pt x="7684" y="3061325"/>
                  </a:lnTo>
                  <a:lnTo>
                    <a:pt x="7684" y="2945706"/>
                  </a:lnTo>
                  <a:lnTo>
                    <a:pt x="7684" y="2978554"/>
                  </a:lnTo>
                  <a:lnTo>
                    <a:pt x="7684" y="279858"/>
                  </a:lnTo>
                  <a:lnTo>
                    <a:pt x="7684" y="3308335"/>
                  </a:lnTo>
                  <a:lnTo>
                    <a:pt x="7684" y="2962781"/>
                  </a:lnTo>
                  <a:lnTo>
                    <a:pt x="7684" y="3028477"/>
                  </a:lnTo>
                  <a:lnTo>
                    <a:pt x="7684" y="164239"/>
                  </a:lnTo>
                  <a:lnTo>
                    <a:pt x="7684" y="3225551"/>
                  </a:lnTo>
                  <a:lnTo>
                    <a:pt x="7684" y="559716"/>
                  </a:lnTo>
                  <a:lnTo>
                    <a:pt x="7684" y="2978554"/>
                  </a:lnTo>
                </a:path>
              </a:pathLst>
            </a:custGeom>
            <a:ln w="12802">
              <a:solidFill>
                <a:srgbClr val="7FCCFF"/>
              </a:solidFill>
            </a:ln>
          </p:spPr>
          <p:txBody>
            <a:bodyPr wrap="square" lIns="0" tIns="0" rIns="0" bIns="0" rtlCol="0"/>
            <a:lstStyle/>
            <a:p>
              <a:endParaRPr/>
            </a:p>
          </p:txBody>
        </p:sp>
        <p:sp>
          <p:nvSpPr>
            <p:cNvPr id="413" name="object 412"/>
            <p:cNvSpPr/>
            <p:nvPr/>
          </p:nvSpPr>
          <p:spPr>
            <a:xfrm>
              <a:off x="4434526" y="2327064"/>
              <a:ext cx="8659" cy="2876550"/>
            </a:xfrm>
            <a:custGeom>
              <a:avLst/>
              <a:gdLst/>
              <a:ahLst/>
              <a:cxnLst/>
              <a:rect l="l" t="t" r="r" b="b"/>
              <a:pathLst>
                <a:path w="9525" h="3260090">
                  <a:moveTo>
                    <a:pt x="0" y="2814315"/>
                  </a:moveTo>
                  <a:lnTo>
                    <a:pt x="0" y="2848464"/>
                  </a:lnTo>
                  <a:lnTo>
                    <a:pt x="0" y="0"/>
                  </a:lnTo>
                  <a:lnTo>
                    <a:pt x="0" y="3061312"/>
                  </a:lnTo>
                  <a:lnTo>
                    <a:pt x="0" y="3045551"/>
                  </a:lnTo>
                  <a:lnTo>
                    <a:pt x="1280" y="2881312"/>
                  </a:lnTo>
                  <a:lnTo>
                    <a:pt x="1280" y="2929920"/>
                  </a:lnTo>
                  <a:lnTo>
                    <a:pt x="1280" y="229922"/>
                  </a:lnTo>
                  <a:lnTo>
                    <a:pt x="1280" y="2962768"/>
                  </a:lnTo>
                  <a:lnTo>
                    <a:pt x="1280" y="444084"/>
                  </a:lnTo>
                  <a:lnTo>
                    <a:pt x="1280" y="2864237"/>
                  </a:lnTo>
                  <a:lnTo>
                    <a:pt x="1280" y="444084"/>
                  </a:lnTo>
                  <a:lnTo>
                    <a:pt x="1280" y="2881312"/>
                  </a:lnTo>
                  <a:lnTo>
                    <a:pt x="1280" y="361314"/>
                  </a:lnTo>
                  <a:lnTo>
                    <a:pt x="2561" y="2781467"/>
                  </a:lnTo>
                  <a:lnTo>
                    <a:pt x="2561" y="2798541"/>
                  </a:lnTo>
                  <a:lnTo>
                    <a:pt x="2561" y="2765693"/>
                  </a:lnTo>
                  <a:lnTo>
                    <a:pt x="2561" y="2848464"/>
                  </a:lnTo>
                  <a:lnTo>
                    <a:pt x="3842" y="2781467"/>
                  </a:lnTo>
                  <a:lnTo>
                    <a:pt x="3842" y="3012704"/>
                  </a:lnTo>
                  <a:lnTo>
                    <a:pt x="3842" y="2881312"/>
                  </a:lnTo>
                  <a:lnTo>
                    <a:pt x="5123" y="2814315"/>
                  </a:lnTo>
                  <a:lnTo>
                    <a:pt x="5123" y="3176930"/>
                  </a:lnTo>
                  <a:lnTo>
                    <a:pt x="5123" y="2897085"/>
                  </a:lnTo>
                  <a:lnTo>
                    <a:pt x="5123" y="3045551"/>
                  </a:lnTo>
                  <a:lnTo>
                    <a:pt x="5123" y="444084"/>
                  </a:lnTo>
                  <a:lnTo>
                    <a:pt x="5123" y="3259714"/>
                  </a:lnTo>
                  <a:lnTo>
                    <a:pt x="5123" y="2929920"/>
                  </a:lnTo>
                  <a:lnTo>
                    <a:pt x="5123" y="3094160"/>
                  </a:lnTo>
                  <a:lnTo>
                    <a:pt x="5123" y="345553"/>
                  </a:lnTo>
                  <a:lnTo>
                    <a:pt x="5123" y="3144095"/>
                  </a:lnTo>
                  <a:lnTo>
                    <a:pt x="5123" y="345553"/>
                  </a:lnTo>
                  <a:lnTo>
                    <a:pt x="5123" y="2929920"/>
                  </a:lnTo>
                  <a:lnTo>
                    <a:pt x="5123" y="345553"/>
                  </a:lnTo>
                  <a:lnTo>
                    <a:pt x="5123" y="3028464"/>
                  </a:lnTo>
                  <a:lnTo>
                    <a:pt x="5123" y="229922"/>
                  </a:lnTo>
                  <a:lnTo>
                    <a:pt x="5123" y="2962768"/>
                  </a:lnTo>
                  <a:lnTo>
                    <a:pt x="5123" y="2798541"/>
                  </a:lnTo>
                  <a:lnTo>
                    <a:pt x="5123" y="2848464"/>
                  </a:lnTo>
                  <a:lnTo>
                    <a:pt x="5123" y="214162"/>
                  </a:lnTo>
                  <a:lnTo>
                    <a:pt x="5123" y="2929920"/>
                  </a:lnTo>
                  <a:lnTo>
                    <a:pt x="5123" y="395476"/>
                  </a:lnTo>
                  <a:lnTo>
                    <a:pt x="5123" y="2848464"/>
                  </a:lnTo>
                  <a:lnTo>
                    <a:pt x="7672" y="2765693"/>
                  </a:lnTo>
                  <a:lnTo>
                    <a:pt x="7672" y="2864237"/>
                  </a:lnTo>
                  <a:lnTo>
                    <a:pt x="7672" y="2831389"/>
                  </a:lnTo>
                  <a:lnTo>
                    <a:pt x="8965" y="2765693"/>
                  </a:lnTo>
                  <a:lnTo>
                    <a:pt x="8965" y="3028464"/>
                  </a:lnTo>
                  <a:lnTo>
                    <a:pt x="8965" y="2881312"/>
                  </a:lnTo>
                  <a:lnTo>
                    <a:pt x="8965" y="3144095"/>
                  </a:lnTo>
                  <a:lnTo>
                    <a:pt x="8965" y="2798541"/>
                  </a:lnTo>
                  <a:lnTo>
                    <a:pt x="8965" y="3094160"/>
                  </a:lnTo>
                  <a:lnTo>
                    <a:pt x="8965" y="2798541"/>
                  </a:lnTo>
                  <a:lnTo>
                    <a:pt x="8965" y="3144095"/>
                  </a:lnTo>
                  <a:lnTo>
                    <a:pt x="8965" y="444084"/>
                  </a:lnTo>
                  <a:lnTo>
                    <a:pt x="8965" y="3209778"/>
                  </a:lnTo>
                  <a:lnTo>
                    <a:pt x="8965" y="2798541"/>
                  </a:lnTo>
                  <a:lnTo>
                    <a:pt x="8965" y="3045551"/>
                  </a:lnTo>
                  <a:lnTo>
                    <a:pt x="8965" y="3028464"/>
                  </a:lnTo>
                </a:path>
              </a:pathLst>
            </a:custGeom>
            <a:ln w="12802">
              <a:solidFill>
                <a:srgbClr val="7FCCFF"/>
              </a:solidFill>
            </a:ln>
          </p:spPr>
          <p:txBody>
            <a:bodyPr wrap="square" lIns="0" tIns="0" rIns="0" bIns="0" rtlCol="0"/>
            <a:lstStyle/>
            <a:p>
              <a:endParaRPr/>
            </a:p>
          </p:txBody>
        </p:sp>
        <p:sp>
          <p:nvSpPr>
            <p:cNvPr id="414" name="object 413"/>
            <p:cNvSpPr/>
            <p:nvPr/>
          </p:nvSpPr>
          <p:spPr>
            <a:xfrm>
              <a:off x="4442676" y="2182148"/>
              <a:ext cx="8659" cy="2934260"/>
            </a:xfrm>
            <a:custGeom>
              <a:avLst/>
              <a:gdLst/>
              <a:ahLst/>
              <a:cxnLst/>
              <a:rect l="l" t="t" r="r" b="b"/>
              <a:pathLst>
                <a:path w="9525" h="3325495">
                  <a:moveTo>
                    <a:pt x="0" y="3192703"/>
                  </a:moveTo>
                  <a:lnTo>
                    <a:pt x="0" y="492705"/>
                  </a:lnTo>
                  <a:lnTo>
                    <a:pt x="0" y="3325410"/>
                  </a:lnTo>
                  <a:lnTo>
                    <a:pt x="0" y="3242639"/>
                  </a:lnTo>
                  <a:lnTo>
                    <a:pt x="1268" y="2962781"/>
                  </a:lnTo>
                  <a:lnTo>
                    <a:pt x="1268" y="3078399"/>
                  </a:lnTo>
                  <a:lnTo>
                    <a:pt x="1268" y="575476"/>
                  </a:lnTo>
                  <a:lnTo>
                    <a:pt x="1268" y="3275487"/>
                  </a:lnTo>
                  <a:lnTo>
                    <a:pt x="1268" y="608324"/>
                  </a:lnTo>
                  <a:lnTo>
                    <a:pt x="1268" y="3242639"/>
                  </a:lnTo>
                  <a:lnTo>
                    <a:pt x="1268" y="3045551"/>
                  </a:lnTo>
                  <a:lnTo>
                    <a:pt x="1268" y="3078399"/>
                  </a:lnTo>
                  <a:lnTo>
                    <a:pt x="2548" y="592564"/>
                  </a:lnTo>
                  <a:lnTo>
                    <a:pt x="2548" y="312705"/>
                  </a:lnTo>
                  <a:lnTo>
                    <a:pt x="2548" y="542628"/>
                  </a:lnTo>
                  <a:lnTo>
                    <a:pt x="2548" y="492705"/>
                  </a:lnTo>
                  <a:lnTo>
                    <a:pt x="2548" y="2962781"/>
                  </a:lnTo>
                  <a:lnTo>
                    <a:pt x="3829" y="492705"/>
                  </a:lnTo>
                  <a:lnTo>
                    <a:pt x="3829" y="509793"/>
                  </a:lnTo>
                  <a:lnTo>
                    <a:pt x="3829" y="361314"/>
                  </a:lnTo>
                  <a:lnTo>
                    <a:pt x="3829" y="2962781"/>
                  </a:lnTo>
                  <a:lnTo>
                    <a:pt x="3829" y="2945706"/>
                  </a:lnTo>
                  <a:lnTo>
                    <a:pt x="5110" y="492705"/>
                  </a:lnTo>
                  <a:lnTo>
                    <a:pt x="5110" y="592564"/>
                  </a:lnTo>
                  <a:lnTo>
                    <a:pt x="5110" y="81469"/>
                  </a:lnTo>
                  <a:lnTo>
                    <a:pt x="5110" y="608324"/>
                  </a:lnTo>
                  <a:lnTo>
                    <a:pt x="5110" y="229935"/>
                  </a:lnTo>
                  <a:lnTo>
                    <a:pt x="5110" y="2945706"/>
                  </a:lnTo>
                  <a:lnTo>
                    <a:pt x="5110" y="147151"/>
                  </a:lnTo>
                  <a:lnTo>
                    <a:pt x="5110" y="559716"/>
                  </a:lnTo>
                  <a:lnTo>
                    <a:pt x="5110" y="212847"/>
                  </a:lnTo>
                  <a:lnTo>
                    <a:pt x="5110" y="411249"/>
                  </a:lnTo>
                  <a:lnTo>
                    <a:pt x="5110" y="361314"/>
                  </a:lnTo>
                  <a:lnTo>
                    <a:pt x="5110" y="2929933"/>
                  </a:lnTo>
                  <a:lnTo>
                    <a:pt x="5110" y="394162"/>
                  </a:lnTo>
                  <a:lnTo>
                    <a:pt x="5110" y="444097"/>
                  </a:lnTo>
                  <a:lnTo>
                    <a:pt x="6391" y="592564"/>
                  </a:lnTo>
                  <a:lnTo>
                    <a:pt x="6391" y="444097"/>
                  </a:lnTo>
                  <a:lnTo>
                    <a:pt x="7672" y="509793"/>
                  </a:lnTo>
                  <a:lnTo>
                    <a:pt x="7672" y="328466"/>
                  </a:lnTo>
                  <a:lnTo>
                    <a:pt x="7672" y="394162"/>
                  </a:lnTo>
                  <a:lnTo>
                    <a:pt x="7672" y="147151"/>
                  </a:lnTo>
                  <a:lnTo>
                    <a:pt x="7672" y="525553"/>
                  </a:lnTo>
                  <a:lnTo>
                    <a:pt x="7672" y="179999"/>
                  </a:lnTo>
                  <a:lnTo>
                    <a:pt x="7672" y="427010"/>
                  </a:lnTo>
                  <a:lnTo>
                    <a:pt x="7672" y="0"/>
                  </a:lnTo>
                  <a:lnTo>
                    <a:pt x="7672" y="378401"/>
                  </a:lnTo>
                  <a:lnTo>
                    <a:pt x="7672" y="15773"/>
                  </a:lnTo>
                  <a:lnTo>
                    <a:pt x="7672" y="525553"/>
                  </a:lnTo>
                  <a:lnTo>
                    <a:pt x="7672" y="48621"/>
                  </a:lnTo>
                  <a:lnTo>
                    <a:pt x="7672" y="361314"/>
                  </a:lnTo>
                  <a:lnTo>
                    <a:pt x="7672" y="262783"/>
                  </a:lnTo>
                  <a:lnTo>
                    <a:pt x="7672" y="575476"/>
                  </a:lnTo>
                  <a:lnTo>
                    <a:pt x="7672" y="444097"/>
                  </a:lnTo>
                  <a:lnTo>
                    <a:pt x="7672" y="608324"/>
                  </a:lnTo>
                  <a:lnTo>
                    <a:pt x="8952" y="608324"/>
                  </a:lnTo>
                  <a:lnTo>
                    <a:pt x="8952" y="444097"/>
                  </a:lnTo>
                  <a:lnTo>
                    <a:pt x="8952" y="3012704"/>
                  </a:lnTo>
                  <a:lnTo>
                    <a:pt x="8952" y="328466"/>
                  </a:lnTo>
                  <a:lnTo>
                    <a:pt x="8952" y="2978554"/>
                  </a:lnTo>
                  <a:lnTo>
                    <a:pt x="8952" y="378401"/>
                  </a:lnTo>
                  <a:lnTo>
                    <a:pt x="8952" y="2978554"/>
                  </a:lnTo>
                </a:path>
              </a:pathLst>
            </a:custGeom>
            <a:ln w="12802">
              <a:solidFill>
                <a:srgbClr val="7FCCFF"/>
              </a:solidFill>
            </a:ln>
          </p:spPr>
          <p:txBody>
            <a:bodyPr wrap="square" lIns="0" tIns="0" rIns="0" bIns="0" rtlCol="0"/>
            <a:lstStyle/>
            <a:p>
              <a:endParaRPr/>
            </a:p>
          </p:txBody>
        </p:sp>
        <p:sp>
          <p:nvSpPr>
            <p:cNvPr id="415" name="object 414"/>
            <p:cNvSpPr/>
            <p:nvPr/>
          </p:nvSpPr>
          <p:spPr>
            <a:xfrm>
              <a:off x="4450814" y="2138098"/>
              <a:ext cx="7505" cy="2963396"/>
            </a:xfrm>
            <a:custGeom>
              <a:avLst/>
              <a:gdLst/>
              <a:ahLst/>
              <a:cxnLst/>
              <a:rect l="l" t="t" r="r" b="b"/>
              <a:pathLst>
                <a:path w="8254" h="3358515">
                  <a:moveTo>
                    <a:pt x="0" y="3028477"/>
                  </a:moveTo>
                  <a:lnTo>
                    <a:pt x="1280" y="476932"/>
                  </a:lnTo>
                  <a:lnTo>
                    <a:pt x="1280" y="3045551"/>
                  </a:lnTo>
                  <a:lnTo>
                    <a:pt x="1280" y="526868"/>
                  </a:lnTo>
                  <a:lnTo>
                    <a:pt x="1280" y="658246"/>
                  </a:lnTo>
                  <a:lnTo>
                    <a:pt x="1280" y="625399"/>
                  </a:lnTo>
                  <a:lnTo>
                    <a:pt x="2561" y="625399"/>
                  </a:lnTo>
                  <a:lnTo>
                    <a:pt x="2561" y="542628"/>
                  </a:lnTo>
                  <a:lnTo>
                    <a:pt x="2561" y="575476"/>
                  </a:lnTo>
                  <a:lnTo>
                    <a:pt x="2561" y="362628"/>
                  </a:lnTo>
                  <a:lnTo>
                    <a:pt x="2561" y="542628"/>
                  </a:lnTo>
                  <a:lnTo>
                    <a:pt x="2561" y="164239"/>
                  </a:lnTo>
                  <a:lnTo>
                    <a:pt x="2561" y="444084"/>
                  </a:lnTo>
                  <a:lnTo>
                    <a:pt x="2561" y="214162"/>
                  </a:lnTo>
                  <a:lnTo>
                    <a:pt x="2561" y="3078399"/>
                  </a:lnTo>
                  <a:lnTo>
                    <a:pt x="2561" y="49922"/>
                  </a:lnTo>
                  <a:lnTo>
                    <a:pt x="2561" y="3045551"/>
                  </a:lnTo>
                  <a:lnTo>
                    <a:pt x="2561" y="0"/>
                  </a:lnTo>
                  <a:lnTo>
                    <a:pt x="2561" y="214162"/>
                  </a:lnTo>
                  <a:lnTo>
                    <a:pt x="3842" y="3012704"/>
                  </a:lnTo>
                  <a:lnTo>
                    <a:pt x="3842" y="262770"/>
                  </a:lnTo>
                  <a:lnTo>
                    <a:pt x="3842" y="3012704"/>
                  </a:lnTo>
                  <a:lnTo>
                    <a:pt x="3842" y="526868"/>
                  </a:lnTo>
                  <a:lnTo>
                    <a:pt x="3842" y="3012704"/>
                  </a:lnTo>
                  <a:lnTo>
                    <a:pt x="3842" y="542628"/>
                  </a:lnTo>
                  <a:lnTo>
                    <a:pt x="3842" y="642486"/>
                  </a:lnTo>
                  <a:lnTo>
                    <a:pt x="3842" y="461172"/>
                  </a:lnTo>
                  <a:lnTo>
                    <a:pt x="3842" y="642486"/>
                  </a:lnTo>
                  <a:lnTo>
                    <a:pt x="5123" y="509780"/>
                  </a:lnTo>
                  <a:lnTo>
                    <a:pt x="5123" y="329780"/>
                  </a:lnTo>
                  <a:lnTo>
                    <a:pt x="5123" y="575476"/>
                  </a:lnTo>
                  <a:lnTo>
                    <a:pt x="5123" y="526868"/>
                  </a:lnTo>
                  <a:lnTo>
                    <a:pt x="5123" y="575476"/>
                  </a:lnTo>
                  <a:lnTo>
                    <a:pt x="5123" y="461172"/>
                  </a:lnTo>
                  <a:lnTo>
                    <a:pt x="5123" y="642486"/>
                  </a:lnTo>
                  <a:lnTo>
                    <a:pt x="5123" y="461172"/>
                  </a:lnTo>
                  <a:lnTo>
                    <a:pt x="5123" y="575476"/>
                  </a:lnTo>
                  <a:lnTo>
                    <a:pt x="5123" y="444084"/>
                  </a:lnTo>
                  <a:lnTo>
                    <a:pt x="5123" y="592551"/>
                  </a:lnTo>
                  <a:lnTo>
                    <a:pt x="5123" y="526868"/>
                  </a:lnTo>
                  <a:lnTo>
                    <a:pt x="5123" y="658246"/>
                  </a:lnTo>
                  <a:lnTo>
                    <a:pt x="5123" y="494020"/>
                  </a:lnTo>
                  <a:lnTo>
                    <a:pt x="5123" y="559716"/>
                  </a:lnTo>
                  <a:lnTo>
                    <a:pt x="5123" y="526868"/>
                  </a:lnTo>
                  <a:lnTo>
                    <a:pt x="5123" y="658246"/>
                  </a:lnTo>
                  <a:lnTo>
                    <a:pt x="6403" y="609638"/>
                  </a:lnTo>
                  <a:lnTo>
                    <a:pt x="6403" y="592551"/>
                  </a:lnTo>
                  <a:lnTo>
                    <a:pt x="6403" y="3028477"/>
                  </a:lnTo>
                  <a:lnTo>
                    <a:pt x="6403" y="3012704"/>
                  </a:lnTo>
                  <a:lnTo>
                    <a:pt x="7684" y="658246"/>
                  </a:lnTo>
                  <a:lnTo>
                    <a:pt x="7684" y="461172"/>
                  </a:lnTo>
                  <a:lnTo>
                    <a:pt x="7684" y="3144082"/>
                  </a:lnTo>
                  <a:lnTo>
                    <a:pt x="7684" y="362628"/>
                  </a:lnTo>
                  <a:lnTo>
                    <a:pt x="7684" y="3358257"/>
                  </a:lnTo>
                  <a:lnTo>
                    <a:pt x="7684" y="229922"/>
                  </a:lnTo>
                  <a:lnTo>
                    <a:pt x="7684" y="3308322"/>
                  </a:lnTo>
                  <a:lnTo>
                    <a:pt x="7684" y="329780"/>
                  </a:lnTo>
                  <a:lnTo>
                    <a:pt x="7684" y="3292562"/>
                  </a:lnTo>
                  <a:lnTo>
                    <a:pt x="7684" y="476932"/>
                  </a:lnTo>
                  <a:lnTo>
                    <a:pt x="7684" y="3045551"/>
                  </a:lnTo>
                </a:path>
              </a:pathLst>
            </a:custGeom>
            <a:ln w="12802">
              <a:solidFill>
                <a:srgbClr val="7FCCFF"/>
              </a:solidFill>
            </a:ln>
          </p:spPr>
          <p:txBody>
            <a:bodyPr wrap="square" lIns="0" tIns="0" rIns="0" bIns="0" rtlCol="0"/>
            <a:lstStyle/>
            <a:p>
              <a:endParaRPr/>
            </a:p>
          </p:txBody>
        </p:sp>
        <p:sp>
          <p:nvSpPr>
            <p:cNvPr id="416" name="object 415"/>
            <p:cNvSpPr/>
            <p:nvPr/>
          </p:nvSpPr>
          <p:spPr>
            <a:xfrm>
              <a:off x="4457801" y="2327064"/>
              <a:ext cx="8659" cy="2789704"/>
            </a:xfrm>
            <a:custGeom>
              <a:avLst/>
              <a:gdLst/>
              <a:ahLst/>
              <a:cxnLst/>
              <a:rect l="l" t="t" r="r" b="b"/>
              <a:pathLst>
                <a:path w="9525" h="3161665">
                  <a:moveTo>
                    <a:pt x="0" y="2831389"/>
                  </a:moveTo>
                  <a:lnTo>
                    <a:pt x="0" y="2962768"/>
                  </a:lnTo>
                  <a:lnTo>
                    <a:pt x="0" y="395476"/>
                  </a:lnTo>
                  <a:lnTo>
                    <a:pt x="1280" y="378388"/>
                  </a:lnTo>
                  <a:lnTo>
                    <a:pt x="1280" y="361314"/>
                  </a:lnTo>
                  <a:lnTo>
                    <a:pt x="3842" y="328466"/>
                  </a:lnTo>
                  <a:lnTo>
                    <a:pt x="3842" y="395476"/>
                  </a:lnTo>
                  <a:lnTo>
                    <a:pt x="3842" y="229922"/>
                  </a:lnTo>
                  <a:lnTo>
                    <a:pt x="3842" y="2897085"/>
                  </a:lnTo>
                  <a:lnTo>
                    <a:pt x="3842" y="32847"/>
                  </a:lnTo>
                  <a:lnTo>
                    <a:pt x="3842" y="2947008"/>
                  </a:lnTo>
                  <a:lnTo>
                    <a:pt x="3842" y="395476"/>
                  </a:lnTo>
                  <a:lnTo>
                    <a:pt x="3842" y="2781467"/>
                  </a:lnTo>
                  <a:lnTo>
                    <a:pt x="3842" y="0"/>
                  </a:lnTo>
                  <a:lnTo>
                    <a:pt x="3842" y="2979856"/>
                  </a:lnTo>
                  <a:lnTo>
                    <a:pt x="3842" y="229922"/>
                  </a:lnTo>
                  <a:lnTo>
                    <a:pt x="3842" y="2831389"/>
                  </a:lnTo>
                  <a:lnTo>
                    <a:pt x="3842" y="98543"/>
                  </a:lnTo>
                  <a:lnTo>
                    <a:pt x="3842" y="2929933"/>
                  </a:lnTo>
                  <a:lnTo>
                    <a:pt x="3842" y="197074"/>
                  </a:lnTo>
                  <a:lnTo>
                    <a:pt x="3842" y="2864237"/>
                  </a:lnTo>
                  <a:lnTo>
                    <a:pt x="3842" y="2781467"/>
                  </a:lnTo>
                  <a:lnTo>
                    <a:pt x="5123" y="247010"/>
                  </a:lnTo>
                  <a:lnTo>
                    <a:pt x="5123" y="328466"/>
                  </a:lnTo>
                  <a:lnTo>
                    <a:pt x="5123" y="262770"/>
                  </a:lnTo>
                  <a:lnTo>
                    <a:pt x="5123" y="2848464"/>
                  </a:lnTo>
                  <a:lnTo>
                    <a:pt x="5123" y="395476"/>
                  </a:lnTo>
                  <a:lnTo>
                    <a:pt x="5123" y="411236"/>
                  </a:lnTo>
                  <a:lnTo>
                    <a:pt x="6403" y="345553"/>
                  </a:lnTo>
                  <a:lnTo>
                    <a:pt x="6403" y="428324"/>
                  </a:lnTo>
                  <a:lnTo>
                    <a:pt x="6403" y="328466"/>
                  </a:lnTo>
                  <a:lnTo>
                    <a:pt x="6403" y="395476"/>
                  </a:lnTo>
                  <a:lnTo>
                    <a:pt x="6403" y="247010"/>
                  </a:lnTo>
                  <a:lnTo>
                    <a:pt x="6403" y="312705"/>
                  </a:lnTo>
                  <a:lnTo>
                    <a:pt x="6403" y="197074"/>
                  </a:lnTo>
                  <a:lnTo>
                    <a:pt x="6403" y="378388"/>
                  </a:lnTo>
                  <a:lnTo>
                    <a:pt x="6403" y="247010"/>
                  </a:lnTo>
                  <a:lnTo>
                    <a:pt x="6403" y="444084"/>
                  </a:lnTo>
                  <a:lnTo>
                    <a:pt x="6403" y="247010"/>
                  </a:lnTo>
                  <a:lnTo>
                    <a:pt x="6403" y="444084"/>
                  </a:lnTo>
                  <a:lnTo>
                    <a:pt x="6403" y="411236"/>
                  </a:lnTo>
                  <a:lnTo>
                    <a:pt x="7684" y="428324"/>
                  </a:lnTo>
                  <a:lnTo>
                    <a:pt x="7684" y="2897085"/>
                  </a:lnTo>
                  <a:lnTo>
                    <a:pt x="8952" y="3012704"/>
                  </a:lnTo>
                  <a:lnTo>
                    <a:pt x="8952" y="2831389"/>
                  </a:lnTo>
                  <a:lnTo>
                    <a:pt x="8952" y="2897085"/>
                  </a:lnTo>
                  <a:lnTo>
                    <a:pt x="8952" y="395476"/>
                  </a:lnTo>
                  <a:lnTo>
                    <a:pt x="8952" y="3012704"/>
                  </a:lnTo>
                  <a:lnTo>
                    <a:pt x="8952" y="361314"/>
                  </a:lnTo>
                  <a:lnTo>
                    <a:pt x="8952" y="3028464"/>
                  </a:lnTo>
                  <a:lnTo>
                    <a:pt x="8952" y="428324"/>
                  </a:lnTo>
                  <a:lnTo>
                    <a:pt x="8952" y="2995616"/>
                  </a:lnTo>
                  <a:lnTo>
                    <a:pt x="8952" y="214162"/>
                  </a:lnTo>
                  <a:lnTo>
                    <a:pt x="8952" y="3078399"/>
                  </a:lnTo>
                  <a:lnTo>
                    <a:pt x="8952" y="2765693"/>
                  </a:lnTo>
                  <a:lnTo>
                    <a:pt x="8952" y="2979856"/>
                  </a:lnTo>
                  <a:lnTo>
                    <a:pt x="8952" y="295618"/>
                  </a:lnTo>
                  <a:lnTo>
                    <a:pt x="8952" y="3161170"/>
                  </a:lnTo>
                </a:path>
              </a:pathLst>
            </a:custGeom>
            <a:ln w="12802">
              <a:solidFill>
                <a:srgbClr val="7FCCFF"/>
              </a:solidFill>
            </a:ln>
          </p:spPr>
          <p:txBody>
            <a:bodyPr wrap="square" lIns="0" tIns="0" rIns="0" bIns="0" rtlCol="0"/>
            <a:lstStyle/>
            <a:p>
              <a:endParaRPr/>
            </a:p>
          </p:txBody>
        </p:sp>
        <p:sp>
          <p:nvSpPr>
            <p:cNvPr id="417" name="object 416"/>
            <p:cNvSpPr/>
            <p:nvPr/>
          </p:nvSpPr>
          <p:spPr>
            <a:xfrm>
              <a:off x="4465940" y="2182148"/>
              <a:ext cx="8659" cy="2934260"/>
            </a:xfrm>
            <a:custGeom>
              <a:avLst/>
              <a:gdLst/>
              <a:ahLst/>
              <a:cxnLst/>
              <a:rect l="l" t="t" r="r" b="b"/>
              <a:pathLst>
                <a:path w="9525" h="3325495">
                  <a:moveTo>
                    <a:pt x="0" y="3325410"/>
                  </a:moveTo>
                  <a:lnTo>
                    <a:pt x="0" y="492705"/>
                  </a:lnTo>
                  <a:lnTo>
                    <a:pt x="0" y="3192703"/>
                  </a:lnTo>
                  <a:lnTo>
                    <a:pt x="0" y="592564"/>
                  </a:lnTo>
                  <a:lnTo>
                    <a:pt x="0" y="3144095"/>
                  </a:lnTo>
                  <a:lnTo>
                    <a:pt x="0" y="3012704"/>
                  </a:lnTo>
                  <a:lnTo>
                    <a:pt x="1293" y="592564"/>
                  </a:lnTo>
                  <a:lnTo>
                    <a:pt x="2561" y="542628"/>
                  </a:lnTo>
                  <a:lnTo>
                    <a:pt x="2561" y="492705"/>
                  </a:lnTo>
                  <a:lnTo>
                    <a:pt x="2561" y="525553"/>
                  </a:lnTo>
                  <a:lnTo>
                    <a:pt x="3842" y="542628"/>
                  </a:lnTo>
                  <a:lnTo>
                    <a:pt x="3842" y="608324"/>
                  </a:lnTo>
                  <a:lnTo>
                    <a:pt x="3842" y="394162"/>
                  </a:lnTo>
                  <a:lnTo>
                    <a:pt x="3842" y="2929933"/>
                  </a:lnTo>
                  <a:lnTo>
                    <a:pt x="3842" y="312705"/>
                  </a:lnTo>
                  <a:lnTo>
                    <a:pt x="3842" y="3028477"/>
                  </a:lnTo>
                  <a:lnTo>
                    <a:pt x="3842" y="279858"/>
                  </a:lnTo>
                  <a:lnTo>
                    <a:pt x="3842" y="3159856"/>
                  </a:lnTo>
                  <a:lnTo>
                    <a:pt x="3842" y="229935"/>
                  </a:lnTo>
                  <a:lnTo>
                    <a:pt x="3842" y="3094173"/>
                  </a:lnTo>
                  <a:lnTo>
                    <a:pt x="3842" y="179999"/>
                  </a:lnTo>
                  <a:lnTo>
                    <a:pt x="3842" y="345553"/>
                  </a:lnTo>
                  <a:lnTo>
                    <a:pt x="5135" y="312705"/>
                  </a:lnTo>
                  <a:lnTo>
                    <a:pt x="5135" y="262783"/>
                  </a:lnTo>
                  <a:lnTo>
                    <a:pt x="5135" y="592564"/>
                  </a:lnTo>
                  <a:lnTo>
                    <a:pt x="5135" y="378401"/>
                  </a:lnTo>
                  <a:lnTo>
                    <a:pt x="5135" y="592564"/>
                  </a:lnTo>
                  <a:lnTo>
                    <a:pt x="5135" y="492705"/>
                  </a:lnTo>
                  <a:lnTo>
                    <a:pt x="5135" y="559716"/>
                  </a:lnTo>
                  <a:lnTo>
                    <a:pt x="6403" y="394162"/>
                  </a:lnTo>
                  <a:lnTo>
                    <a:pt x="6403" y="361314"/>
                  </a:lnTo>
                  <a:lnTo>
                    <a:pt x="6403" y="559716"/>
                  </a:lnTo>
                  <a:lnTo>
                    <a:pt x="6403" y="164239"/>
                  </a:lnTo>
                  <a:lnTo>
                    <a:pt x="6403" y="509793"/>
                  </a:lnTo>
                  <a:lnTo>
                    <a:pt x="6403" y="295618"/>
                  </a:lnTo>
                  <a:lnTo>
                    <a:pt x="6403" y="592564"/>
                  </a:lnTo>
                  <a:lnTo>
                    <a:pt x="6403" y="229935"/>
                  </a:lnTo>
                  <a:lnTo>
                    <a:pt x="6403" y="411249"/>
                  </a:lnTo>
                  <a:lnTo>
                    <a:pt x="6403" y="312705"/>
                  </a:lnTo>
                  <a:lnTo>
                    <a:pt x="6403" y="492705"/>
                  </a:lnTo>
                  <a:lnTo>
                    <a:pt x="7684" y="361314"/>
                  </a:lnTo>
                  <a:lnTo>
                    <a:pt x="7684" y="295618"/>
                  </a:lnTo>
                  <a:lnTo>
                    <a:pt x="7684" y="509793"/>
                  </a:lnTo>
                  <a:lnTo>
                    <a:pt x="7684" y="179999"/>
                  </a:lnTo>
                  <a:lnTo>
                    <a:pt x="7684" y="608324"/>
                  </a:lnTo>
                  <a:lnTo>
                    <a:pt x="7684" y="378401"/>
                  </a:lnTo>
                  <a:lnTo>
                    <a:pt x="7684" y="559716"/>
                  </a:lnTo>
                  <a:lnTo>
                    <a:pt x="7684" y="131391"/>
                  </a:lnTo>
                  <a:lnTo>
                    <a:pt x="7684" y="476945"/>
                  </a:lnTo>
                  <a:lnTo>
                    <a:pt x="8965" y="312705"/>
                  </a:lnTo>
                  <a:lnTo>
                    <a:pt x="8965" y="15773"/>
                  </a:lnTo>
                  <a:lnTo>
                    <a:pt x="8965" y="575476"/>
                  </a:lnTo>
                  <a:lnTo>
                    <a:pt x="8965" y="0"/>
                  </a:lnTo>
                  <a:lnTo>
                    <a:pt x="8965" y="575476"/>
                  </a:lnTo>
                  <a:lnTo>
                    <a:pt x="8965" y="65695"/>
                  </a:lnTo>
                  <a:lnTo>
                    <a:pt x="8965" y="2945706"/>
                  </a:lnTo>
                  <a:lnTo>
                    <a:pt x="8965" y="295618"/>
                  </a:lnTo>
                  <a:lnTo>
                    <a:pt x="8965" y="2995629"/>
                  </a:lnTo>
                  <a:lnTo>
                    <a:pt x="8965" y="394162"/>
                  </a:lnTo>
                </a:path>
              </a:pathLst>
            </a:custGeom>
            <a:ln w="12802">
              <a:solidFill>
                <a:srgbClr val="7FCCFF"/>
              </a:solidFill>
            </a:ln>
          </p:spPr>
          <p:txBody>
            <a:bodyPr wrap="square" lIns="0" tIns="0" rIns="0" bIns="0" rtlCol="0"/>
            <a:lstStyle/>
            <a:p>
              <a:endParaRPr/>
            </a:p>
          </p:txBody>
        </p:sp>
        <p:sp>
          <p:nvSpPr>
            <p:cNvPr id="418" name="object 417"/>
            <p:cNvSpPr/>
            <p:nvPr/>
          </p:nvSpPr>
          <p:spPr>
            <a:xfrm>
              <a:off x="4474091" y="2051160"/>
              <a:ext cx="8659" cy="3065369"/>
            </a:xfrm>
            <a:custGeom>
              <a:avLst/>
              <a:gdLst/>
              <a:ahLst/>
              <a:cxnLst/>
              <a:rect l="l" t="t" r="r" b="b"/>
              <a:pathLst>
                <a:path w="9525" h="3474085">
                  <a:moveTo>
                    <a:pt x="0" y="542615"/>
                  </a:moveTo>
                  <a:lnTo>
                    <a:pt x="0" y="756777"/>
                  </a:lnTo>
                  <a:lnTo>
                    <a:pt x="1280" y="708169"/>
                  </a:lnTo>
                  <a:lnTo>
                    <a:pt x="1280" y="608311"/>
                  </a:lnTo>
                  <a:lnTo>
                    <a:pt x="1280" y="708169"/>
                  </a:lnTo>
                  <a:lnTo>
                    <a:pt x="1280" y="328453"/>
                  </a:lnTo>
                  <a:lnTo>
                    <a:pt x="1280" y="476919"/>
                  </a:lnTo>
                  <a:lnTo>
                    <a:pt x="2561" y="461159"/>
                  </a:lnTo>
                  <a:lnTo>
                    <a:pt x="2561" y="262770"/>
                  </a:lnTo>
                  <a:lnTo>
                    <a:pt x="2561" y="741017"/>
                  </a:lnTo>
                  <a:lnTo>
                    <a:pt x="2561" y="197074"/>
                  </a:lnTo>
                  <a:lnTo>
                    <a:pt x="2561" y="756777"/>
                  </a:lnTo>
                  <a:lnTo>
                    <a:pt x="2561" y="15760"/>
                  </a:lnTo>
                  <a:lnTo>
                    <a:pt x="2561" y="756777"/>
                  </a:lnTo>
                  <a:lnTo>
                    <a:pt x="2561" y="0"/>
                  </a:lnTo>
                  <a:lnTo>
                    <a:pt x="2561" y="394149"/>
                  </a:lnTo>
                  <a:lnTo>
                    <a:pt x="2561" y="229922"/>
                  </a:lnTo>
                  <a:lnTo>
                    <a:pt x="2561" y="641159"/>
                  </a:lnTo>
                  <a:lnTo>
                    <a:pt x="2561" y="476919"/>
                  </a:lnTo>
                  <a:lnTo>
                    <a:pt x="2561" y="708169"/>
                  </a:lnTo>
                  <a:lnTo>
                    <a:pt x="3842" y="708169"/>
                  </a:lnTo>
                  <a:lnTo>
                    <a:pt x="3842" y="641159"/>
                  </a:lnTo>
                  <a:lnTo>
                    <a:pt x="3842" y="708169"/>
                  </a:lnTo>
                  <a:lnTo>
                    <a:pt x="3842" y="428311"/>
                  </a:lnTo>
                  <a:lnTo>
                    <a:pt x="3842" y="756777"/>
                  </a:lnTo>
                  <a:lnTo>
                    <a:pt x="3842" y="214149"/>
                  </a:lnTo>
                  <a:lnTo>
                    <a:pt x="3842" y="444071"/>
                  </a:lnTo>
                  <a:lnTo>
                    <a:pt x="3842" y="345540"/>
                  </a:lnTo>
                  <a:lnTo>
                    <a:pt x="3842" y="542615"/>
                  </a:lnTo>
                  <a:lnTo>
                    <a:pt x="3842" y="444071"/>
                  </a:lnTo>
                  <a:lnTo>
                    <a:pt x="3842" y="3078387"/>
                  </a:lnTo>
                  <a:lnTo>
                    <a:pt x="3842" y="542615"/>
                  </a:lnTo>
                  <a:lnTo>
                    <a:pt x="3842" y="3226853"/>
                  </a:lnTo>
                  <a:lnTo>
                    <a:pt x="3842" y="641159"/>
                  </a:lnTo>
                  <a:lnTo>
                    <a:pt x="3842" y="3176930"/>
                  </a:lnTo>
                  <a:lnTo>
                    <a:pt x="3842" y="756777"/>
                  </a:lnTo>
                  <a:lnTo>
                    <a:pt x="5123" y="708169"/>
                  </a:lnTo>
                  <a:lnTo>
                    <a:pt x="6403" y="3111234"/>
                  </a:lnTo>
                  <a:lnTo>
                    <a:pt x="6403" y="3078387"/>
                  </a:lnTo>
                  <a:lnTo>
                    <a:pt x="6403" y="3308309"/>
                  </a:lnTo>
                  <a:lnTo>
                    <a:pt x="6403" y="592551"/>
                  </a:lnTo>
                  <a:lnTo>
                    <a:pt x="6403" y="3292549"/>
                  </a:lnTo>
                  <a:lnTo>
                    <a:pt x="6403" y="509767"/>
                  </a:lnTo>
                  <a:lnTo>
                    <a:pt x="6403" y="3391092"/>
                  </a:lnTo>
                  <a:lnTo>
                    <a:pt x="6403" y="3111234"/>
                  </a:lnTo>
                  <a:lnTo>
                    <a:pt x="6403" y="3473863"/>
                  </a:lnTo>
                  <a:lnTo>
                    <a:pt x="6403" y="658246"/>
                  </a:lnTo>
                  <a:lnTo>
                    <a:pt x="6403" y="3406853"/>
                  </a:lnTo>
                  <a:lnTo>
                    <a:pt x="6403" y="3242626"/>
                  </a:lnTo>
                  <a:lnTo>
                    <a:pt x="7684" y="3176930"/>
                  </a:lnTo>
                  <a:lnTo>
                    <a:pt x="7684" y="3275461"/>
                  </a:lnTo>
                  <a:lnTo>
                    <a:pt x="7684" y="3111234"/>
                  </a:lnTo>
                  <a:lnTo>
                    <a:pt x="7684" y="3127008"/>
                  </a:lnTo>
                  <a:lnTo>
                    <a:pt x="7684" y="691081"/>
                  </a:lnTo>
                  <a:lnTo>
                    <a:pt x="7684" y="3275461"/>
                  </a:lnTo>
                  <a:lnTo>
                    <a:pt x="8965" y="3259701"/>
                  </a:lnTo>
                  <a:lnTo>
                    <a:pt x="8965" y="723929"/>
                  </a:lnTo>
                  <a:lnTo>
                    <a:pt x="8965" y="3242626"/>
                  </a:lnTo>
                  <a:lnTo>
                    <a:pt x="8965" y="575463"/>
                  </a:lnTo>
                </a:path>
              </a:pathLst>
            </a:custGeom>
            <a:ln w="12802">
              <a:solidFill>
                <a:srgbClr val="7FCCFF"/>
              </a:solidFill>
            </a:ln>
          </p:spPr>
          <p:txBody>
            <a:bodyPr wrap="square" lIns="0" tIns="0" rIns="0" bIns="0" rtlCol="0"/>
            <a:lstStyle/>
            <a:p>
              <a:endParaRPr/>
            </a:p>
          </p:txBody>
        </p:sp>
        <p:sp>
          <p:nvSpPr>
            <p:cNvPr id="419" name="object 418"/>
            <p:cNvSpPr/>
            <p:nvPr/>
          </p:nvSpPr>
          <p:spPr>
            <a:xfrm>
              <a:off x="4482239" y="2298080"/>
              <a:ext cx="9814" cy="2745441"/>
            </a:xfrm>
            <a:custGeom>
              <a:avLst/>
              <a:gdLst/>
              <a:ahLst/>
              <a:cxnLst/>
              <a:rect l="l" t="t" r="r" b="b"/>
              <a:pathLst>
                <a:path w="10795" h="3111500">
                  <a:moveTo>
                    <a:pt x="0" y="295618"/>
                  </a:moveTo>
                  <a:lnTo>
                    <a:pt x="0" y="2814315"/>
                  </a:lnTo>
                  <a:lnTo>
                    <a:pt x="0" y="361314"/>
                  </a:lnTo>
                  <a:lnTo>
                    <a:pt x="0" y="444084"/>
                  </a:lnTo>
                  <a:lnTo>
                    <a:pt x="0" y="295618"/>
                  </a:lnTo>
                  <a:lnTo>
                    <a:pt x="1280" y="444084"/>
                  </a:lnTo>
                  <a:lnTo>
                    <a:pt x="1280" y="295618"/>
                  </a:lnTo>
                  <a:lnTo>
                    <a:pt x="1280" y="378401"/>
                  </a:lnTo>
                  <a:lnTo>
                    <a:pt x="1280" y="98543"/>
                  </a:lnTo>
                  <a:lnTo>
                    <a:pt x="1280" y="361314"/>
                  </a:lnTo>
                  <a:lnTo>
                    <a:pt x="1280" y="32847"/>
                  </a:lnTo>
                  <a:lnTo>
                    <a:pt x="2561" y="361314"/>
                  </a:lnTo>
                  <a:lnTo>
                    <a:pt x="2561" y="2881312"/>
                  </a:lnTo>
                  <a:lnTo>
                    <a:pt x="2561" y="32847"/>
                  </a:lnTo>
                  <a:lnTo>
                    <a:pt x="2561" y="2995616"/>
                  </a:lnTo>
                  <a:lnTo>
                    <a:pt x="2561" y="2814315"/>
                  </a:lnTo>
                  <a:lnTo>
                    <a:pt x="2561" y="2831389"/>
                  </a:lnTo>
                  <a:lnTo>
                    <a:pt x="2561" y="0"/>
                  </a:lnTo>
                  <a:lnTo>
                    <a:pt x="2561" y="3045551"/>
                  </a:lnTo>
                  <a:lnTo>
                    <a:pt x="2561" y="131391"/>
                  </a:lnTo>
                  <a:lnTo>
                    <a:pt x="2561" y="2995616"/>
                  </a:lnTo>
                  <a:lnTo>
                    <a:pt x="2561" y="295618"/>
                  </a:lnTo>
                  <a:lnTo>
                    <a:pt x="3842" y="411236"/>
                  </a:lnTo>
                  <a:lnTo>
                    <a:pt x="3842" y="444084"/>
                  </a:lnTo>
                  <a:lnTo>
                    <a:pt x="3842" y="378401"/>
                  </a:lnTo>
                  <a:lnTo>
                    <a:pt x="3842" y="476932"/>
                  </a:lnTo>
                  <a:lnTo>
                    <a:pt x="3842" y="312705"/>
                  </a:lnTo>
                  <a:lnTo>
                    <a:pt x="3842" y="461172"/>
                  </a:lnTo>
                  <a:lnTo>
                    <a:pt x="3842" y="197074"/>
                  </a:lnTo>
                  <a:lnTo>
                    <a:pt x="3842" y="411236"/>
                  </a:lnTo>
                  <a:lnTo>
                    <a:pt x="3842" y="131391"/>
                  </a:lnTo>
                  <a:lnTo>
                    <a:pt x="3842" y="394162"/>
                  </a:lnTo>
                  <a:lnTo>
                    <a:pt x="3842" y="328466"/>
                  </a:lnTo>
                  <a:lnTo>
                    <a:pt x="5123" y="312705"/>
                  </a:lnTo>
                  <a:lnTo>
                    <a:pt x="5123" y="295618"/>
                  </a:lnTo>
                  <a:lnTo>
                    <a:pt x="6403" y="361314"/>
                  </a:lnTo>
                  <a:lnTo>
                    <a:pt x="6403" y="262770"/>
                  </a:lnTo>
                  <a:lnTo>
                    <a:pt x="6403" y="2881312"/>
                  </a:lnTo>
                  <a:lnTo>
                    <a:pt x="6403" y="32847"/>
                  </a:lnTo>
                  <a:lnTo>
                    <a:pt x="6403" y="2947008"/>
                  </a:lnTo>
                  <a:lnTo>
                    <a:pt x="6403" y="2814315"/>
                  </a:lnTo>
                  <a:lnTo>
                    <a:pt x="6403" y="2897085"/>
                  </a:lnTo>
                  <a:lnTo>
                    <a:pt x="6403" y="65695"/>
                  </a:lnTo>
                  <a:lnTo>
                    <a:pt x="6403" y="3061312"/>
                  </a:lnTo>
                  <a:lnTo>
                    <a:pt x="6403" y="345553"/>
                  </a:lnTo>
                  <a:lnTo>
                    <a:pt x="6403" y="2914160"/>
                  </a:lnTo>
                  <a:lnTo>
                    <a:pt x="6403" y="164226"/>
                  </a:lnTo>
                  <a:lnTo>
                    <a:pt x="6403" y="3094160"/>
                  </a:lnTo>
                  <a:lnTo>
                    <a:pt x="6403" y="345553"/>
                  </a:lnTo>
                  <a:lnTo>
                    <a:pt x="6403" y="3045551"/>
                  </a:lnTo>
                  <a:lnTo>
                    <a:pt x="6403" y="444084"/>
                  </a:lnTo>
                  <a:lnTo>
                    <a:pt x="6403" y="3078399"/>
                  </a:lnTo>
                  <a:lnTo>
                    <a:pt x="6403" y="262770"/>
                  </a:lnTo>
                  <a:lnTo>
                    <a:pt x="6403" y="2979856"/>
                  </a:lnTo>
                  <a:lnTo>
                    <a:pt x="6403" y="2814315"/>
                  </a:lnTo>
                  <a:lnTo>
                    <a:pt x="6403" y="2847162"/>
                  </a:lnTo>
                  <a:lnTo>
                    <a:pt x="7684" y="378401"/>
                  </a:lnTo>
                  <a:lnTo>
                    <a:pt x="7684" y="2995616"/>
                  </a:lnTo>
                  <a:lnTo>
                    <a:pt x="7684" y="444084"/>
                  </a:lnTo>
                  <a:lnTo>
                    <a:pt x="10246" y="2814315"/>
                  </a:lnTo>
                  <a:lnTo>
                    <a:pt x="10246" y="3111247"/>
                  </a:lnTo>
                  <a:lnTo>
                    <a:pt x="10246" y="2814315"/>
                  </a:lnTo>
                  <a:lnTo>
                    <a:pt x="10246" y="2929933"/>
                  </a:lnTo>
                </a:path>
              </a:pathLst>
            </a:custGeom>
            <a:ln w="12802">
              <a:solidFill>
                <a:srgbClr val="7FCCFF"/>
              </a:solidFill>
            </a:ln>
          </p:spPr>
          <p:txBody>
            <a:bodyPr wrap="square" lIns="0" tIns="0" rIns="0" bIns="0" rtlCol="0"/>
            <a:lstStyle/>
            <a:p>
              <a:endParaRPr/>
            </a:p>
          </p:txBody>
        </p:sp>
        <p:sp>
          <p:nvSpPr>
            <p:cNvPr id="420" name="object 419"/>
            <p:cNvSpPr/>
            <p:nvPr/>
          </p:nvSpPr>
          <p:spPr>
            <a:xfrm>
              <a:off x="4491555" y="2240113"/>
              <a:ext cx="9814" cy="2948268"/>
            </a:xfrm>
            <a:custGeom>
              <a:avLst/>
              <a:gdLst/>
              <a:ahLst/>
              <a:cxnLst/>
              <a:rect l="l" t="t" r="r" b="b"/>
              <a:pathLst>
                <a:path w="10795" h="3341370">
                  <a:moveTo>
                    <a:pt x="0" y="2995629"/>
                  </a:moveTo>
                  <a:lnTo>
                    <a:pt x="0" y="3061312"/>
                  </a:lnTo>
                  <a:lnTo>
                    <a:pt x="0" y="2897085"/>
                  </a:lnTo>
                  <a:lnTo>
                    <a:pt x="0" y="3242639"/>
                  </a:lnTo>
                  <a:lnTo>
                    <a:pt x="0" y="3127008"/>
                  </a:lnTo>
                  <a:lnTo>
                    <a:pt x="0" y="3192703"/>
                  </a:lnTo>
                  <a:lnTo>
                    <a:pt x="0" y="2897085"/>
                  </a:lnTo>
                  <a:lnTo>
                    <a:pt x="1280" y="526868"/>
                  </a:lnTo>
                  <a:lnTo>
                    <a:pt x="1280" y="3259714"/>
                  </a:lnTo>
                  <a:lnTo>
                    <a:pt x="1280" y="378401"/>
                  </a:lnTo>
                  <a:lnTo>
                    <a:pt x="1280" y="3341170"/>
                  </a:lnTo>
                  <a:lnTo>
                    <a:pt x="1280" y="2979856"/>
                  </a:lnTo>
                  <a:lnTo>
                    <a:pt x="1280" y="3127008"/>
                  </a:lnTo>
                  <a:lnTo>
                    <a:pt x="1280" y="229935"/>
                  </a:lnTo>
                  <a:lnTo>
                    <a:pt x="1280" y="3209791"/>
                  </a:lnTo>
                  <a:lnTo>
                    <a:pt x="1280" y="2864237"/>
                  </a:lnTo>
                  <a:lnTo>
                    <a:pt x="1280" y="3028477"/>
                  </a:lnTo>
                  <a:lnTo>
                    <a:pt x="1280" y="262770"/>
                  </a:lnTo>
                  <a:lnTo>
                    <a:pt x="1280" y="3176943"/>
                  </a:lnTo>
                  <a:lnTo>
                    <a:pt x="1280" y="328466"/>
                  </a:lnTo>
                  <a:lnTo>
                    <a:pt x="1280" y="3028477"/>
                  </a:lnTo>
                  <a:lnTo>
                    <a:pt x="1280" y="476932"/>
                  </a:lnTo>
                  <a:lnTo>
                    <a:pt x="1280" y="2929933"/>
                  </a:lnTo>
                  <a:lnTo>
                    <a:pt x="3842" y="2864237"/>
                  </a:lnTo>
                  <a:lnTo>
                    <a:pt x="5110" y="2947008"/>
                  </a:lnTo>
                  <a:lnTo>
                    <a:pt x="5110" y="3094160"/>
                  </a:lnTo>
                  <a:lnTo>
                    <a:pt x="5110" y="2947008"/>
                  </a:lnTo>
                  <a:lnTo>
                    <a:pt x="5110" y="2962781"/>
                  </a:lnTo>
                  <a:lnTo>
                    <a:pt x="5110" y="2929933"/>
                  </a:lnTo>
                  <a:lnTo>
                    <a:pt x="5110" y="3012704"/>
                  </a:lnTo>
                  <a:lnTo>
                    <a:pt x="5110" y="279858"/>
                  </a:lnTo>
                  <a:lnTo>
                    <a:pt x="5110" y="3061312"/>
                  </a:lnTo>
                  <a:lnTo>
                    <a:pt x="5110" y="164239"/>
                  </a:lnTo>
                  <a:lnTo>
                    <a:pt x="5110" y="3127008"/>
                  </a:lnTo>
                  <a:lnTo>
                    <a:pt x="5110" y="0"/>
                  </a:lnTo>
                  <a:lnTo>
                    <a:pt x="5110" y="3094160"/>
                  </a:lnTo>
                  <a:lnTo>
                    <a:pt x="5110" y="48621"/>
                  </a:lnTo>
                  <a:lnTo>
                    <a:pt x="5110" y="3061312"/>
                  </a:lnTo>
                  <a:lnTo>
                    <a:pt x="5110" y="197087"/>
                  </a:lnTo>
                  <a:lnTo>
                    <a:pt x="5110" y="2995629"/>
                  </a:lnTo>
                  <a:lnTo>
                    <a:pt x="5110" y="2912858"/>
                  </a:lnTo>
                  <a:lnTo>
                    <a:pt x="6391" y="394162"/>
                  </a:lnTo>
                  <a:lnTo>
                    <a:pt x="6391" y="2912858"/>
                  </a:lnTo>
                  <a:lnTo>
                    <a:pt x="6391" y="526868"/>
                  </a:lnTo>
                  <a:lnTo>
                    <a:pt x="7672" y="2880010"/>
                  </a:lnTo>
                  <a:lnTo>
                    <a:pt x="7672" y="2995629"/>
                  </a:lnTo>
                  <a:lnTo>
                    <a:pt x="7672" y="2864237"/>
                  </a:lnTo>
                  <a:lnTo>
                    <a:pt x="8952" y="526868"/>
                  </a:lnTo>
                  <a:lnTo>
                    <a:pt x="8952" y="262770"/>
                  </a:lnTo>
                  <a:lnTo>
                    <a:pt x="8952" y="2912858"/>
                  </a:lnTo>
                  <a:lnTo>
                    <a:pt x="8952" y="262770"/>
                  </a:lnTo>
                  <a:lnTo>
                    <a:pt x="8952" y="459857"/>
                  </a:lnTo>
                  <a:lnTo>
                    <a:pt x="10233" y="3111247"/>
                  </a:lnTo>
                  <a:lnTo>
                    <a:pt x="10233" y="131391"/>
                  </a:lnTo>
                  <a:lnTo>
                    <a:pt x="10233" y="2962781"/>
                  </a:lnTo>
                </a:path>
              </a:pathLst>
            </a:custGeom>
            <a:ln w="12802">
              <a:solidFill>
                <a:srgbClr val="7FCCFF"/>
              </a:solidFill>
            </a:ln>
          </p:spPr>
          <p:txBody>
            <a:bodyPr wrap="square" lIns="0" tIns="0" rIns="0" bIns="0" rtlCol="0"/>
            <a:lstStyle/>
            <a:p>
              <a:endParaRPr/>
            </a:p>
          </p:txBody>
        </p:sp>
        <p:sp>
          <p:nvSpPr>
            <p:cNvPr id="421" name="object 420"/>
            <p:cNvSpPr/>
            <p:nvPr/>
          </p:nvSpPr>
          <p:spPr>
            <a:xfrm>
              <a:off x="4500859" y="2298080"/>
              <a:ext cx="8659" cy="2745441"/>
            </a:xfrm>
            <a:custGeom>
              <a:avLst/>
              <a:gdLst/>
              <a:ahLst/>
              <a:cxnLst/>
              <a:rect l="l" t="t" r="r" b="b"/>
              <a:pathLst>
                <a:path w="9525" h="3111500">
                  <a:moveTo>
                    <a:pt x="0" y="2897085"/>
                  </a:moveTo>
                  <a:lnTo>
                    <a:pt x="0" y="3094160"/>
                  </a:lnTo>
                  <a:lnTo>
                    <a:pt x="0" y="181314"/>
                  </a:lnTo>
                  <a:lnTo>
                    <a:pt x="0" y="3111247"/>
                  </a:lnTo>
                  <a:lnTo>
                    <a:pt x="0" y="229922"/>
                  </a:lnTo>
                  <a:lnTo>
                    <a:pt x="0" y="2881312"/>
                  </a:lnTo>
                  <a:lnTo>
                    <a:pt x="0" y="197074"/>
                  </a:lnTo>
                  <a:lnTo>
                    <a:pt x="0" y="361314"/>
                  </a:lnTo>
                  <a:lnTo>
                    <a:pt x="1280" y="411236"/>
                  </a:lnTo>
                  <a:lnTo>
                    <a:pt x="1280" y="262770"/>
                  </a:lnTo>
                  <a:lnTo>
                    <a:pt x="1280" y="312705"/>
                  </a:lnTo>
                  <a:lnTo>
                    <a:pt x="2561" y="378401"/>
                  </a:lnTo>
                  <a:lnTo>
                    <a:pt x="2561" y="295618"/>
                  </a:lnTo>
                  <a:lnTo>
                    <a:pt x="2561" y="2897085"/>
                  </a:lnTo>
                  <a:lnTo>
                    <a:pt x="2561" y="312705"/>
                  </a:lnTo>
                  <a:lnTo>
                    <a:pt x="2561" y="2929933"/>
                  </a:lnTo>
                  <a:lnTo>
                    <a:pt x="2561" y="378401"/>
                  </a:lnTo>
                  <a:lnTo>
                    <a:pt x="2561" y="2929933"/>
                  </a:lnTo>
                  <a:lnTo>
                    <a:pt x="2561" y="2881312"/>
                  </a:lnTo>
                  <a:lnTo>
                    <a:pt x="2561" y="2947008"/>
                  </a:lnTo>
                  <a:lnTo>
                    <a:pt x="2561" y="2798541"/>
                  </a:lnTo>
                  <a:lnTo>
                    <a:pt x="3842" y="2831389"/>
                  </a:lnTo>
                  <a:lnTo>
                    <a:pt x="3842" y="2897085"/>
                  </a:lnTo>
                  <a:lnTo>
                    <a:pt x="3842" y="394162"/>
                  </a:lnTo>
                  <a:lnTo>
                    <a:pt x="3842" y="2897085"/>
                  </a:lnTo>
                  <a:lnTo>
                    <a:pt x="3842" y="247010"/>
                  </a:lnTo>
                  <a:lnTo>
                    <a:pt x="3842" y="2881312"/>
                  </a:lnTo>
                  <a:lnTo>
                    <a:pt x="3842" y="148466"/>
                  </a:lnTo>
                  <a:lnTo>
                    <a:pt x="3842" y="2897085"/>
                  </a:lnTo>
                  <a:lnTo>
                    <a:pt x="3842" y="148466"/>
                  </a:lnTo>
                  <a:lnTo>
                    <a:pt x="3842" y="2831389"/>
                  </a:lnTo>
                  <a:lnTo>
                    <a:pt x="3842" y="164226"/>
                  </a:lnTo>
                  <a:lnTo>
                    <a:pt x="3842" y="378401"/>
                  </a:lnTo>
                  <a:lnTo>
                    <a:pt x="3842" y="98543"/>
                  </a:lnTo>
                  <a:lnTo>
                    <a:pt x="3842" y="428324"/>
                  </a:lnTo>
                  <a:lnTo>
                    <a:pt x="5123" y="312705"/>
                  </a:lnTo>
                  <a:lnTo>
                    <a:pt x="5123" y="247010"/>
                  </a:lnTo>
                  <a:lnTo>
                    <a:pt x="5123" y="361314"/>
                  </a:lnTo>
                  <a:lnTo>
                    <a:pt x="6403" y="361314"/>
                  </a:lnTo>
                  <a:lnTo>
                    <a:pt x="6403" y="444084"/>
                  </a:lnTo>
                  <a:lnTo>
                    <a:pt x="6403" y="262770"/>
                  </a:lnTo>
                  <a:lnTo>
                    <a:pt x="6403" y="2814315"/>
                  </a:lnTo>
                  <a:lnTo>
                    <a:pt x="6403" y="148466"/>
                  </a:lnTo>
                  <a:lnTo>
                    <a:pt x="6403" y="461172"/>
                  </a:lnTo>
                  <a:lnTo>
                    <a:pt x="6403" y="65695"/>
                  </a:lnTo>
                  <a:lnTo>
                    <a:pt x="6403" y="2831389"/>
                  </a:lnTo>
                  <a:lnTo>
                    <a:pt x="6403" y="81456"/>
                  </a:lnTo>
                  <a:lnTo>
                    <a:pt x="6403" y="2897085"/>
                  </a:lnTo>
                  <a:lnTo>
                    <a:pt x="6403" y="262770"/>
                  </a:lnTo>
                  <a:lnTo>
                    <a:pt x="6403" y="2814315"/>
                  </a:lnTo>
                  <a:lnTo>
                    <a:pt x="6403" y="361314"/>
                  </a:lnTo>
                  <a:lnTo>
                    <a:pt x="7684" y="444084"/>
                  </a:lnTo>
                  <a:lnTo>
                    <a:pt x="7684" y="295618"/>
                  </a:lnTo>
                  <a:lnTo>
                    <a:pt x="7684" y="345553"/>
                  </a:lnTo>
                  <a:lnTo>
                    <a:pt x="8965" y="197074"/>
                  </a:lnTo>
                  <a:lnTo>
                    <a:pt x="8965" y="65695"/>
                  </a:lnTo>
                  <a:lnTo>
                    <a:pt x="8965" y="378401"/>
                  </a:lnTo>
                  <a:lnTo>
                    <a:pt x="8965" y="0"/>
                  </a:lnTo>
                  <a:lnTo>
                    <a:pt x="8965" y="345553"/>
                  </a:lnTo>
                  <a:lnTo>
                    <a:pt x="8965" y="114304"/>
                  </a:lnTo>
                  <a:lnTo>
                    <a:pt x="8965" y="131391"/>
                  </a:lnTo>
                </a:path>
              </a:pathLst>
            </a:custGeom>
            <a:ln w="12802">
              <a:solidFill>
                <a:srgbClr val="7FCCFF"/>
              </a:solidFill>
            </a:ln>
          </p:spPr>
          <p:txBody>
            <a:bodyPr wrap="square" lIns="0" tIns="0" rIns="0" bIns="0" rtlCol="0"/>
            <a:lstStyle/>
            <a:p>
              <a:endParaRPr/>
            </a:p>
          </p:txBody>
        </p:sp>
        <p:sp>
          <p:nvSpPr>
            <p:cNvPr id="422" name="object 421"/>
            <p:cNvSpPr/>
            <p:nvPr/>
          </p:nvSpPr>
          <p:spPr>
            <a:xfrm>
              <a:off x="4509009" y="2311986"/>
              <a:ext cx="10968" cy="2702859"/>
            </a:xfrm>
            <a:custGeom>
              <a:avLst/>
              <a:gdLst/>
              <a:ahLst/>
              <a:cxnLst/>
              <a:rect l="l" t="t" r="r" b="b"/>
              <a:pathLst>
                <a:path w="12064" h="3063240">
                  <a:moveTo>
                    <a:pt x="0" y="115631"/>
                  </a:moveTo>
                  <a:lnTo>
                    <a:pt x="0" y="115631"/>
                  </a:lnTo>
                  <a:lnTo>
                    <a:pt x="0" y="264097"/>
                  </a:lnTo>
                  <a:lnTo>
                    <a:pt x="0" y="198401"/>
                  </a:lnTo>
                  <a:lnTo>
                    <a:pt x="0" y="329793"/>
                  </a:lnTo>
                  <a:lnTo>
                    <a:pt x="0" y="296945"/>
                  </a:lnTo>
                  <a:lnTo>
                    <a:pt x="0" y="412564"/>
                  </a:lnTo>
                  <a:lnTo>
                    <a:pt x="1280" y="329793"/>
                  </a:lnTo>
                  <a:lnTo>
                    <a:pt x="1280" y="296945"/>
                  </a:lnTo>
                  <a:lnTo>
                    <a:pt x="1280" y="2815629"/>
                  </a:lnTo>
                  <a:lnTo>
                    <a:pt x="1280" y="181314"/>
                  </a:lnTo>
                  <a:lnTo>
                    <a:pt x="1280" y="2979856"/>
                  </a:lnTo>
                  <a:lnTo>
                    <a:pt x="2561" y="2782781"/>
                  </a:lnTo>
                  <a:lnTo>
                    <a:pt x="2561" y="148479"/>
                  </a:lnTo>
                  <a:lnTo>
                    <a:pt x="2561" y="3062639"/>
                  </a:lnTo>
                  <a:lnTo>
                    <a:pt x="2561" y="181314"/>
                  </a:lnTo>
                  <a:lnTo>
                    <a:pt x="2561" y="2947021"/>
                  </a:lnTo>
                  <a:lnTo>
                    <a:pt x="2561" y="362641"/>
                  </a:lnTo>
                  <a:lnTo>
                    <a:pt x="2561" y="412564"/>
                  </a:lnTo>
                  <a:lnTo>
                    <a:pt x="2561" y="279858"/>
                  </a:lnTo>
                  <a:lnTo>
                    <a:pt x="2561" y="2815629"/>
                  </a:lnTo>
                  <a:lnTo>
                    <a:pt x="2561" y="445412"/>
                  </a:lnTo>
                  <a:lnTo>
                    <a:pt x="2561" y="461172"/>
                  </a:lnTo>
                  <a:lnTo>
                    <a:pt x="2561" y="312705"/>
                  </a:lnTo>
                  <a:lnTo>
                    <a:pt x="2561" y="362641"/>
                  </a:lnTo>
                  <a:lnTo>
                    <a:pt x="2561" y="329793"/>
                  </a:lnTo>
                  <a:lnTo>
                    <a:pt x="2561" y="395476"/>
                  </a:lnTo>
                  <a:lnTo>
                    <a:pt x="6403" y="428324"/>
                  </a:lnTo>
                  <a:lnTo>
                    <a:pt x="6403" y="296945"/>
                  </a:lnTo>
                  <a:lnTo>
                    <a:pt x="6403" y="395476"/>
                  </a:lnTo>
                  <a:lnTo>
                    <a:pt x="6403" y="165554"/>
                  </a:lnTo>
                  <a:lnTo>
                    <a:pt x="6403" y="428324"/>
                  </a:lnTo>
                  <a:lnTo>
                    <a:pt x="6403" y="0"/>
                  </a:lnTo>
                  <a:lnTo>
                    <a:pt x="6403" y="362641"/>
                  </a:lnTo>
                  <a:lnTo>
                    <a:pt x="6403" y="181314"/>
                  </a:lnTo>
                  <a:lnTo>
                    <a:pt x="6403" y="412564"/>
                  </a:lnTo>
                  <a:lnTo>
                    <a:pt x="6403" y="65695"/>
                  </a:lnTo>
                  <a:lnTo>
                    <a:pt x="6403" y="2815629"/>
                  </a:lnTo>
                  <a:lnTo>
                    <a:pt x="6403" y="181314"/>
                  </a:lnTo>
                  <a:lnTo>
                    <a:pt x="6403" y="2815629"/>
                  </a:lnTo>
                  <a:lnTo>
                    <a:pt x="6403" y="214162"/>
                  </a:lnTo>
                  <a:lnTo>
                    <a:pt x="6403" y="2798554"/>
                  </a:lnTo>
                  <a:lnTo>
                    <a:pt x="6403" y="49935"/>
                  </a:lnTo>
                  <a:lnTo>
                    <a:pt x="6403" y="2815629"/>
                  </a:lnTo>
                  <a:lnTo>
                    <a:pt x="6403" y="412564"/>
                  </a:lnTo>
                  <a:lnTo>
                    <a:pt x="6403" y="428324"/>
                  </a:lnTo>
                  <a:lnTo>
                    <a:pt x="6403" y="82783"/>
                  </a:lnTo>
                  <a:lnTo>
                    <a:pt x="6403" y="2782781"/>
                  </a:lnTo>
                  <a:lnTo>
                    <a:pt x="6403" y="279858"/>
                  </a:lnTo>
                  <a:lnTo>
                    <a:pt x="7684" y="395476"/>
                  </a:lnTo>
                  <a:lnTo>
                    <a:pt x="7684" y="412564"/>
                  </a:lnTo>
                  <a:lnTo>
                    <a:pt x="7684" y="395476"/>
                  </a:lnTo>
                  <a:lnTo>
                    <a:pt x="7684" y="461172"/>
                  </a:lnTo>
                  <a:lnTo>
                    <a:pt x="7684" y="445412"/>
                  </a:lnTo>
                  <a:lnTo>
                    <a:pt x="8965" y="412564"/>
                  </a:lnTo>
                  <a:lnTo>
                    <a:pt x="8965" y="312705"/>
                  </a:lnTo>
                  <a:lnTo>
                    <a:pt x="8965" y="395476"/>
                  </a:lnTo>
                  <a:lnTo>
                    <a:pt x="8965" y="345553"/>
                  </a:lnTo>
                  <a:lnTo>
                    <a:pt x="8965" y="461172"/>
                  </a:lnTo>
                  <a:lnTo>
                    <a:pt x="10246" y="412564"/>
                  </a:lnTo>
                  <a:lnTo>
                    <a:pt x="10246" y="378401"/>
                  </a:lnTo>
                  <a:lnTo>
                    <a:pt x="10246" y="2815629"/>
                  </a:lnTo>
                  <a:lnTo>
                    <a:pt x="10246" y="247010"/>
                  </a:lnTo>
                  <a:lnTo>
                    <a:pt x="10246" y="412564"/>
                  </a:lnTo>
                  <a:lnTo>
                    <a:pt x="10246" y="345553"/>
                  </a:lnTo>
                  <a:lnTo>
                    <a:pt x="10246" y="395476"/>
                  </a:lnTo>
                  <a:lnTo>
                    <a:pt x="10246" y="115631"/>
                  </a:lnTo>
                  <a:lnTo>
                    <a:pt x="10246" y="2815629"/>
                  </a:lnTo>
                  <a:lnTo>
                    <a:pt x="10246" y="329793"/>
                  </a:lnTo>
                  <a:lnTo>
                    <a:pt x="11526" y="264097"/>
                  </a:lnTo>
                </a:path>
              </a:pathLst>
            </a:custGeom>
            <a:ln w="12802">
              <a:solidFill>
                <a:srgbClr val="7FCCFF"/>
              </a:solidFill>
            </a:ln>
          </p:spPr>
          <p:txBody>
            <a:bodyPr wrap="square" lIns="0" tIns="0" rIns="0" bIns="0" rtlCol="0"/>
            <a:lstStyle/>
            <a:p>
              <a:endParaRPr/>
            </a:p>
          </p:txBody>
        </p:sp>
        <p:sp>
          <p:nvSpPr>
            <p:cNvPr id="423" name="object 422"/>
            <p:cNvSpPr/>
            <p:nvPr/>
          </p:nvSpPr>
          <p:spPr>
            <a:xfrm>
              <a:off x="4519488" y="2007099"/>
              <a:ext cx="7505" cy="2789704"/>
            </a:xfrm>
            <a:custGeom>
              <a:avLst/>
              <a:gdLst/>
              <a:ahLst/>
              <a:cxnLst/>
              <a:rect l="l" t="t" r="r" b="b"/>
              <a:pathLst>
                <a:path w="8254" h="3161665">
                  <a:moveTo>
                    <a:pt x="0" y="609638"/>
                  </a:moveTo>
                  <a:lnTo>
                    <a:pt x="0" y="214162"/>
                  </a:lnTo>
                  <a:lnTo>
                    <a:pt x="0" y="3161170"/>
                  </a:lnTo>
                  <a:lnTo>
                    <a:pt x="0" y="691094"/>
                  </a:lnTo>
                  <a:lnTo>
                    <a:pt x="0" y="773865"/>
                  </a:lnTo>
                  <a:lnTo>
                    <a:pt x="0" y="49935"/>
                  </a:lnTo>
                  <a:lnTo>
                    <a:pt x="0" y="691094"/>
                  </a:lnTo>
                  <a:lnTo>
                    <a:pt x="0" y="0"/>
                  </a:lnTo>
                  <a:lnTo>
                    <a:pt x="0" y="758105"/>
                  </a:lnTo>
                  <a:lnTo>
                    <a:pt x="0" y="65695"/>
                  </a:lnTo>
                  <a:lnTo>
                    <a:pt x="0" y="790953"/>
                  </a:lnTo>
                  <a:lnTo>
                    <a:pt x="0" y="312705"/>
                  </a:lnTo>
                  <a:lnTo>
                    <a:pt x="0" y="773865"/>
                  </a:lnTo>
                  <a:lnTo>
                    <a:pt x="0" y="395476"/>
                  </a:lnTo>
                  <a:lnTo>
                    <a:pt x="0" y="806713"/>
                  </a:lnTo>
                  <a:lnTo>
                    <a:pt x="0" y="691094"/>
                  </a:lnTo>
                  <a:lnTo>
                    <a:pt x="0" y="773865"/>
                  </a:lnTo>
                  <a:lnTo>
                    <a:pt x="1280" y="691094"/>
                  </a:lnTo>
                  <a:lnTo>
                    <a:pt x="1280" y="758105"/>
                  </a:lnTo>
                  <a:lnTo>
                    <a:pt x="2548" y="773865"/>
                  </a:lnTo>
                  <a:lnTo>
                    <a:pt x="3842" y="790953"/>
                  </a:lnTo>
                  <a:lnTo>
                    <a:pt x="3842" y="758105"/>
                  </a:lnTo>
                  <a:lnTo>
                    <a:pt x="3842" y="790953"/>
                  </a:lnTo>
                  <a:lnTo>
                    <a:pt x="3842" y="362628"/>
                  </a:lnTo>
                  <a:lnTo>
                    <a:pt x="3842" y="758105"/>
                  </a:lnTo>
                  <a:lnTo>
                    <a:pt x="3842" y="98543"/>
                  </a:lnTo>
                  <a:lnTo>
                    <a:pt x="3842" y="790953"/>
                  </a:lnTo>
                  <a:lnTo>
                    <a:pt x="3842" y="82770"/>
                  </a:lnTo>
                  <a:lnTo>
                    <a:pt x="3842" y="3128322"/>
                  </a:lnTo>
                  <a:lnTo>
                    <a:pt x="3842" y="17087"/>
                  </a:lnTo>
                  <a:lnTo>
                    <a:pt x="3842" y="576790"/>
                  </a:lnTo>
                  <a:lnTo>
                    <a:pt x="3842" y="98543"/>
                  </a:lnTo>
                  <a:lnTo>
                    <a:pt x="3842" y="511095"/>
                  </a:lnTo>
                  <a:lnTo>
                    <a:pt x="3842" y="148466"/>
                  </a:lnTo>
                  <a:lnTo>
                    <a:pt x="3842" y="378388"/>
                  </a:lnTo>
                  <a:lnTo>
                    <a:pt x="5110" y="773865"/>
                  </a:lnTo>
                  <a:lnTo>
                    <a:pt x="5110" y="592551"/>
                  </a:lnTo>
                  <a:lnTo>
                    <a:pt x="5110" y="758105"/>
                  </a:lnTo>
                  <a:lnTo>
                    <a:pt x="5110" y="642486"/>
                  </a:lnTo>
                  <a:lnTo>
                    <a:pt x="6391" y="773865"/>
                  </a:lnTo>
                  <a:lnTo>
                    <a:pt x="6391" y="642486"/>
                  </a:lnTo>
                  <a:lnTo>
                    <a:pt x="6391" y="723942"/>
                  </a:lnTo>
                  <a:lnTo>
                    <a:pt x="6391" y="592551"/>
                  </a:lnTo>
                  <a:lnTo>
                    <a:pt x="6391" y="723942"/>
                  </a:lnTo>
                  <a:lnTo>
                    <a:pt x="6391" y="543942"/>
                  </a:lnTo>
                  <a:lnTo>
                    <a:pt x="6391" y="758105"/>
                  </a:lnTo>
                  <a:lnTo>
                    <a:pt x="6391" y="526855"/>
                  </a:lnTo>
                  <a:lnTo>
                    <a:pt x="6391" y="723942"/>
                  </a:lnTo>
                  <a:lnTo>
                    <a:pt x="6391" y="559703"/>
                  </a:lnTo>
                  <a:lnTo>
                    <a:pt x="6391" y="708182"/>
                  </a:lnTo>
                  <a:lnTo>
                    <a:pt x="6391" y="592551"/>
                  </a:lnTo>
                  <a:lnTo>
                    <a:pt x="6391" y="758105"/>
                  </a:lnTo>
                  <a:lnTo>
                    <a:pt x="6391" y="526855"/>
                  </a:lnTo>
                  <a:lnTo>
                    <a:pt x="6391" y="723942"/>
                  </a:lnTo>
                  <a:lnTo>
                    <a:pt x="6391" y="691094"/>
                  </a:lnTo>
                  <a:lnTo>
                    <a:pt x="7672" y="658246"/>
                  </a:lnTo>
                  <a:lnTo>
                    <a:pt x="7672" y="790953"/>
                  </a:lnTo>
                  <a:lnTo>
                    <a:pt x="7672" y="559703"/>
                  </a:lnTo>
                  <a:lnTo>
                    <a:pt x="7672" y="592551"/>
                  </a:lnTo>
                  <a:lnTo>
                    <a:pt x="7672" y="411236"/>
                  </a:lnTo>
                  <a:lnTo>
                    <a:pt x="7672" y="723942"/>
                  </a:lnTo>
                  <a:lnTo>
                    <a:pt x="7672" y="148466"/>
                  </a:lnTo>
                  <a:lnTo>
                    <a:pt x="7672" y="691094"/>
                  </a:lnTo>
                </a:path>
              </a:pathLst>
            </a:custGeom>
            <a:ln w="12802">
              <a:solidFill>
                <a:srgbClr val="7FCCFF"/>
              </a:solidFill>
            </a:ln>
          </p:spPr>
          <p:txBody>
            <a:bodyPr wrap="square" lIns="0" tIns="0" rIns="0" bIns="0" rtlCol="0"/>
            <a:lstStyle/>
            <a:p>
              <a:endParaRPr/>
            </a:p>
          </p:txBody>
        </p:sp>
        <p:sp>
          <p:nvSpPr>
            <p:cNvPr id="424" name="object 423"/>
            <p:cNvSpPr/>
            <p:nvPr/>
          </p:nvSpPr>
          <p:spPr>
            <a:xfrm>
              <a:off x="4526462" y="1964209"/>
              <a:ext cx="8659" cy="2963396"/>
            </a:xfrm>
            <a:custGeom>
              <a:avLst/>
              <a:gdLst/>
              <a:ahLst/>
              <a:cxnLst/>
              <a:rect l="l" t="t" r="r" b="b"/>
              <a:pathLst>
                <a:path w="9525" h="3358515">
                  <a:moveTo>
                    <a:pt x="0" y="739703"/>
                  </a:moveTo>
                  <a:lnTo>
                    <a:pt x="0" y="98543"/>
                  </a:lnTo>
                  <a:lnTo>
                    <a:pt x="0" y="3209778"/>
                  </a:lnTo>
                  <a:lnTo>
                    <a:pt x="1280" y="739703"/>
                  </a:lnTo>
                  <a:lnTo>
                    <a:pt x="1280" y="147151"/>
                  </a:lnTo>
                  <a:lnTo>
                    <a:pt x="1280" y="3209778"/>
                  </a:lnTo>
                  <a:lnTo>
                    <a:pt x="1280" y="0"/>
                  </a:lnTo>
                  <a:lnTo>
                    <a:pt x="1280" y="839561"/>
                  </a:lnTo>
                  <a:lnTo>
                    <a:pt x="1280" y="147151"/>
                  </a:lnTo>
                  <a:lnTo>
                    <a:pt x="1280" y="641159"/>
                  </a:lnTo>
                  <a:lnTo>
                    <a:pt x="1280" y="459845"/>
                  </a:lnTo>
                  <a:lnTo>
                    <a:pt x="1280" y="839561"/>
                  </a:lnTo>
                  <a:lnTo>
                    <a:pt x="1280" y="592551"/>
                  </a:lnTo>
                  <a:lnTo>
                    <a:pt x="1280" y="739703"/>
                  </a:lnTo>
                  <a:lnTo>
                    <a:pt x="2561" y="3192703"/>
                  </a:lnTo>
                  <a:lnTo>
                    <a:pt x="2561" y="3259701"/>
                  </a:lnTo>
                  <a:lnTo>
                    <a:pt x="2561" y="855321"/>
                  </a:lnTo>
                  <a:lnTo>
                    <a:pt x="2561" y="3292549"/>
                  </a:lnTo>
                  <a:lnTo>
                    <a:pt x="3842" y="3225551"/>
                  </a:lnTo>
                  <a:lnTo>
                    <a:pt x="3842" y="3259701"/>
                  </a:lnTo>
                  <a:lnTo>
                    <a:pt x="3842" y="772551"/>
                  </a:lnTo>
                  <a:lnTo>
                    <a:pt x="3842" y="822473"/>
                  </a:lnTo>
                  <a:lnTo>
                    <a:pt x="3842" y="658246"/>
                  </a:lnTo>
                  <a:lnTo>
                    <a:pt x="3842" y="756790"/>
                  </a:lnTo>
                  <a:lnTo>
                    <a:pt x="5123" y="592551"/>
                  </a:lnTo>
                  <a:lnTo>
                    <a:pt x="5123" y="739703"/>
                  </a:lnTo>
                  <a:lnTo>
                    <a:pt x="5123" y="212847"/>
                  </a:lnTo>
                  <a:lnTo>
                    <a:pt x="5123" y="822473"/>
                  </a:lnTo>
                  <a:lnTo>
                    <a:pt x="5123" y="246997"/>
                  </a:lnTo>
                  <a:lnTo>
                    <a:pt x="5123" y="3176930"/>
                  </a:lnTo>
                  <a:lnTo>
                    <a:pt x="5123" y="312693"/>
                  </a:lnTo>
                  <a:lnTo>
                    <a:pt x="5123" y="3259701"/>
                  </a:lnTo>
                  <a:lnTo>
                    <a:pt x="5123" y="411236"/>
                  </a:lnTo>
                  <a:lnTo>
                    <a:pt x="5123" y="3358245"/>
                  </a:lnTo>
                  <a:lnTo>
                    <a:pt x="5123" y="509780"/>
                  </a:lnTo>
                  <a:lnTo>
                    <a:pt x="5123" y="3292549"/>
                  </a:lnTo>
                  <a:lnTo>
                    <a:pt x="5123" y="641159"/>
                  </a:lnTo>
                  <a:lnTo>
                    <a:pt x="5123" y="822473"/>
                  </a:lnTo>
                  <a:lnTo>
                    <a:pt x="5123" y="772551"/>
                  </a:lnTo>
                  <a:lnTo>
                    <a:pt x="7684" y="789625"/>
                  </a:lnTo>
                  <a:lnTo>
                    <a:pt x="7684" y="641159"/>
                  </a:lnTo>
                  <a:lnTo>
                    <a:pt x="7684" y="3209778"/>
                  </a:lnTo>
                  <a:lnTo>
                    <a:pt x="7684" y="361314"/>
                  </a:lnTo>
                  <a:lnTo>
                    <a:pt x="7684" y="739703"/>
                  </a:lnTo>
                  <a:lnTo>
                    <a:pt x="7684" y="426997"/>
                  </a:lnTo>
                  <a:lnTo>
                    <a:pt x="7684" y="739703"/>
                  </a:lnTo>
                  <a:lnTo>
                    <a:pt x="7684" y="526855"/>
                  </a:lnTo>
                  <a:lnTo>
                    <a:pt x="7684" y="806713"/>
                  </a:lnTo>
                  <a:lnTo>
                    <a:pt x="7684" y="739703"/>
                  </a:lnTo>
                  <a:lnTo>
                    <a:pt x="7684" y="855321"/>
                  </a:lnTo>
                  <a:lnTo>
                    <a:pt x="7684" y="822473"/>
                  </a:lnTo>
                  <a:lnTo>
                    <a:pt x="8965" y="839561"/>
                  </a:lnTo>
                  <a:lnTo>
                    <a:pt x="8965" y="855321"/>
                  </a:lnTo>
                  <a:lnTo>
                    <a:pt x="8965" y="739703"/>
                  </a:lnTo>
                  <a:lnTo>
                    <a:pt x="8965" y="3209778"/>
                  </a:lnTo>
                  <a:lnTo>
                    <a:pt x="8965" y="674007"/>
                  </a:lnTo>
                  <a:lnTo>
                    <a:pt x="8965" y="3275474"/>
                  </a:lnTo>
                  <a:lnTo>
                    <a:pt x="8965" y="625399"/>
                  </a:lnTo>
                  <a:lnTo>
                    <a:pt x="8965" y="3275474"/>
                  </a:lnTo>
                  <a:lnTo>
                    <a:pt x="8965" y="3176930"/>
                  </a:lnTo>
                </a:path>
              </a:pathLst>
            </a:custGeom>
            <a:ln w="12802">
              <a:solidFill>
                <a:srgbClr val="7FCCFF"/>
              </a:solidFill>
            </a:ln>
          </p:spPr>
          <p:txBody>
            <a:bodyPr wrap="square" lIns="0" tIns="0" rIns="0" bIns="0" rtlCol="0"/>
            <a:lstStyle/>
            <a:p>
              <a:endParaRPr/>
            </a:p>
          </p:txBody>
        </p:sp>
        <p:sp>
          <p:nvSpPr>
            <p:cNvPr id="425" name="object 424"/>
            <p:cNvSpPr/>
            <p:nvPr/>
          </p:nvSpPr>
          <p:spPr>
            <a:xfrm>
              <a:off x="4534612" y="2442988"/>
              <a:ext cx="10968" cy="2600325"/>
            </a:xfrm>
            <a:custGeom>
              <a:avLst/>
              <a:gdLst/>
              <a:ahLst/>
              <a:cxnLst/>
              <a:rect l="l" t="t" r="r" b="b"/>
              <a:pathLst>
                <a:path w="12064" h="2947035">
                  <a:moveTo>
                    <a:pt x="0" y="2634315"/>
                  </a:moveTo>
                  <a:lnTo>
                    <a:pt x="0" y="32847"/>
                  </a:lnTo>
                  <a:lnTo>
                    <a:pt x="0" y="2682936"/>
                  </a:lnTo>
                  <a:lnTo>
                    <a:pt x="1280" y="214175"/>
                  </a:lnTo>
                  <a:lnTo>
                    <a:pt x="1280" y="82783"/>
                  </a:lnTo>
                  <a:lnTo>
                    <a:pt x="1280" y="264097"/>
                  </a:lnTo>
                  <a:lnTo>
                    <a:pt x="1280" y="197087"/>
                  </a:lnTo>
                  <a:lnTo>
                    <a:pt x="1280" y="2667163"/>
                  </a:lnTo>
                  <a:lnTo>
                    <a:pt x="2561" y="2682936"/>
                  </a:lnTo>
                  <a:lnTo>
                    <a:pt x="2561" y="2782781"/>
                  </a:lnTo>
                  <a:lnTo>
                    <a:pt x="2561" y="229935"/>
                  </a:lnTo>
                  <a:lnTo>
                    <a:pt x="2561" y="2914173"/>
                  </a:lnTo>
                  <a:lnTo>
                    <a:pt x="2561" y="2667163"/>
                  </a:lnTo>
                  <a:lnTo>
                    <a:pt x="2561" y="2848477"/>
                  </a:lnTo>
                  <a:lnTo>
                    <a:pt x="2561" y="2831389"/>
                  </a:lnTo>
                  <a:lnTo>
                    <a:pt x="2561" y="2947021"/>
                  </a:lnTo>
                  <a:lnTo>
                    <a:pt x="2561" y="2634315"/>
                  </a:lnTo>
                  <a:lnTo>
                    <a:pt x="2561" y="2732858"/>
                  </a:lnTo>
                  <a:lnTo>
                    <a:pt x="2561" y="197087"/>
                  </a:lnTo>
                  <a:lnTo>
                    <a:pt x="2561" y="264097"/>
                  </a:lnTo>
                  <a:lnTo>
                    <a:pt x="3842" y="2831389"/>
                  </a:lnTo>
                  <a:lnTo>
                    <a:pt x="3842" y="2897085"/>
                  </a:lnTo>
                  <a:lnTo>
                    <a:pt x="3842" y="2700010"/>
                  </a:lnTo>
                  <a:lnTo>
                    <a:pt x="3842" y="2798541"/>
                  </a:lnTo>
                  <a:lnTo>
                    <a:pt x="3842" y="279858"/>
                  </a:lnTo>
                  <a:lnTo>
                    <a:pt x="3842" y="2765706"/>
                  </a:lnTo>
                  <a:lnTo>
                    <a:pt x="3842" y="2732858"/>
                  </a:lnTo>
                  <a:lnTo>
                    <a:pt x="3842" y="2749933"/>
                  </a:lnTo>
                  <a:lnTo>
                    <a:pt x="3842" y="2667163"/>
                  </a:lnTo>
                  <a:lnTo>
                    <a:pt x="3842" y="2798541"/>
                  </a:lnTo>
                  <a:lnTo>
                    <a:pt x="3842" y="2650088"/>
                  </a:lnTo>
                  <a:lnTo>
                    <a:pt x="3842" y="2717085"/>
                  </a:lnTo>
                  <a:lnTo>
                    <a:pt x="3842" y="247010"/>
                  </a:lnTo>
                  <a:lnTo>
                    <a:pt x="3842" y="279858"/>
                  </a:lnTo>
                  <a:lnTo>
                    <a:pt x="5123" y="247010"/>
                  </a:lnTo>
                  <a:lnTo>
                    <a:pt x="5123" y="197087"/>
                  </a:lnTo>
                  <a:lnTo>
                    <a:pt x="5123" y="229935"/>
                  </a:lnTo>
                  <a:lnTo>
                    <a:pt x="5123" y="32847"/>
                  </a:lnTo>
                  <a:lnTo>
                    <a:pt x="5123" y="312705"/>
                  </a:lnTo>
                  <a:lnTo>
                    <a:pt x="5123" y="0"/>
                  </a:lnTo>
                  <a:lnTo>
                    <a:pt x="5123" y="197087"/>
                  </a:lnTo>
                  <a:lnTo>
                    <a:pt x="6403" y="2650088"/>
                  </a:lnTo>
                  <a:lnTo>
                    <a:pt x="7684" y="229935"/>
                  </a:lnTo>
                  <a:lnTo>
                    <a:pt x="7684" y="2848477"/>
                  </a:lnTo>
                  <a:lnTo>
                    <a:pt x="7684" y="2634315"/>
                  </a:lnTo>
                  <a:lnTo>
                    <a:pt x="7684" y="2815629"/>
                  </a:lnTo>
                  <a:lnTo>
                    <a:pt x="7684" y="247010"/>
                  </a:lnTo>
                  <a:lnTo>
                    <a:pt x="7684" y="2864237"/>
                  </a:lnTo>
                  <a:lnTo>
                    <a:pt x="7684" y="229935"/>
                  </a:lnTo>
                  <a:lnTo>
                    <a:pt x="7684" y="2815629"/>
                  </a:lnTo>
                  <a:lnTo>
                    <a:pt x="7684" y="296945"/>
                  </a:lnTo>
                  <a:lnTo>
                    <a:pt x="7684" y="2848477"/>
                  </a:lnTo>
                  <a:lnTo>
                    <a:pt x="7684" y="115631"/>
                  </a:lnTo>
                  <a:lnTo>
                    <a:pt x="7684" y="2864237"/>
                  </a:lnTo>
                  <a:lnTo>
                    <a:pt x="7684" y="2650088"/>
                  </a:lnTo>
                  <a:lnTo>
                    <a:pt x="7684" y="2749933"/>
                  </a:lnTo>
                  <a:lnTo>
                    <a:pt x="7684" y="82783"/>
                  </a:lnTo>
                  <a:lnTo>
                    <a:pt x="7684" y="2848477"/>
                  </a:lnTo>
                  <a:lnTo>
                    <a:pt x="7684" y="131391"/>
                  </a:lnTo>
                  <a:lnTo>
                    <a:pt x="7684" y="2864237"/>
                  </a:lnTo>
                  <a:lnTo>
                    <a:pt x="7684" y="131391"/>
                  </a:lnTo>
                  <a:lnTo>
                    <a:pt x="7684" y="312705"/>
                  </a:lnTo>
                  <a:lnTo>
                    <a:pt x="7684" y="164239"/>
                  </a:lnTo>
                  <a:lnTo>
                    <a:pt x="8965" y="296945"/>
                  </a:lnTo>
                  <a:lnTo>
                    <a:pt x="11526" y="2667163"/>
                  </a:lnTo>
                  <a:lnTo>
                    <a:pt x="11526" y="2765706"/>
                  </a:lnTo>
                  <a:lnTo>
                    <a:pt x="11526" y="312705"/>
                  </a:lnTo>
                  <a:lnTo>
                    <a:pt x="11526" y="2848477"/>
                  </a:lnTo>
                  <a:lnTo>
                    <a:pt x="11526" y="229935"/>
                  </a:lnTo>
                  <a:lnTo>
                    <a:pt x="11526" y="2749933"/>
                  </a:lnTo>
                </a:path>
              </a:pathLst>
            </a:custGeom>
            <a:ln w="12802">
              <a:solidFill>
                <a:srgbClr val="7FCCFF"/>
              </a:solidFill>
            </a:ln>
          </p:spPr>
          <p:txBody>
            <a:bodyPr wrap="square" lIns="0" tIns="0" rIns="0" bIns="0" rtlCol="0"/>
            <a:lstStyle/>
            <a:p>
              <a:endParaRPr/>
            </a:p>
          </p:txBody>
        </p:sp>
        <p:sp>
          <p:nvSpPr>
            <p:cNvPr id="426" name="object 425"/>
            <p:cNvSpPr/>
            <p:nvPr/>
          </p:nvSpPr>
          <p:spPr>
            <a:xfrm>
              <a:off x="4545092" y="2022176"/>
              <a:ext cx="8659" cy="2977403"/>
            </a:xfrm>
            <a:custGeom>
              <a:avLst/>
              <a:gdLst/>
              <a:ahLst/>
              <a:cxnLst/>
              <a:rect l="l" t="t" r="r" b="b"/>
              <a:pathLst>
                <a:path w="9525" h="3374390">
                  <a:moveTo>
                    <a:pt x="0" y="3226853"/>
                  </a:moveTo>
                  <a:lnTo>
                    <a:pt x="0" y="3374005"/>
                  </a:lnTo>
                  <a:lnTo>
                    <a:pt x="0" y="3176930"/>
                  </a:lnTo>
                  <a:lnTo>
                    <a:pt x="0" y="3308309"/>
                  </a:lnTo>
                  <a:lnTo>
                    <a:pt x="0" y="426997"/>
                  </a:lnTo>
                  <a:lnTo>
                    <a:pt x="0" y="3308309"/>
                  </a:lnTo>
                  <a:lnTo>
                    <a:pt x="0" y="98530"/>
                  </a:lnTo>
                  <a:lnTo>
                    <a:pt x="0" y="3209778"/>
                  </a:lnTo>
                  <a:lnTo>
                    <a:pt x="0" y="3194005"/>
                  </a:lnTo>
                  <a:lnTo>
                    <a:pt x="1268" y="674007"/>
                  </a:lnTo>
                  <a:lnTo>
                    <a:pt x="1268" y="229922"/>
                  </a:lnTo>
                  <a:lnTo>
                    <a:pt x="1268" y="3259701"/>
                  </a:lnTo>
                  <a:lnTo>
                    <a:pt x="1268" y="229922"/>
                  </a:lnTo>
                  <a:lnTo>
                    <a:pt x="1268" y="3159856"/>
                  </a:lnTo>
                  <a:lnTo>
                    <a:pt x="1268" y="411236"/>
                  </a:lnTo>
                  <a:lnTo>
                    <a:pt x="1268" y="706855"/>
                  </a:lnTo>
                  <a:lnTo>
                    <a:pt x="1268" y="674007"/>
                  </a:lnTo>
                  <a:lnTo>
                    <a:pt x="2561" y="773865"/>
                  </a:lnTo>
                  <a:lnTo>
                    <a:pt x="2561" y="658246"/>
                  </a:lnTo>
                  <a:lnTo>
                    <a:pt x="2561" y="674007"/>
                  </a:lnTo>
                  <a:lnTo>
                    <a:pt x="2561" y="592551"/>
                  </a:lnTo>
                  <a:lnTo>
                    <a:pt x="2561" y="756777"/>
                  </a:lnTo>
                  <a:lnTo>
                    <a:pt x="3829" y="789625"/>
                  </a:lnTo>
                  <a:lnTo>
                    <a:pt x="3829" y="773865"/>
                  </a:lnTo>
                  <a:lnTo>
                    <a:pt x="5110" y="476919"/>
                  </a:lnTo>
                  <a:lnTo>
                    <a:pt x="5110" y="246997"/>
                  </a:lnTo>
                  <a:lnTo>
                    <a:pt x="5110" y="773865"/>
                  </a:lnTo>
                  <a:lnTo>
                    <a:pt x="5110" y="197074"/>
                  </a:lnTo>
                  <a:lnTo>
                    <a:pt x="5110" y="723929"/>
                  </a:lnTo>
                  <a:lnTo>
                    <a:pt x="5110" y="15760"/>
                  </a:lnTo>
                  <a:lnTo>
                    <a:pt x="5110" y="773865"/>
                  </a:lnTo>
                  <a:lnTo>
                    <a:pt x="5110" y="0"/>
                  </a:lnTo>
                  <a:lnTo>
                    <a:pt x="5110" y="3194005"/>
                  </a:lnTo>
                  <a:lnTo>
                    <a:pt x="5110" y="81456"/>
                  </a:lnTo>
                  <a:lnTo>
                    <a:pt x="5110" y="3242626"/>
                  </a:lnTo>
                  <a:lnTo>
                    <a:pt x="5110" y="181301"/>
                  </a:lnTo>
                  <a:lnTo>
                    <a:pt x="5110" y="3209778"/>
                  </a:lnTo>
                  <a:lnTo>
                    <a:pt x="5110" y="345540"/>
                  </a:lnTo>
                  <a:lnTo>
                    <a:pt x="5110" y="741017"/>
                  </a:lnTo>
                  <a:lnTo>
                    <a:pt x="5110" y="559703"/>
                  </a:lnTo>
                  <a:lnTo>
                    <a:pt x="5110" y="575463"/>
                  </a:lnTo>
                  <a:lnTo>
                    <a:pt x="6403" y="789625"/>
                  </a:lnTo>
                  <a:lnTo>
                    <a:pt x="6403" y="608311"/>
                  </a:lnTo>
                  <a:lnTo>
                    <a:pt x="7672" y="559703"/>
                  </a:lnTo>
                  <a:lnTo>
                    <a:pt x="7672" y="509767"/>
                  </a:lnTo>
                  <a:lnTo>
                    <a:pt x="7672" y="592551"/>
                  </a:lnTo>
                  <a:lnTo>
                    <a:pt x="7672" y="476919"/>
                  </a:lnTo>
                  <a:lnTo>
                    <a:pt x="7672" y="723929"/>
                  </a:lnTo>
                  <a:lnTo>
                    <a:pt x="7672" y="542615"/>
                  </a:lnTo>
                  <a:lnTo>
                    <a:pt x="7672" y="741017"/>
                  </a:lnTo>
                  <a:lnTo>
                    <a:pt x="7672" y="608311"/>
                  </a:lnTo>
                  <a:lnTo>
                    <a:pt x="7672" y="756777"/>
                  </a:lnTo>
                  <a:lnTo>
                    <a:pt x="8952" y="706855"/>
                  </a:lnTo>
                  <a:lnTo>
                    <a:pt x="8952" y="411236"/>
                  </a:lnTo>
                  <a:lnTo>
                    <a:pt x="8952" y="741017"/>
                  </a:lnTo>
                </a:path>
              </a:pathLst>
            </a:custGeom>
            <a:ln w="12802">
              <a:solidFill>
                <a:srgbClr val="7FCCFF"/>
              </a:solidFill>
            </a:ln>
          </p:spPr>
          <p:txBody>
            <a:bodyPr wrap="square" lIns="0" tIns="0" rIns="0" bIns="0" rtlCol="0"/>
            <a:lstStyle/>
            <a:p>
              <a:endParaRPr/>
            </a:p>
          </p:txBody>
        </p:sp>
        <p:sp>
          <p:nvSpPr>
            <p:cNvPr id="427" name="object 426"/>
            <p:cNvSpPr/>
            <p:nvPr/>
          </p:nvSpPr>
          <p:spPr>
            <a:xfrm>
              <a:off x="4553231" y="2211130"/>
              <a:ext cx="10968" cy="3006538"/>
            </a:xfrm>
            <a:custGeom>
              <a:avLst/>
              <a:gdLst/>
              <a:ahLst/>
              <a:cxnLst/>
              <a:rect l="l" t="t" r="r" b="b"/>
              <a:pathLst>
                <a:path w="12064" h="3407410">
                  <a:moveTo>
                    <a:pt x="0" y="526868"/>
                  </a:moveTo>
                  <a:lnTo>
                    <a:pt x="0" y="131391"/>
                  </a:lnTo>
                  <a:lnTo>
                    <a:pt x="0" y="2962781"/>
                  </a:lnTo>
                  <a:lnTo>
                    <a:pt x="0" y="0"/>
                  </a:lnTo>
                  <a:lnTo>
                    <a:pt x="0" y="3094160"/>
                  </a:lnTo>
                  <a:lnTo>
                    <a:pt x="0" y="131391"/>
                  </a:lnTo>
                  <a:lnTo>
                    <a:pt x="0" y="3242639"/>
                  </a:lnTo>
                  <a:lnTo>
                    <a:pt x="0" y="131391"/>
                  </a:lnTo>
                  <a:lnTo>
                    <a:pt x="0" y="526868"/>
                  </a:lnTo>
                  <a:lnTo>
                    <a:pt x="1280" y="2995629"/>
                  </a:lnTo>
                  <a:lnTo>
                    <a:pt x="1280" y="3242639"/>
                  </a:lnTo>
                  <a:lnTo>
                    <a:pt x="1280" y="98543"/>
                  </a:lnTo>
                  <a:lnTo>
                    <a:pt x="1280" y="3028477"/>
                  </a:lnTo>
                  <a:lnTo>
                    <a:pt x="1280" y="197087"/>
                  </a:lnTo>
                  <a:lnTo>
                    <a:pt x="1280" y="2929933"/>
                  </a:lnTo>
                  <a:lnTo>
                    <a:pt x="1280" y="509780"/>
                  </a:lnTo>
                  <a:lnTo>
                    <a:pt x="2561" y="476945"/>
                  </a:lnTo>
                  <a:lnTo>
                    <a:pt x="2561" y="427010"/>
                  </a:lnTo>
                  <a:lnTo>
                    <a:pt x="2561" y="459857"/>
                  </a:lnTo>
                  <a:lnTo>
                    <a:pt x="2561" y="378401"/>
                  </a:lnTo>
                  <a:lnTo>
                    <a:pt x="2561" y="542628"/>
                  </a:lnTo>
                  <a:lnTo>
                    <a:pt x="2561" y="459857"/>
                  </a:lnTo>
                  <a:lnTo>
                    <a:pt x="3842" y="459857"/>
                  </a:lnTo>
                  <a:lnTo>
                    <a:pt x="3842" y="559716"/>
                  </a:lnTo>
                  <a:lnTo>
                    <a:pt x="5123" y="526868"/>
                  </a:lnTo>
                  <a:lnTo>
                    <a:pt x="5123" y="3127008"/>
                  </a:lnTo>
                  <a:lnTo>
                    <a:pt x="5123" y="459857"/>
                  </a:lnTo>
                  <a:lnTo>
                    <a:pt x="5123" y="3308322"/>
                  </a:lnTo>
                  <a:lnTo>
                    <a:pt x="5123" y="2995629"/>
                  </a:lnTo>
                  <a:lnTo>
                    <a:pt x="5123" y="3094160"/>
                  </a:lnTo>
                  <a:lnTo>
                    <a:pt x="5123" y="476945"/>
                  </a:lnTo>
                  <a:lnTo>
                    <a:pt x="5123" y="3406866"/>
                  </a:lnTo>
                  <a:lnTo>
                    <a:pt x="5123" y="2929933"/>
                  </a:lnTo>
                  <a:lnTo>
                    <a:pt x="5123" y="3012704"/>
                  </a:lnTo>
                  <a:lnTo>
                    <a:pt x="5123" y="262770"/>
                  </a:lnTo>
                  <a:lnTo>
                    <a:pt x="5123" y="3159856"/>
                  </a:lnTo>
                  <a:lnTo>
                    <a:pt x="5123" y="394162"/>
                  </a:lnTo>
                  <a:lnTo>
                    <a:pt x="5123" y="3159856"/>
                  </a:lnTo>
                  <a:lnTo>
                    <a:pt x="5123" y="2962781"/>
                  </a:lnTo>
                  <a:lnTo>
                    <a:pt x="7684" y="378401"/>
                  </a:lnTo>
                  <a:lnTo>
                    <a:pt x="7684" y="312705"/>
                  </a:lnTo>
                  <a:lnTo>
                    <a:pt x="7684" y="542628"/>
                  </a:lnTo>
                  <a:lnTo>
                    <a:pt x="7684" y="378401"/>
                  </a:lnTo>
                  <a:lnTo>
                    <a:pt x="7684" y="459857"/>
                  </a:lnTo>
                  <a:lnTo>
                    <a:pt x="7684" y="361314"/>
                  </a:lnTo>
                  <a:lnTo>
                    <a:pt x="7684" y="542628"/>
                  </a:lnTo>
                  <a:lnTo>
                    <a:pt x="7684" y="509780"/>
                  </a:lnTo>
                  <a:lnTo>
                    <a:pt x="8965" y="509780"/>
                  </a:lnTo>
                  <a:lnTo>
                    <a:pt x="8965" y="542628"/>
                  </a:lnTo>
                  <a:lnTo>
                    <a:pt x="8965" y="444097"/>
                  </a:lnTo>
                  <a:lnTo>
                    <a:pt x="8965" y="2962781"/>
                  </a:lnTo>
                  <a:lnTo>
                    <a:pt x="8965" y="427010"/>
                  </a:lnTo>
                  <a:lnTo>
                    <a:pt x="8965" y="3045551"/>
                  </a:lnTo>
                  <a:lnTo>
                    <a:pt x="8965" y="247010"/>
                  </a:lnTo>
                  <a:lnTo>
                    <a:pt x="8965" y="2897085"/>
                  </a:lnTo>
                  <a:lnTo>
                    <a:pt x="8965" y="164239"/>
                  </a:lnTo>
                  <a:lnTo>
                    <a:pt x="8965" y="411249"/>
                  </a:lnTo>
                  <a:lnTo>
                    <a:pt x="8965" y="394162"/>
                  </a:lnTo>
                  <a:lnTo>
                    <a:pt x="10246" y="378401"/>
                  </a:lnTo>
                  <a:lnTo>
                    <a:pt x="10246" y="526868"/>
                  </a:lnTo>
                  <a:lnTo>
                    <a:pt x="11526" y="2962781"/>
                  </a:lnTo>
                  <a:lnTo>
                    <a:pt x="11526" y="3028477"/>
                  </a:lnTo>
                </a:path>
              </a:pathLst>
            </a:custGeom>
            <a:ln w="12802">
              <a:solidFill>
                <a:srgbClr val="7FCCFF"/>
              </a:solidFill>
            </a:ln>
          </p:spPr>
          <p:txBody>
            <a:bodyPr wrap="square" lIns="0" tIns="0" rIns="0" bIns="0" rtlCol="0"/>
            <a:lstStyle/>
            <a:p>
              <a:endParaRPr/>
            </a:p>
          </p:txBody>
        </p:sp>
        <p:sp>
          <p:nvSpPr>
            <p:cNvPr id="428" name="object 427"/>
            <p:cNvSpPr/>
            <p:nvPr/>
          </p:nvSpPr>
          <p:spPr>
            <a:xfrm>
              <a:off x="4563709" y="2109114"/>
              <a:ext cx="9814" cy="2861422"/>
            </a:xfrm>
            <a:custGeom>
              <a:avLst/>
              <a:gdLst/>
              <a:ahLst/>
              <a:cxnLst/>
              <a:rect l="l" t="t" r="r" b="b"/>
              <a:pathLst>
                <a:path w="10795" h="3242945">
                  <a:moveTo>
                    <a:pt x="0" y="3144095"/>
                  </a:moveTo>
                  <a:lnTo>
                    <a:pt x="0" y="3045551"/>
                  </a:lnTo>
                  <a:lnTo>
                    <a:pt x="0" y="3111247"/>
                  </a:lnTo>
                  <a:lnTo>
                    <a:pt x="0" y="3045551"/>
                  </a:lnTo>
                  <a:lnTo>
                    <a:pt x="0" y="3242626"/>
                  </a:lnTo>
                  <a:lnTo>
                    <a:pt x="0" y="3128322"/>
                  </a:lnTo>
                  <a:lnTo>
                    <a:pt x="0" y="3144095"/>
                  </a:lnTo>
                  <a:lnTo>
                    <a:pt x="0" y="658246"/>
                  </a:lnTo>
                  <a:lnTo>
                    <a:pt x="0" y="3028477"/>
                  </a:lnTo>
                  <a:lnTo>
                    <a:pt x="1280" y="625399"/>
                  </a:lnTo>
                  <a:lnTo>
                    <a:pt x="1280" y="3012704"/>
                  </a:lnTo>
                  <a:lnTo>
                    <a:pt x="1280" y="608324"/>
                  </a:lnTo>
                  <a:lnTo>
                    <a:pt x="1280" y="658246"/>
                  </a:lnTo>
                  <a:lnTo>
                    <a:pt x="1280" y="509780"/>
                  </a:lnTo>
                  <a:lnTo>
                    <a:pt x="1280" y="625399"/>
                  </a:lnTo>
                  <a:lnTo>
                    <a:pt x="2561" y="691094"/>
                  </a:lnTo>
                  <a:lnTo>
                    <a:pt x="2561" y="608324"/>
                  </a:lnTo>
                  <a:lnTo>
                    <a:pt x="2561" y="642486"/>
                  </a:lnTo>
                  <a:lnTo>
                    <a:pt x="2561" y="575476"/>
                  </a:lnTo>
                  <a:lnTo>
                    <a:pt x="2561" y="691094"/>
                  </a:lnTo>
                  <a:lnTo>
                    <a:pt x="5123" y="3012704"/>
                  </a:lnTo>
                  <a:lnTo>
                    <a:pt x="5123" y="3128322"/>
                  </a:lnTo>
                  <a:lnTo>
                    <a:pt x="5123" y="658246"/>
                  </a:lnTo>
                  <a:lnTo>
                    <a:pt x="5123" y="3078399"/>
                  </a:lnTo>
                  <a:lnTo>
                    <a:pt x="5123" y="378401"/>
                  </a:lnTo>
                  <a:lnTo>
                    <a:pt x="5123" y="3045551"/>
                  </a:lnTo>
                  <a:lnTo>
                    <a:pt x="5123" y="279858"/>
                  </a:lnTo>
                  <a:lnTo>
                    <a:pt x="5123" y="3078399"/>
                  </a:lnTo>
                  <a:lnTo>
                    <a:pt x="5123" y="164239"/>
                  </a:lnTo>
                  <a:lnTo>
                    <a:pt x="5123" y="559716"/>
                  </a:lnTo>
                  <a:lnTo>
                    <a:pt x="5123" y="164239"/>
                  </a:lnTo>
                  <a:lnTo>
                    <a:pt x="5123" y="575476"/>
                  </a:lnTo>
                  <a:lnTo>
                    <a:pt x="5123" y="312705"/>
                  </a:lnTo>
                  <a:lnTo>
                    <a:pt x="5123" y="691094"/>
                  </a:lnTo>
                  <a:lnTo>
                    <a:pt x="5123" y="494020"/>
                  </a:lnTo>
                  <a:lnTo>
                    <a:pt x="5123" y="542628"/>
                  </a:lnTo>
                  <a:lnTo>
                    <a:pt x="6403" y="625399"/>
                  </a:lnTo>
                  <a:lnTo>
                    <a:pt x="6403" y="608324"/>
                  </a:lnTo>
                  <a:lnTo>
                    <a:pt x="6403" y="675334"/>
                  </a:lnTo>
                  <a:lnTo>
                    <a:pt x="6403" y="625399"/>
                  </a:lnTo>
                  <a:lnTo>
                    <a:pt x="6403" y="658246"/>
                  </a:lnTo>
                  <a:lnTo>
                    <a:pt x="6403" y="395476"/>
                  </a:lnTo>
                  <a:lnTo>
                    <a:pt x="6403" y="592564"/>
                  </a:lnTo>
                  <a:lnTo>
                    <a:pt x="7684" y="625399"/>
                  </a:lnTo>
                  <a:lnTo>
                    <a:pt x="7684" y="461172"/>
                  </a:lnTo>
                  <a:lnTo>
                    <a:pt x="7684" y="526868"/>
                  </a:lnTo>
                  <a:lnTo>
                    <a:pt x="7684" y="411236"/>
                  </a:lnTo>
                  <a:lnTo>
                    <a:pt x="7684" y="625399"/>
                  </a:lnTo>
                  <a:lnTo>
                    <a:pt x="7684" y="542628"/>
                  </a:lnTo>
                  <a:lnTo>
                    <a:pt x="7684" y="675334"/>
                  </a:lnTo>
                  <a:lnTo>
                    <a:pt x="8965" y="691094"/>
                  </a:lnTo>
                  <a:lnTo>
                    <a:pt x="8965" y="247010"/>
                  </a:lnTo>
                  <a:lnTo>
                    <a:pt x="8965" y="691094"/>
                  </a:lnTo>
                  <a:lnTo>
                    <a:pt x="8965" y="32847"/>
                  </a:lnTo>
                  <a:lnTo>
                    <a:pt x="8965" y="625399"/>
                  </a:lnTo>
                  <a:lnTo>
                    <a:pt x="8965" y="0"/>
                  </a:lnTo>
                  <a:lnTo>
                    <a:pt x="8965" y="3028477"/>
                  </a:lnTo>
                  <a:lnTo>
                    <a:pt x="8965" y="15773"/>
                  </a:lnTo>
                  <a:lnTo>
                    <a:pt x="8965" y="3111247"/>
                  </a:lnTo>
                  <a:lnTo>
                    <a:pt x="8965" y="32847"/>
                  </a:lnTo>
                  <a:lnTo>
                    <a:pt x="10246" y="164239"/>
                  </a:lnTo>
                  <a:lnTo>
                    <a:pt x="10246" y="3111247"/>
                  </a:lnTo>
                  <a:lnTo>
                    <a:pt x="10246" y="295618"/>
                  </a:lnTo>
                  <a:lnTo>
                    <a:pt x="10246" y="3194018"/>
                  </a:lnTo>
                  <a:lnTo>
                    <a:pt x="10246" y="658246"/>
                  </a:lnTo>
                </a:path>
              </a:pathLst>
            </a:custGeom>
            <a:ln w="12802">
              <a:solidFill>
                <a:srgbClr val="7FCCFF"/>
              </a:solidFill>
            </a:ln>
          </p:spPr>
          <p:txBody>
            <a:bodyPr wrap="square" lIns="0" tIns="0" rIns="0" bIns="0" rtlCol="0"/>
            <a:lstStyle/>
            <a:p>
              <a:endParaRPr/>
            </a:p>
          </p:txBody>
        </p:sp>
        <p:sp>
          <p:nvSpPr>
            <p:cNvPr id="429" name="object 428"/>
            <p:cNvSpPr/>
            <p:nvPr/>
          </p:nvSpPr>
          <p:spPr>
            <a:xfrm>
              <a:off x="4573025" y="1978115"/>
              <a:ext cx="8659" cy="3196478"/>
            </a:xfrm>
            <a:custGeom>
              <a:avLst/>
              <a:gdLst/>
              <a:ahLst/>
              <a:cxnLst/>
              <a:rect l="l" t="t" r="r" b="b"/>
              <a:pathLst>
                <a:path w="9525" h="3622675">
                  <a:moveTo>
                    <a:pt x="0" y="806713"/>
                  </a:moveTo>
                  <a:lnTo>
                    <a:pt x="0" y="658246"/>
                  </a:lnTo>
                  <a:lnTo>
                    <a:pt x="0" y="3161170"/>
                  </a:lnTo>
                  <a:lnTo>
                    <a:pt x="0" y="741030"/>
                  </a:lnTo>
                  <a:lnTo>
                    <a:pt x="0" y="839561"/>
                  </a:lnTo>
                  <a:lnTo>
                    <a:pt x="1268" y="773865"/>
                  </a:lnTo>
                  <a:lnTo>
                    <a:pt x="1268" y="526868"/>
                  </a:lnTo>
                  <a:lnTo>
                    <a:pt x="1268" y="773865"/>
                  </a:lnTo>
                  <a:lnTo>
                    <a:pt x="1268" y="609638"/>
                  </a:lnTo>
                  <a:lnTo>
                    <a:pt x="1268" y="790953"/>
                  </a:lnTo>
                  <a:lnTo>
                    <a:pt x="1268" y="756790"/>
                  </a:lnTo>
                  <a:lnTo>
                    <a:pt x="1268" y="806713"/>
                  </a:lnTo>
                  <a:lnTo>
                    <a:pt x="2561" y="839561"/>
                  </a:lnTo>
                  <a:lnTo>
                    <a:pt x="2561" y="756790"/>
                  </a:lnTo>
                  <a:lnTo>
                    <a:pt x="2561" y="839561"/>
                  </a:lnTo>
                  <a:lnTo>
                    <a:pt x="2561" y="543942"/>
                  </a:lnTo>
                  <a:lnTo>
                    <a:pt x="2561" y="790953"/>
                  </a:lnTo>
                  <a:lnTo>
                    <a:pt x="3829" y="411236"/>
                  </a:lnTo>
                  <a:lnTo>
                    <a:pt x="3829" y="148466"/>
                  </a:lnTo>
                  <a:lnTo>
                    <a:pt x="3829" y="756790"/>
                  </a:lnTo>
                  <a:lnTo>
                    <a:pt x="3829" y="115618"/>
                  </a:lnTo>
                  <a:lnTo>
                    <a:pt x="3829" y="3243941"/>
                  </a:lnTo>
                  <a:lnTo>
                    <a:pt x="3829" y="82783"/>
                  </a:lnTo>
                  <a:lnTo>
                    <a:pt x="3829" y="3325410"/>
                  </a:lnTo>
                  <a:lnTo>
                    <a:pt x="3829" y="0"/>
                  </a:lnTo>
                  <a:lnTo>
                    <a:pt x="3829" y="3226866"/>
                  </a:lnTo>
                  <a:lnTo>
                    <a:pt x="3829" y="164239"/>
                  </a:lnTo>
                  <a:lnTo>
                    <a:pt x="3829" y="3194018"/>
                  </a:lnTo>
                  <a:lnTo>
                    <a:pt x="3829" y="411236"/>
                  </a:lnTo>
                  <a:lnTo>
                    <a:pt x="3829" y="823800"/>
                  </a:lnTo>
                  <a:lnTo>
                    <a:pt x="3829" y="806713"/>
                  </a:lnTo>
                  <a:lnTo>
                    <a:pt x="5110" y="839561"/>
                  </a:lnTo>
                  <a:lnTo>
                    <a:pt x="6391" y="741030"/>
                  </a:lnTo>
                  <a:lnTo>
                    <a:pt x="6391" y="773865"/>
                  </a:lnTo>
                  <a:lnTo>
                    <a:pt x="6391" y="741030"/>
                  </a:lnTo>
                  <a:lnTo>
                    <a:pt x="6391" y="839561"/>
                  </a:lnTo>
                  <a:lnTo>
                    <a:pt x="7672" y="756790"/>
                  </a:lnTo>
                  <a:lnTo>
                    <a:pt x="7672" y="839561"/>
                  </a:lnTo>
                  <a:lnTo>
                    <a:pt x="7672" y="411236"/>
                  </a:lnTo>
                  <a:lnTo>
                    <a:pt x="7672" y="559703"/>
                  </a:lnTo>
                  <a:lnTo>
                    <a:pt x="7672" y="279858"/>
                  </a:lnTo>
                  <a:lnTo>
                    <a:pt x="7672" y="3226866"/>
                  </a:lnTo>
                  <a:lnTo>
                    <a:pt x="7672" y="264084"/>
                  </a:lnTo>
                  <a:lnTo>
                    <a:pt x="7672" y="3506724"/>
                  </a:lnTo>
                  <a:lnTo>
                    <a:pt x="7672" y="362628"/>
                  </a:lnTo>
                  <a:lnTo>
                    <a:pt x="7672" y="3622342"/>
                  </a:lnTo>
                  <a:lnTo>
                    <a:pt x="7672" y="461172"/>
                  </a:lnTo>
                  <a:lnTo>
                    <a:pt x="7672" y="3622342"/>
                  </a:lnTo>
                  <a:lnTo>
                    <a:pt x="7672" y="3226866"/>
                  </a:lnTo>
                  <a:lnTo>
                    <a:pt x="7672" y="3243941"/>
                  </a:lnTo>
                  <a:lnTo>
                    <a:pt x="7672" y="3161170"/>
                  </a:lnTo>
                  <a:lnTo>
                    <a:pt x="8952" y="708182"/>
                  </a:lnTo>
                  <a:lnTo>
                    <a:pt x="8952" y="675334"/>
                  </a:lnTo>
                  <a:lnTo>
                    <a:pt x="8952" y="3539572"/>
                  </a:lnTo>
                  <a:lnTo>
                    <a:pt x="8952" y="3161170"/>
                  </a:lnTo>
                  <a:lnTo>
                    <a:pt x="8952" y="3342484"/>
                  </a:lnTo>
                </a:path>
              </a:pathLst>
            </a:custGeom>
            <a:ln w="12802">
              <a:solidFill>
                <a:srgbClr val="7FCCFF"/>
              </a:solidFill>
            </a:ln>
          </p:spPr>
          <p:txBody>
            <a:bodyPr wrap="square" lIns="0" tIns="0" rIns="0" bIns="0" rtlCol="0"/>
            <a:lstStyle/>
            <a:p>
              <a:endParaRPr/>
            </a:p>
          </p:txBody>
        </p:sp>
        <p:sp>
          <p:nvSpPr>
            <p:cNvPr id="430" name="object 429"/>
            <p:cNvSpPr/>
            <p:nvPr/>
          </p:nvSpPr>
          <p:spPr>
            <a:xfrm>
              <a:off x="4581163" y="2558920"/>
              <a:ext cx="7505" cy="2804832"/>
            </a:xfrm>
            <a:custGeom>
              <a:avLst/>
              <a:gdLst/>
              <a:ahLst/>
              <a:cxnLst/>
              <a:rect l="l" t="t" r="r" b="b"/>
              <a:pathLst>
                <a:path w="8254" h="3178810">
                  <a:moveTo>
                    <a:pt x="0" y="2684237"/>
                  </a:moveTo>
                  <a:lnTo>
                    <a:pt x="0" y="2765693"/>
                  </a:lnTo>
                  <a:lnTo>
                    <a:pt x="0" y="2518696"/>
                  </a:lnTo>
                  <a:lnTo>
                    <a:pt x="1280" y="2699998"/>
                  </a:lnTo>
                  <a:lnTo>
                    <a:pt x="1280" y="2502923"/>
                  </a:lnTo>
                  <a:lnTo>
                    <a:pt x="1280" y="2699998"/>
                  </a:lnTo>
                  <a:lnTo>
                    <a:pt x="1280" y="2618541"/>
                  </a:lnTo>
                  <a:lnTo>
                    <a:pt x="1280" y="2717085"/>
                  </a:lnTo>
                  <a:lnTo>
                    <a:pt x="1280" y="2518696"/>
                  </a:lnTo>
                  <a:lnTo>
                    <a:pt x="1280" y="2765693"/>
                  </a:lnTo>
                  <a:lnTo>
                    <a:pt x="1280" y="2518696"/>
                  </a:lnTo>
                  <a:lnTo>
                    <a:pt x="1280" y="2749933"/>
                  </a:lnTo>
                  <a:lnTo>
                    <a:pt x="1280" y="2601467"/>
                  </a:lnTo>
                  <a:lnTo>
                    <a:pt x="2561" y="2585694"/>
                  </a:lnTo>
                  <a:lnTo>
                    <a:pt x="2561" y="2651389"/>
                  </a:lnTo>
                  <a:lnTo>
                    <a:pt x="2561" y="2502923"/>
                  </a:lnTo>
                  <a:lnTo>
                    <a:pt x="2561" y="2568619"/>
                  </a:lnTo>
                  <a:lnTo>
                    <a:pt x="2561" y="132706"/>
                  </a:lnTo>
                  <a:lnTo>
                    <a:pt x="2561" y="2765693"/>
                  </a:lnTo>
                  <a:lnTo>
                    <a:pt x="2561" y="2551544"/>
                  </a:lnTo>
                  <a:lnTo>
                    <a:pt x="2561" y="2585694"/>
                  </a:lnTo>
                  <a:lnTo>
                    <a:pt x="2561" y="65695"/>
                  </a:lnTo>
                  <a:lnTo>
                    <a:pt x="3842" y="2651389"/>
                  </a:lnTo>
                  <a:lnTo>
                    <a:pt x="3842" y="2979856"/>
                  </a:lnTo>
                  <a:lnTo>
                    <a:pt x="3842" y="2601467"/>
                  </a:lnTo>
                  <a:lnTo>
                    <a:pt x="3842" y="2798541"/>
                  </a:lnTo>
                  <a:lnTo>
                    <a:pt x="3842" y="0"/>
                  </a:lnTo>
                  <a:lnTo>
                    <a:pt x="3842" y="3062639"/>
                  </a:lnTo>
                  <a:lnTo>
                    <a:pt x="3842" y="2699998"/>
                  </a:lnTo>
                  <a:lnTo>
                    <a:pt x="3842" y="2881325"/>
                  </a:lnTo>
                  <a:lnTo>
                    <a:pt x="3842" y="49935"/>
                  </a:lnTo>
                  <a:lnTo>
                    <a:pt x="3842" y="3178258"/>
                  </a:lnTo>
                  <a:lnTo>
                    <a:pt x="3842" y="2684237"/>
                  </a:lnTo>
                  <a:lnTo>
                    <a:pt x="3842" y="2831389"/>
                  </a:lnTo>
                  <a:lnTo>
                    <a:pt x="3842" y="65695"/>
                  </a:lnTo>
                  <a:lnTo>
                    <a:pt x="3842" y="3012704"/>
                  </a:lnTo>
                  <a:lnTo>
                    <a:pt x="3842" y="2618541"/>
                  </a:lnTo>
                  <a:lnTo>
                    <a:pt x="3842" y="2699998"/>
                  </a:lnTo>
                  <a:lnTo>
                    <a:pt x="3842" y="2502923"/>
                  </a:lnTo>
                  <a:lnTo>
                    <a:pt x="3842" y="2881325"/>
                  </a:lnTo>
                  <a:lnTo>
                    <a:pt x="3842" y="2601467"/>
                  </a:lnTo>
                  <a:lnTo>
                    <a:pt x="3842" y="2717085"/>
                  </a:lnTo>
                  <a:lnTo>
                    <a:pt x="3842" y="2618541"/>
                  </a:lnTo>
                  <a:lnTo>
                    <a:pt x="3842" y="2782781"/>
                  </a:lnTo>
                  <a:lnTo>
                    <a:pt x="3842" y="2502923"/>
                  </a:lnTo>
                  <a:lnTo>
                    <a:pt x="3842" y="2535771"/>
                  </a:lnTo>
                  <a:lnTo>
                    <a:pt x="5123" y="2535771"/>
                  </a:lnTo>
                  <a:lnTo>
                    <a:pt x="6403" y="65695"/>
                  </a:lnTo>
                  <a:lnTo>
                    <a:pt x="6403" y="2667163"/>
                  </a:lnTo>
                  <a:lnTo>
                    <a:pt x="6403" y="65695"/>
                  </a:lnTo>
                  <a:lnTo>
                    <a:pt x="6403" y="2535771"/>
                  </a:lnTo>
                  <a:lnTo>
                    <a:pt x="6403" y="181314"/>
                  </a:lnTo>
                  <a:lnTo>
                    <a:pt x="7684" y="2585694"/>
                  </a:lnTo>
                  <a:lnTo>
                    <a:pt x="7684" y="2798541"/>
                  </a:lnTo>
                  <a:lnTo>
                    <a:pt x="7684" y="2568619"/>
                  </a:lnTo>
                  <a:lnTo>
                    <a:pt x="7684" y="2634315"/>
                  </a:lnTo>
                  <a:lnTo>
                    <a:pt x="7684" y="2551544"/>
                  </a:lnTo>
                  <a:lnTo>
                    <a:pt x="7684" y="3045551"/>
                  </a:lnTo>
                  <a:lnTo>
                    <a:pt x="7684" y="2601467"/>
                  </a:lnTo>
                  <a:lnTo>
                    <a:pt x="7684" y="2765693"/>
                  </a:lnTo>
                  <a:lnTo>
                    <a:pt x="7684" y="2667163"/>
                  </a:lnTo>
                  <a:lnTo>
                    <a:pt x="7684" y="3029791"/>
                  </a:lnTo>
                  <a:lnTo>
                    <a:pt x="7684" y="2848477"/>
                  </a:lnTo>
                </a:path>
              </a:pathLst>
            </a:custGeom>
            <a:ln w="12802">
              <a:solidFill>
                <a:srgbClr val="7FCCFF"/>
              </a:solidFill>
            </a:ln>
          </p:spPr>
          <p:txBody>
            <a:bodyPr wrap="square" lIns="0" tIns="0" rIns="0" bIns="0" rtlCol="0"/>
            <a:lstStyle/>
            <a:p>
              <a:endParaRPr/>
            </a:p>
          </p:txBody>
        </p:sp>
        <p:sp>
          <p:nvSpPr>
            <p:cNvPr id="431" name="object 430"/>
            <p:cNvSpPr/>
            <p:nvPr/>
          </p:nvSpPr>
          <p:spPr>
            <a:xfrm>
              <a:off x="4588150" y="2529936"/>
              <a:ext cx="10968" cy="2615453"/>
            </a:xfrm>
            <a:custGeom>
              <a:avLst/>
              <a:gdLst/>
              <a:ahLst/>
              <a:cxnLst/>
              <a:rect l="l" t="t" r="r" b="b"/>
              <a:pathLst>
                <a:path w="12064" h="2964179">
                  <a:moveTo>
                    <a:pt x="0" y="2881325"/>
                  </a:moveTo>
                  <a:lnTo>
                    <a:pt x="0" y="2551544"/>
                  </a:lnTo>
                  <a:lnTo>
                    <a:pt x="0" y="2684237"/>
                  </a:lnTo>
                  <a:lnTo>
                    <a:pt x="0" y="98543"/>
                  </a:lnTo>
                  <a:lnTo>
                    <a:pt x="0" y="2798541"/>
                  </a:lnTo>
                  <a:lnTo>
                    <a:pt x="0" y="2568619"/>
                  </a:lnTo>
                  <a:lnTo>
                    <a:pt x="0" y="2618541"/>
                  </a:lnTo>
                  <a:lnTo>
                    <a:pt x="0" y="165554"/>
                  </a:lnTo>
                  <a:lnTo>
                    <a:pt x="0" y="2782781"/>
                  </a:lnTo>
                  <a:lnTo>
                    <a:pt x="0" y="2551544"/>
                  </a:lnTo>
                  <a:lnTo>
                    <a:pt x="0" y="2584392"/>
                  </a:lnTo>
                  <a:lnTo>
                    <a:pt x="0" y="2568619"/>
                  </a:lnTo>
                  <a:lnTo>
                    <a:pt x="1280" y="2551544"/>
                  </a:lnTo>
                  <a:lnTo>
                    <a:pt x="1280" y="2618541"/>
                  </a:lnTo>
                  <a:lnTo>
                    <a:pt x="2561" y="148466"/>
                  </a:lnTo>
                  <a:lnTo>
                    <a:pt x="2561" y="115631"/>
                  </a:lnTo>
                  <a:lnTo>
                    <a:pt x="2561" y="2717085"/>
                  </a:lnTo>
                  <a:lnTo>
                    <a:pt x="2561" y="2568619"/>
                  </a:lnTo>
                  <a:lnTo>
                    <a:pt x="2561" y="2634315"/>
                  </a:lnTo>
                  <a:lnTo>
                    <a:pt x="2561" y="2551544"/>
                  </a:lnTo>
                  <a:lnTo>
                    <a:pt x="2561" y="2634315"/>
                  </a:lnTo>
                  <a:lnTo>
                    <a:pt x="2561" y="198401"/>
                  </a:lnTo>
                  <a:lnTo>
                    <a:pt x="2561" y="2667163"/>
                  </a:lnTo>
                  <a:lnTo>
                    <a:pt x="2561" y="2551544"/>
                  </a:lnTo>
                  <a:lnTo>
                    <a:pt x="2561" y="2618541"/>
                  </a:lnTo>
                  <a:lnTo>
                    <a:pt x="3842" y="2568619"/>
                  </a:lnTo>
                  <a:lnTo>
                    <a:pt x="3842" y="0"/>
                  </a:lnTo>
                  <a:lnTo>
                    <a:pt x="3842" y="17087"/>
                  </a:lnTo>
                  <a:lnTo>
                    <a:pt x="5123" y="198401"/>
                  </a:lnTo>
                  <a:lnTo>
                    <a:pt x="5123" y="0"/>
                  </a:lnTo>
                  <a:lnTo>
                    <a:pt x="5123" y="165554"/>
                  </a:lnTo>
                  <a:lnTo>
                    <a:pt x="5123" y="65695"/>
                  </a:lnTo>
                  <a:lnTo>
                    <a:pt x="5123" y="98543"/>
                  </a:lnTo>
                  <a:lnTo>
                    <a:pt x="5123" y="0"/>
                  </a:lnTo>
                  <a:lnTo>
                    <a:pt x="5123" y="148466"/>
                  </a:lnTo>
                  <a:lnTo>
                    <a:pt x="5123" y="17087"/>
                  </a:lnTo>
                  <a:lnTo>
                    <a:pt x="5123" y="214162"/>
                  </a:lnTo>
                  <a:lnTo>
                    <a:pt x="5123" y="165554"/>
                  </a:lnTo>
                  <a:lnTo>
                    <a:pt x="5123" y="198401"/>
                  </a:lnTo>
                  <a:lnTo>
                    <a:pt x="5123" y="17087"/>
                  </a:lnTo>
                  <a:lnTo>
                    <a:pt x="5123" y="181314"/>
                  </a:lnTo>
                  <a:lnTo>
                    <a:pt x="5123" y="0"/>
                  </a:lnTo>
                  <a:lnTo>
                    <a:pt x="5123" y="165554"/>
                  </a:lnTo>
                  <a:lnTo>
                    <a:pt x="6403" y="2535771"/>
                  </a:lnTo>
                  <a:lnTo>
                    <a:pt x="6403" y="2568619"/>
                  </a:lnTo>
                  <a:lnTo>
                    <a:pt x="6403" y="181314"/>
                  </a:lnTo>
                  <a:lnTo>
                    <a:pt x="7684" y="2667163"/>
                  </a:lnTo>
                  <a:lnTo>
                    <a:pt x="7684" y="214162"/>
                  </a:lnTo>
                  <a:lnTo>
                    <a:pt x="7684" y="2864237"/>
                  </a:lnTo>
                  <a:lnTo>
                    <a:pt x="7684" y="2651389"/>
                  </a:lnTo>
                  <a:lnTo>
                    <a:pt x="7684" y="2765693"/>
                  </a:lnTo>
                  <a:lnTo>
                    <a:pt x="7684" y="165554"/>
                  </a:lnTo>
                  <a:lnTo>
                    <a:pt x="7684" y="2964095"/>
                  </a:lnTo>
                  <a:lnTo>
                    <a:pt x="7684" y="2684237"/>
                  </a:lnTo>
                  <a:lnTo>
                    <a:pt x="7684" y="2717085"/>
                  </a:lnTo>
                  <a:lnTo>
                    <a:pt x="7684" y="98543"/>
                  </a:lnTo>
                  <a:lnTo>
                    <a:pt x="7684" y="2831389"/>
                  </a:lnTo>
                  <a:lnTo>
                    <a:pt x="7684" y="98543"/>
                  </a:lnTo>
                  <a:lnTo>
                    <a:pt x="7684" y="2765693"/>
                  </a:lnTo>
                  <a:lnTo>
                    <a:pt x="7684" y="165554"/>
                  </a:lnTo>
                  <a:lnTo>
                    <a:pt x="7684" y="2634315"/>
                  </a:lnTo>
                  <a:lnTo>
                    <a:pt x="7684" y="2551544"/>
                  </a:lnTo>
                  <a:lnTo>
                    <a:pt x="7684" y="2568619"/>
                  </a:lnTo>
                  <a:lnTo>
                    <a:pt x="8965" y="2568619"/>
                  </a:lnTo>
                  <a:lnTo>
                    <a:pt x="8965" y="2651389"/>
                  </a:lnTo>
                  <a:lnTo>
                    <a:pt x="8965" y="2551544"/>
                  </a:lnTo>
                  <a:lnTo>
                    <a:pt x="10246" y="148466"/>
                  </a:lnTo>
                  <a:lnTo>
                    <a:pt x="11526" y="198401"/>
                  </a:lnTo>
                  <a:lnTo>
                    <a:pt x="11526" y="2551544"/>
                  </a:lnTo>
                  <a:lnTo>
                    <a:pt x="11526" y="98543"/>
                  </a:lnTo>
                  <a:lnTo>
                    <a:pt x="11526" y="2601467"/>
                  </a:lnTo>
                </a:path>
              </a:pathLst>
            </a:custGeom>
            <a:ln w="12802">
              <a:solidFill>
                <a:srgbClr val="7FCCFF"/>
              </a:solidFill>
            </a:ln>
          </p:spPr>
          <p:txBody>
            <a:bodyPr wrap="square" lIns="0" tIns="0" rIns="0" bIns="0" rtlCol="0"/>
            <a:lstStyle/>
            <a:p>
              <a:endParaRPr/>
            </a:p>
          </p:txBody>
        </p:sp>
        <p:sp>
          <p:nvSpPr>
            <p:cNvPr id="432" name="object 431"/>
            <p:cNvSpPr/>
            <p:nvPr/>
          </p:nvSpPr>
          <p:spPr>
            <a:xfrm>
              <a:off x="4598629" y="2240113"/>
              <a:ext cx="6350" cy="2963396"/>
            </a:xfrm>
            <a:custGeom>
              <a:avLst/>
              <a:gdLst/>
              <a:ahLst/>
              <a:cxnLst/>
              <a:rect l="l" t="t" r="r" b="b"/>
              <a:pathLst>
                <a:path w="6985" h="3358515">
                  <a:moveTo>
                    <a:pt x="0" y="2929933"/>
                  </a:moveTo>
                  <a:lnTo>
                    <a:pt x="0" y="2929933"/>
                  </a:lnTo>
                  <a:lnTo>
                    <a:pt x="0" y="131391"/>
                  </a:lnTo>
                  <a:lnTo>
                    <a:pt x="0" y="3045551"/>
                  </a:lnTo>
                  <a:lnTo>
                    <a:pt x="0" y="2864237"/>
                  </a:lnTo>
                  <a:lnTo>
                    <a:pt x="0" y="2897085"/>
                  </a:lnTo>
                  <a:lnTo>
                    <a:pt x="0" y="214162"/>
                  </a:lnTo>
                  <a:lnTo>
                    <a:pt x="0" y="3275474"/>
                  </a:lnTo>
                  <a:lnTo>
                    <a:pt x="0" y="15773"/>
                  </a:lnTo>
                  <a:lnTo>
                    <a:pt x="0" y="3094160"/>
                  </a:lnTo>
                  <a:lnTo>
                    <a:pt x="0" y="164239"/>
                  </a:lnTo>
                  <a:lnTo>
                    <a:pt x="0" y="3144095"/>
                  </a:lnTo>
                  <a:lnTo>
                    <a:pt x="0" y="3127008"/>
                  </a:lnTo>
                  <a:lnTo>
                    <a:pt x="1280" y="542628"/>
                  </a:lnTo>
                  <a:lnTo>
                    <a:pt x="1280" y="229922"/>
                  </a:lnTo>
                  <a:lnTo>
                    <a:pt x="1280" y="2897085"/>
                  </a:lnTo>
                  <a:lnTo>
                    <a:pt x="1280" y="328466"/>
                  </a:lnTo>
                  <a:lnTo>
                    <a:pt x="1280" y="444097"/>
                  </a:lnTo>
                  <a:lnTo>
                    <a:pt x="1280" y="361314"/>
                  </a:lnTo>
                  <a:lnTo>
                    <a:pt x="1280" y="509780"/>
                  </a:lnTo>
                  <a:lnTo>
                    <a:pt x="2561" y="494020"/>
                  </a:lnTo>
                  <a:lnTo>
                    <a:pt x="2561" y="444097"/>
                  </a:lnTo>
                  <a:lnTo>
                    <a:pt x="2561" y="526868"/>
                  </a:lnTo>
                  <a:lnTo>
                    <a:pt x="2561" y="476932"/>
                  </a:lnTo>
                  <a:lnTo>
                    <a:pt x="2561" y="526868"/>
                  </a:lnTo>
                  <a:lnTo>
                    <a:pt x="2561" y="476932"/>
                  </a:lnTo>
                  <a:lnTo>
                    <a:pt x="2561" y="526868"/>
                  </a:lnTo>
                  <a:lnTo>
                    <a:pt x="3829" y="494020"/>
                  </a:lnTo>
                  <a:lnTo>
                    <a:pt x="3829" y="526868"/>
                  </a:lnTo>
                  <a:lnTo>
                    <a:pt x="3829" y="262770"/>
                  </a:lnTo>
                  <a:lnTo>
                    <a:pt x="3829" y="2995629"/>
                  </a:lnTo>
                  <a:lnTo>
                    <a:pt x="3829" y="494020"/>
                  </a:lnTo>
                  <a:lnTo>
                    <a:pt x="5123" y="98543"/>
                  </a:lnTo>
                  <a:lnTo>
                    <a:pt x="5123" y="48621"/>
                  </a:lnTo>
                  <a:lnTo>
                    <a:pt x="5123" y="3127008"/>
                  </a:lnTo>
                  <a:lnTo>
                    <a:pt x="5123" y="15773"/>
                  </a:lnTo>
                  <a:lnTo>
                    <a:pt x="5123" y="3358257"/>
                  </a:lnTo>
                  <a:lnTo>
                    <a:pt x="5123" y="0"/>
                  </a:lnTo>
                  <a:lnTo>
                    <a:pt x="5123" y="3259714"/>
                  </a:lnTo>
                  <a:lnTo>
                    <a:pt x="5123" y="114304"/>
                  </a:lnTo>
                  <a:lnTo>
                    <a:pt x="5123" y="3275474"/>
                  </a:lnTo>
                  <a:lnTo>
                    <a:pt x="5123" y="197087"/>
                  </a:lnTo>
                  <a:lnTo>
                    <a:pt x="5123" y="3111247"/>
                  </a:lnTo>
                  <a:lnTo>
                    <a:pt x="5123" y="444097"/>
                  </a:lnTo>
                  <a:lnTo>
                    <a:pt x="5123" y="2929933"/>
                  </a:lnTo>
                  <a:lnTo>
                    <a:pt x="6391" y="361314"/>
                  </a:lnTo>
                  <a:lnTo>
                    <a:pt x="6391" y="328466"/>
                  </a:lnTo>
                  <a:lnTo>
                    <a:pt x="6391" y="542628"/>
                  </a:lnTo>
                  <a:lnTo>
                    <a:pt x="6391" y="295618"/>
                  </a:lnTo>
                  <a:lnTo>
                    <a:pt x="6391" y="394162"/>
                  </a:lnTo>
                  <a:lnTo>
                    <a:pt x="6391" y="328466"/>
                  </a:lnTo>
                  <a:lnTo>
                    <a:pt x="6391" y="526868"/>
                  </a:lnTo>
                  <a:lnTo>
                    <a:pt x="6391" y="229922"/>
                  </a:lnTo>
                  <a:lnTo>
                    <a:pt x="6391" y="509780"/>
                  </a:lnTo>
                  <a:lnTo>
                    <a:pt x="6391" y="214162"/>
                  </a:lnTo>
                  <a:lnTo>
                    <a:pt x="6391" y="361314"/>
                  </a:lnTo>
                </a:path>
              </a:pathLst>
            </a:custGeom>
            <a:ln w="12802">
              <a:solidFill>
                <a:srgbClr val="7FCCFF"/>
              </a:solidFill>
            </a:ln>
          </p:spPr>
          <p:txBody>
            <a:bodyPr wrap="square" lIns="0" tIns="0" rIns="0" bIns="0" rtlCol="0"/>
            <a:lstStyle/>
            <a:p>
              <a:endParaRPr/>
            </a:p>
          </p:txBody>
        </p:sp>
        <p:sp>
          <p:nvSpPr>
            <p:cNvPr id="433" name="object 432"/>
            <p:cNvSpPr/>
            <p:nvPr/>
          </p:nvSpPr>
          <p:spPr>
            <a:xfrm>
              <a:off x="4604438" y="2254030"/>
              <a:ext cx="7505" cy="2978524"/>
            </a:xfrm>
            <a:custGeom>
              <a:avLst/>
              <a:gdLst/>
              <a:ahLst/>
              <a:cxnLst/>
              <a:rect l="l" t="t" r="r" b="b"/>
              <a:pathLst>
                <a:path w="8254" h="3375660">
                  <a:moveTo>
                    <a:pt x="0" y="345540"/>
                  </a:moveTo>
                  <a:lnTo>
                    <a:pt x="1280" y="378388"/>
                  </a:lnTo>
                  <a:lnTo>
                    <a:pt x="1280" y="329780"/>
                  </a:lnTo>
                  <a:lnTo>
                    <a:pt x="1280" y="526855"/>
                  </a:lnTo>
                  <a:lnTo>
                    <a:pt x="1280" y="362628"/>
                  </a:lnTo>
                  <a:lnTo>
                    <a:pt x="1280" y="494007"/>
                  </a:lnTo>
                  <a:lnTo>
                    <a:pt x="2561" y="444084"/>
                  </a:lnTo>
                  <a:lnTo>
                    <a:pt x="2561" y="428324"/>
                  </a:lnTo>
                  <a:lnTo>
                    <a:pt x="2561" y="478247"/>
                  </a:lnTo>
                  <a:lnTo>
                    <a:pt x="2561" y="444084"/>
                  </a:lnTo>
                  <a:lnTo>
                    <a:pt x="2561" y="3144082"/>
                  </a:lnTo>
                  <a:lnTo>
                    <a:pt x="2561" y="181314"/>
                  </a:lnTo>
                  <a:lnTo>
                    <a:pt x="2561" y="3226866"/>
                  </a:lnTo>
                  <a:lnTo>
                    <a:pt x="2561" y="2864237"/>
                  </a:lnTo>
                  <a:lnTo>
                    <a:pt x="2561" y="2947008"/>
                  </a:lnTo>
                  <a:lnTo>
                    <a:pt x="2561" y="17074"/>
                  </a:lnTo>
                  <a:lnTo>
                    <a:pt x="2561" y="3375332"/>
                  </a:lnTo>
                  <a:lnTo>
                    <a:pt x="2561" y="2947008"/>
                  </a:lnTo>
                  <a:lnTo>
                    <a:pt x="2561" y="3045539"/>
                  </a:lnTo>
                  <a:lnTo>
                    <a:pt x="2561" y="98530"/>
                  </a:lnTo>
                  <a:lnTo>
                    <a:pt x="2561" y="3375332"/>
                  </a:lnTo>
                  <a:lnTo>
                    <a:pt x="2561" y="2979856"/>
                  </a:lnTo>
                  <a:lnTo>
                    <a:pt x="2561" y="2996930"/>
                  </a:lnTo>
                  <a:lnTo>
                    <a:pt x="2561" y="82770"/>
                  </a:lnTo>
                  <a:lnTo>
                    <a:pt x="2561" y="3161170"/>
                  </a:lnTo>
                  <a:lnTo>
                    <a:pt x="2561" y="181314"/>
                  </a:lnTo>
                  <a:lnTo>
                    <a:pt x="2561" y="2979856"/>
                  </a:lnTo>
                  <a:lnTo>
                    <a:pt x="2561" y="2964082"/>
                  </a:lnTo>
                  <a:lnTo>
                    <a:pt x="3842" y="2947008"/>
                  </a:lnTo>
                  <a:lnTo>
                    <a:pt x="3842" y="2931235"/>
                  </a:lnTo>
                  <a:lnTo>
                    <a:pt x="5123" y="461159"/>
                  </a:lnTo>
                  <a:lnTo>
                    <a:pt x="5123" y="526855"/>
                  </a:lnTo>
                  <a:lnTo>
                    <a:pt x="5123" y="362628"/>
                  </a:lnTo>
                  <a:lnTo>
                    <a:pt x="5123" y="2848464"/>
                  </a:lnTo>
                  <a:lnTo>
                    <a:pt x="6403" y="444084"/>
                  </a:lnTo>
                  <a:lnTo>
                    <a:pt x="6403" y="461159"/>
                  </a:lnTo>
                  <a:lnTo>
                    <a:pt x="6403" y="198389"/>
                  </a:lnTo>
                  <a:lnTo>
                    <a:pt x="6403" y="2947008"/>
                  </a:lnTo>
                  <a:lnTo>
                    <a:pt x="6403" y="181314"/>
                  </a:lnTo>
                  <a:lnTo>
                    <a:pt x="6403" y="3144082"/>
                  </a:lnTo>
                  <a:lnTo>
                    <a:pt x="6403" y="3045539"/>
                  </a:lnTo>
                  <a:lnTo>
                    <a:pt x="7684" y="2914160"/>
                  </a:lnTo>
                  <a:lnTo>
                    <a:pt x="7684" y="32847"/>
                  </a:lnTo>
                  <a:lnTo>
                    <a:pt x="7684" y="3194018"/>
                  </a:lnTo>
                  <a:lnTo>
                    <a:pt x="7684" y="2864237"/>
                  </a:lnTo>
                  <a:lnTo>
                    <a:pt x="7684" y="2947008"/>
                  </a:lnTo>
                  <a:lnTo>
                    <a:pt x="7684" y="0"/>
                  </a:lnTo>
                  <a:lnTo>
                    <a:pt x="7684" y="3226866"/>
                  </a:lnTo>
                  <a:lnTo>
                    <a:pt x="7684" y="2947008"/>
                  </a:lnTo>
                  <a:lnTo>
                    <a:pt x="7684" y="3029778"/>
                  </a:lnTo>
                  <a:lnTo>
                    <a:pt x="7684" y="362628"/>
                  </a:lnTo>
                  <a:lnTo>
                    <a:pt x="7684" y="3276788"/>
                  </a:lnTo>
                  <a:lnTo>
                    <a:pt x="7684" y="2881312"/>
                  </a:lnTo>
                  <a:lnTo>
                    <a:pt x="7684" y="3078387"/>
                  </a:lnTo>
                  <a:lnTo>
                    <a:pt x="7684" y="3012691"/>
                  </a:lnTo>
                  <a:lnTo>
                    <a:pt x="7684" y="3095474"/>
                  </a:lnTo>
                  <a:lnTo>
                    <a:pt x="7684" y="2931235"/>
                  </a:lnTo>
                </a:path>
              </a:pathLst>
            </a:custGeom>
            <a:ln w="12802">
              <a:solidFill>
                <a:srgbClr val="7FCCFF"/>
              </a:solidFill>
            </a:ln>
          </p:spPr>
          <p:txBody>
            <a:bodyPr wrap="square" lIns="0" tIns="0" rIns="0" bIns="0" rtlCol="0"/>
            <a:lstStyle/>
            <a:p>
              <a:endParaRPr/>
            </a:p>
          </p:txBody>
        </p:sp>
        <p:sp>
          <p:nvSpPr>
            <p:cNvPr id="434" name="object 433"/>
            <p:cNvSpPr/>
            <p:nvPr/>
          </p:nvSpPr>
          <p:spPr>
            <a:xfrm>
              <a:off x="4611424" y="2283014"/>
              <a:ext cx="10968" cy="2818279"/>
            </a:xfrm>
            <a:custGeom>
              <a:avLst/>
              <a:gdLst/>
              <a:ahLst/>
              <a:cxnLst/>
              <a:rect l="l" t="t" r="r" b="b"/>
              <a:pathLst>
                <a:path w="12064" h="3194050">
                  <a:moveTo>
                    <a:pt x="0" y="2898387"/>
                  </a:moveTo>
                  <a:lnTo>
                    <a:pt x="0" y="2996930"/>
                  </a:lnTo>
                  <a:lnTo>
                    <a:pt x="1280" y="2831389"/>
                  </a:lnTo>
                  <a:lnTo>
                    <a:pt x="1280" y="2848464"/>
                  </a:lnTo>
                  <a:lnTo>
                    <a:pt x="1280" y="2815616"/>
                  </a:lnTo>
                  <a:lnTo>
                    <a:pt x="1280" y="2848464"/>
                  </a:lnTo>
                  <a:lnTo>
                    <a:pt x="1280" y="2815616"/>
                  </a:lnTo>
                  <a:lnTo>
                    <a:pt x="2561" y="478247"/>
                  </a:lnTo>
                  <a:lnTo>
                    <a:pt x="3842" y="2848464"/>
                  </a:lnTo>
                  <a:lnTo>
                    <a:pt x="3842" y="2898387"/>
                  </a:lnTo>
                  <a:lnTo>
                    <a:pt x="3842" y="2815616"/>
                  </a:lnTo>
                  <a:lnTo>
                    <a:pt x="3842" y="3111234"/>
                  </a:lnTo>
                  <a:lnTo>
                    <a:pt x="3842" y="3012691"/>
                  </a:lnTo>
                  <a:lnTo>
                    <a:pt x="3842" y="3194018"/>
                  </a:lnTo>
                  <a:lnTo>
                    <a:pt x="3842" y="2914160"/>
                  </a:lnTo>
                  <a:lnTo>
                    <a:pt x="3842" y="2947008"/>
                  </a:lnTo>
                  <a:lnTo>
                    <a:pt x="3842" y="362628"/>
                  </a:lnTo>
                  <a:lnTo>
                    <a:pt x="3842" y="3111234"/>
                  </a:lnTo>
                  <a:lnTo>
                    <a:pt x="3842" y="2815616"/>
                  </a:lnTo>
                  <a:lnTo>
                    <a:pt x="3842" y="2848464"/>
                  </a:lnTo>
                  <a:lnTo>
                    <a:pt x="3842" y="214149"/>
                  </a:lnTo>
                  <a:lnTo>
                    <a:pt x="3842" y="2996930"/>
                  </a:lnTo>
                  <a:lnTo>
                    <a:pt x="3842" y="494007"/>
                  </a:lnTo>
                  <a:lnTo>
                    <a:pt x="3842" y="2831389"/>
                  </a:lnTo>
                  <a:lnTo>
                    <a:pt x="3842" y="214149"/>
                  </a:lnTo>
                  <a:lnTo>
                    <a:pt x="3842" y="2914160"/>
                  </a:lnTo>
                  <a:lnTo>
                    <a:pt x="3842" y="461159"/>
                  </a:lnTo>
                  <a:lnTo>
                    <a:pt x="3842" y="2831389"/>
                  </a:lnTo>
                  <a:lnTo>
                    <a:pt x="3842" y="428311"/>
                  </a:lnTo>
                  <a:lnTo>
                    <a:pt x="3842" y="2848464"/>
                  </a:lnTo>
                  <a:lnTo>
                    <a:pt x="5123" y="494007"/>
                  </a:lnTo>
                  <a:lnTo>
                    <a:pt x="6403" y="395476"/>
                  </a:lnTo>
                  <a:lnTo>
                    <a:pt x="6403" y="362628"/>
                  </a:lnTo>
                  <a:lnTo>
                    <a:pt x="6403" y="445399"/>
                  </a:lnTo>
                  <a:lnTo>
                    <a:pt x="6403" y="264084"/>
                  </a:lnTo>
                  <a:lnTo>
                    <a:pt x="6403" y="494007"/>
                  </a:lnTo>
                  <a:lnTo>
                    <a:pt x="6403" y="0"/>
                  </a:lnTo>
                  <a:lnTo>
                    <a:pt x="6403" y="312693"/>
                  </a:lnTo>
                  <a:lnTo>
                    <a:pt x="6403" y="49922"/>
                  </a:lnTo>
                  <a:lnTo>
                    <a:pt x="6403" y="345540"/>
                  </a:lnTo>
                  <a:lnTo>
                    <a:pt x="6403" y="131378"/>
                  </a:lnTo>
                  <a:lnTo>
                    <a:pt x="6403" y="395476"/>
                  </a:lnTo>
                  <a:lnTo>
                    <a:pt x="7684" y="264084"/>
                  </a:lnTo>
                  <a:lnTo>
                    <a:pt x="7684" y="115618"/>
                  </a:lnTo>
                  <a:lnTo>
                    <a:pt x="7684" y="395476"/>
                  </a:lnTo>
                  <a:lnTo>
                    <a:pt x="7684" y="378388"/>
                  </a:lnTo>
                  <a:lnTo>
                    <a:pt x="7684" y="461159"/>
                  </a:lnTo>
                  <a:lnTo>
                    <a:pt x="7684" y="329780"/>
                  </a:lnTo>
                  <a:lnTo>
                    <a:pt x="7684" y="478247"/>
                  </a:lnTo>
                  <a:lnTo>
                    <a:pt x="7684" y="148466"/>
                  </a:lnTo>
                  <a:lnTo>
                    <a:pt x="7684" y="378388"/>
                  </a:lnTo>
                  <a:lnTo>
                    <a:pt x="7684" y="296932"/>
                  </a:lnTo>
                  <a:lnTo>
                    <a:pt x="7684" y="345540"/>
                  </a:lnTo>
                  <a:lnTo>
                    <a:pt x="7684" y="246997"/>
                  </a:lnTo>
                  <a:lnTo>
                    <a:pt x="7684" y="279845"/>
                  </a:lnTo>
                  <a:lnTo>
                    <a:pt x="8965" y="165541"/>
                  </a:lnTo>
                  <a:lnTo>
                    <a:pt x="8965" y="411236"/>
                  </a:lnTo>
                  <a:lnTo>
                    <a:pt x="8965" y="131378"/>
                  </a:lnTo>
                  <a:lnTo>
                    <a:pt x="8965" y="329780"/>
                  </a:lnTo>
                  <a:lnTo>
                    <a:pt x="8965" y="246997"/>
                  </a:lnTo>
                  <a:lnTo>
                    <a:pt x="8965" y="411236"/>
                  </a:lnTo>
                  <a:lnTo>
                    <a:pt x="8965" y="279845"/>
                  </a:lnTo>
                  <a:lnTo>
                    <a:pt x="8965" y="362628"/>
                  </a:lnTo>
                  <a:lnTo>
                    <a:pt x="8965" y="279845"/>
                  </a:lnTo>
                  <a:lnTo>
                    <a:pt x="8965" y="478247"/>
                  </a:lnTo>
                  <a:lnTo>
                    <a:pt x="10246" y="461159"/>
                  </a:lnTo>
                  <a:lnTo>
                    <a:pt x="10246" y="329780"/>
                  </a:lnTo>
                  <a:lnTo>
                    <a:pt x="10246" y="378388"/>
                  </a:lnTo>
                  <a:lnTo>
                    <a:pt x="11526" y="378388"/>
                  </a:lnTo>
                  <a:lnTo>
                    <a:pt x="11526" y="296932"/>
                  </a:lnTo>
                  <a:lnTo>
                    <a:pt x="11526" y="2881312"/>
                  </a:lnTo>
                  <a:lnTo>
                    <a:pt x="11526" y="148466"/>
                  </a:lnTo>
                  <a:lnTo>
                    <a:pt x="11526" y="478247"/>
                  </a:lnTo>
                  <a:lnTo>
                    <a:pt x="11526" y="115618"/>
                  </a:lnTo>
                </a:path>
              </a:pathLst>
            </a:custGeom>
            <a:ln w="12802">
              <a:solidFill>
                <a:srgbClr val="7FCCFF"/>
              </a:solidFill>
            </a:ln>
          </p:spPr>
          <p:txBody>
            <a:bodyPr wrap="square" lIns="0" tIns="0" rIns="0" bIns="0" rtlCol="0"/>
            <a:lstStyle/>
            <a:p>
              <a:endParaRPr/>
            </a:p>
          </p:txBody>
        </p:sp>
        <p:sp>
          <p:nvSpPr>
            <p:cNvPr id="435" name="object 434"/>
            <p:cNvSpPr/>
            <p:nvPr/>
          </p:nvSpPr>
          <p:spPr>
            <a:xfrm>
              <a:off x="4621904" y="2109115"/>
              <a:ext cx="8659" cy="2905685"/>
            </a:xfrm>
            <a:custGeom>
              <a:avLst/>
              <a:gdLst/>
              <a:ahLst/>
              <a:cxnLst/>
              <a:rect l="l" t="t" r="r" b="b"/>
              <a:pathLst>
                <a:path w="9525" h="3293110">
                  <a:moveTo>
                    <a:pt x="0" y="312705"/>
                  </a:moveTo>
                  <a:lnTo>
                    <a:pt x="0" y="675334"/>
                  </a:lnTo>
                  <a:lnTo>
                    <a:pt x="0" y="411236"/>
                  </a:lnTo>
                  <a:lnTo>
                    <a:pt x="0" y="3078399"/>
                  </a:lnTo>
                  <a:lnTo>
                    <a:pt x="0" y="3012704"/>
                  </a:lnTo>
                  <a:lnTo>
                    <a:pt x="1280" y="675334"/>
                  </a:lnTo>
                  <a:lnTo>
                    <a:pt x="1280" y="575476"/>
                  </a:lnTo>
                  <a:lnTo>
                    <a:pt x="1280" y="625399"/>
                  </a:lnTo>
                  <a:lnTo>
                    <a:pt x="1280" y="428324"/>
                  </a:lnTo>
                  <a:lnTo>
                    <a:pt x="1280" y="658246"/>
                  </a:lnTo>
                  <a:lnTo>
                    <a:pt x="1280" y="509780"/>
                  </a:lnTo>
                  <a:lnTo>
                    <a:pt x="1280" y="658246"/>
                  </a:lnTo>
                  <a:lnTo>
                    <a:pt x="1280" y="575476"/>
                  </a:lnTo>
                  <a:lnTo>
                    <a:pt x="1280" y="658246"/>
                  </a:lnTo>
                  <a:lnTo>
                    <a:pt x="2561" y="691094"/>
                  </a:lnTo>
                  <a:lnTo>
                    <a:pt x="3842" y="509780"/>
                  </a:lnTo>
                  <a:lnTo>
                    <a:pt x="3842" y="411236"/>
                  </a:lnTo>
                  <a:lnTo>
                    <a:pt x="3842" y="608324"/>
                  </a:lnTo>
                  <a:lnTo>
                    <a:pt x="3842" y="148466"/>
                  </a:lnTo>
                  <a:lnTo>
                    <a:pt x="3842" y="526868"/>
                  </a:lnTo>
                  <a:lnTo>
                    <a:pt x="3842" y="262770"/>
                  </a:lnTo>
                  <a:lnTo>
                    <a:pt x="3842" y="3111247"/>
                  </a:lnTo>
                  <a:lnTo>
                    <a:pt x="3842" y="15773"/>
                  </a:lnTo>
                  <a:lnTo>
                    <a:pt x="3842" y="3111247"/>
                  </a:lnTo>
                  <a:lnTo>
                    <a:pt x="3842" y="181314"/>
                  </a:lnTo>
                  <a:lnTo>
                    <a:pt x="3842" y="3209778"/>
                  </a:lnTo>
                  <a:lnTo>
                    <a:pt x="3842" y="181314"/>
                  </a:lnTo>
                  <a:lnTo>
                    <a:pt x="3842" y="3061325"/>
                  </a:lnTo>
                  <a:lnTo>
                    <a:pt x="3842" y="411236"/>
                  </a:lnTo>
                  <a:lnTo>
                    <a:pt x="3842" y="494020"/>
                  </a:lnTo>
                  <a:lnTo>
                    <a:pt x="5110" y="3111247"/>
                  </a:lnTo>
                  <a:lnTo>
                    <a:pt x="5110" y="575476"/>
                  </a:lnTo>
                  <a:lnTo>
                    <a:pt x="5110" y="3028477"/>
                  </a:lnTo>
                  <a:lnTo>
                    <a:pt x="6403" y="625399"/>
                  </a:lnTo>
                  <a:lnTo>
                    <a:pt x="6403" y="542628"/>
                  </a:lnTo>
                  <a:lnTo>
                    <a:pt x="6403" y="675334"/>
                  </a:lnTo>
                  <a:lnTo>
                    <a:pt x="6403" y="411236"/>
                  </a:lnTo>
                  <a:lnTo>
                    <a:pt x="6403" y="675334"/>
                  </a:lnTo>
                  <a:lnTo>
                    <a:pt x="6403" y="428324"/>
                  </a:lnTo>
                  <a:lnTo>
                    <a:pt x="6403" y="592564"/>
                  </a:lnTo>
                  <a:lnTo>
                    <a:pt x="6403" y="345553"/>
                  </a:lnTo>
                  <a:lnTo>
                    <a:pt x="6403" y="608324"/>
                  </a:lnTo>
                  <a:lnTo>
                    <a:pt x="6403" y="494020"/>
                  </a:lnTo>
                  <a:lnTo>
                    <a:pt x="6403" y="675334"/>
                  </a:lnTo>
                  <a:lnTo>
                    <a:pt x="6403" y="658246"/>
                  </a:lnTo>
                  <a:lnTo>
                    <a:pt x="7672" y="494020"/>
                  </a:lnTo>
                  <a:lnTo>
                    <a:pt x="7672" y="214162"/>
                  </a:lnTo>
                  <a:lnTo>
                    <a:pt x="7672" y="526868"/>
                  </a:lnTo>
                  <a:lnTo>
                    <a:pt x="7672" y="115618"/>
                  </a:lnTo>
                  <a:lnTo>
                    <a:pt x="7672" y="3061325"/>
                  </a:lnTo>
                  <a:lnTo>
                    <a:pt x="7672" y="65695"/>
                  </a:lnTo>
                  <a:lnTo>
                    <a:pt x="7672" y="3242626"/>
                  </a:lnTo>
                  <a:lnTo>
                    <a:pt x="7672" y="3061325"/>
                  </a:lnTo>
                  <a:lnTo>
                    <a:pt x="8952" y="625399"/>
                  </a:lnTo>
                  <a:lnTo>
                    <a:pt x="8952" y="0"/>
                  </a:lnTo>
                  <a:lnTo>
                    <a:pt x="8952" y="3292562"/>
                  </a:lnTo>
                  <a:lnTo>
                    <a:pt x="8952" y="131391"/>
                  </a:lnTo>
                  <a:lnTo>
                    <a:pt x="8952" y="3045551"/>
                  </a:lnTo>
                </a:path>
              </a:pathLst>
            </a:custGeom>
            <a:ln w="12802">
              <a:solidFill>
                <a:srgbClr val="7FCCFF"/>
              </a:solidFill>
            </a:ln>
          </p:spPr>
          <p:txBody>
            <a:bodyPr wrap="square" lIns="0" tIns="0" rIns="0" bIns="0" rtlCol="0"/>
            <a:lstStyle/>
            <a:p>
              <a:endParaRPr/>
            </a:p>
          </p:txBody>
        </p:sp>
        <p:sp>
          <p:nvSpPr>
            <p:cNvPr id="436" name="object 435"/>
            <p:cNvSpPr/>
            <p:nvPr/>
          </p:nvSpPr>
          <p:spPr>
            <a:xfrm>
              <a:off x="4630043" y="2167080"/>
              <a:ext cx="7505" cy="3007658"/>
            </a:xfrm>
            <a:custGeom>
              <a:avLst/>
              <a:gdLst/>
              <a:ahLst/>
              <a:cxnLst/>
              <a:rect l="l" t="t" r="r" b="b"/>
              <a:pathLst>
                <a:path w="8254" h="3408679">
                  <a:moveTo>
                    <a:pt x="0" y="2979856"/>
                  </a:moveTo>
                  <a:lnTo>
                    <a:pt x="0" y="3325410"/>
                  </a:lnTo>
                  <a:lnTo>
                    <a:pt x="0" y="262770"/>
                  </a:lnTo>
                  <a:lnTo>
                    <a:pt x="0" y="3259714"/>
                  </a:lnTo>
                  <a:lnTo>
                    <a:pt x="0" y="411236"/>
                  </a:lnTo>
                  <a:lnTo>
                    <a:pt x="0" y="3176930"/>
                  </a:lnTo>
                  <a:lnTo>
                    <a:pt x="0" y="2995629"/>
                  </a:lnTo>
                  <a:lnTo>
                    <a:pt x="1293" y="609638"/>
                  </a:lnTo>
                  <a:lnTo>
                    <a:pt x="1293" y="592551"/>
                  </a:lnTo>
                  <a:lnTo>
                    <a:pt x="1293" y="2979856"/>
                  </a:lnTo>
                  <a:lnTo>
                    <a:pt x="1293" y="576790"/>
                  </a:lnTo>
                  <a:lnTo>
                    <a:pt x="3842" y="3012704"/>
                  </a:lnTo>
                  <a:lnTo>
                    <a:pt x="3842" y="509780"/>
                  </a:lnTo>
                  <a:lnTo>
                    <a:pt x="3842" y="3161170"/>
                  </a:lnTo>
                  <a:lnTo>
                    <a:pt x="3842" y="296932"/>
                  </a:lnTo>
                  <a:lnTo>
                    <a:pt x="3842" y="3292562"/>
                  </a:lnTo>
                  <a:lnTo>
                    <a:pt x="3842" y="17074"/>
                  </a:lnTo>
                  <a:lnTo>
                    <a:pt x="3842" y="3275474"/>
                  </a:lnTo>
                  <a:lnTo>
                    <a:pt x="3842" y="0"/>
                  </a:lnTo>
                  <a:lnTo>
                    <a:pt x="3842" y="3408180"/>
                  </a:lnTo>
                  <a:lnTo>
                    <a:pt x="3842" y="3029778"/>
                  </a:lnTo>
                  <a:lnTo>
                    <a:pt x="3842" y="3045551"/>
                  </a:lnTo>
                  <a:lnTo>
                    <a:pt x="3842" y="98543"/>
                  </a:lnTo>
                  <a:lnTo>
                    <a:pt x="3842" y="3358245"/>
                  </a:lnTo>
                  <a:lnTo>
                    <a:pt x="3842" y="2979856"/>
                  </a:lnTo>
                  <a:lnTo>
                    <a:pt x="3842" y="3095474"/>
                  </a:lnTo>
                  <a:lnTo>
                    <a:pt x="3842" y="345540"/>
                  </a:lnTo>
                  <a:lnTo>
                    <a:pt x="3842" y="3391092"/>
                  </a:lnTo>
                  <a:lnTo>
                    <a:pt x="3842" y="2979856"/>
                  </a:lnTo>
                  <a:lnTo>
                    <a:pt x="3842" y="3111234"/>
                  </a:lnTo>
                  <a:lnTo>
                    <a:pt x="3842" y="2962781"/>
                  </a:lnTo>
                  <a:lnTo>
                    <a:pt x="3842" y="3242626"/>
                  </a:lnTo>
                  <a:lnTo>
                    <a:pt x="3842" y="2962781"/>
                  </a:lnTo>
                  <a:lnTo>
                    <a:pt x="5123" y="3111234"/>
                  </a:lnTo>
                  <a:lnTo>
                    <a:pt x="5123" y="2947008"/>
                  </a:lnTo>
                  <a:lnTo>
                    <a:pt x="6403" y="3029778"/>
                  </a:lnTo>
                  <a:lnTo>
                    <a:pt x="6403" y="3062626"/>
                  </a:lnTo>
                  <a:lnTo>
                    <a:pt x="6403" y="3045551"/>
                  </a:lnTo>
                  <a:lnTo>
                    <a:pt x="6403" y="3062626"/>
                  </a:lnTo>
                  <a:lnTo>
                    <a:pt x="6403" y="2979856"/>
                  </a:lnTo>
                  <a:lnTo>
                    <a:pt x="7684" y="625399"/>
                  </a:lnTo>
                  <a:lnTo>
                    <a:pt x="7684" y="494020"/>
                  </a:lnTo>
                  <a:lnTo>
                    <a:pt x="7684" y="625399"/>
                  </a:lnTo>
                  <a:lnTo>
                    <a:pt x="7684" y="411236"/>
                  </a:lnTo>
                  <a:lnTo>
                    <a:pt x="7684" y="3111234"/>
                  </a:lnTo>
                  <a:lnTo>
                    <a:pt x="7684" y="98543"/>
                  </a:lnTo>
                  <a:lnTo>
                    <a:pt x="7684" y="3144082"/>
                  </a:lnTo>
                  <a:lnTo>
                    <a:pt x="7684" y="115618"/>
                  </a:lnTo>
                  <a:lnTo>
                    <a:pt x="7684" y="3342484"/>
                  </a:lnTo>
                </a:path>
              </a:pathLst>
            </a:custGeom>
            <a:ln w="12802">
              <a:solidFill>
                <a:srgbClr val="7FCCFF"/>
              </a:solidFill>
            </a:ln>
          </p:spPr>
          <p:txBody>
            <a:bodyPr wrap="square" lIns="0" tIns="0" rIns="0" bIns="0" rtlCol="0"/>
            <a:lstStyle/>
            <a:p>
              <a:endParaRPr/>
            </a:p>
          </p:txBody>
        </p:sp>
        <p:sp>
          <p:nvSpPr>
            <p:cNvPr id="437" name="object 436"/>
            <p:cNvSpPr/>
            <p:nvPr/>
          </p:nvSpPr>
          <p:spPr>
            <a:xfrm>
              <a:off x="4637028" y="2065064"/>
              <a:ext cx="9814" cy="3051362"/>
            </a:xfrm>
            <a:custGeom>
              <a:avLst/>
              <a:gdLst/>
              <a:ahLst/>
              <a:cxnLst/>
              <a:rect l="l" t="t" r="r" b="b"/>
              <a:pathLst>
                <a:path w="10795" h="3458210">
                  <a:moveTo>
                    <a:pt x="0" y="3458103"/>
                  </a:moveTo>
                  <a:lnTo>
                    <a:pt x="0" y="181314"/>
                  </a:lnTo>
                  <a:lnTo>
                    <a:pt x="0" y="3358245"/>
                  </a:lnTo>
                  <a:lnTo>
                    <a:pt x="1280" y="3211093"/>
                  </a:lnTo>
                  <a:lnTo>
                    <a:pt x="1280" y="0"/>
                  </a:lnTo>
                  <a:lnTo>
                    <a:pt x="1280" y="3161170"/>
                  </a:lnTo>
                  <a:lnTo>
                    <a:pt x="1280" y="625399"/>
                  </a:lnTo>
                  <a:lnTo>
                    <a:pt x="1280" y="3095474"/>
                  </a:lnTo>
                  <a:lnTo>
                    <a:pt x="1280" y="478247"/>
                  </a:lnTo>
                  <a:lnTo>
                    <a:pt x="1280" y="3145397"/>
                  </a:lnTo>
                  <a:lnTo>
                    <a:pt x="1280" y="692409"/>
                  </a:lnTo>
                  <a:lnTo>
                    <a:pt x="2561" y="725257"/>
                  </a:lnTo>
                  <a:lnTo>
                    <a:pt x="2561" y="592551"/>
                  </a:lnTo>
                  <a:lnTo>
                    <a:pt x="2561" y="708169"/>
                  </a:lnTo>
                  <a:lnTo>
                    <a:pt x="3842" y="559703"/>
                  </a:lnTo>
                  <a:lnTo>
                    <a:pt x="3842" y="543942"/>
                  </a:lnTo>
                  <a:lnTo>
                    <a:pt x="5123" y="625399"/>
                  </a:lnTo>
                  <a:lnTo>
                    <a:pt x="5123" y="247010"/>
                  </a:lnTo>
                  <a:lnTo>
                    <a:pt x="5123" y="741017"/>
                  </a:lnTo>
                  <a:lnTo>
                    <a:pt x="5123" y="148466"/>
                  </a:lnTo>
                  <a:lnTo>
                    <a:pt x="5123" y="3161170"/>
                  </a:lnTo>
                  <a:lnTo>
                    <a:pt x="5123" y="692409"/>
                  </a:lnTo>
                  <a:lnTo>
                    <a:pt x="5123" y="3062626"/>
                  </a:lnTo>
                  <a:lnTo>
                    <a:pt x="5123" y="329780"/>
                  </a:lnTo>
                  <a:lnTo>
                    <a:pt x="5123" y="3391092"/>
                  </a:lnTo>
                  <a:lnTo>
                    <a:pt x="5123" y="526855"/>
                  </a:lnTo>
                  <a:lnTo>
                    <a:pt x="5123" y="3161170"/>
                  </a:lnTo>
                  <a:lnTo>
                    <a:pt x="5123" y="264084"/>
                  </a:lnTo>
                  <a:lnTo>
                    <a:pt x="5123" y="3145397"/>
                  </a:lnTo>
                  <a:lnTo>
                    <a:pt x="5123" y="461159"/>
                  </a:lnTo>
                  <a:lnTo>
                    <a:pt x="5123" y="3111247"/>
                  </a:lnTo>
                  <a:lnTo>
                    <a:pt x="5123" y="494007"/>
                  </a:lnTo>
                  <a:lnTo>
                    <a:pt x="5123" y="3145397"/>
                  </a:lnTo>
                  <a:lnTo>
                    <a:pt x="5123" y="576790"/>
                  </a:lnTo>
                  <a:lnTo>
                    <a:pt x="5123" y="3161170"/>
                  </a:lnTo>
                  <a:lnTo>
                    <a:pt x="5123" y="3062626"/>
                  </a:lnTo>
                  <a:lnTo>
                    <a:pt x="5123" y="3145397"/>
                  </a:lnTo>
                  <a:lnTo>
                    <a:pt x="5123" y="741017"/>
                  </a:lnTo>
                  <a:lnTo>
                    <a:pt x="5123" y="3145397"/>
                  </a:lnTo>
                  <a:lnTo>
                    <a:pt x="5123" y="741017"/>
                  </a:lnTo>
                  <a:lnTo>
                    <a:pt x="6403" y="692409"/>
                  </a:lnTo>
                  <a:lnTo>
                    <a:pt x="7684" y="741017"/>
                  </a:lnTo>
                  <a:lnTo>
                    <a:pt x="7684" y="708169"/>
                  </a:lnTo>
                  <a:lnTo>
                    <a:pt x="7684" y="3078399"/>
                  </a:lnTo>
                  <a:lnTo>
                    <a:pt x="7684" y="675321"/>
                  </a:lnTo>
                  <a:lnTo>
                    <a:pt x="7684" y="3128322"/>
                  </a:lnTo>
                  <a:lnTo>
                    <a:pt x="7684" y="3095474"/>
                  </a:lnTo>
                  <a:lnTo>
                    <a:pt x="7684" y="3145397"/>
                  </a:lnTo>
                  <a:lnTo>
                    <a:pt x="8965" y="3095474"/>
                  </a:lnTo>
                  <a:lnTo>
                    <a:pt x="8965" y="3128322"/>
                  </a:lnTo>
                  <a:lnTo>
                    <a:pt x="8965" y="658246"/>
                  </a:lnTo>
                  <a:lnTo>
                    <a:pt x="8965" y="3078399"/>
                  </a:lnTo>
                  <a:lnTo>
                    <a:pt x="8965" y="592551"/>
                  </a:lnTo>
                  <a:lnTo>
                    <a:pt x="8965" y="3178245"/>
                  </a:lnTo>
                  <a:lnTo>
                    <a:pt x="8965" y="675321"/>
                  </a:lnTo>
                  <a:lnTo>
                    <a:pt x="8965" y="692409"/>
                  </a:lnTo>
                  <a:lnTo>
                    <a:pt x="8965" y="543942"/>
                  </a:lnTo>
                  <a:lnTo>
                    <a:pt x="8965" y="675321"/>
                  </a:lnTo>
                  <a:lnTo>
                    <a:pt x="8965" y="526855"/>
                  </a:lnTo>
                  <a:lnTo>
                    <a:pt x="8965" y="3128322"/>
                  </a:lnTo>
                  <a:lnTo>
                    <a:pt x="8965" y="526855"/>
                  </a:lnTo>
                  <a:lnTo>
                    <a:pt x="8965" y="3095474"/>
                  </a:lnTo>
                  <a:lnTo>
                    <a:pt x="10246" y="395476"/>
                  </a:lnTo>
                </a:path>
              </a:pathLst>
            </a:custGeom>
            <a:ln w="12802">
              <a:solidFill>
                <a:srgbClr val="7FCCFF"/>
              </a:solidFill>
            </a:ln>
          </p:spPr>
          <p:txBody>
            <a:bodyPr wrap="square" lIns="0" tIns="0" rIns="0" bIns="0" rtlCol="0"/>
            <a:lstStyle/>
            <a:p>
              <a:endParaRPr/>
            </a:p>
          </p:txBody>
        </p:sp>
        <p:sp>
          <p:nvSpPr>
            <p:cNvPr id="438" name="object 437"/>
            <p:cNvSpPr/>
            <p:nvPr/>
          </p:nvSpPr>
          <p:spPr>
            <a:xfrm>
              <a:off x="4646344" y="2283015"/>
              <a:ext cx="8659" cy="2847415"/>
            </a:xfrm>
            <a:custGeom>
              <a:avLst/>
              <a:gdLst/>
              <a:ahLst/>
              <a:cxnLst/>
              <a:rect l="l" t="t" r="r" b="b"/>
              <a:pathLst>
                <a:path w="9525" h="3227070">
                  <a:moveTo>
                    <a:pt x="0" y="148466"/>
                  </a:moveTo>
                  <a:lnTo>
                    <a:pt x="0" y="0"/>
                  </a:lnTo>
                  <a:lnTo>
                    <a:pt x="0" y="345540"/>
                  </a:lnTo>
                  <a:lnTo>
                    <a:pt x="0" y="279845"/>
                  </a:lnTo>
                  <a:lnTo>
                    <a:pt x="0" y="2831389"/>
                  </a:lnTo>
                  <a:lnTo>
                    <a:pt x="0" y="264084"/>
                  </a:lnTo>
                  <a:lnTo>
                    <a:pt x="0" y="478247"/>
                  </a:lnTo>
                  <a:lnTo>
                    <a:pt x="0" y="378388"/>
                  </a:lnTo>
                  <a:lnTo>
                    <a:pt x="0" y="428311"/>
                  </a:lnTo>
                  <a:lnTo>
                    <a:pt x="1280" y="494007"/>
                  </a:lnTo>
                  <a:lnTo>
                    <a:pt x="1280" y="461159"/>
                  </a:lnTo>
                  <a:lnTo>
                    <a:pt x="1280" y="2881312"/>
                  </a:lnTo>
                  <a:lnTo>
                    <a:pt x="1280" y="478247"/>
                  </a:lnTo>
                  <a:lnTo>
                    <a:pt x="1280" y="3078387"/>
                  </a:lnTo>
                  <a:lnTo>
                    <a:pt x="1280" y="329780"/>
                  </a:lnTo>
                  <a:lnTo>
                    <a:pt x="1280" y="3095474"/>
                  </a:lnTo>
                  <a:lnTo>
                    <a:pt x="2561" y="2914160"/>
                  </a:lnTo>
                  <a:lnTo>
                    <a:pt x="2561" y="461159"/>
                  </a:lnTo>
                  <a:lnTo>
                    <a:pt x="2561" y="3226866"/>
                  </a:lnTo>
                  <a:lnTo>
                    <a:pt x="2561" y="2914160"/>
                  </a:lnTo>
                  <a:lnTo>
                    <a:pt x="2561" y="3128322"/>
                  </a:lnTo>
                  <a:lnTo>
                    <a:pt x="2561" y="2848464"/>
                  </a:lnTo>
                  <a:lnTo>
                    <a:pt x="2561" y="3062626"/>
                  </a:lnTo>
                  <a:lnTo>
                    <a:pt x="2561" y="2979856"/>
                  </a:lnTo>
                  <a:lnTo>
                    <a:pt x="2561" y="2996930"/>
                  </a:lnTo>
                  <a:lnTo>
                    <a:pt x="2561" y="2931235"/>
                  </a:lnTo>
                  <a:lnTo>
                    <a:pt x="2561" y="3012691"/>
                  </a:lnTo>
                  <a:lnTo>
                    <a:pt x="2561" y="2898387"/>
                  </a:lnTo>
                  <a:lnTo>
                    <a:pt x="3842" y="494007"/>
                  </a:lnTo>
                  <a:lnTo>
                    <a:pt x="3842" y="362628"/>
                  </a:lnTo>
                  <a:lnTo>
                    <a:pt x="3842" y="428311"/>
                  </a:lnTo>
                  <a:lnTo>
                    <a:pt x="3842" y="279845"/>
                  </a:lnTo>
                  <a:lnTo>
                    <a:pt x="3842" y="2864237"/>
                  </a:lnTo>
                  <a:lnTo>
                    <a:pt x="3842" y="279845"/>
                  </a:lnTo>
                  <a:lnTo>
                    <a:pt x="3842" y="2881312"/>
                  </a:lnTo>
                  <a:lnTo>
                    <a:pt x="3842" y="345540"/>
                  </a:lnTo>
                  <a:lnTo>
                    <a:pt x="3842" y="2815616"/>
                  </a:lnTo>
                  <a:lnTo>
                    <a:pt x="3842" y="246997"/>
                  </a:lnTo>
                  <a:lnTo>
                    <a:pt x="3842" y="461159"/>
                  </a:lnTo>
                  <a:lnTo>
                    <a:pt x="6403" y="478247"/>
                  </a:lnTo>
                  <a:lnTo>
                    <a:pt x="6403" y="378388"/>
                  </a:lnTo>
                  <a:lnTo>
                    <a:pt x="6403" y="2914160"/>
                  </a:lnTo>
                  <a:lnTo>
                    <a:pt x="6403" y="378388"/>
                  </a:lnTo>
                  <a:lnTo>
                    <a:pt x="6403" y="3111234"/>
                  </a:lnTo>
                  <a:lnTo>
                    <a:pt x="6403" y="246997"/>
                  </a:lnTo>
                  <a:lnTo>
                    <a:pt x="6403" y="3144082"/>
                  </a:lnTo>
                  <a:lnTo>
                    <a:pt x="6403" y="165541"/>
                  </a:lnTo>
                  <a:lnTo>
                    <a:pt x="6403" y="3161170"/>
                  </a:lnTo>
                  <a:lnTo>
                    <a:pt x="6403" y="214149"/>
                  </a:lnTo>
                  <a:lnTo>
                    <a:pt x="6403" y="3128322"/>
                  </a:lnTo>
                  <a:lnTo>
                    <a:pt x="6403" y="378388"/>
                  </a:lnTo>
                  <a:lnTo>
                    <a:pt x="6403" y="3029778"/>
                  </a:lnTo>
                  <a:lnTo>
                    <a:pt x="6403" y="395476"/>
                  </a:lnTo>
                  <a:lnTo>
                    <a:pt x="6403" y="2848464"/>
                  </a:lnTo>
                  <a:lnTo>
                    <a:pt x="7684" y="2848464"/>
                  </a:lnTo>
                  <a:lnTo>
                    <a:pt x="7684" y="2931235"/>
                  </a:lnTo>
                  <a:lnTo>
                    <a:pt x="7684" y="2815616"/>
                  </a:lnTo>
                  <a:lnTo>
                    <a:pt x="8952" y="2931235"/>
                  </a:lnTo>
                  <a:lnTo>
                    <a:pt x="8952" y="2964082"/>
                  </a:lnTo>
                </a:path>
              </a:pathLst>
            </a:custGeom>
            <a:ln w="12802">
              <a:solidFill>
                <a:srgbClr val="7FCCFF"/>
              </a:solidFill>
            </a:ln>
          </p:spPr>
          <p:txBody>
            <a:bodyPr wrap="square" lIns="0" tIns="0" rIns="0" bIns="0" rtlCol="0"/>
            <a:lstStyle/>
            <a:p>
              <a:endParaRPr/>
            </a:p>
          </p:txBody>
        </p:sp>
        <p:sp>
          <p:nvSpPr>
            <p:cNvPr id="439" name="object 438"/>
            <p:cNvSpPr/>
            <p:nvPr/>
          </p:nvSpPr>
          <p:spPr>
            <a:xfrm>
              <a:off x="4654482" y="1920148"/>
              <a:ext cx="6350" cy="3225613"/>
            </a:xfrm>
            <a:custGeom>
              <a:avLst/>
              <a:gdLst/>
              <a:ahLst/>
              <a:cxnLst/>
              <a:rect l="l" t="t" r="r" b="b"/>
              <a:pathLst>
                <a:path w="6985" h="3655695">
                  <a:moveTo>
                    <a:pt x="0" y="3375332"/>
                  </a:moveTo>
                  <a:lnTo>
                    <a:pt x="0" y="3226866"/>
                  </a:lnTo>
                  <a:lnTo>
                    <a:pt x="0" y="3325410"/>
                  </a:lnTo>
                  <a:lnTo>
                    <a:pt x="0" y="3259714"/>
                  </a:lnTo>
                  <a:lnTo>
                    <a:pt x="0" y="3292562"/>
                  </a:lnTo>
                  <a:lnTo>
                    <a:pt x="0" y="3226866"/>
                  </a:lnTo>
                  <a:lnTo>
                    <a:pt x="0" y="3259714"/>
                  </a:lnTo>
                  <a:lnTo>
                    <a:pt x="1293" y="889496"/>
                  </a:lnTo>
                  <a:lnTo>
                    <a:pt x="1293" y="708182"/>
                  </a:lnTo>
                  <a:lnTo>
                    <a:pt x="1293" y="3358257"/>
                  </a:lnTo>
                  <a:lnTo>
                    <a:pt x="1293" y="592551"/>
                  </a:lnTo>
                  <a:lnTo>
                    <a:pt x="1293" y="3522484"/>
                  </a:lnTo>
                  <a:lnTo>
                    <a:pt x="1293" y="411249"/>
                  </a:lnTo>
                  <a:lnTo>
                    <a:pt x="1293" y="3572420"/>
                  </a:lnTo>
                  <a:lnTo>
                    <a:pt x="1293" y="411249"/>
                  </a:lnTo>
                  <a:lnTo>
                    <a:pt x="1293" y="789638"/>
                  </a:lnTo>
                  <a:lnTo>
                    <a:pt x="2561" y="3441028"/>
                  </a:lnTo>
                  <a:lnTo>
                    <a:pt x="2561" y="3655190"/>
                  </a:lnTo>
                  <a:lnTo>
                    <a:pt x="2561" y="362628"/>
                  </a:lnTo>
                  <a:lnTo>
                    <a:pt x="2561" y="3539572"/>
                  </a:lnTo>
                  <a:lnTo>
                    <a:pt x="2561" y="461172"/>
                  </a:lnTo>
                  <a:lnTo>
                    <a:pt x="2561" y="3473876"/>
                  </a:lnTo>
                  <a:lnTo>
                    <a:pt x="2561" y="789638"/>
                  </a:lnTo>
                  <a:lnTo>
                    <a:pt x="2561" y="3259714"/>
                  </a:lnTo>
                  <a:lnTo>
                    <a:pt x="3842" y="741030"/>
                  </a:lnTo>
                  <a:lnTo>
                    <a:pt x="3842" y="691094"/>
                  </a:lnTo>
                  <a:lnTo>
                    <a:pt x="3842" y="822486"/>
                  </a:lnTo>
                  <a:lnTo>
                    <a:pt x="3842" y="576790"/>
                  </a:lnTo>
                  <a:lnTo>
                    <a:pt x="3842" y="856648"/>
                  </a:lnTo>
                  <a:lnTo>
                    <a:pt x="3842" y="789638"/>
                  </a:lnTo>
                  <a:lnTo>
                    <a:pt x="3842" y="889496"/>
                  </a:lnTo>
                  <a:lnTo>
                    <a:pt x="3842" y="822486"/>
                  </a:lnTo>
                  <a:lnTo>
                    <a:pt x="3842" y="905257"/>
                  </a:lnTo>
                  <a:lnTo>
                    <a:pt x="5123" y="806726"/>
                  </a:lnTo>
                  <a:lnTo>
                    <a:pt x="5123" y="741030"/>
                  </a:lnTo>
                  <a:lnTo>
                    <a:pt x="5123" y="872409"/>
                  </a:lnTo>
                  <a:lnTo>
                    <a:pt x="5123" y="494020"/>
                  </a:lnTo>
                  <a:lnTo>
                    <a:pt x="5123" y="675334"/>
                  </a:lnTo>
                  <a:lnTo>
                    <a:pt x="6403" y="741030"/>
                  </a:lnTo>
                  <a:lnTo>
                    <a:pt x="6403" y="395476"/>
                  </a:lnTo>
                  <a:lnTo>
                    <a:pt x="6403" y="609638"/>
                  </a:lnTo>
                  <a:lnTo>
                    <a:pt x="6403" y="197087"/>
                  </a:lnTo>
                  <a:lnTo>
                    <a:pt x="6403" y="3226866"/>
                  </a:lnTo>
                  <a:lnTo>
                    <a:pt x="6403" y="131391"/>
                  </a:lnTo>
                  <a:lnTo>
                    <a:pt x="6403" y="3375332"/>
                  </a:lnTo>
                  <a:lnTo>
                    <a:pt x="6403" y="789638"/>
                  </a:lnTo>
                  <a:lnTo>
                    <a:pt x="6403" y="822486"/>
                  </a:lnTo>
                  <a:lnTo>
                    <a:pt x="6403" y="0"/>
                  </a:lnTo>
                  <a:lnTo>
                    <a:pt x="6403" y="3358257"/>
                  </a:lnTo>
                  <a:lnTo>
                    <a:pt x="6403" y="262783"/>
                  </a:lnTo>
                  <a:lnTo>
                    <a:pt x="6403" y="3489636"/>
                  </a:lnTo>
                  <a:lnTo>
                    <a:pt x="6403" y="3226866"/>
                  </a:lnTo>
                  <a:lnTo>
                    <a:pt x="6403" y="3259714"/>
                  </a:lnTo>
                  <a:lnTo>
                    <a:pt x="6403" y="625399"/>
                  </a:lnTo>
                  <a:lnTo>
                    <a:pt x="6403" y="3391092"/>
                  </a:lnTo>
                  <a:lnTo>
                    <a:pt x="6403" y="3342484"/>
                  </a:lnTo>
                </a:path>
              </a:pathLst>
            </a:custGeom>
            <a:ln w="12802">
              <a:solidFill>
                <a:srgbClr val="7FCCFF"/>
              </a:solidFill>
            </a:ln>
          </p:spPr>
          <p:txBody>
            <a:bodyPr wrap="square" lIns="0" tIns="0" rIns="0" bIns="0" rtlCol="0"/>
            <a:lstStyle/>
            <a:p>
              <a:endParaRPr/>
            </a:p>
          </p:txBody>
        </p:sp>
        <p:sp>
          <p:nvSpPr>
            <p:cNvPr id="440" name="object 439"/>
            <p:cNvSpPr/>
            <p:nvPr/>
          </p:nvSpPr>
          <p:spPr>
            <a:xfrm>
              <a:off x="4660304" y="2152016"/>
              <a:ext cx="8659" cy="2862543"/>
            </a:xfrm>
            <a:custGeom>
              <a:avLst/>
              <a:gdLst/>
              <a:ahLst/>
              <a:cxnLst/>
              <a:rect l="l" t="t" r="r" b="b"/>
              <a:pathLst>
                <a:path w="9525" h="3244215">
                  <a:moveTo>
                    <a:pt x="0" y="3079701"/>
                  </a:moveTo>
                  <a:lnTo>
                    <a:pt x="0" y="511095"/>
                  </a:lnTo>
                  <a:lnTo>
                    <a:pt x="0" y="626713"/>
                  </a:lnTo>
                  <a:lnTo>
                    <a:pt x="1280" y="609625"/>
                  </a:lnTo>
                  <a:lnTo>
                    <a:pt x="1280" y="494007"/>
                  </a:lnTo>
                  <a:lnTo>
                    <a:pt x="1280" y="642473"/>
                  </a:lnTo>
                  <a:lnTo>
                    <a:pt x="1280" y="428311"/>
                  </a:lnTo>
                  <a:lnTo>
                    <a:pt x="2561" y="543942"/>
                  </a:lnTo>
                  <a:lnTo>
                    <a:pt x="2561" y="445399"/>
                  </a:lnTo>
                  <a:lnTo>
                    <a:pt x="2561" y="609625"/>
                  </a:lnTo>
                  <a:lnTo>
                    <a:pt x="2561" y="576777"/>
                  </a:lnTo>
                  <a:lnTo>
                    <a:pt x="2561" y="609625"/>
                  </a:lnTo>
                  <a:lnTo>
                    <a:pt x="3842" y="626713"/>
                  </a:lnTo>
                  <a:lnTo>
                    <a:pt x="3842" y="642473"/>
                  </a:lnTo>
                  <a:lnTo>
                    <a:pt x="3842" y="395463"/>
                  </a:lnTo>
                  <a:lnTo>
                    <a:pt x="3842" y="3012704"/>
                  </a:lnTo>
                  <a:lnTo>
                    <a:pt x="3842" y="66997"/>
                  </a:lnTo>
                  <a:lnTo>
                    <a:pt x="3842" y="3095474"/>
                  </a:lnTo>
                  <a:lnTo>
                    <a:pt x="3842" y="0"/>
                  </a:lnTo>
                  <a:lnTo>
                    <a:pt x="3842" y="3226853"/>
                  </a:lnTo>
                  <a:lnTo>
                    <a:pt x="3842" y="626713"/>
                  </a:lnTo>
                  <a:lnTo>
                    <a:pt x="3842" y="3012704"/>
                  </a:lnTo>
                  <a:lnTo>
                    <a:pt x="3842" y="99845"/>
                  </a:lnTo>
                  <a:lnTo>
                    <a:pt x="3842" y="3095474"/>
                  </a:lnTo>
                  <a:lnTo>
                    <a:pt x="3842" y="461159"/>
                  </a:lnTo>
                  <a:lnTo>
                    <a:pt x="3842" y="494007"/>
                  </a:lnTo>
                  <a:lnTo>
                    <a:pt x="5123" y="314007"/>
                  </a:lnTo>
                  <a:lnTo>
                    <a:pt x="5123" y="246997"/>
                  </a:lnTo>
                  <a:lnTo>
                    <a:pt x="5123" y="2996930"/>
                  </a:lnTo>
                  <a:lnTo>
                    <a:pt x="5123" y="329767"/>
                  </a:lnTo>
                  <a:lnTo>
                    <a:pt x="5123" y="428311"/>
                  </a:lnTo>
                  <a:lnTo>
                    <a:pt x="5123" y="296932"/>
                  </a:lnTo>
                  <a:lnTo>
                    <a:pt x="5123" y="593865"/>
                  </a:lnTo>
                  <a:lnTo>
                    <a:pt x="5123" y="132693"/>
                  </a:lnTo>
                  <a:lnTo>
                    <a:pt x="5123" y="609625"/>
                  </a:lnTo>
                  <a:lnTo>
                    <a:pt x="5123" y="362615"/>
                  </a:lnTo>
                  <a:lnTo>
                    <a:pt x="5123" y="626713"/>
                  </a:lnTo>
                  <a:lnTo>
                    <a:pt x="6403" y="576777"/>
                  </a:lnTo>
                  <a:lnTo>
                    <a:pt x="6403" y="559703"/>
                  </a:lnTo>
                  <a:lnTo>
                    <a:pt x="6403" y="642473"/>
                  </a:lnTo>
                  <a:lnTo>
                    <a:pt x="6403" y="626713"/>
                  </a:lnTo>
                  <a:lnTo>
                    <a:pt x="7684" y="593865"/>
                  </a:lnTo>
                  <a:lnTo>
                    <a:pt x="7684" y="642473"/>
                  </a:lnTo>
                  <a:lnTo>
                    <a:pt x="7684" y="593865"/>
                  </a:lnTo>
                  <a:lnTo>
                    <a:pt x="7684" y="642473"/>
                  </a:lnTo>
                  <a:lnTo>
                    <a:pt x="7684" y="593865"/>
                  </a:lnTo>
                  <a:lnTo>
                    <a:pt x="7684" y="3062626"/>
                  </a:lnTo>
                  <a:lnTo>
                    <a:pt x="7684" y="593865"/>
                  </a:lnTo>
                  <a:lnTo>
                    <a:pt x="8965" y="3194005"/>
                  </a:lnTo>
                  <a:lnTo>
                    <a:pt x="8965" y="3211093"/>
                  </a:lnTo>
                  <a:lnTo>
                    <a:pt x="8965" y="478247"/>
                  </a:lnTo>
                  <a:lnTo>
                    <a:pt x="8965" y="3243941"/>
                  </a:lnTo>
                  <a:lnTo>
                    <a:pt x="8965" y="494007"/>
                  </a:lnTo>
                  <a:lnTo>
                    <a:pt x="8965" y="3226853"/>
                  </a:lnTo>
                  <a:lnTo>
                    <a:pt x="8965" y="526855"/>
                  </a:lnTo>
                  <a:lnTo>
                    <a:pt x="8965" y="3145397"/>
                  </a:lnTo>
                  <a:lnTo>
                    <a:pt x="8965" y="559703"/>
                  </a:lnTo>
                  <a:lnTo>
                    <a:pt x="8965" y="3079701"/>
                  </a:lnTo>
                  <a:lnTo>
                    <a:pt x="8965" y="395463"/>
                  </a:lnTo>
                  <a:lnTo>
                    <a:pt x="8965" y="3178245"/>
                  </a:lnTo>
                  <a:lnTo>
                    <a:pt x="8965" y="395463"/>
                  </a:lnTo>
                  <a:lnTo>
                    <a:pt x="8965" y="3046853"/>
                  </a:lnTo>
                </a:path>
              </a:pathLst>
            </a:custGeom>
            <a:ln w="12802">
              <a:solidFill>
                <a:srgbClr val="7FCCFF"/>
              </a:solidFill>
            </a:ln>
          </p:spPr>
          <p:txBody>
            <a:bodyPr wrap="square" lIns="0" tIns="0" rIns="0" bIns="0" rtlCol="0"/>
            <a:lstStyle/>
            <a:p>
              <a:endParaRPr/>
            </a:p>
          </p:txBody>
        </p:sp>
        <p:sp>
          <p:nvSpPr>
            <p:cNvPr id="441" name="object 440"/>
            <p:cNvSpPr/>
            <p:nvPr/>
          </p:nvSpPr>
          <p:spPr>
            <a:xfrm>
              <a:off x="4668455" y="2254031"/>
              <a:ext cx="8659" cy="2586878"/>
            </a:xfrm>
            <a:custGeom>
              <a:avLst/>
              <a:gdLst/>
              <a:ahLst/>
              <a:cxnLst/>
              <a:rect l="l" t="t" r="r" b="b"/>
              <a:pathLst>
                <a:path w="9525" h="2931795">
                  <a:moveTo>
                    <a:pt x="0" y="2931235"/>
                  </a:moveTo>
                  <a:lnTo>
                    <a:pt x="0" y="164226"/>
                  </a:lnTo>
                  <a:lnTo>
                    <a:pt x="0" y="478247"/>
                  </a:lnTo>
                  <a:lnTo>
                    <a:pt x="0" y="198389"/>
                  </a:lnTo>
                  <a:lnTo>
                    <a:pt x="0" y="478247"/>
                  </a:lnTo>
                  <a:lnTo>
                    <a:pt x="0" y="312693"/>
                  </a:lnTo>
                  <a:lnTo>
                    <a:pt x="0" y="411236"/>
                  </a:lnTo>
                  <a:lnTo>
                    <a:pt x="1280" y="526855"/>
                  </a:lnTo>
                  <a:lnTo>
                    <a:pt x="1280" y="478247"/>
                  </a:lnTo>
                  <a:lnTo>
                    <a:pt x="2561" y="478247"/>
                  </a:lnTo>
                  <a:lnTo>
                    <a:pt x="2561" y="378388"/>
                  </a:lnTo>
                  <a:lnTo>
                    <a:pt x="2561" y="526855"/>
                  </a:lnTo>
                  <a:lnTo>
                    <a:pt x="2561" y="329780"/>
                  </a:lnTo>
                  <a:lnTo>
                    <a:pt x="2561" y="526855"/>
                  </a:lnTo>
                  <a:lnTo>
                    <a:pt x="2561" y="428324"/>
                  </a:lnTo>
                  <a:lnTo>
                    <a:pt x="2561" y="511095"/>
                  </a:lnTo>
                  <a:lnTo>
                    <a:pt x="2561" y="329780"/>
                  </a:lnTo>
                  <a:lnTo>
                    <a:pt x="2561" y="526855"/>
                  </a:lnTo>
                  <a:lnTo>
                    <a:pt x="2561" y="329780"/>
                  </a:lnTo>
                  <a:lnTo>
                    <a:pt x="2561" y="511095"/>
                  </a:lnTo>
                  <a:lnTo>
                    <a:pt x="2561" y="345540"/>
                  </a:lnTo>
                  <a:lnTo>
                    <a:pt x="2561" y="395476"/>
                  </a:lnTo>
                  <a:lnTo>
                    <a:pt x="3842" y="494007"/>
                  </a:lnTo>
                  <a:lnTo>
                    <a:pt x="3842" y="296932"/>
                  </a:lnTo>
                  <a:lnTo>
                    <a:pt x="3842" y="345540"/>
                  </a:lnTo>
                  <a:lnTo>
                    <a:pt x="3842" y="312693"/>
                  </a:lnTo>
                  <a:lnTo>
                    <a:pt x="3842" y="511095"/>
                  </a:lnTo>
                  <a:lnTo>
                    <a:pt x="3842" y="264084"/>
                  </a:lnTo>
                  <a:lnTo>
                    <a:pt x="3842" y="494007"/>
                  </a:lnTo>
                  <a:lnTo>
                    <a:pt x="3842" y="428324"/>
                  </a:lnTo>
                  <a:lnTo>
                    <a:pt x="3842" y="2848464"/>
                  </a:lnTo>
                  <a:lnTo>
                    <a:pt x="3842" y="98530"/>
                  </a:lnTo>
                  <a:lnTo>
                    <a:pt x="3842" y="411236"/>
                  </a:lnTo>
                  <a:lnTo>
                    <a:pt x="3842" y="17074"/>
                  </a:lnTo>
                  <a:lnTo>
                    <a:pt x="3842" y="312693"/>
                  </a:lnTo>
                  <a:lnTo>
                    <a:pt x="3842" y="0"/>
                  </a:lnTo>
                  <a:lnTo>
                    <a:pt x="3842" y="444084"/>
                  </a:lnTo>
                  <a:lnTo>
                    <a:pt x="5123" y="279845"/>
                  </a:lnTo>
                  <a:lnTo>
                    <a:pt x="5123" y="148466"/>
                  </a:lnTo>
                  <a:lnTo>
                    <a:pt x="5123" y="362628"/>
                  </a:lnTo>
                  <a:lnTo>
                    <a:pt x="5123" y="296932"/>
                  </a:lnTo>
                  <a:lnTo>
                    <a:pt x="5123" y="494007"/>
                  </a:lnTo>
                  <a:lnTo>
                    <a:pt x="6403" y="494007"/>
                  </a:lnTo>
                  <a:lnTo>
                    <a:pt x="6403" y="411236"/>
                  </a:lnTo>
                  <a:lnTo>
                    <a:pt x="6403" y="511095"/>
                  </a:lnTo>
                  <a:lnTo>
                    <a:pt x="6403" y="362628"/>
                  </a:lnTo>
                  <a:lnTo>
                    <a:pt x="6403" y="526855"/>
                  </a:lnTo>
                  <a:lnTo>
                    <a:pt x="6403" y="312693"/>
                  </a:lnTo>
                  <a:lnTo>
                    <a:pt x="6403" y="378388"/>
                  </a:lnTo>
                  <a:lnTo>
                    <a:pt x="6403" y="181314"/>
                  </a:lnTo>
                  <a:lnTo>
                    <a:pt x="6403" y="494007"/>
                  </a:lnTo>
                  <a:lnTo>
                    <a:pt x="6403" y="181314"/>
                  </a:lnTo>
                  <a:lnTo>
                    <a:pt x="6403" y="526855"/>
                  </a:lnTo>
                  <a:lnTo>
                    <a:pt x="7684" y="345540"/>
                  </a:lnTo>
                  <a:lnTo>
                    <a:pt x="7684" y="148466"/>
                  </a:lnTo>
                  <a:lnTo>
                    <a:pt x="7684" y="411236"/>
                  </a:lnTo>
                  <a:lnTo>
                    <a:pt x="7684" y="131378"/>
                  </a:lnTo>
                  <a:lnTo>
                    <a:pt x="7684" y="411236"/>
                  </a:lnTo>
                  <a:lnTo>
                    <a:pt x="7684" y="312693"/>
                  </a:lnTo>
                  <a:lnTo>
                    <a:pt x="7684" y="494007"/>
                  </a:lnTo>
                  <a:lnTo>
                    <a:pt x="7684" y="428324"/>
                  </a:lnTo>
                  <a:lnTo>
                    <a:pt x="7684" y="526855"/>
                  </a:lnTo>
                  <a:lnTo>
                    <a:pt x="7684" y="296932"/>
                  </a:lnTo>
                  <a:lnTo>
                    <a:pt x="7684" y="461159"/>
                  </a:lnTo>
                  <a:lnTo>
                    <a:pt x="8965" y="264084"/>
                  </a:lnTo>
                  <a:lnTo>
                    <a:pt x="8965" y="181314"/>
                  </a:lnTo>
                  <a:lnTo>
                    <a:pt x="8965" y="411236"/>
                  </a:lnTo>
                  <a:lnTo>
                    <a:pt x="8965" y="115618"/>
                  </a:lnTo>
                  <a:lnTo>
                    <a:pt x="8965" y="395476"/>
                  </a:lnTo>
                  <a:lnTo>
                    <a:pt x="8965" y="115618"/>
                  </a:lnTo>
                </a:path>
              </a:pathLst>
            </a:custGeom>
            <a:ln w="12802">
              <a:solidFill>
                <a:srgbClr val="7FCCFF"/>
              </a:solidFill>
            </a:ln>
          </p:spPr>
          <p:txBody>
            <a:bodyPr wrap="square" lIns="0" tIns="0" rIns="0" bIns="0" rtlCol="0"/>
            <a:lstStyle/>
            <a:p>
              <a:endParaRPr/>
            </a:p>
          </p:txBody>
        </p:sp>
        <p:sp>
          <p:nvSpPr>
            <p:cNvPr id="442" name="object 441"/>
            <p:cNvSpPr/>
            <p:nvPr/>
          </p:nvSpPr>
          <p:spPr>
            <a:xfrm>
              <a:off x="4676605" y="1789147"/>
              <a:ext cx="7505" cy="3109632"/>
            </a:xfrm>
            <a:custGeom>
              <a:avLst/>
              <a:gdLst/>
              <a:ahLst/>
              <a:cxnLst/>
              <a:rect l="l" t="t" r="r" b="b"/>
              <a:pathLst>
                <a:path w="8254" h="3524250">
                  <a:moveTo>
                    <a:pt x="0" y="642486"/>
                  </a:moveTo>
                  <a:lnTo>
                    <a:pt x="0" y="839561"/>
                  </a:lnTo>
                  <a:lnTo>
                    <a:pt x="0" y="758105"/>
                  </a:lnTo>
                  <a:lnTo>
                    <a:pt x="0" y="3408180"/>
                  </a:lnTo>
                  <a:lnTo>
                    <a:pt x="0" y="773865"/>
                  </a:lnTo>
                  <a:lnTo>
                    <a:pt x="0" y="1020875"/>
                  </a:lnTo>
                  <a:lnTo>
                    <a:pt x="0" y="790953"/>
                  </a:lnTo>
                  <a:lnTo>
                    <a:pt x="0" y="1053723"/>
                  </a:lnTo>
                  <a:lnTo>
                    <a:pt x="0" y="938105"/>
                  </a:lnTo>
                  <a:lnTo>
                    <a:pt x="1280" y="938105"/>
                  </a:lnTo>
                  <a:lnTo>
                    <a:pt x="1280" y="1053723"/>
                  </a:lnTo>
                  <a:lnTo>
                    <a:pt x="1280" y="839561"/>
                  </a:lnTo>
                  <a:lnTo>
                    <a:pt x="1280" y="872409"/>
                  </a:lnTo>
                  <a:lnTo>
                    <a:pt x="1280" y="675334"/>
                  </a:lnTo>
                  <a:lnTo>
                    <a:pt x="1280" y="790953"/>
                  </a:lnTo>
                  <a:lnTo>
                    <a:pt x="2548" y="790953"/>
                  </a:lnTo>
                  <a:lnTo>
                    <a:pt x="2548" y="345553"/>
                  </a:lnTo>
                  <a:lnTo>
                    <a:pt x="2548" y="1053723"/>
                  </a:lnTo>
                  <a:lnTo>
                    <a:pt x="2548" y="296945"/>
                  </a:lnTo>
                  <a:lnTo>
                    <a:pt x="2548" y="839561"/>
                  </a:lnTo>
                  <a:lnTo>
                    <a:pt x="2548" y="0"/>
                  </a:lnTo>
                  <a:lnTo>
                    <a:pt x="2548" y="773865"/>
                  </a:lnTo>
                  <a:lnTo>
                    <a:pt x="2548" y="0"/>
                  </a:lnTo>
                  <a:lnTo>
                    <a:pt x="2548" y="758105"/>
                  </a:lnTo>
                  <a:lnTo>
                    <a:pt x="2548" y="181314"/>
                  </a:lnTo>
                  <a:lnTo>
                    <a:pt x="2548" y="839561"/>
                  </a:lnTo>
                  <a:lnTo>
                    <a:pt x="2548" y="279858"/>
                  </a:lnTo>
                  <a:lnTo>
                    <a:pt x="2548" y="1005115"/>
                  </a:lnTo>
                  <a:lnTo>
                    <a:pt x="2548" y="889496"/>
                  </a:lnTo>
                  <a:lnTo>
                    <a:pt x="2548" y="1005115"/>
                  </a:lnTo>
                  <a:lnTo>
                    <a:pt x="2548" y="279858"/>
                  </a:lnTo>
                  <a:lnTo>
                    <a:pt x="2548" y="1020875"/>
                  </a:lnTo>
                  <a:lnTo>
                    <a:pt x="2548" y="839561"/>
                  </a:lnTo>
                  <a:lnTo>
                    <a:pt x="2548" y="1053723"/>
                  </a:lnTo>
                  <a:lnTo>
                    <a:pt x="3842" y="1053723"/>
                  </a:lnTo>
                  <a:lnTo>
                    <a:pt x="3842" y="889496"/>
                  </a:lnTo>
                  <a:lnTo>
                    <a:pt x="3842" y="1020875"/>
                  </a:lnTo>
                  <a:lnTo>
                    <a:pt x="3842" y="839561"/>
                  </a:lnTo>
                  <a:lnTo>
                    <a:pt x="3842" y="889496"/>
                  </a:lnTo>
                  <a:lnTo>
                    <a:pt x="3842" y="773865"/>
                  </a:lnTo>
                  <a:lnTo>
                    <a:pt x="3842" y="938105"/>
                  </a:lnTo>
                  <a:lnTo>
                    <a:pt x="3842" y="856648"/>
                  </a:lnTo>
                  <a:lnTo>
                    <a:pt x="5123" y="988027"/>
                  </a:lnTo>
                  <a:lnTo>
                    <a:pt x="5123" y="3375332"/>
                  </a:lnTo>
                  <a:lnTo>
                    <a:pt x="5123" y="1020875"/>
                  </a:lnTo>
                  <a:lnTo>
                    <a:pt x="5123" y="3375332"/>
                  </a:lnTo>
                  <a:lnTo>
                    <a:pt x="6391" y="1053723"/>
                  </a:lnTo>
                  <a:lnTo>
                    <a:pt x="6391" y="395476"/>
                  </a:lnTo>
                  <a:lnTo>
                    <a:pt x="6391" y="675334"/>
                  </a:lnTo>
                  <a:lnTo>
                    <a:pt x="6391" y="428324"/>
                  </a:lnTo>
                  <a:lnTo>
                    <a:pt x="6391" y="856648"/>
                  </a:lnTo>
                  <a:lnTo>
                    <a:pt x="6391" y="378401"/>
                  </a:lnTo>
                  <a:lnTo>
                    <a:pt x="6391" y="3523799"/>
                  </a:lnTo>
                  <a:lnTo>
                    <a:pt x="6391" y="378401"/>
                  </a:lnTo>
                  <a:lnTo>
                    <a:pt x="6391" y="3506724"/>
                  </a:lnTo>
                  <a:lnTo>
                    <a:pt x="7684" y="1005115"/>
                  </a:lnTo>
                  <a:lnTo>
                    <a:pt x="7684" y="543942"/>
                  </a:lnTo>
                  <a:lnTo>
                    <a:pt x="7684" y="889496"/>
                  </a:lnTo>
                </a:path>
              </a:pathLst>
            </a:custGeom>
            <a:ln w="12802">
              <a:solidFill>
                <a:srgbClr val="7FCCFF"/>
              </a:solidFill>
            </a:ln>
          </p:spPr>
          <p:txBody>
            <a:bodyPr wrap="square" lIns="0" tIns="0" rIns="0" bIns="0" rtlCol="0"/>
            <a:lstStyle/>
            <a:p>
              <a:endParaRPr/>
            </a:p>
          </p:txBody>
        </p:sp>
        <p:sp>
          <p:nvSpPr>
            <p:cNvPr id="443" name="object 442"/>
            <p:cNvSpPr/>
            <p:nvPr/>
          </p:nvSpPr>
          <p:spPr>
            <a:xfrm>
              <a:off x="4683590" y="2152015"/>
              <a:ext cx="7505" cy="2876550"/>
            </a:xfrm>
            <a:custGeom>
              <a:avLst/>
              <a:gdLst/>
              <a:ahLst/>
              <a:cxnLst/>
              <a:rect l="l" t="t" r="r" b="b"/>
              <a:pathLst>
                <a:path w="8254" h="3260090">
                  <a:moveTo>
                    <a:pt x="0" y="478247"/>
                  </a:moveTo>
                  <a:lnTo>
                    <a:pt x="0" y="3095474"/>
                  </a:lnTo>
                  <a:lnTo>
                    <a:pt x="0" y="395463"/>
                  </a:lnTo>
                  <a:lnTo>
                    <a:pt x="0" y="3046853"/>
                  </a:lnTo>
                  <a:lnTo>
                    <a:pt x="0" y="2979856"/>
                  </a:lnTo>
                  <a:lnTo>
                    <a:pt x="0" y="2996930"/>
                  </a:lnTo>
                  <a:lnTo>
                    <a:pt x="0" y="609625"/>
                  </a:lnTo>
                  <a:lnTo>
                    <a:pt x="1268" y="478247"/>
                  </a:lnTo>
                  <a:lnTo>
                    <a:pt x="1268" y="642473"/>
                  </a:lnTo>
                  <a:lnTo>
                    <a:pt x="1268" y="296932"/>
                  </a:lnTo>
                  <a:lnTo>
                    <a:pt x="1268" y="511095"/>
                  </a:lnTo>
                  <a:lnTo>
                    <a:pt x="1268" y="379703"/>
                  </a:lnTo>
                  <a:lnTo>
                    <a:pt x="1268" y="543942"/>
                  </a:lnTo>
                  <a:lnTo>
                    <a:pt x="1268" y="296932"/>
                  </a:lnTo>
                  <a:lnTo>
                    <a:pt x="1268" y="478247"/>
                  </a:lnTo>
                  <a:lnTo>
                    <a:pt x="1268" y="231236"/>
                  </a:lnTo>
                  <a:lnTo>
                    <a:pt x="1268" y="511095"/>
                  </a:lnTo>
                  <a:lnTo>
                    <a:pt x="1268" y="362615"/>
                  </a:lnTo>
                  <a:lnTo>
                    <a:pt x="1268" y="576777"/>
                  </a:lnTo>
                  <a:lnTo>
                    <a:pt x="2548" y="543942"/>
                  </a:lnTo>
                  <a:lnTo>
                    <a:pt x="2548" y="609625"/>
                  </a:lnTo>
                  <a:lnTo>
                    <a:pt x="2548" y="395463"/>
                  </a:lnTo>
                  <a:lnTo>
                    <a:pt x="2548" y="478247"/>
                  </a:lnTo>
                  <a:lnTo>
                    <a:pt x="2548" y="445399"/>
                  </a:lnTo>
                  <a:lnTo>
                    <a:pt x="3829" y="264084"/>
                  </a:lnTo>
                  <a:lnTo>
                    <a:pt x="3829" y="3226853"/>
                  </a:lnTo>
                  <a:lnTo>
                    <a:pt x="3829" y="66997"/>
                  </a:lnTo>
                  <a:lnTo>
                    <a:pt x="3829" y="3128309"/>
                  </a:lnTo>
                  <a:lnTo>
                    <a:pt x="3829" y="0"/>
                  </a:lnTo>
                  <a:lnTo>
                    <a:pt x="3829" y="3226853"/>
                  </a:lnTo>
                  <a:lnTo>
                    <a:pt x="3829" y="99845"/>
                  </a:lnTo>
                  <a:lnTo>
                    <a:pt x="3829" y="3194005"/>
                  </a:lnTo>
                  <a:lnTo>
                    <a:pt x="3829" y="362615"/>
                  </a:lnTo>
                  <a:lnTo>
                    <a:pt x="3829" y="3194005"/>
                  </a:lnTo>
                  <a:lnTo>
                    <a:pt x="3829" y="2964082"/>
                  </a:lnTo>
                  <a:lnTo>
                    <a:pt x="3829" y="2979856"/>
                  </a:lnTo>
                  <a:lnTo>
                    <a:pt x="7672" y="642473"/>
                  </a:lnTo>
                  <a:lnTo>
                    <a:pt x="7672" y="379703"/>
                  </a:lnTo>
                  <a:lnTo>
                    <a:pt x="7672" y="3046853"/>
                  </a:lnTo>
                  <a:lnTo>
                    <a:pt x="7672" y="314007"/>
                  </a:lnTo>
                  <a:lnTo>
                    <a:pt x="7672" y="3194005"/>
                  </a:lnTo>
                  <a:lnTo>
                    <a:pt x="7672" y="165541"/>
                  </a:lnTo>
                  <a:lnTo>
                    <a:pt x="7672" y="3259701"/>
                  </a:lnTo>
                  <a:lnTo>
                    <a:pt x="7672" y="115618"/>
                  </a:lnTo>
                  <a:lnTo>
                    <a:pt x="7672" y="3194005"/>
                  </a:lnTo>
                  <a:lnTo>
                    <a:pt x="7672" y="445399"/>
                  </a:lnTo>
                  <a:lnTo>
                    <a:pt x="7672" y="3079701"/>
                  </a:lnTo>
                  <a:lnTo>
                    <a:pt x="7672" y="314007"/>
                  </a:lnTo>
                  <a:lnTo>
                    <a:pt x="7672" y="3161157"/>
                  </a:lnTo>
                  <a:lnTo>
                    <a:pt x="7672" y="445399"/>
                  </a:lnTo>
                  <a:lnTo>
                    <a:pt x="7672" y="3062626"/>
                  </a:lnTo>
                  <a:lnTo>
                    <a:pt x="7672" y="609625"/>
                  </a:lnTo>
                  <a:lnTo>
                    <a:pt x="7672" y="2996930"/>
                  </a:lnTo>
                </a:path>
              </a:pathLst>
            </a:custGeom>
            <a:ln w="12802">
              <a:solidFill>
                <a:srgbClr val="7FCCFF"/>
              </a:solidFill>
            </a:ln>
          </p:spPr>
          <p:txBody>
            <a:bodyPr wrap="square" lIns="0" tIns="0" rIns="0" bIns="0" rtlCol="0"/>
            <a:lstStyle/>
            <a:p>
              <a:endParaRPr/>
            </a:p>
          </p:txBody>
        </p:sp>
        <p:sp>
          <p:nvSpPr>
            <p:cNvPr id="444" name="object 443"/>
            <p:cNvSpPr/>
            <p:nvPr/>
          </p:nvSpPr>
          <p:spPr>
            <a:xfrm>
              <a:off x="4690565" y="2283015"/>
              <a:ext cx="10968" cy="2862543"/>
            </a:xfrm>
            <a:custGeom>
              <a:avLst/>
              <a:gdLst/>
              <a:ahLst/>
              <a:cxnLst/>
              <a:rect l="l" t="t" r="r" b="b"/>
              <a:pathLst>
                <a:path w="12064" h="3244215">
                  <a:moveTo>
                    <a:pt x="0" y="2848464"/>
                  </a:moveTo>
                  <a:lnTo>
                    <a:pt x="1280" y="329780"/>
                  </a:lnTo>
                  <a:lnTo>
                    <a:pt x="1280" y="279845"/>
                  </a:lnTo>
                  <a:lnTo>
                    <a:pt x="1280" y="2831389"/>
                  </a:lnTo>
                  <a:lnTo>
                    <a:pt x="2561" y="2864237"/>
                  </a:lnTo>
                  <a:lnTo>
                    <a:pt x="2561" y="2914160"/>
                  </a:lnTo>
                  <a:lnTo>
                    <a:pt x="2561" y="2815616"/>
                  </a:lnTo>
                  <a:lnTo>
                    <a:pt x="3842" y="2815616"/>
                  </a:lnTo>
                  <a:lnTo>
                    <a:pt x="3842" y="478247"/>
                  </a:lnTo>
                  <a:lnTo>
                    <a:pt x="3842" y="3012691"/>
                  </a:lnTo>
                  <a:lnTo>
                    <a:pt x="3842" y="2864237"/>
                  </a:lnTo>
                  <a:lnTo>
                    <a:pt x="3842" y="3243941"/>
                  </a:lnTo>
                  <a:lnTo>
                    <a:pt x="3842" y="2964082"/>
                  </a:lnTo>
                  <a:lnTo>
                    <a:pt x="5123" y="3095474"/>
                  </a:lnTo>
                  <a:lnTo>
                    <a:pt x="5123" y="2979843"/>
                  </a:lnTo>
                  <a:lnTo>
                    <a:pt x="5123" y="3243941"/>
                  </a:lnTo>
                  <a:lnTo>
                    <a:pt x="5123" y="2881312"/>
                  </a:lnTo>
                  <a:lnTo>
                    <a:pt x="5123" y="3144082"/>
                  </a:lnTo>
                  <a:lnTo>
                    <a:pt x="5123" y="2931235"/>
                  </a:lnTo>
                  <a:lnTo>
                    <a:pt x="5123" y="3078387"/>
                  </a:lnTo>
                  <a:lnTo>
                    <a:pt x="5123" y="279845"/>
                  </a:lnTo>
                  <a:lnTo>
                    <a:pt x="5123" y="3128322"/>
                  </a:lnTo>
                  <a:lnTo>
                    <a:pt x="5123" y="2864237"/>
                  </a:lnTo>
                  <a:lnTo>
                    <a:pt x="5123" y="2979843"/>
                  </a:lnTo>
                  <a:lnTo>
                    <a:pt x="5123" y="296932"/>
                  </a:lnTo>
                  <a:lnTo>
                    <a:pt x="5123" y="3194018"/>
                  </a:lnTo>
                  <a:lnTo>
                    <a:pt x="5123" y="329780"/>
                  </a:lnTo>
                  <a:lnTo>
                    <a:pt x="5123" y="3029778"/>
                  </a:lnTo>
                  <a:lnTo>
                    <a:pt x="5123" y="411236"/>
                  </a:lnTo>
                  <a:lnTo>
                    <a:pt x="5123" y="2831389"/>
                  </a:lnTo>
                  <a:lnTo>
                    <a:pt x="6403" y="461159"/>
                  </a:lnTo>
                  <a:lnTo>
                    <a:pt x="6403" y="411236"/>
                  </a:lnTo>
                  <a:lnTo>
                    <a:pt x="7684" y="461159"/>
                  </a:lnTo>
                  <a:lnTo>
                    <a:pt x="7684" y="378388"/>
                  </a:lnTo>
                  <a:lnTo>
                    <a:pt x="7684" y="445399"/>
                  </a:lnTo>
                  <a:lnTo>
                    <a:pt x="7684" y="362628"/>
                  </a:lnTo>
                  <a:lnTo>
                    <a:pt x="7684" y="494007"/>
                  </a:lnTo>
                  <a:lnTo>
                    <a:pt x="7684" y="478247"/>
                  </a:lnTo>
                  <a:lnTo>
                    <a:pt x="8965" y="2881312"/>
                  </a:lnTo>
                  <a:lnTo>
                    <a:pt x="8965" y="2898387"/>
                  </a:lnTo>
                  <a:lnTo>
                    <a:pt x="8965" y="2848464"/>
                  </a:lnTo>
                  <a:lnTo>
                    <a:pt x="8965" y="2947008"/>
                  </a:lnTo>
                  <a:lnTo>
                    <a:pt x="8965" y="395476"/>
                  </a:lnTo>
                  <a:lnTo>
                    <a:pt x="8965" y="2815616"/>
                  </a:lnTo>
                  <a:lnTo>
                    <a:pt x="8965" y="82770"/>
                  </a:lnTo>
                  <a:lnTo>
                    <a:pt x="8965" y="2914160"/>
                  </a:lnTo>
                  <a:lnTo>
                    <a:pt x="8965" y="17074"/>
                  </a:lnTo>
                  <a:lnTo>
                    <a:pt x="8965" y="2881312"/>
                  </a:lnTo>
                  <a:lnTo>
                    <a:pt x="8965" y="0"/>
                  </a:lnTo>
                  <a:lnTo>
                    <a:pt x="8965" y="2931235"/>
                  </a:lnTo>
                  <a:lnTo>
                    <a:pt x="8965" y="198389"/>
                  </a:lnTo>
                  <a:lnTo>
                    <a:pt x="8965" y="3045539"/>
                  </a:lnTo>
                  <a:lnTo>
                    <a:pt x="8965" y="2815616"/>
                  </a:lnTo>
                  <a:lnTo>
                    <a:pt x="10246" y="428311"/>
                  </a:lnTo>
                  <a:lnTo>
                    <a:pt x="10246" y="2979843"/>
                  </a:lnTo>
                  <a:lnTo>
                    <a:pt x="11526" y="478247"/>
                  </a:lnTo>
                  <a:lnTo>
                    <a:pt x="11526" y="395476"/>
                  </a:lnTo>
                  <a:lnTo>
                    <a:pt x="11526" y="494007"/>
                  </a:lnTo>
                  <a:lnTo>
                    <a:pt x="11526" y="115618"/>
                  </a:lnTo>
                  <a:lnTo>
                    <a:pt x="11526" y="445399"/>
                  </a:lnTo>
                  <a:lnTo>
                    <a:pt x="11526" y="131378"/>
                  </a:lnTo>
                  <a:lnTo>
                    <a:pt x="11526" y="461159"/>
                  </a:lnTo>
                  <a:lnTo>
                    <a:pt x="11526" y="131378"/>
                  </a:lnTo>
                  <a:lnTo>
                    <a:pt x="11526" y="264084"/>
                  </a:lnTo>
                  <a:lnTo>
                    <a:pt x="11526" y="98530"/>
                  </a:lnTo>
                </a:path>
              </a:pathLst>
            </a:custGeom>
            <a:ln w="12802">
              <a:solidFill>
                <a:srgbClr val="7FCCFF"/>
              </a:solidFill>
            </a:ln>
          </p:spPr>
          <p:txBody>
            <a:bodyPr wrap="square" lIns="0" tIns="0" rIns="0" bIns="0" rtlCol="0"/>
            <a:lstStyle/>
            <a:p>
              <a:endParaRPr/>
            </a:p>
          </p:txBody>
        </p:sp>
        <p:sp>
          <p:nvSpPr>
            <p:cNvPr id="445" name="object 444"/>
            <p:cNvSpPr/>
            <p:nvPr/>
          </p:nvSpPr>
          <p:spPr>
            <a:xfrm>
              <a:off x="4701045" y="2065064"/>
              <a:ext cx="8659" cy="2804832"/>
            </a:xfrm>
            <a:custGeom>
              <a:avLst/>
              <a:gdLst/>
              <a:ahLst/>
              <a:cxnLst/>
              <a:rect l="l" t="t" r="r" b="b"/>
              <a:pathLst>
                <a:path w="9525" h="3178810">
                  <a:moveTo>
                    <a:pt x="0" y="345540"/>
                  </a:moveTo>
                  <a:lnTo>
                    <a:pt x="0" y="494007"/>
                  </a:lnTo>
                  <a:lnTo>
                    <a:pt x="0" y="445399"/>
                  </a:lnTo>
                  <a:lnTo>
                    <a:pt x="0" y="708169"/>
                  </a:lnTo>
                  <a:lnTo>
                    <a:pt x="1280" y="592551"/>
                  </a:lnTo>
                  <a:lnTo>
                    <a:pt x="1280" y="741017"/>
                  </a:lnTo>
                  <a:lnTo>
                    <a:pt x="1280" y="494007"/>
                  </a:lnTo>
                  <a:lnTo>
                    <a:pt x="1280" y="741017"/>
                  </a:lnTo>
                  <a:lnTo>
                    <a:pt x="1280" y="543942"/>
                  </a:lnTo>
                  <a:lnTo>
                    <a:pt x="1280" y="741017"/>
                  </a:lnTo>
                  <a:lnTo>
                    <a:pt x="1280" y="428311"/>
                  </a:lnTo>
                  <a:lnTo>
                    <a:pt x="1280" y="658246"/>
                  </a:lnTo>
                  <a:lnTo>
                    <a:pt x="1280" y="247010"/>
                  </a:lnTo>
                  <a:lnTo>
                    <a:pt x="1280" y="741017"/>
                  </a:lnTo>
                  <a:lnTo>
                    <a:pt x="1280" y="148466"/>
                  </a:lnTo>
                  <a:lnTo>
                    <a:pt x="2561" y="231236"/>
                  </a:lnTo>
                  <a:lnTo>
                    <a:pt x="2561" y="625399"/>
                  </a:lnTo>
                  <a:lnTo>
                    <a:pt x="2561" y="0"/>
                  </a:lnTo>
                  <a:lnTo>
                    <a:pt x="2561" y="675321"/>
                  </a:lnTo>
                  <a:lnTo>
                    <a:pt x="2561" y="17074"/>
                  </a:lnTo>
                  <a:lnTo>
                    <a:pt x="2561" y="395476"/>
                  </a:lnTo>
                  <a:lnTo>
                    <a:pt x="2561" y="115618"/>
                  </a:lnTo>
                  <a:lnTo>
                    <a:pt x="2561" y="494007"/>
                  </a:lnTo>
                  <a:lnTo>
                    <a:pt x="2561" y="296932"/>
                  </a:lnTo>
                  <a:lnTo>
                    <a:pt x="2561" y="741017"/>
                  </a:lnTo>
                  <a:lnTo>
                    <a:pt x="2561" y="559703"/>
                  </a:lnTo>
                  <a:lnTo>
                    <a:pt x="2561" y="725257"/>
                  </a:lnTo>
                  <a:lnTo>
                    <a:pt x="2561" y="576790"/>
                  </a:lnTo>
                  <a:lnTo>
                    <a:pt x="2561" y="609638"/>
                  </a:lnTo>
                  <a:lnTo>
                    <a:pt x="3842" y="543942"/>
                  </a:lnTo>
                  <a:lnTo>
                    <a:pt x="3842" y="378388"/>
                  </a:lnTo>
                  <a:lnTo>
                    <a:pt x="3842" y="725257"/>
                  </a:lnTo>
                  <a:lnTo>
                    <a:pt x="3842" y="345540"/>
                  </a:lnTo>
                  <a:lnTo>
                    <a:pt x="3842" y="543942"/>
                  </a:lnTo>
                  <a:lnTo>
                    <a:pt x="5123" y="378388"/>
                  </a:lnTo>
                  <a:lnTo>
                    <a:pt x="5123" y="165541"/>
                  </a:lnTo>
                  <a:lnTo>
                    <a:pt x="5123" y="559703"/>
                  </a:lnTo>
                  <a:lnTo>
                    <a:pt x="5123" y="148466"/>
                  </a:lnTo>
                  <a:lnTo>
                    <a:pt x="5123" y="543942"/>
                  </a:lnTo>
                  <a:lnTo>
                    <a:pt x="5123" y="65695"/>
                  </a:lnTo>
                  <a:lnTo>
                    <a:pt x="5123" y="543942"/>
                  </a:lnTo>
                  <a:lnTo>
                    <a:pt x="5123" y="198389"/>
                  </a:lnTo>
                  <a:lnTo>
                    <a:pt x="5123" y="543942"/>
                  </a:lnTo>
                  <a:lnTo>
                    <a:pt x="5123" y="115618"/>
                  </a:lnTo>
                  <a:lnTo>
                    <a:pt x="5123" y="559703"/>
                  </a:lnTo>
                  <a:lnTo>
                    <a:pt x="5123" y="362628"/>
                  </a:lnTo>
                  <a:lnTo>
                    <a:pt x="5123" y="675321"/>
                  </a:lnTo>
                  <a:lnTo>
                    <a:pt x="6391" y="708169"/>
                  </a:lnTo>
                  <a:lnTo>
                    <a:pt x="6391" y="741017"/>
                  </a:lnTo>
                  <a:lnTo>
                    <a:pt x="6391" y="625399"/>
                  </a:lnTo>
                  <a:lnTo>
                    <a:pt x="6391" y="658246"/>
                  </a:lnTo>
                  <a:lnTo>
                    <a:pt x="6391" y="494007"/>
                  </a:lnTo>
                  <a:lnTo>
                    <a:pt x="6391" y="725257"/>
                  </a:lnTo>
                  <a:lnTo>
                    <a:pt x="6391" y="345540"/>
                  </a:lnTo>
                  <a:lnTo>
                    <a:pt x="6391" y="625399"/>
                  </a:lnTo>
                  <a:lnTo>
                    <a:pt x="6391" y="329780"/>
                  </a:lnTo>
                  <a:lnTo>
                    <a:pt x="6391" y="708169"/>
                  </a:lnTo>
                  <a:lnTo>
                    <a:pt x="6391" y="362628"/>
                  </a:lnTo>
                  <a:lnTo>
                    <a:pt x="6391" y="478247"/>
                  </a:lnTo>
                  <a:lnTo>
                    <a:pt x="6391" y="412551"/>
                  </a:lnTo>
                  <a:lnTo>
                    <a:pt x="6391" y="609638"/>
                  </a:lnTo>
                  <a:lnTo>
                    <a:pt x="7684" y="658246"/>
                  </a:lnTo>
                  <a:lnTo>
                    <a:pt x="7684" y="642486"/>
                  </a:lnTo>
                  <a:lnTo>
                    <a:pt x="8952" y="692409"/>
                  </a:lnTo>
                  <a:lnTo>
                    <a:pt x="8952" y="3178245"/>
                  </a:lnTo>
                  <a:lnTo>
                    <a:pt x="8952" y="511095"/>
                  </a:lnTo>
                </a:path>
              </a:pathLst>
            </a:custGeom>
            <a:ln w="12802">
              <a:solidFill>
                <a:srgbClr val="7FCCFF"/>
              </a:solidFill>
            </a:ln>
          </p:spPr>
          <p:txBody>
            <a:bodyPr wrap="square" lIns="0" tIns="0" rIns="0" bIns="0" rtlCol="0"/>
            <a:lstStyle/>
            <a:p>
              <a:endParaRPr/>
            </a:p>
          </p:txBody>
        </p:sp>
        <p:sp>
          <p:nvSpPr>
            <p:cNvPr id="446" name="object 445"/>
            <p:cNvSpPr/>
            <p:nvPr/>
          </p:nvSpPr>
          <p:spPr>
            <a:xfrm>
              <a:off x="4709196" y="2152015"/>
              <a:ext cx="8659" cy="2847415"/>
            </a:xfrm>
            <a:custGeom>
              <a:avLst/>
              <a:gdLst/>
              <a:ahLst/>
              <a:cxnLst/>
              <a:rect l="l" t="t" r="r" b="b"/>
              <a:pathLst>
                <a:path w="9525" h="3227070">
                  <a:moveTo>
                    <a:pt x="0" y="412551"/>
                  </a:moveTo>
                  <a:lnTo>
                    <a:pt x="0" y="3226853"/>
                  </a:lnTo>
                  <a:lnTo>
                    <a:pt x="0" y="296932"/>
                  </a:lnTo>
                  <a:lnTo>
                    <a:pt x="0" y="3226853"/>
                  </a:lnTo>
                  <a:lnTo>
                    <a:pt x="0" y="296932"/>
                  </a:lnTo>
                  <a:lnTo>
                    <a:pt x="0" y="3226853"/>
                  </a:lnTo>
                  <a:lnTo>
                    <a:pt x="0" y="198389"/>
                  </a:lnTo>
                  <a:lnTo>
                    <a:pt x="0" y="3128322"/>
                  </a:lnTo>
                  <a:lnTo>
                    <a:pt x="0" y="362615"/>
                  </a:lnTo>
                  <a:lnTo>
                    <a:pt x="0" y="526855"/>
                  </a:lnTo>
                  <a:lnTo>
                    <a:pt x="1268" y="3062626"/>
                  </a:lnTo>
                  <a:lnTo>
                    <a:pt x="1268" y="3095474"/>
                  </a:lnTo>
                  <a:lnTo>
                    <a:pt x="1268" y="576777"/>
                  </a:lnTo>
                  <a:lnTo>
                    <a:pt x="1268" y="642473"/>
                  </a:lnTo>
                  <a:lnTo>
                    <a:pt x="2548" y="626713"/>
                  </a:lnTo>
                  <a:lnTo>
                    <a:pt x="2548" y="395463"/>
                  </a:lnTo>
                  <a:lnTo>
                    <a:pt x="2548" y="609625"/>
                  </a:lnTo>
                  <a:lnTo>
                    <a:pt x="2548" y="526855"/>
                  </a:lnTo>
                  <a:lnTo>
                    <a:pt x="2548" y="609625"/>
                  </a:lnTo>
                  <a:lnTo>
                    <a:pt x="3829" y="543942"/>
                  </a:lnTo>
                  <a:lnTo>
                    <a:pt x="3829" y="428311"/>
                  </a:lnTo>
                  <a:lnTo>
                    <a:pt x="3829" y="511095"/>
                  </a:lnTo>
                  <a:lnTo>
                    <a:pt x="3829" y="296932"/>
                  </a:lnTo>
                  <a:lnTo>
                    <a:pt x="3829" y="576777"/>
                  </a:lnTo>
                  <a:lnTo>
                    <a:pt x="3829" y="246997"/>
                  </a:lnTo>
                  <a:lnTo>
                    <a:pt x="3829" y="2964082"/>
                  </a:lnTo>
                  <a:lnTo>
                    <a:pt x="5110" y="279845"/>
                  </a:lnTo>
                  <a:lnTo>
                    <a:pt x="5110" y="0"/>
                  </a:lnTo>
                  <a:lnTo>
                    <a:pt x="5110" y="3128322"/>
                  </a:lnTo>
                  <a:lnTo>
                    <a:pt x="5110" y="165541"/>
                  </a:lnTo>
                  <a:lnTo>
                    <a:pt x="5110" y="3211093"/>
                  </a:lnTo>
                  <a:lnTo>
                    <a:pt x="5110" y="642473"/>
                  </a:lnTo>
                  <a:lnTo>
                    <a:pt x="5110" y="2996930"/>
                  </a:lnTo>
                  <a:lnTo>
                    <a:pt x="5110" y="279845"/>
                  </a:lnTo>
                  <a:lnTo>
                    <a:pt x="5110" y="3095474"/>
                  </a:lnTo>
                  <a:lnTo>
                    <a:pt x="5110" y="559703"/>
                  </a:lnTo>
                  <a:lnTo>
                    <a:pt x="5110" y="3079701"/>
                  </a:lnTo>
                  <a:lnTo>
                    <a:pt x="5110" y="3012704"/>
                  </a:lnTo>
                  <a:lnTo>
                    <a:pt x="6391" y="3095474"/>
                  </a:lnTo>
                  <a:lnTo>
                    <a:pt x="6391" y="2964082"/>
                  </a:lnTo>
                  <a:lnTo>
                    <a:pt x="8952" y="494007"/>
                  </a:lnTo>
                  <a:lnTo>
                    <a:pt x="8952" y="478247"/>
                  </a:lnTo>
                  <a:lnTo>
                    <a:pt x="8952" y="2996930"/>
                  </a:lnTo>
                  <a:lnTo>
                    <a:pt x="8952" y="379703"/>
                  </a:lnTo>
                  <a:lnTo>
                    <a:pt x="8952" y="3161157"/>
                  </a:lnTo>
                  <a:lnTo>
                    <a:pt x="8952" y="379703"/>
                  </a:lnTo>
                  <a:lnTo>
                    <a:pt x="8952" y="3161157"/>
                  </a:lnTo>
                  <a:lnTo>
                    <a:pt x="8952" y="511095"/>
                  </a:lnTo>
                  <a:lnTo>
                    <a:pt x="8952" y="3062626"/>
                  </a:lnTo>
                  <a:lnTo>
                    <a:pt x="8952" y="428311"/>
                  </a:lnTo>
                  <a:lnTo>
                    <a:pt x="8952" y="3095474"/>
                  </a:lnTo>
                  <a:lnTo>
                    <a:pt x="8952" y="346855"/>
                  </a:lnTo>
                  <a:lnTo>
                    <a:pt x="8952" y="3062626"/>
                  </a:lnTo>
                  <a:lnTo>
                    <a:pt x="8952" y="395463"/>
                  </a:lnTo>
                  <a:lnTo>
                    <a:pt x="8952" y="3128322"/>
                  </a:lnTo>
                </a:path>
              </a:pathLst>
            </a:custGeom>
            <a:ln w="12802">
              <a:solidFill>
                <a:srgbClr val="7FCCFF"/>
              </a:solidFill>
            </a:ln>
          </p:spPr>
          <p:txBody>
            <a:bodyPr wrap="square" lIns="0" tIns="0" rIns="0" bIns="0" rtlCol="0"/>
            <a:lstStyle/>
            <a:p>
              <a:endParaRPr/>
            </a:p>
          </p:txBody>
        </p:sp>
        <p:sp>
          <p:nvSpPr>
            <p:cNvPr id="447" name="object 446"/>
            <p:cNvSpPr/>
            <p:nvPr/>
          </p:nvSpPr>
          <p:spPr>
            <a:xfrm>
              <a:off x="4717333" y="1891163"/>
              <a:ext cx="10968" cy="3021665"/>
            </a:xfrm>
            <a:custGeom>
              <a:avLst/>
              <a:gdLst/>
              <a:ahLst/>
              <a:cxnLst/>
              <a:rect l="l" t="t" r="r" b="b"/>
              <a:pathLst>
                <a:path w="12064" h="3424554">
                  <a:moveTo>
                    <a:pt x="0" y="3423940"/>
                  </a:moveTo>
                  <a:lnTo>
                    <a:pt x="0" y="756790"/>
                  </a:lnTo>
                  <a:lnTo>
                    <a:pt x="0" y="3325410"/>
                  </a:lnTo>
                  <a:lnTo>
                    <a:pt x="1280" y="938105"/>
                  </a:lnTo>
                  <a:lnTo>
                    <a:pt x="1280" y="889496"/>
                  </a:lnTo>
                  <a:lnTo>
                    <a:pt x="1280" y="3275487"/>
                  </a:lnTo>
                  <a:lnTo>
                    <a:pt x="1280" y="938105"/>
                  </a:lnTo>
                  <a:lnTo>
                    <a:pt x="2561" y="889496"/>
                  </a:lnTo>
                  <a:lnTo>
                    <a:pt x="2561" y="938105"/>
                  </a:lnTo>
                  <a:lnTo>
                    <a:pt x="2561" y="889496"/>
                  </a:lnTo>
                  <a:lnTo>
                    <a:pt x="2561" y="938105"/>
                  </a:lnTo>
                  <a:lnTo>
                    <a:pt x="2561" y="675334"/>
                  </a:lnTo>
                  <a:lnTo>
                    <a:pt x="2561" y="905257"/>
                  </a:lnTo>
                  <a:lnTo>
                    <a:pt x="2561" y="773878"/>
                  </a:lnTo>
                  <a:lnTo>
                    <a:pt x="2561" y="889496"/>
                  </a:lnTo>
                  <a:lnTo>
                    <a:pt x="3842" y="922344"/>
                  </a:lnTo>
                  <a:lnTo>
                    <a:pt x="3842" y="3325410"/>
                  </a:lnTo>
                  <a:lnTo>
                    <a:pt x="3842" y="889496"/>
                  </a:lnTo>
                  <a:lnTo>
                    <a:pt x="3842" y="3342484"/>
                  </a:lnTo>
                  <a:lnTo>
                    <a:pt x="3842" y="773878"/>
                  </a:lnTo>
                  <a:lnTo>
                    <a:pt x="3842" y="3275487"/>
                  </a:lnTo>
                  <a:lnTo>
                    <a:pt x="3842" y="905257"/>
                  </a:lnTo>
                  <a:lnTo>
                    <a:pt x="3842" y="3308335"/>
                  </a:lnTo>
                  <a:lnTo>
                    <a:pt x="5123" y="756790"/>
                  </a:lnTo>
                  <a:lnTo>
                    <a:pt x="5123" y="575476"/>
                  </a:lnTo>
                  <a:lnTo>
                    <a:pt x="5123" y="3342484"/>
                  </a:lnTo>
                  <a:lnTo>
                    <a:pt x="5123" y="461172"/>
                  </a:lnTo>
                  <a:lnTo>
                    <a:pt x="5123" y="3358257"/>
                  </a:lnTo>
                  <a:lnTo>
                    <a:pt x="5123" y="345553"/>
                  </a:lnTo>
                  <a:lnTo>
                    <a:pt x="5123" y="658246"/>
                  </a:lnTo>
                  <a:lnTo>
                    <a:pt x="5123" y="345553"/>
                  </a:lnTo>
                  <a:lnTo>
                    <a:pt x="5123" y="922344"/>
                  </a:lnTo>
                  <a:lnTo>
                    <a:pt x="5123" y="362628"/>
                  </a:lnTo>
                  <a:lnTo>
                    <a:pt x="5123" y="789638"/>
                  </a:lnTo>
                  <a:lnTo>
                    <a:pt x="5123" y="675334"/>
                  </a:lnTo>
                  <a:lnTo>
                    <a:pt x="5123" y="922344"/>
                  </a:lnTo>
                  <a:lnTo>
                    <a:pt x="6403" y="889496"/>
                  </a:lnTo>
                  <a:lnTo>
                    <a:pt x="6403" y="642486"/>
                  </a:lnTo>
                  <a:lnTo>
                    <a:pt x="6403" y="789638"/>
                  </a:lnTo>
                  <a:lnTo>
                    <a:pt x="6403" y="476932"/>
                  </a:lnTo>
                  <a:lnTo>
                    <a:pt x="6403" y="741030"/>
                  </a:lnTo>
                  <a:lnTo>
                    <a:pt x="7684" y="905257"/>
                  </a:lnTo>
                  <a:lnTo>
                    <a:pt x="7684" y="723942"/>
                  </a:lnTo>
                  <a:lnTo>
                    <a:pt x="7684" y="756790"/>
                  </a:lnTo>
                  <a:lnTo>
                    <a:pt x="7684" y="708182"/>
                  </a:lnTo>
                  <a:lnTo>
                    <a:pt x="7684" y="905257"/>
                  </a:lnTo>
                  <a:lnTo>
                    <a:pt x="7684" y="756790"/>
                  </a:lnTo>
                  <a:lnTo>
                    <a:pt x="7684" y="773878"/>
                  </a:lnTo>
                  <a:lnTo>
                    <a:pt x="8965" y="3259714"/>
                  </a:lnTo>
                  <a:lnTo>
                    <a:pt x="8965" y="575476"/>
                  </a:lnTo>
                  <a:lnTo>
                    <a:pt x="8965" y="741030"/>
                  </a:lnTo>
                  <a:lnTo>
                    <a:pt x="8965" y="247010"/>
                  </a:lnTo>
                  <a:lnTo>
                    <a:pt x="8965" y="559716"/>
                  </a:lnTo>
                  <a:lnTo>
                    <a:pt x="8965" y="181327"/>
                  </a:lnTo>
                  <a:lnTo>
                    <a:pt x="8965" y="625399"/>
                  </a:lnTo>
                  <a:lnTo>
                    <a:pt x="8965" y="0"/>
                  </a:lnTo>
                  <a:lnTo>
                    <a:pt x="8965" y="855334"/>
                  </a:lnTo>
                  <a:lnTo>
                    <a:pt x="8965" y="312705"/>
                  </a:lnTo>
                  <a:lnTo>
                    <a:pt x="8965" y="789638"/>
                  </a:lnTo>
                  <a:lnTo>
                    <a:pt x="8965" y="428324"/>
                  </a:lnTo>
                  <a:lnTo>
                    <a:pt x="8965" y="609638"/>
                  </a:lnTo>
                  <a:lnTo>
                    <a:pt x="10246" y="773878"/>
                  </a:lnTo>
                  <a:lnTo>
                    <a:pt x="10246" y="789638"/>
                  </a:lnTo>
                  <a:lnTo>
                    <a:pt x="11526" y="905257"/>
                  </a:lnTo>
                  <a:lnTo>
                    <a:pt x="11526" y="889496"/>
                  </a:lnTo>
                  <a:lnTo>
                    <a:pt x="11526" y="905257"/>
                  </a:lnTo>
                </a:path>
              </a:pathLst>
            </a:custGeom>
            <a:ln w="12802">
              <a:solidFill>
                <a:srgbClr val="7FCCFF"/>
              </a:solidFill>
            </a:ln>
          </p:spPr>
          <p:txBody>
            <a:bodyPr wrap="square" lIns="0" tIns="0" rIns="0" bIns="0" rtlCol="0"/>
            <a:lstStyle/>
            <a:p>
              <a:endParaRPr/>
            </a:p>
          </p:txBody>
        </p:sp>
        <p:sp>
          <p:nvSpPr>
            <p:cNvPr id="448" name="object 447"/>
            <p:cNvSpPr/>
            <p:nvPr/>
          </p:nvSpPr>
          <p:spPr>
            <a:xfrm>
              <a:off x="4727813" y="2225048"/>
              <a:ext cx="8659" cy="2687731"/>
            </a:xfrm>
            <a:custGeom>
              <a:avLst/>
              <a:gdLst/>
              <a:ahLst/>
              <a:cxnLst/>
              <a:rect l="l" t="t" r="r" b="b"/>
              <a:pathLst>
                <a:path w="9525" h="3046095">
                  <a:moveTo>
                    <a:pt x="0" y="526855"/>
                  </a:moveTo>
                  <a:lnTo>
                    <a:pt x="0" y="526855"/>
                  </a:lnTo>
                  <a:lnTo>
                    <a:pt x="0" y="214162"/>
                  </a:lnTo>
                  <a:lnTo>
                    <a:pt x="0" y="476932"/>
                  </a:lnTo>
                  <a:lnTo>
                    <a:pt x="0" y="115618"/>
                  </a:lnTo>
                  <a:lnTo>
                    <a:pt x="0" y="296932"/>
                  </a:lnTo>
                  <a:lnTo>
                    <a:pt x="0" y="0"/>
                  </a:lnTo>
                  <a:lnTo>
                    <a:pt x="0" y="264084"/>
                  </a:lnTo>
                  <a:lnTo>
                    <a:pt x="0" y="82770"/>
                  </a:lnTo>
                  <a:lnTo>
                    <a:pt x="0" y="411236"/>
                  </a:lnTo>
                  <a:lnTo>
                    <a:pt x="0" y="214162"/>
                  </a:lnTo>
                  <a:lnTo>
                    <a:pt x="0" y="345540"/>
                  </a:lnTo>
                  <a:lnTo>
                    <a:pt x="0" y="279845"/>
                  </a:lnTo>
                  <a:lnTo>
                    <a:pt x="1280" y="395476"/>
                  </a:lnTo>
                  <a:lnTo>
                    <a:pt x="1280" y="511095"/>
                  </a:lnTo>
                  <a:lnTo>
                    <a:pt x="1280" y="428324"/>
                  </a:lnTo>
                  <a:lnTo>
                    <a:pt x="1280" y="559703"/>
                  </a:lnTo>
                  <a:lnTo>
                    <a:pt x="1280" y="296932"/>
                  </a:lnTo>
                  <a:lnTo>
                    <a:pt x="1280" y="444084"/>
                  </a:lnTo>
                  <a:lnTo>
                    <a:pt x="1280" y="231236"/>
                  </a:lnTo>
                  <a:lnTo>
                    <a:pt x="1280" y="2996930"/>
                  </a:lnTo>
                  <a:lnTo>
                    <a:pt x="1280" y="2979856"/>
                  </a:lnTo>
                  <a:lnTo>
                    <a:pt x="2561" y="395476"/>
                  </a:lnTo>
                  <a:lnTo>
                    <a:pt x="2561" y="197074"/>
                  </a:lnTo>
                  <a:lnTo>
                    <a:pt x="2561" y="3045551"/>
                  </a:lnTo>
                  <a:lnTo>
                    <a:pt x="2561" y="214162"/>
                  </a:lnTo>
                  <a:lnTo>
                    <a:pt x="2561" y="2996930"/>
                  </a:lnTo>
                  <a:lnTo>
                    <a:pt x="2561" y="279845"/>
                  </a:lnTo>
                  <a:lnTo>
                    <a:pt x="2561" y="461172"/>
                  </a:lnTo>
                  <a:lnTo>
                    <a:pt x="2561" y="378388"/>
                  </a:lnTo>
                  <a:lnTo>
                    <a:pt x="2561" y="526855"/>
                  </a:lnTo>
                  <a:lnTo>
                    <a:pt x="3842" y="526855"/>
                  </a:lnTo>
                  <a:lnTo>
                    <a:pt x="3842" y="461172"/>
                  </a:lnTo>
                  <a:lnTo>
                    <a:pt x="3842" y="543942"/>
                  </a:lnTo>
                  <a:lnTo>
                    <a:pt x="3842" y="296932"/>
                  </a:lnTo>
                  <a:lnTo>
                    <a:pt x="3842" y="511095"/>
                  </a:lnTo>
                  <a:lnTo>
                    <a:pt x="3842" y="312693"/>
                  </a:lnTo>
                  <a:lnTo>
                    <a:pt x="3842" y="345540"/>
                  </a:lnTo>
                  <a:lnTo>
                    <a:pt x="3842" y="231236"/>
                  </a:lnTo>
                  <a:lnTo>
                    <a:pt x="3842" y="362628"/>
                  </a:lnTo>
                  <a:lnTo>
                    <a:pt x="3842" y="49922"/>
                  </a:lnTo>
                  <a:lnTo>
                    <a:pt x="3842" y="345540"/>
                  </a:lnTo>
                  <a:lnTo>
                    <a:pt x="5123" y="428324"/>
                  </a:lnTo>
                  <a:lnTo>
                    <a:pt x="5123" y="181314"/>
                  </a:lnTo>
                  <a:lnTo>
                    <a:pt x="5123" y="2914160"/>
                  </a:lnTo>
                  <a:lnTo>
                    <a:pt x="5123" y="181314"/>
                  </a:lnTo>
                  <a:lnTo>
                    <a:pt x="5123" y="428324"/>
                  </a:lnTo>
                  <a:lnTo>
                    <a:pt x="5123" y="378388"/>
                  </a:lnTo>
                  <a:lnTo>
                    <a:pt x="5123" y="2914160"/>
                  </a:lnTo>
                  <a:lnTo>
                    <a:pt x="5123" y="559703"/>
                  </a:lnTo>
                  <a:lnTo>
                    <a:pt x="6403" y="559703"/>
                  </a:lnTo>
                  <a:lnTo>
                    <a:pt x="6403" y="312693"/>
                  </a:lnTo>
                  <a:lnTo>
                    <a:pt x="6403" y="362628"/>
                  </a:lnTo>
                  <a:lnTo>
                    <a:pt x="6403" y="115618"/>
                  </a:lnTo>
                  <a:lnTo>
                    <a:pt x="6403" y="559703"/>
                  </a:lnTo>
                  <a:lnTo>
                    <a:pt x="6403" y="65695"/>
                  </a:lnTo>
                  <a:lnTo>
                    <a:pt x="6403" y="279845"/>
                  </a:lnTo>
                  <a:lnTo>
                    <a:pt x="6403" y="231236"/>
                  </a:lnTo>
                  <a:lnTo>
                    <a:pt x="6403" y="2914160"/>
                  </a:lnTo>
                  <a:lnTo>
                    <a:pt x="6403" y="345540"/>
                  </a:lnTo>
                  <a:lnTo>
                    <a:pt x="6403" y="494007"/>
                  </a:lnTo>
                  <a:lnTo>
                    <a:pt x="8965" y="2979856"/>
                  </a:lnTo>
                  <a:lnTo>
                    <a:pt x="8965" y="3029778"/>
                  </a:lnTo>
                  <a:lnTo>
                    <a:pt x="8965" y="411236"/>
                  </a:lnTo>
                  <a:lnTo>
                    <a:pt x="8965" y="2979856"/>
                  </a:lnTo>
                  <a:lnTo>
                    <a:pt x="8965" y="2929933"/>
                  </a:lnTo>
                </a:path>
              </a:pathLst>
            </a:custGeom>
            <a:ln w="12802">
              <a:solidFill>
                <a:srgbClr val="7FCCFF"/>
              </a:solidFill>
            </a:ln>
          </p:spPr>
          <p:txBody>
            <a:bodyPr wrap="square" lIns="0" tIns="0" rIns="0" bIns="0" rtlCol="0"/>
            <a:lstStyle/>
            <a:p>
              <a:endParaRPr/>
            </a:p>
          </p:txBody>
        </p:sp>
        <p:sp>
          <p:nvSpPr>
            <p:cNvPr id="449" name="object 448"/>
            <p:cNvSpPr/>
            <p:nvPr/>
          </p:nvSpPr>
          <p:spPr>
            <a:xfrm>
              <a:off x="4735964" y="2311988"/>
              <a:ext cx="8659" cy="2629460"/>
            </a:xfrm>
            <a:custGeom>
              <a:avLst/>
              <a:gdLst/>
              <a:ahLst/>
              <a:cxnLst/>
              <a:rect l="l" t="t" r="r" b="b"/>
              <a:pathLst>
                <a:path w="9525" h="2980054">
                  <a:moveTo>
                    <a:pt x="0" y="2831402"/>
                  </a:moveTo>
                  <a:lnTo>
                    <a:pt x="0" y="198401"/>
                  </a:lnTo>
                  <a:lnTo>
                    <a:pt x="0" y="2979856"/>
                  </a:lnTo>
                  <a:lnTo>
                    <a:pt x="0" y="82783"/>
                  </a:lnTo>
                  <a:lnTo>
                    <a:pt x="0" y="2898400"/>
                  </a:lnTo>
                  <a:lnTo>
                    <a:pt x="0" y="65695"/>
                  </a:lnTo>
                  <a:lnTo>
                    <a:pt x="0" y="2881325"/>
                  </a:lnTo>
                  <a:lnTo>
                    <a:pt x="0" y="247010"/>
                  </a:lnTo>
                  <a:lnTo>
                    <a:pt x="0" y="2979856"/>
                  </a:lnTo>
                  <a:lnTo>
                    <a:pt x="0" y="2881325"/>
                  </a:lnTo>
                  <a:lnTo>
                    <a:pt x="1268" y="412564"/>
                  </a:lnTo>
                  <a:lnTo>
                    <a:pt x="1268" y="148466"/>
                  </a:lnTo>
                  <a:lnTo>
                    <a:pt x="1268" y="428324"/>
                  </a:lnTo>
                  <a:lnTo>
                    <a:pt x="1268" y="312705"/>
                  </a:lnTo>
                  <a:lnTo>
                    <a:pt x="1268" y="2831402"/>
                  </a:lnTo>
                  <a:lnTo>
                    <a:pt x="2548" y="345553"/>
                  </a:lnTo>
                  <a:lnTo>
                    <a:pt x="2548" y="329793"/>
                  </a:lnTo>
                  <a:lnTo>
                    <a:pt x="2548" y="412564"/>
                  </a:lnTo>
                  <a:lnTo>
                    <a:pt x="2548" y="279858"/>
                  </a:lnTo>
                  <a:lnTo>
                    <a:pt x="2548" y="428324"/>
                  </a:lnTo>
                  <a:lnTo>
                    <a:pt x="2548" y="279858"/>
                  </a:lnTo>
                  <a:lnTo>
                    <a:pt x="2548" y="428324"/>
                  </a:lnTo>
                  <a:lnTo>
                    <a:pt x="2548" y="329793"/>
                  </a:lnTo>
                  <a:lnTo>
                    <a:pt x="2548" y="428324"/>
                  </a:lnTo>
                  <a:lnTo>
                    <a:pt x="3829" y="345553"/>
                  </a:lnTo>
                  <a:lnTo>
                    <a:pt x="3829" y="412564"/>
                  </a:lnTo>
                  <a:lnTo>
                    <a:pt x="3829" y="198401"/>
                  </a:lnTo>
                  <a:lnTo>
                    <a:pt x="3829" y="2815629"/>
                  </a:lnTo>
                  <a:lnTo>
                    <a:pt x="3829" y="32847"/>
                  </a:lnTo>
                  <a:lnTo>
                    <a:pt x="3829" y="2881325"/>
                  </a:lnTo>
                  <a:lnTo>
                    <a:pt x="3829" y="0"/>
                  </a:lnTo>
                  <a:lnTo>
                    <a:pt x="3829" y="329793"/>
                  </a:lnTo>
                  <a:lnTo>
                    <a:pt x="5110" y="2881325"/>
                  </a:lnTo>
                  <a:lnTo>
                    <a:pt x="5110" y="412564"/>
                  </a:lnTo>
                  <a:lnTo>
                    <a:pt x="5110" y="445412"/>
                  </a:lnTo>
                  <a:lnTo>
                    <a:pt x="5110" y="247010"/>
                  </a:lnTo>
                  <a:lnTo>
                    <a:pt x="5110" y="2947008"/>
                  </a:lnTo>
                  <a:lnTo>
                    <a:pt x="5110" y="412564"/>
                  </a:lnTo>
                  <a:lnTo>
                    <a:pt x="5110" y="2865552"/>
                  </a:lnTo>
                  <a:lnTo>
                    <a:pt x="5110" y="461172"/>
                  </a:lnTo>
                  <a:lnTo>
                    <a:pt x="5110" y="2831402"/>
                  </a:lnTo>
                  <a:lnTo>
                    <a:pt x="5110" y="296945"/>
                  </a:lnTo>
                  <a:lnTo>
                    <a:pt x="5110" y="445412"/>
                  </a:lnTo>
                  <a:lnTo>
                    <a:pt x="5110" y="296945"/>
                  </a:lnTo>
                  <a:lnTo>
                    <a:pt x="5110" y="445412"/>
                  </a:lnTo>
                  <a:lnTo>
                    <a:pt x="6391" y="428324"/>
                  </a:lnTo>
                  <a:lnTo>
                    <a:pt x="6391" y="329793"/>
                  </a:lnTo>
                  <a:lnTo>
                    <a:pt x="6391" y="428324"/>
                  </a:lnTo>
                  <a:lnTo>
                    <a:pt x="6391" y="181314"/>
                  </a:lnTo>
                  <a:lnTo>
                    <a:pt x="6391" y="428324"/>
                  </a:lnTo>
                  <a:lnTo>
                    <a:pt x="6391" y="345553"/>
                  </a:lnTo>
                  <a:lnTo>
                    <a:pt x="6391" y="412564"/>
                  </a:lnTo>
                  <a:lnTo>
                    <a:pt x="8952" y="428324"/>
                  </a:lnTo>
                  <a:lnTo>
                    <a:pt x="8952" y="378401"/>
                  </a:lnTo>
                  <a:lnTo>
                    <a:pt x="8952" y="2815629"/>
                  </a:lnTo>
                  <a:lnTo>
                    <a:pt x="8952" y="279858"/>
                  </a:lnTo>
                  <a:lnTo>
                    <a:pt x="8952" y="2914173"/>
                  </a:lnTo>
                  <a:lnTo>
                    <a:pt x="8952" y="115631"/>
                  </a:lnTo>
                  <a:lnTo>
                    <a:pt x="8952" y="2848477"/>
                  </a:lnTo>
                  <a:lnTo>
                    <a:pt x="8952" y="214162"/>
                  </a:lnTo>
                  <a:lnTo>
                    <a:pt x="8952" y="2865552"/>
                  </a:lnTo>
                  <a:lnTo>
                    <a:pt x="8952" y="264097"/>
                  </a:lnTo>
                  <a:lnTo>
                    <a:pt x="8952" y="2914173"/>
                  </a:lnTo>
                  <a:lnTo>
                    <a:pt x="8952" y="181314"/>
                  </a:lnTo>
                </a:path>
              </a:pathLst>
            </a:custGeom>
            <a:ln w="12802">
              <a:solidFill>
                <a:srgbClr val="7FCCFF"/>
              </a:solidFill>
            </a:ln>
          </p:spPr>
          <p:txBody>
            <a:bodyPr wrap="square" lIns="0" tIns="0" rIns="0" bIns="0" rtlCol="0"/>
            <a:lstStyle/>
            <a:p>
              <a:endParaRPr/>
            </a:p>
          </p:txBody>
        </p:sp>
        <p:sp>
          <p:nvSpPr>
            <p:cNvPr id="450" name="object 449"/>
            <p:cNvSpPr/>
            <p:nvPr/>
          </p:nvSpPr>
          <p:spPr>
            <a:xfrm>
              <a:off x="4744102" y="2080130"/>
              <a:ext cx="9814" cy="2919132"/>
            </a:xfrm>
            <a:custGeom>
              <a:avLst/>
              <a:gdLst/>
              <a:ahLst/>
              <a:cxnLst/>
              <a:rect l="l" t="t" r="r" b="b"/>
              <a:pathLst>
                <a:path w="10795" h="3308350">
                  <a:moveTo>
                    <a:pt x="0" y="444084"/>
                  </a:moveTo>
                  <a:lnTo>
                    <a:pt x="0" y="3275474"/>
                  </a:lnTo>
                  <a:lnTo>
                    <a:pt x="0" y="345553"/>
                  </a:lnTo>
                  <a:lnTo>
                    <a:pt x="0" y="3161170"/>
                  </a:lnTo>
                  <a:lnTo>
                    <a:pt x="0" y="411236"/>
                  </a:lnTo>
                  <a:lnTo>
                    <a:pt x="0" y="3144095"/>
                  </a:lnTo>
                  <a:lnTo>
                    <a:pt x="0" y="542628"/>
                  </a:lnTo>
                  <a:lnTo>
                    <a:pt x="0" y="3144095"/>
                  </a:lnTo>
                  <a:lnTo>
                    <a:pt x="0" y="691094"/>
                  </a:lnTo>
                  <a:lnTo>
                    <a:pt x="1280" y="708182"/>
                  </a:lnTo>
                  <a:lnTo>
                    <a:pt x="2561" y="3045551"/>
                  </a:lnTo>
                  <a:lnTo>
                    <a:pt x="2561" y="3111247"/>
                  </a:lnTo>
                  <a:lnTo>
                    <a:pt x="2561" y="3061325"/>
                  </a:lnTo>
                  <a:lnTo>
                    <a:pt x="2561" y="3078399"/>
                  </a:lnTo>
                  <a:lnTo>
                    <a:pt x="2561" y="3061325"/>
                  </a:lnTo>
                  <a:lnTo>
                    <a:pt x="2561" y="3144095"/>
                  </a:lnTo>
                  <a:lnTo>
                    <a:pt x="2561" y="3061325"/>
                  </a:lnTo>
                  <a:lnTo>
                    <a:pt x="3842" y="3078399"/>
                  </a:lnTo>
                  <a:lnTo>
                    <a:pt x="3842" y="675334"/>
                  </a:lnTo>
                  <a:lnTo>
                    <a:pt x="3842" y="3061325"/>
                  </a:lnTo>
                  <a:lnTo>
                    <a:pt x="3842" y="476932"/>
                  </a:lnTo>
                  <a:lnTo>
                    <a:pt x="3842" y="3144095"/>
                  </a:lnTo>
                  <a:lnTo>
                    <a:pt x="3842" y="378401"/>
                  </a:lnTo>
                  <a:lnTo>
                    <a:pt x="3842" y="3242626"/>
                  </a:lnTo>
                  <a:lnTo>
                    <a:pt x="3842" y="214162"/>
                  </a:lnTo>
                  <a:lnTo>
                    <a:pt x="3842" y="3308322"/>
                  </a:lnTo>
                  <a:lnTo>
                    <a:pt x="3842" y="3111247"/>
                  </a:lnTo>
                  <a:lnTo>
                    <a:pt x="5123" y="411236"/>
                  </a:lnTo>
                  <a:lnTo>
                    <a:pt x="5123" y="181314"/>
                  </a:lnTo>
                  <a:lnTo>
                    <a:pt x="5123" y="3176943"/>
                  </a:lnTo>
                  <a:lnTo>
                    <a:pt x="5123" y="279858"/>
                  </a:lnTo>
                  <a:lnTo>
                    <a:pt x="5123" y="3242626"/>
                  </a:lnTo>
                  <a:lnTo>
                    <a:pt x="5123" y="328466"/>
                  </a:lnTo>
                  <a:lnTo>
                    <a:pt x="5123" y="3078399"/>
                  </a:lnTo>
                  <a:lnTo>
                    <a:pt x="5123" y="509780"/>
                  </a:lnTo>
                  <a:lnTo>
                    <a:pt x="5123" y="708182"/>
                  </a:lnTo>
                  <a:lnTo>
                    <a:pt x="6403" y="708182"/>
                  </a:lnTo>
                  <a:lnTo>
                    <a:pt x="6403" y="641172"/>
                  </a:lnTo>
                  <a:lnTo>
                    <a:pt x="6403" y="708182"/>
                  </a:lnTo>
                  <a:lnTo>
                    <a:pt x="6403" y="641172"/>
                  </a:lnTo>
                  <a:lnTo>
                    <a:pt x="6403" y="691094"/>
                  </a:lnTo>
                  <a:lnTo>
                    <a:pt x="8965" y="658246"/>
                  </a:lnTo>
                  <a:lnTo>
                    <a:pt x="8965" y="411236"/>
                  </a:lnTo>
                  <a:lnTo>
                    <a:pt x="8965" y="444084"/>
                  </a:lnTo>
                  <a:lnTo>
                    <a:pt x="8965" y="164239"/>
                  </a:lnTo>
                  <a:lnTo>
                    <a:pt x="8965" y="658246"/>
                  </a:lnTo>
                  <a:lnTo>
                    <a:pt x="8965" y="0"/>
                  </a:lnTo>
                  <a:lnTo>
                    <a:pt x="8965" y="3094173"/>
                  </a:lnTo>
                  <a:lnTo>
                    <a:pt x="8965" y="15773"/>
                  </a:lnTo>
                  <a:lnTo>
                    <a:pt x="8965" y="3144095"/>
                  </a:lnTo>
                  <a:lnTo>
                    <a:pt x="8965" y="148466"/>
                  </a:lnTo>
                  <a:lnTo>
                    <a:pt x="8965" y="3194018"/>
                  </a:lnTo>
                  <a:lnTo>
                    <a:pt x="8965" y="312705"/>
                  </a:lnTo>
                  <a:lnTo>
                    <a:pt x="8965" y="3045551"/>
                  </a:lnTo>
                  <a:lnTo>
                    <a:pt x="8965" y="526868"/>
                  </a:lnTo>
                  <a:lnTo>
                    <a:pt x="10246" y="723942"/>
                  </a:lnTo>
                </a:path>
              </a:pathLst>
            </a:custGeom>
            <a:ln w="12802">
              <a:solidFill>
                <a:srgbClr val="7FCCFF"/>
              </a:solidFill>
            </a:ln>
          </p:spPr>
          <p:txBody>
            <a:bodyPr wrap="square" lIns="0" tIns="0" rIns="0" bIns="0" rtlCol="0"/>
            <a:lstStyle/>
            <a:p>
              <a:endParaRPr/>
            </a:p>
          </p:txBody>
        </p:sp>
        <p:sp>
          <p:nvSpPr>
            <p:cNvPr id="451" name="object 450"/>
            <p:cNvSpPr/>
            <p:nvPr/>
          </p:nvSpPr>
          <p:spPr>
            <a:xfrm>
              <a:off x="4753417" y="2036081"/>
              <a:ext cx="7505" cy="2934260"/>
            </a:xfrm>
            <a:custGeom>
              <a:avLst/>
              <a:gdLst/>
              <a:ahLst/>
              <a:cxnLst/>
              <a:rect l="l" t="t" r="r" b="b"/>
              <a:pathLst>
                <a:path w="8254" h="3325495">
                  <a:moveTo>
                    <a:pt x="0" y="773865"/>
                  </a:moveTo>
                  <a:lnTo>
                    <a:pt x="0" y="478247"/>
                  </a:lnTo>
                  <a:lnTo>
                    <a:pt x="0" y="592551"/>
                  </a:lnTo>
                  <a:lnTo>
                    <a:pt x="1280" y="559703"/>
                  </a:lnTo>
                  <a:lnTo>
                    <a:pt x="1280" y="345540"/>
                  </a:lnTo>
                  <a:lnTo>
                    <a:pt x="1280" y="559703"/>
                  </a:lnTo>
                  <a:lnTo>
                    <a:pt x="1280" y="296932"/>
                  </a:lnTo>
                  <a:lnTo>
                    <a:pt x="1280" y="691094"/>
                  </a:lnTo>
                  <a:lnTo>
                    <a:pt x="1280" y="264084"/>
                  </a:lnTo>
                  <a:lnTo>
                    <a:pt x="1280" y="576790"/>
                  </a:lnTo>
                  <a:lnTo>
                    <a:pt x="1280" y="395476"/>
                  </a:lnTo>
                  <a:lnTo>
                    <a:pt x="1280" y="691094"/>
                  </a:lnTo>
                  <a:lnTo>
                    <a:pt x="1280" y="461159"/>
                  </a:lnTo>
                  <a:lnTo>
                    <a:pt x="1280" y="691094"/>
                  </a:lnTo>
                  <a:lnTo>
                    <a:pt x="1280" y="329780"/>
                  </a:lnTo>
                  <a:lnTo>
                    <a:pt x="1280" y="773865"/>
                  </a:lnTo>
                  <a:lnTo>
                    <a:pt x="1280" y="543942"/>
                  </a:lnTo>
                  <a:lnTo>
                    <a:pt x="1280" y="642486"/>
                  </a:lnTo>
                  <a:lnTo>
                    <a:pt x="1280" y="625399"/>
                  </a:lnTo>
                  <a:lnTo>
                    <a:pt x="2561" y="758105"/>
                  </a:lnTo>
                  <a:lnTo>
                    <a:pt x="2561" y="773865"/>
                  </a:lnTo>
                  <a:lnTo>
                    <a:pt x="2561" y="658246"/>
                  </a:lnTo>
                  <a:lnTo>
                    <a:pt x="2561" y="725257"/>
                  </a:lnTo>
                  <a:lnTo>
                    <a:pt x="2561" y="559703"/>
                  </a:lnTo>
                  <a:lnTo>
                    <a:pt x="2561" y="741017"/>
                  </a:lnTo>
                  <a:lnTo>
                    <a:pt x="2561" y="231236"/>
                  </a:lnTo>
                  <a:lnTo>
                    <a:pt x="2561" y="576790"/>
                  </a:lnTo>
                  <a:lnTo>
                    <a:pt x="2561" y="32847"/>
                  </a:lnTo>
                  <a:lnTo>
                    <a:pt x="2561" y="725257"/>
                  </a:lnTo>
                  <a:lnTo>
                    <a:pt x="2561" y="0"/>
                  </a:lnTo>
                  <a:lnTo>
                    <a:pt x="2561" y="231236"/>
                  </a:lnTo>
                  <a:lnTo>
                    <a:pt x="3842" y="478247"/>
                  </a:lnTo>
                  <a:lnTo>
                    <a:pt x="3842" y="98543"/>
                  </a:lnTo>
                  <a:lnTo>
                    <a:pt x="3842" y="445399"/>
                  </a:lnTo>
                  <a:lnTo>
                    <a:pt x="3842" y="231236"/>
                  </a:lnTo>
                  <a:lnTo>
                    <a:pt x="3842" y="725257"/>
                  </a:lnTo>
                  <a:lnTo>
                    <a:pt x="3842" y="559703"/>
                  </a:lnTo>
                  <a:lnTo>
                    <a:pt x="3842" y="758105"/>
                  </a:lnTo>
                  <a:lnTo>
                    <a:pt x="5123" y="773865"/>
                  </a:lnTo>
                  <a:lnTo>
                    <a:pt x="5123" y="609638"/>
                  </a:lnTo>
                  <a:lnTo>
                    <a:pt x="5123" y="708169"/>
                  </a:lnTo>
                  <a:lnTo>
                    <a:pt x="5123" y="559703"/>
                  </a:lnTo>
                  <a:lnTo>
                    <a:pt x="5123" y="741017"/>
                  </a:lnTo>
                  <a:lnTo>
                    <a:pt x="5123" y="576790"/>
                  </a:lnTo>
                  <a:lnTo>
                    <a:pt x="5123" y="758105"/>
                  </a:lnTo>
                  <a:lnTo>
                    <a:pt x="5123" y="526855"/>
                  </a:lnTo>
                  <a:lnTo>
                    <a:pt x="5123" y="3194018"/>
                  </a:lnTo>
                  <a:lnTo>
                    <a:pt x="6391" y="725257"/>
                  </a:lnTo>
                  <a:lnTo>
                    <a:pt x="6391" y="3325397"/>
                  </a:lnTo>
                  <a:lnTo>
                    <a:pt x="6391" y="3128322"/>
                  </a:lnTo>
                  <a:lnTo>
                    <a:pt x="6391" y="3243941"/>
                  </a:lnTo>
                  <a:lnTo>
                    <a:pt x="6391" y="3128322"/>
                  </a:lnTo>
                  <a:lnTo>
                    <a:pt x="6391" y="3178245"/>
                  </a:lnTo>
                  <a:lnTo>
                    <a:pt x="6391" y="675334"/>
                  </a:lnTo>
                  <a:lnTo>
                    <a:pt x="6391" y="691094"/>
                  </a:lnTo>
                  <a:lnTo>
                    <a:pt x="6391" y="609638"/>
                  </a:lnTo>
                  <a:lnTo>
                    <a:pt x="6391" y="691094"/>
                  </a:lnTo>
                  <a:lnTo>
                    <a:pt x="7684" y="543942"/>
                  </a:lnTo>
                  <a:lnTo>
                    <a:pt x="7684" y="478247"/>
                  </a:lnTo>
                  <a:lnTo>
                    <a:pt x="7684" y="741017"/>
                  </a:lnTo>
                  <a:lnTo>
                    <a:pt x="7684" y="279858"/>
                  </a:lnTo>
                  <a:lnTo>
                    <a:pt x="7684" y="625399"/>
                  </a:lnTo>
                  <a:lnTo>
                    <a:pt x="7684" y="231236"/>
                  </a:lnTo>
                  <a:lnTo>
                    <a:pt x="7684" y="658246"/>
                  </a:lnTo>
                  <a:lnTo>
                    <a:pt x="7684" y="345540"/>
                  </a:lnTo>
                  <a:lnTo>
                    <a:pt x="7684" y="576790"/>
                  </a:lnTo>
                  <a:lnTo>
                    <a:pt x="7684" y="362628"/>
                  </a:lnTo>
                  <a:lnTo>
                    <a:pt x="7684" y="511095"/>
                  </a:lnTo>
                </a:path>
              </a:pathLst>
            </a:custGeom>
            <a:ln w="12802">
              <a:solidFill>
                <a:srgbClr val="7FCCFF"/>
              </a:solidFill>
            </a:ln>
          </p:spPr>
          <p:txBody>
            <a:bodyPr wrap="square" lIns="0" tIns="0" rIns="0" bIns="0" rtlCol="0"/>
            <a:lstStyle/>
            <a:p>
              <a:endParaRPr/>
            </a:p>
          </p:txBody>
        </p:sp>
        <p:sp>
          <p:nvSpPr>
            <p:cNvPr id="452" name="object 451"/>
            <p:cNvSpPr/>
            <p:nvPr/>
          </p:nvSpPr>
          <p:spPr>
            <a:xfrm>
              <a:off x="4760402" y="2225048"/>
              <a:ext cx="14432" cy="2687731"/>
            </a:xfrm>
            <a:custGeom>
              <a:avLst/>
              <a:gdLst/>
              <a:ahLst/>
              <a:cxnLst/>
              <a:rect l="l" t="t" r="r" b="b"/>
              <a:pathLst>
                <a:path w="15875" h="3046095">
                  <a:moveTo>
                    <a:pt x="0" y="296932"/>
                  </a:moveTo>
                  <a:lnTo>
                    <a:pt x="0" y="461172"/>
                  </a:lnTo>
                  <a:lnTo>
                    <a:pt x="1268" y="411236"/>
                  </a:lnTo>
                  <a:lnTo>
                    <a:pt x="1268" y="312693"/>
                  </a:lnTo>
                  <a:lnTo>
                    <a:pt x="1268" y="411236"/>
                  </a:lnTo>
                  <a:lnTo>
                    <a:pt x="1268" y="279845"/>
                  </a:lnTo>
                  <a:lnTo>
                    <a:pt x="1268" y="378388"/>
                  </a:lnTo>
                  <a:lnTo>
                    <a:pt x="2548" y="378388"/>
                  </a:lnTo>
                  <a:lnTo>
                    <a:pt x="2548" y="131378"/>
                  </a:lnTo>
                  <a:lnTo>
                    <a:pt x="2548" y="345540"/>
                  </a:lnTo>
                  <a:lnTo>
                    <a:pt x="2548" y="32847"/>
                  </a:lnTo>
                  <a:lnTo>
                    <a:pt x="2548" y="231236"/>
                  </a:lnTo>
                  <a:lnTo>
                    <a:pt x="2548" y="164226"/>
                  </a:lnTo>
                  <a:lnTo>
                    <a:pt x="2548" y="2897085"/>
                  </a:lnTo>
                  <a:lnTo>
                    <a:pt x="2548" y="345540"/>
                  </a:lnTo>
                  <a:lnTo>
                    <a:pt x="2548" y="3029778"/>
                  </a:lnTo>
                  <a:lnTo>
                    <a:pt x="2548" y="559703"/>
                  </a:lnTo>
                  <a:lnTo>
                    <a:pt x="2548" y="3045539"/>
                  </a:lnTo>
                  <a:lnTo>
                    <a:pt x="2548" y="2897085"/>
                  </a:lnTo>
                  <a:lnTo>
                    <a:pt x="3842" y="476932"/>
                  </a:lnTo>
                  <a:lnTo>
                    <a:pt x="3842" y="296932"/>
                  </a:lnTo>
                  <a:lnTo>
                    <a:pt x="3842" y="511095"/>
                  </a:lnTo>
                  <a:lnTo>
                    <a:pt x="3842" y="115618"/>
                  </a:lnTo>
                  <a:lnTo>
                    <a:pt x="3842" y="231236"/>
                  </a:lnTo>
                  <a:lnTo>
                    <a:pt x="5110" y="246997"/>
                  </a:lnTo>
                  <a:lnTo>
                    <a:pt x="5110" y="49922"/>
                  </a:lnTo>
                  <a:lnTo>
                    <a:pt x="5110" y="511095"/>
                  </a:lnTo>
                  <a:lnTo>
                    <a:pt x="5110" y="296932"/>
                  </a:lnTo>
                  <a:lnTo>
                    <a:pt x="5110" y="511095"/>
                  </a:lnTo>
                  <a:lnTo>
                    <a:pt x="6391" y="2897085"/>
                  </a:lnTo>
                  <a:lnTo>
                    <a:pt x="6391" y="411236"/>
                  </a:lnTo>
                  <a:lnTo>
                    <a:pt x="6391" y="2914160"/>
                  </a:lnTo>
                  <a:lnTo>
                    <a:pt x="6391" y="428324"/>
                  </a:lnTo>
                  <a:lnTo>
                    <a:pt x="6391" y="2996930"/>
                  </a:lnTo>
                  <a:lnTo>
                    <a:pt x="6391" y="559703"/>
                  </a:lnTo>
                  <a:lnTo>
                    <a:pt x="6391" y="2881312"/>
                  </a:lnTo>
                  <a:lnTo>
                    <a:pt x="6391" y="444084"/>
                  </a:lnTo>
                  <a:lnTo>
                    <a:pt x="6391" y="2914160"/>
                  </a:lnTo>
                  <a:lnTo>
                    <a:pt x="6391" y="461172"/>
                  </a:lnTo>
                  <a:lnTo>
                    <a:pt x="7672" y="2964082"/>
                  </a:lnTo>
                  <a:lnTo>
                    <a:pt x="7672" y="2914160"/>
                  </a:lnTo>
                  <a:lnTo>
                    <a:pt x="7672" y="3012704"/>
                  </a:lnTo>
                  <a:lnTo>
                    <a:pt x="7672" y="411236"/>
                  </a:lnTo>
                  <a:lnTo>
                    <a:pt x="7672" y="526855"/>
                  </a:lnTo>
                  <a:lnTo>
                    <a:pt x="7672" y="411236"/>
                  </a:lnTo>
                  <a:lnTo>
                    <a:pt x="7672" y="559703"/>
                  </a:lnTo>
                  <a:lnTo>
                    <a:pt x="7672" y="444084"/>
                  </a:lnTo>
                  <a:lnTo>
                    <a:pt x="8952" y="559703"/>
                  </a:lnTo>
                  <a:lnTo>
                    <a:pt x="8952" y="461172"/>
                  </a:lnTo>
                  <a:lnTo>
                    <a:pt x="8952" y="559703"/>
                  </a:lnTo>
                  <a:lnTo>
                    <a:pt x="8952" y="511095"/>
                  </a:lnTo>
                  <a:lnTo>
                    <a:pt x="8952" y="559703"/>
                  </a:lnTo>
                  <a:lnTo>
                    <a:pt x="10233" y="511095"/>
                  </a:lnTo>
                  <a:lnTo>
                    <a:pt x="10233" y="461172"/>
                  </a:lnTo>
                  <a:lnTo>
                    <a:pt x="10233" y="476932"/>
                  </a:lnTo>
                  <a:lnTo>
                    <a:pt x="11514" y="461172"/>
                  </a:lnTo>
                  <a:lnTo>
                    <a:pt x="11514" y="428324"/>
                  </a:lnTo>
                  <a:lnTo>
                    <a:pt x="11514" y="511095"/>
                  </a:lnTo>
                  <a:lnTo>
                    <a:pt x="11514" y="411236"/>
                  </a:lnTo>
                  <a:lnTo>
                    <a:pt x="11514" y="476932"/>
                  </a:lnTo>
                  <a:lnTo>
                    <a:pt x="11514" y="345540"/>
                  </a:lnTo>
                  <a:lnTo>
                    <a:pt x="11514" y="559703"/>
                  </a:lnTo>
                  <a:lnTo>
                    <a:pt x="11514" y="0"/>
                  </a:lnTo>
                  <a:lnTo>
                    <a:pt x="11514" y="329780"/>
                  </a:lnTo>
                  <a:lnTo>
                    <a:pt x="11514" y="82770"/>
                  </a:lnTo>
                  <a:lnTo>
                    <a:pt x="11514" y="362628"/>
                  </a:lnTo>
                  <a:lnTo>
                    <a:pt x="12795" y="411236"/>
                  </a:lnTo>
                  <a:lnTo>
                    <a:pt x="12795" y="378388"/>
                  </a:lnTo>
                  <a:lnTo>
                    <a:pt x="12795" y="511095"/>
                  </a:lnTo>
                  <a:lnTo>
                    <a:pt x="14075" y="559703"/>
                  </a:lnTo>
                  <a:lnTo>
                    <a:pt x="15356" y="362628"/>
                  </a:lnTo>
                  <a:lnTo>
                    <a:pt x="15356" y="511095"/>
                  </a:lnTo>
                  <a:lnTo>
                    <a:pt x="15356" y="329780"/>
                  </a:lnTo>
                </a:path>
              </a:pathLst>
            </a:custGeom>
            <a:ln w="12802">
              <a:solidFill>
                <a:srgbClr val="7FCCFF"/>
              </a:solidFill>
            </a:ln>
          </p:spPr>
          <p:txBody>
            <a:bodyPr wrap="square" lIns="0" tIns="0" rIns="0" bIns="0" rtlCol="0"/>
            <a:lstStyle/>
            <a:p>
              <a:endParaRPr/>
            </a:p>
          </p:txBody>
        </p:sp>
        <p:sp>
          <p:nvSpPr>
            <p:cNvPr id="453" name="object 452"/>
            <p:cNvSpPr/>
            <p:nvPr/>
          </p:nvSpPr>
          <p:spPr>
            <a:xfrm>
              <a:off x="4774364" y="1920148"/>
              <a:ext cx="7505" cy="3079376"/>
            </a:xfrm>
            <a:custGeom>
              <a:avLst/>
              <a:gdLst/>
              <a:ahLst/>
              <a:cxnLst/>
              <a:rect l="l" t="t" r="r" b="b"/>
              <a:pathLst>
                <a:path w="8254" h="3489960">
                  <a:moveTo>
                    <a:pt x="0" y="675334"/>
                  </a:moveTo>
                  <a:lnTo>
                    <a:pt x="0" y="3226866"/>
                  </a:lnTo>
                  <a:lnTo>
                    <a:pt x="0" y="378401"/>
                  </a:lnTo>
                  <a:lnTo>
                    <a:pt x="0" y="3259714"/>
                  </a:lnTo>
                  <a:lnTo>
                    <a:pt x="0" y="362628"/>
                  </a:lnTo>
                  <a:lnTo>
                    <a:pt x="0" y="3473876"/>
                  </a:lnTo>
                  <a:lnTo>
                    <a:pt x="0" y="723942"/>
                  </a:lnTo>
                  <a:lnTo>
                    <a:pt x="1280" y="395476"/>
                  </a:lnTo>
                  <a:lnTo>
                    <a:pt x="1280" y="3489636"/>
                  </a:lnTo>
                  <a:lnTo>
                    <a:pt x="1280" y="526868"/>
                  </a:lnTo>
                  <a:lnTo>
                    <a:pt x="1280" y="3489636"/>
                  </a:lnTo>
                  <a:lnTo>
                    <a:pt x="1280" y="609638"/>
                  </a:lnTo>
                  <a:lnTo>
                    <a:pt x="1280" y="3242639"/>
                  </a:lnTo>
                  <a:lnTo>
                    <a:pt x="1280" y="741030"/>
                  </a:lnTo>
                  <a:lnTo>
                    <a:pt x="1280" y="789638"/>
                  </a:lnTo>
                  <a:lnTo>
                    <a:pt x="2561" y="889496"/>
                  </a:lnTo>
                  <a:lnTo>
                    <a:pt x="2561" y="723942"/>
                  </a:lnTo>
                  <a:lnTo>
                    <a:pt x="2561" y="789638"/>
                  </a:lnTo>
                  <a:lnTo>
                    <a:pt x="2561" y="691094"/>
                  </a:lnTo>
                  <a:lnTo>
                    <a:pt x="2561" y="872409"/>
                  </a:lnTo>
                  <a:lnTo>
                    <a:pt x="2561" y="542628"/>
                  </a:lnTo>
                  <a:lnTo>
                    <a:pt x="2561" y="856648"/>
                  </a:lnTo>
                  <a:lnTo>
                    <a:pt x="2561" y="542628"/>
                  </a:lnTo>
                  <a:lnTo>
                    <a:pt x="2561" y="856648"/>
                  </a:lnTo>
                  <a:lnTo>
                    <a:pt x="2561" y="625399"/>
                  </a:lnTo>
                  <a:lnTo>
                    <a:pt x="2561" y="872409"/>
                  </a:lnTo>
                  <a:lnTo>
                    <a:pt x="2561" y="723942"/>
                  </a:lnTo>
                  <a:lnTo>
                    <a:pt x="2561" y="839561"/>
                  </a:lnTo>
                  <a:lnTo>
                    <a:pt x="3842" y="856648"/>
                  </a:lnTo>
                  <a:lnTo>
                    <a:pt x="3842" y="576790"/>
                  </a:lnTo>
                  <a:lnTo>
                    <a:pt x="3842" y="889496"/>
                  </a:lnTo>
                  <a:lnTo>
                    <a:pt x="3842" y="822486"/>
                  </a:lnTo>
                  <a:lnTo>
                    <a:pt x="3842" y="856648"/>
                  </a:lnTo>
                  <a:lnTo>
                    <a:pt x="3842" y="461172"/>
                  </a:lnTo>
                  <a:lnTo>
                    <a:pt x="3842" y="691094"/>
                  </a:lnTo>
                  <a:lnTo>
                    <a:pt x="5123" y="642486"/>
                  </a:lnTo>
                  <a:lnTo>
                    <a:pt x="5123" y="279858"/>
                  </a:lnTo>
                  <a:lnTo>
                    <a:pt x="5123" y="872409"/>
                  </a:lnTo>
                  <a:lnTo>
                    <a:pt x="5123" y="131391"/>
                  </a:lnTo>
                  <a:lnTo>
                    <a:pt x="5123" y="756790"/>
                  </a:lnTo>
                  <a:lnTo>
                    <a:pt x="5123" y="0"/>
                  </a:lnTo>
                  <a:lnTo>
                    <a:pt x="5123" y="773878"/>
                  </a:lnTo>
                  <a:lnTo>
                    <a:pt x="5123" y="32847"/>
                  </a:lnTo>
                  <a:lnTo>
                    <a:pt x="5123" y="3259714"/>
                  </a:lnTo>
                  <a:lnTo>
                    <a:pt x="5123" y="345553"/>
                  </a:lnTo>
                  <a:lnTo>
                    <a:pt x="5123" y="3325410"/>
                  </a:lnTo>
                  <a:lnTo>
                    <a:pt x="5123" y="576790"/>
                  </a:lnTo>
                  <a:lnTo>
                    <a:pt x="5123" y="3259714"/>
                  </a:lnTo>
                  <a:lnTo>
                    <a:pt x="5123" y="773878"/>
                  </a:lnTo>
                  <a:lnTo>
                    <a:pt x="5123" y="905257"/>
                  </a:lnTo>
                  <a:lnTo>
                    <a:pt x="6403" y="889496"/>
                  </a:lnTo>
                  <a:lnTo>
                    <a:pt x="6403" y="872409"/>
                  </a:lnTo>
                  <a:lnTo>
                    <a:pt x="7684" y="691094"/>
                  </a:lnTo>
                  <a:lnTo>
                    <a:pt x="7684" y="675334"/>
                  </a:lnTo>
                  <a:lnTo>
                    <a:pt x="7684" y="889496"/>
                  </a:lnTo>
                  <a:lnTo>
                    <a:pt x="7684" y="592564"/>
                  </a:lnTo>
                  <a:lnTo>
                    <a:pt x="7684" y="625399"/>
                  </a:lnTo>
                  <a:lnTo>
                    <a:pt x="7684" y="542628"/>
                  </a:lnTo>
                </a:path>
              </a:pathLst>
            </a:custGeom>
            <a:ln w="12802">
              <a:solidFill>
                <a:srgbClr val="7FCCFF"/>
              </a:solidFill>
            </a:ln>
          </p:spPr>
          <p:txBody>
            <a:bodyPr wrap="square" lIns="0" tIns="0" rIns="0" bIns="0" rtlCol="0"/>
            <a:lstStyle/>
            <a:p>
              <a:endParaRPr/>
            </a:p>
          </p:txBody>
        </p:sp>
        <p:sp>
          <p:nvSpPr>
            <p:cNvPr id="454" name="object 453"/>
            <p:cNvSpPr/>
            <p:nvPr/>
          </p:nvSpPr>
          <p:spPr>
            <a:xfrm>
              <a:off x="4781349" y="2211130"/>
              <a:ext cx="9814" cy="2861422"/>
            </a:xfrm>
            <a:custGeom>
              <a:avLst/>
              <a:gdLst/>
              <a:ahLst/>
              <a:cxnLst/>
              <a:rect l="l" t="t" r="r" b="b"/>
              <a:pathLst>
                <a:path w="10795" h="3242945">
                  <a:moveTo>
                    <a:pt x="0" y="212847"/>
                  </a:moveTo>
                  <a:lnTo>
                    <a:pt x="0" y="492705"/>
                  </a:lnTo>
                  <a:lnTo>
                    <a:pt x="0" y="262783"/>
                  </a:lnTo>
                  <a:lnTo>
                    <a:pt x="0" y="492705"/>
                  </a:lnTo>
                  <a:lnTo>
                    <a:pt x="0" y="361314"/>
                  </a:lnTo>
                  <a:lnTo>
                    <a:pt x="0" y="476945"/>
                  </a:lnTo>
                  <a:lnTo>
                    <a:pt x="1280" y="509780"/>
                  </a:lnTo>
                  <a:lnTo>
                    <a:pt x="1280" y="295618"/>
                  </a:lnTo>
                  <a:lnTo>
                    <a:pt x="1280" y="2912858"/>
                  </a:lnTo>
                  <a:lnTo>
                    <a:pt x="1280" y="164239"/>
                  </a:lnTo>
                  <a:lnTo>
                    <a:pt x="1280" y="3127008"/>
                  </a:lnTo>
                  <a:lnTo>
                    <a:pt x="1280" y="179999"/>
                  </a:lnTo>
                  <a:lnTo>
                    <a:pt x="1280" y="3242639"/>
                  </a:lnTo>
                  <a:lnTo>
                    <a:pt x="1280" y="131391"/>
                  </a:lnTo>
                  <a:lnTo>
                    <a:pt x="1280" y="3127008"/>
                  </a:lnTo>
                  <a:lnTo>
                    <a:pt x="1280" y="2929933"/>
                  </a:lnTo>
                  <a:lnTo>
                    <a:pt x="2561" y="197087"/>
                  </a:lnTo>
                  <a:lnTo>
                    <a:pt x="2561" y="81469"/>
                  </a:lnTo>
                  <a:lnTo>
                    <a:pt x="2561" y="2929933"/>
                  </a:lnTo>
                  <a:lnTo>
                    <a:pt x="2561" y="279858"/>
                  </a:lnTo>
                  <a:lnTo>
                    <a:pt x="2561" y="542628"/>
                  </a:lnTo>
                  <a:lnTo>
                    <a:pt x="3842" y="509780"/>
                  </a:lnTo>
                  <a:lnTo>
                    <a:pt x="3842" y="542628"/>
                  </a:lnTo>
                  <a:lnTo>
                    <a:pt x="3842" y="81469"/>
                  </a:lnTo>
                  <a:lnTo>
                    <a:pt x="3842" y="459857"/>
                  </a:lnTo>
                  <a:lnTo>
                    <a:pt x="3842" y="0"/>
                  </a:lnTo>
                  <a:lnTo>
                    <a:pt x="3842" y="247010"/>
                  </a:lnTo>
                  <a:lnTo>
                    <a:pt x="3842" y="0"/>
                  </a:lnTo>
                  <a:lnTo>
                    <a:pt x="3842" y="394162"/>
                  </a:lnTo>
                  <a:lnTo>
                    <a:pt x="3842" y="229935"/>
                  </a:lnTo>
                  <a:lnTo>
                    <a:pt x="3842" y="361314"/>
                  </a:lnTo>
                  <a:lnTo>
                    <a:pt x="5123" y="526868"/>
                  </a:lnTo>
                  <a:lnTo>
                    <a:pt x="5123" y="476945"/>
                  </a:lnTo>
                  <a:lnTo>
                    <a:pt x="5123" y="559716"/>
                  </a:lnTo>
                  <a:lnTo>
                    <a:pt x="5123" y="444097"/>
                  </a:lnTo>
                  <a:lnTo>
                    <a:pt x="5123" y="509780"/>
                  </a:lnTo>
                  <a:lnTo>
                    <a:pt x="5123" y="312705"/>
                  </a:lnTo>
                  <a:lnTo>
                    <a:pt x="5123" y="345553"/>
                  </a:lnTo>
                  <a:lnTo>
                    <a:pt x="6391" y="2897085"/>
                  </a:lnTo>
                  <a:lnTo>
                    <a:pt x="6391" y="212847"/>
                  </a:lnTo>
                  <a:lnTo>
                    <a:pt x="6391" y="3094160"/>
                  </a:lnTo>
                  <a:lnTo>
                    <a:pt x="6391" y="212847"/>
                  </a:lnTo>
                  <a:lnTo>
                    <a:pt x="6391" y="3078399"/>
                  </a:lnTo>
                  <a:lnTo>
                    <a:pt x="6391" y="212847"/>
                  </a:lnTo>
                  <a:lnTo>
                    <a:pt x="6391" y="2995629"/>
                  </a:lnTo>
                  <a:lnTo>
                    <a:pt x="6391" y="378401"/>
                  </a:lnTo>
                  <a:lnTo>
                    <a:pt x="6391" y="2979856"/>
                  </a:lnTo>
                  <a:lnTo>
                    <a:pt x="7684" y="559716"/>
                  </a:lnTo>
                  <a:lnTo>
                    <a:pt x="8952" y="394162"/>
                  </a:lnTo>
                  <a:lnTo>
                    <a:pt x="8952" y="345553"/>
                  </a:lnTo>
                  <a:lnTo>
                    <a:pt x="8952" y="559716"/>
                  </a:lnTo>
                  <a:lnTo>
                    <a:pt x="8952" y="247010"/>
                  </a:lnTo>
                  <a:lnTo>
                    <a:pt x="8952" y="411249"/>
                  </a:lnTo>
                  <a:lnTo>
                    <a:pt x="8952" y="279858"/>
                  </a:lnTo>
                  <a:lnTo>
                    <a:pt x="8952" y="2929933"/>
                  </a:lnTo>
                  <a:lnTo>
                    <a:pt x="10233" y="542628"/>
                  </a:lnTo>
                  <a:lnTo>
                    <a:pt x="10233" y="459857"/>
                  </a:lnTo>
                  <a:lnTo>
                    <a:pt x="10233" y="2979856"/>
                  </a:lnTo>
                </a:path>
              </a:pathLst>
            </a:custGeom>
            <a:ln w="12802">
              <a:solidFill>
                <a:srgbClr val="7FCCFF"/>
              </a:solidFill>
            </a:ln>
          </p:spPr>
          <p:txBody>
            <a:bodyPr wrap="square" lIns="0" tIns="0" rIns="0" bIns="0" rtlCol="0"/>
            <a:lstStyle/>
            <a:p>
              <a:endParaRPr/>
            </a:p>
          </p:txBody>
        </p:sp>
        <p:sp>
          <p:nvSpPr>
            <p:cNvPr id="455" name="object 454"/>
            <p:cNvSpPr/>
            <p:nvPr/>
          </p:nvSpPr>
          <p:spPr>
            <a:xfrm>
              <a:off x="4790652" y="2254032"/>
              <a:ext cx="10968" cy="2963396"/>
            </a:xfrm>
            <a:custGeom>
              <a:avLst/>
              <a:gdLst/>
              <a:ahLst/>
              <a:cxnLst/>
              <a:rect l="l" t="t" r="r" b="b"/>
              <a:pathLst>
                <a:path w="12064" h="3358515">
                  <a:moveTo>
                    <a:pt x="0" y="2931235"/>
                  </a:moveTo>
                  <a:lnTo>
                    <a:pt x="0" y="395476"/>
                  </a:lnTo>
                  <a:lnTo>
                    <a:pt x="0" y="2914160"/>
                  </a:lnTo>
                  <a:lnTo>
                    <a:pt x="0" y="362628"/>
                  </a:lnTo>
                  <a:lnTo>
                    <a:pt x="0" y="2931235"/>
                  </a:lnTo>
                  <a:lnTo>
                    <a:pt x="0" y="2848464"/>
                  </a:lnTo>
                  <a:lnTo>
                    <a:pt x="0" y="2931235"/>
                  </a:lnTo>
                  <a:lnTo>
                    <a:pt x="2561" y="494007"/>
                  </a:lnTo>
                  <a:lnTo>
                    <a:pt x="2561" y="2881312"/>
                  </a:lnTo>
                  <a:lnTo>
                    <a:pt x="2561" y="444084"/>
                  </a:lnTo>
                  <a:lnTo>
                    <a:pt x="2561" y="2996930"/>
                  </a:lnTo>
                  <a:lnTo>
                    <a:pt x="2561" y="2881312"/>
                  </a:lnTo>
                  <a:lnTo>
                    <a:pt x="2561" y="2914160"/>
                  </a:lnTo>
                  <a:lnTo>
                    <a:pt x="2561" y="2864237"/>
                  </a:lnTo>
                  <a:lnTo>
                    <a:pt x="2561" y="2914160"/>
                  </a:lnTo>
                  <a:lnTo>
                    <a:pt x="2561" y="2881312"/>
                  </a:lnTo>
                  <a:lnTo>
                    <a:pt x="2561" y="2979856"/>
                  </a:lnTo>
                  <a:lnTo>
                    <a:pt x="2561" y="478247"/>
                  </a:lnTo>
                  <a:lnTo>
                    <a:pt x="2561" y="2914160"/>
                  </a:lnTo>
                  <a:lnTo>
                    <a:pt x="3842" y="378388"/>
                  </a:lnTo>
                  <a:lnTo>
                    <a:pt x="3842" y="511095"/>
                  </a:lnTo>
                  <a:lnTo>
                    <a:pt x="3842" y="329780"/>
                  </a:lnTo>
                  <a:lnTo>
                    <a:pt x="3842" y="2881312"/>
                  </a:lnTo>
                  <a:lnTo>
                    <a:pt x="5123" y="2864237"/>
                  </a:lnTo>
                  <a:lnTo>
                    <a:pt x="5123" y="395476"/>
                  </a:lnTo>
                  <a:lnTo>
                    <a:pt x="5123" y="494007"/>
                  </a:lnTo>
                  <a:lnTo>
                    <a:pt x="5123" y="444084"/>
                  </a:lnTo>
                  <a:lnTo>
                    <a:pt x="5123" y="461159"/>
                  </a:lnTo>
                  <a:lnTo>
                    <a:pt x="5123" y="378388"/>
                  </a:lnTo>
                  <a:lnTo>
                    <a:pt x="6403" y="2848464"/>
                  </a:lnTo>
                  <a:lnTo>
                    <a:pt x="6403" y="2964082"/>
                  </a:lnTo>
                  <a:lnTo>
                    <a:pt x="7684" y="2931235"/>
                  </a:lnTo>
                  <a:lnTo>
                    <a:pt x="7684" y="2947008"/>
                  </a:lnTo>
                  <a:lnTo>
                    <a:pt x="7684" y="378388"/>
                  </a:lnTo>
                  <a:lnTo>
                    <a:pt x="7684" y="2979856"/>
                  </a:lnTo>
                  <a:lnTo>
                    <a:pt x="7684" y="264084"/>
                  </a:lnTo>
                  <a:lnTo>
                    <a:pt x="7684" y="511095"/>
                  </a:lnTo>
                  <a:lnTo>
                    <a:pt x="7684" y="279845"/>
                  </a:lnTo>
                  <a:lnTo>
                    <a:pt x="7684" y="3111234"/>
                  </a:lnTo>
                  <a:lnTo>
                    <a:pt x="7684" y="246997"/>
                  </a:lnTo>
                  <a:lnTo>
                    <a:pt x="7684" y="3045539"/>
                  </a:lnTo>
                  <a:lnTo>
                    <a:pt x="7684" y="279845"/>
                  </a:lnTo>
                  <a:lnTo>
                    <a:pt x="7684" y="2897085"/>
                  </a:lnTo>
                  <a:lnTo>
                    <a:pt x="7684" y="444084"/>
                  </a:lnTo>
                  <a:lnTo>
                    <a:pt x="10246" y="428324"/>
                  </a:lnTo>
                  <a:lnTo>
                    <a:pt x="10246" y="312693"/>
                  </a:lnTo>
                  <a:lnTo>
                    <a:pt x="10246" y="511095"/>
                  </a:lnTo>
                  <a:lnTo>
                    <a:pt x="10246" y="362628"/>
                  </a:lnTo>
                  <a:lnTo>
                    <a:pt x="10246" y="478247"/>
                  </a:lnTo>
                  <a:lnTo>
                    <a:pt x="10246" y="0"/>
                  </a:lnTo>
                  <a:lnTo>
                    <a:pt x="10246" y="428324"/>
                  </a:lnTo>
                  <a:lnTo>
                    <a:pt x="10246" y="362628"/>
                  </a:lnTo>
                  <a:lnTo>
                    <a:pt x="10246" y="511095"/>
                  </a:lnTo>
                  <a:lnTo>
                    <a:pt x="11526" y="2914160"/>
                  </a:lnTo>
                  <a:lnTo>
                    <a:pt x="11526" y="2996930"/>
                  </a:lnTo>
                  <a:lnTo>
                    <a:pt x="11526" y="329780"/>
                  </a:lnTo>
                  <a:lnTo>
                    <a:pt x="11526" y="3128322"/>
                  </a:lnTo>
                  <a:lnTo>
                    <a:pt x="11526" y="2864237"/>
                  </a:lnTo>
                  <a:lnTo>
                    <a:pt x="11526" y="2897085"/>
                  </a:lnTo>
                  <a:lnTo>
                    <a:pt x="11526" y="312693"/>
                  </a:lnTo>
                  <a:lnTo>
                    <a:pt x="11526" y="3292549"/>
                  </a:lnTo>
                  <a:lnTo>
                    <a:pt x="11526" y="246997"/>
                  </a:lnTo>
                  <a:lnTo>
                    <a:pt x="11526" y="3358245"/>
                  </a:lnTo>
                  <a:lnTo>
                    <a:pt x="11526" y="246997"/>
                  </a:lnTo>
                  <a:lnTo>
                    <a:pt x="11526" y="3194018"/>
                  </a:lnTo>
                </a:path>
              </a:pathLst>
            </a:custGeom>
            <a:ln w="12802">
              <a:solidFill>
                <a:srgbClr val="7FCCFF"/>
              </a:solidFill>
            </a:ln>
          </p:spPr>
          <p:txBody>
            <a:bodyPr wrap="square" lIns="0" tIns="0" rIns="0" bIns="0" rtlCol="0"/>
            <a:lstStyle/>
            <a:p>
              <a:endParaRPr/>
            </a:p>
          </p:txBody>
        </p:sp>
        <p:sp>
          <p:nvSpPr>
            <p:cNvPr id="456" name="object 455"/>
            <p:cNvSpPr/>
            <p:nvPr/>
          </p:nvSpPr>
          <p:spPr>
            <a:xfrm>
              <a:off x="4801131" y="2138098"/>
              <a:ext cx="10968" cy="3007658"/>
            </a:xfrm>
            <a:custGeom>
              <a:avLst/>
              <a:gdLst/>
              <a:ahLst/>
              <a:cxnLst/>
              <a:rect l="l" t="t" r="r" b="b"/>
              <a:pathLst>
                <a:path w="12064" h="3408679">
                  <a:moveTo>
                    <a:pt x="0" y="3325410"/>
                  </a:moveTo>
                  <a:lnTo>
                    <a:pt x="0" y="3408180"/>
                  </a:lnTo>
                  <a:lnTo>
                    <a:pt x="0" y="3209778"/>
                  </a:lnTo>
                  <a:lnTo>
                    <a:pt x="1280" y="559716"/>
                  </a:lnTo>
                  <a:lnTo>
                    <a:pt x="1280" y="476932"/>
                  </a:lnTo>
                  <a:lnTo>
                    <a:pt x="1280" y="3325410"/>
                  </a:lnTo>
                  <a:lnTo>
                    <a:pt x="1280" y="658246"/>
                  </a:lnTo>
                  <a:lnTo>
                    <a:pt x="1280" y="3078399"/>
                  </a:lnTo>
                  <a:lnTo>
                    <a:pt x="1280" y="642486"/>
                  </a:lnTo>
                  <a:lnTo>
                    <a:pt x="2561" y="642486"/>
                  </a:lnTo>
                  <a:lnTo>
                    <a:pt x="2561" y="476932"/>
                  </a:lnTo>
                  <a:lnTo>
                    <a:pt x="2561" y="542628"/>
                  </a:lnTo>
                  <a:lnTo>
                    <a:pt x="2561" y="411236"/>
                  </a:lnTo>
                  <a:lnTo>
                    <a:pt x="2561" y="542628"/>
                  </a:lnTo>
                  <a:lnTo>
                    <a:pt x="2561" y="476932"/>
                  </a:lnTo>
                  <a:lnTo>
                    <a:pt x="2561" y="642486"/>
                  </a:lnTo>
                  <a:lnTo>
                    <a:pt x="2561" y="625399"/>
                  </a:lnTo>
                  <a:lnTo>
                    <a:pt x="2561" y="658246"/>
                  </a:lnTo>
                  <a:lnTo>
                    <a:pt x="3842" y="542628"/>
                  </a:lnTo>
                  <a:lnTo>
                    <a:pt x="3842" y="3012704"/>
                  </a:lnTo>
                  <a:lnTo>
                    <a:pt x="5123" y="625399"/>
                  </a:lnTo>
                  <a:lnTo>
                    <a:pt x="5123" y="444084"/>
                  </a:lnTo>
                  <a:lnTo>
                    <a:pt x="5123" y="3242626"/>
                  </a:lnTo>
                  <a:lnTo>
                    <a:pt x="5123" y="279858"/>
                  </a:lnTo>
                  <a:lnTo>
                    <a:pt x="5123" y="3242626"/>
                  </a:lnTo>
                  <a:lnTo>
                    <a:pt x="5123" y="229922"/>
                  </a:lnTo>
                  <a:lnTo>
                    <a:pt x="5123" y="3325410"/>
                  </a:lnTo>
                  <a:lnTo>
                    <a:pt x="5123" y="164239"/>
                  </a:lnTo>
                  <a:lnTo>
                    <a:pt x="5123" y="3194018"/>
                  </a:lnTo>
                  <a:lnTo>
                    <a:pt x="5123" y="312705"/>
                  </a:lnTo>
                  <a:lnTo>
                    <a:pt x="5123" y="3176930"/>
                  </a:lnTo>
                  <a:lnTo>
                    <a:pt x="5123" y="642486"/>
                  </a:lnTo>
                  <a:lnTo>
                    <a:pt x="5123" y="3176930"/>
                  </a:lnTo>
                  <a:lnTo>
                    <a:pt x="5123" y="3012704"/>
                  </a:lnTo>
                  <a:lnTo>
                    <a:pt x="6403" y="609638"/>
                  </a:lnTo>
                  <a:lnTo>
                    <a:pt x="6403" y="542628"/>
                  </a:lnTo>
                  <a:lnTo>
                    <a:pt x="7684" y="542628"/>
                  </a:lnTo>
                  <a:lnTo>
                    <a:pt x="7684" y="642486"/>
                  </a:lnTo>
                  <a:lnTo>
                    <a:pt x="8965" y="559716"/>
                  </a:lnTo>
                  <a:lnTo>
                    <a:pt x="8965" y="312705"/>
                  </a:lnTo>
                  <a:lnTo>
                    <a:pt x="8965" y="444084"/>
                  </a:lnTo>
                  <a:lnTo>
                    <a:pt x="8965" y="131391"/>
                  </a:lnTo>
                  <a:lnTo>
                    <a:pt x="8965" y="3045551"/>
                  </a:lnTo>
                  <a:lnTo>
                    <a:pt x="8965" y="131391"/>
                  </a:lnTo>
                  <a:lnTo>
                    <a:pt x="8965" y="3144095"/>
                  </a:lnTo>
                  <a:lnTo>
                    <a:pt x="8965" y="0"/>
                  </a:lnTo>
                  <a:lnTo>
                    <a:pt x="8965" y="3176930"/>
                  </a:lnTo>
                  <a:lnTo>
                    <a:pt x="8965" y="115618"/>
                  </a:lnTo>
                  <a:lnTo>
                    <a:pt x="8965" y="3144095"/>
                  </a:lnTo>
                  <a:lnTo>
                    <a:pt x="8965" y="262770"/>
                  </a:lnTo>
                  <a:lnTo>
                    <a:pt x="8965" y="3062626"/>
                  </a:lnTo>
                  <a:lnTo>
                    <a:pt x="10246" y="642486"/>
                  </a:lnTo>
                  <a:lnTo>
                    <a:pt x="10246" y="494020"/>
                  </a:lnTo>
                  <a:lnTo>
                    <a:pt x="10246" y="658246"/>
                  </a:lnTo>
                  <a:lnTo>
                    <a:pt x="11526" y="642486"/>
                  </a:lnTo>
                  <a:lnTo>
                    <a:pt x="11526" y="609638"/>
                  </a:lnTo>
                  <a:lnTo>
                    <a:pt x="11526" y="642486"/>
                  </a:lnTo>
                  <a:lnTo>
                    <a:pt x="11526" y="625399"/>
                  </a:lnTo>
                  <a:lnTo>
                    <a:pt x="11526" y="3012704"/>
                  </a:lnTo>
                  <a:lnTo>
                    <a:pt x="11526" y="625399"/>
                  </a:lnTo>
                  <a:lnTo>
                    <a:pt x="11526" y="3028477"/>
                  </a:lnTo>
                </a:path>
              </a:pathLst>
            </a:custGeom>
            <a:ln w="12802">
              <a:solidFill>
                <a:srgbClr val="7FCCFF"/>
              </a:solidFill>
            </a:ln>
          </p:spPr>
          <p:txBody>
            <a:bodyPr wrap="square" lIns="0" tIns="0" rIns="0" bIns="0" rtlCol="0"/>
            <a:lstStyle/>
            <a:p>
              <a:endParaRPr/>
            </a:p>
          </p:txBody>
        </p:sp>
        <p:sp>
          <p:nvSpPr>
            <p:cNvPr id="457" name="object 456"/>
            <p:cNvSpPr/>
            <p:nvPr/>
          </p:nvSpPr>
          <p:spPr>
            <a:xfrm>
              <a:off x="4811610" y="2356047"/>
              <a:ext cx="14432" cy="2571750"/>
            </a:xfrm>
            <a:custGeom>
              <a:avLst/>
              <a:gdLst/>
              <a:ahLst/>
              <a:cxnLst/>
              <a:rect l="l" t="t" r="r" b="b"/>
              <a:pathLst>
                <a:path w="15875" h="2914650">
                  <a:moveTo>
                    <a:pt x="0" y="2781467"/>
                  </a:moveTo>
                  <a:lnTo>
                    <a:pt x="0" y="2831389"/>
                  </a:lnTo>
                  <a:lnTo>
                    <a:pt x="1280" y="2748619"/>
                  </a:lnTo>
                  <a:lnTo>
                    <a:pt x="1280" y="181314"/>
                  </a:lnTo>
                  <a:lnTo>
                    <a:pt x="1280" y="378388"/>
                  </a:lnTo>
                  <a:lnTo>
                    <a:pt x="1280" y="131378"/>
                  </a:lnTo>
                  <a:lnTo>
                    <a:pt x="1280" y="2831389"/>
                  </a:lnTo>
                  <a:lnTo>
                    <a:pt x="2548" y="395476"/>
                  </a:lnTo>
                  <a:lnTo>
                    <a:pt x="2548" y="0"/>
                  </a:lnTo>
                  <a:lnTo>
                    <a:pt x="2548" y="2914160"/>
                  </a:lnTo>
                  <a:lnTo>
                    <a:pt x="2548" y="0"/>
                  </a:lnTo>
                  <a:lnTo>
                    <a:pt x="2548" y="2897072"/>
                  </a:lnTo>
                  <a:lnTo>
                    <a:pt x="2548" y="82770"/>
                  </a:lnTo>
                  <a:lnTo>
                    <a:pt x="2548" y="2831389"/>
                  </a:lnTo>
                  <a:lnTo>
                    <a:pt x="3829" y="411236"/>
                  </a:lnTo>
                  <a:lnTo>
                    <a:pt x="5123" y="411236"/>
                  </a:lnTo>
                  <a:lnTo>
                    <a:pt x="5123" y="345540"/>
                  </a:lnTo>
                  <a:lnTo>
                    <a:pt x="5123" y="395476"/>
                  </a:lnTo>
                  <a:lnTo>
                    <a:pt x="5123" y="295618"/>
                  </a:lnTo>
                  <a:lnTo>
                    <a:pt x="5123" y="395476"/>
                  </a:lnTo>
                  <a:lnTo>
                    <a:pt x="5123" y="279858"/>
                  </a:lnTo>
                  <a:lnTo>
                    <a:pt x="5123" y="378388"/>
                  </a:lnTo>
                  <a:lnTo>
                    <a:pt x="5123" y="295618"/>
                  </a:lnTo>
                  <a:lnTo>
                    <a:pt x="6391" y="378388"/>
                  </a:lnTo>
                  <a:lnTo>
                    <a:pt x="6391" y="295618"/>
                  </a:lnTo>
                  <a:lnTo>
                    <a:pt x="6391" y="312705"/>
                  </a:lnTo>
                  <a:lnTo>
                    <a:pt x="6391" y="295618"/>
                  </a:lnTo>
                  <a:lnTo>
                    <a:pt x="6391" y="2798541"/>
                  </a:lnTo>
                  <a:lnTo>
                    <a:pt x="6391" y="229922"/>
                  </a:lnTo>
                  <a:lnTo>
                    <a:pt x="6391" y="395476"/>
                  </a:lnTo>
                  <a:lnTo>
                    <a:pt x="6391" y="295618"/>
                  </a:lnTo>
                  <a:lnTo>
                    <a:pt x="6391" y="411236"/>
                  </a:lnTo>
                  <a:lnTo>
                    <a:pt x="6391" y="362628"/>
                  </a:lnTo>
                  <a:lnTo>
                    <a:pt x="6391" y="395476"/>
                  </a:lnTo>
                  <a:lnTo>
                    <a:pt x="6391" y="197074"/>
                  </a:lnTo>
                  <a:lnTo>
                    <a:pt x="6391" y="362628"/>
                  </a:lnTo>
                  <a:lnTo>
                    <a:pt x="6391" y="164226"/>
                  </a:lnTo>
                  <a:lnTo>
                    <a:pt x="6391" y="362628"/>
                  </a:lnTo>
                  <a:lnTo>
                    <a:pt x="8952" y="2798541"/>
                  </a:lnTo>
                  <a:lnTo>
                    <a:pt x="8952" y="2765693"/>
                  </a:lnTo>
                  <a:lnTo>
                    <a:pt x="8952" y="2781467"/>
                  </a:lnTo>
                  <a:lnTo>
                    <a:pt x="8952" y="148466"/>
                  </a:lnTo>
                  <a:lnTo>
                    <a:pt x="8952" y="295618"/>
                  </a:lnTo>
                  <a:lnTo>
                    <a:pt x="8952" y="229922"/>
                  </a:lnTo>
                  <a:lnTo>
                    <a:pt x="10233" y="229922"/>
                  </a:lnTo>
                  <a:lnTo>
                    <a:pt x="10233" y="214162"/>
                  </a:lnTo>
                  <a:lnTo>
                    <a:pt x="10233" y="395476"/>
                  </a:lnTo>
                  <a:lnTo>
                    <a:pt x="10233" y="229922"/>
                  </a:lnTo>
                  <a:lnTo>
                    <a:pt x="10233" y="2781467"/>
                  </a:lnTo>
                  <a:lnTo>
                    <a:pt x="10233" y="2748619"/>
                  </a:lnTo>
                  <a:lnTo>
                    <a:pt x="10233" y="2815616"/>
                  </a:lnTo>
                  <a:lnTo>
                    <a:pt x="11514" y="395476"/>
                  </a:lnTo>
                  <a:lnTo>
                    <a:pt x="11514" y="362628"/>
                  </a:lnTo>
                  <a:lnTo>
                    <a:pt x="11514" y="411236"/>
                  </a:lnTo>
                  <a:lnTo>
                    <a:pt x="11514" y="395476"/>
                  </a:lnTo>
                  <a:lnTo>
                    <a:pt x="12795" y="2765693"/>
                  </a:lnTo>
                  <a:lnTo>
                    <a:pt x="12795" y="2732846"/>
                  </a:lnTo>
                  <a:lnTo>
                    <a:pt x="12795" y="2798541"/>
                  </a:lnTo>
                  <a:lnTo>
                    <a:pt x="14075" y="247010"/>
                  </a:lnTo>
                  <a:lnTo>
                    <a:pt x="14075" y="2765693"/>
                  </a:lnTo>
                  <a:lnTo>
                    <a:pt x="14075" y="32847"/>
                  </a:lnTo>
                  <a:lnTo>
                    <a:pt x="14075" y="2748619"/>
                  </a:lnTo>
                  <a:lnTo>
                    <a:pt x="14075" y="48608"/>
                  </a:lnTo>
                  <a:lnTo>
                    <a:pt x="14075" y="2765693"/>
                  </a:lnTo>
                  <a:lnTo>
                    <a:pt x="14075" y="32847"/>
                  </a:lnTo>
                  <a:lnTo>
                    <a:pt x="14075" y="295618"/>
                  </a:lnTo>
                  <a:lnTo>
                    <a:pt x="14075" y="0"/>
                  </a:lnTo>
                  <a:lnTo>
                    <a:pt x="14075" y="378388"/>
                  </a:lnTo>
                  <a:lnTo>
                    <a:pt x="14075" y="197074"/>
                  </a:lnTo>
                  <a:lnTo>
                    <a:pt x="14075" y="312705"/>
                  </a:lnTo>
                  <a:lnTo>
                    <a:pt x="15356" y="362628"/>
                  </a:lnTo>
                </a:path>
              </a:pathLst>
            </a:custGeom>
            <a:ln w="12802">
              <a:solidFill>
                <a:srgbClr val="7FCCFF"/>
              </a:solidFill>
            </a:ln>
          </p:spPr>
          <p:txBody>
            <a:bodyPr wrap="square" lIns="0" tIns="0" rIns="0" bIns="0" rtlCol="0"/>
            <a:lstStyle/>
            <a:p>
              <a:endParaRPr/>
            </a:p>
          </p:txBody>
        </p:sp>
        <p:sp>
          <p:nvSpPr>
            <p:cNvPr id="458" name="object 457"/>
            <p:cNvSpPr/>
            <p:nvPr/>
          </p:nvSpPr>
          <p:spPr>
            <a:xfrm>
              <a:off x="4825572" y="2007099"/>
              <a:ext cx="8659" cy="2934260"/>
            </a:xfrm>
            <a:custGeom>
              <a:avLst/>
              <a:gdLst/>
              <a:ahLst/>
              <a:cxnLst/>
              <a:rect l="l" t="t" r="r" b="b"/>
              <a:pathLst>
                <a:path w="9525" h="3325495">
                  <a:moveTo>
                    <a:pt x="0" y="758105"/>
                  </a:moveTo>
                  <a:lnTo>
                    <a:pt x="0" y="691094"/>
                  </a:lnTo>
                  <a:lnTo>
                    <a:pt x="0" y="758105"/>
                  </a:lnTo>
                  <a:lnTo>
                    <a:pt x="0" y="559703"/>
                  </a:lnTo>
                  <a:lnTo>
                    <a:pt x="0" y="790953"/>
                  </a:lnTo>
                  <a:lnTo>
                    <a:pt x="0" y="461172"/>
                  </a:lnTo>
                  <a:lnTo>
                    <a:pt x="0" y="592551"/>
                  </a:lnTo>
                  <a:lnTo>
                    <a:pt x="0" y="543942"/>
                  </a:lnTo>
                  <a:lnTo>
                    <a:pt x="0" y="708182"/>
                  </a:lnTo>
                  <a:lnTo>
                    <a:pt x="0" y="592551"/>
                  </a:lnTo>
                  <a:lnTo>
                    <a:pt x="0" y="658246"/>
                  </a:lnTo>
                  <a:lnTo>
                    <a:pt x="1280" y="758105"/>
                  </a:lnTo>
                  <a:lnTo>
                    <a:pt x="1280" y="658246"/>
                  </a:lnTo>
                  <a:lnTo>
                    <a:pt x="1280" y="806713"/>
                  </a:lnTo>
                  <a:lnTo>
                    <a:pt x="1280" y="790953"/>
                  </a:lnTo>
                  <a:lnTo>
                    <a:pt x="2561" y="723942"/>
                  </a:lnTo>
                  <a:lnTo>
                    <a:pt x="2561" y="3243941"/>
                  </a:lnTo>
                  <a:lnTo>
                    <a:pt x="2561" y="526855"/>
                  </a:lnTo>
                  <a:lnTo>
                    <a:pt x="2561" y="3243941"/>
                  </a:lnTo>
                  <a:lnTo>
                    <a:pt x="2561" y="329780"/>
                  </a:lnTo>
                  <a:lnTo>
                    <a:pt x="2561" y="3226866"/>
                  </a:lnTo>
                  <a:lnTo>
                    <a:pt x="2561" y="264084"/>
                  </a:lnTo>
                  <a:lnTo>
                    <a:pt x="2561" y="3325397"/>
                  </a:lnTo>
                  <a:lnTo>
                    <a:pt x="2561" y="378388"/>
                  </a:lnTo>
                  <a:lnTo>
                    <a:pt x="2561" y="3211093"/>
                  </a:lnTo>
                  <a:lnTo>
                    <a:pt x="2561" y="478247"/>
                  </a:lnTo>
                  <a:lnTo>
                    <a:pt x="2561" y="526855"/>
                  </a:lnTo>
                  <a:lnTo>
                    <a:pt x="3842" y="3194018"/>
                  </a:lnTo>
                  <a:lnTo>
                    <a:pt x="3842" y="691094"/>
                  </a:lnTo>
                  <a:lnTo>
                    <a:pt x="3842" y="790953"/>
                  </a:lnTo>
                  <a:lnTo>
                    <a:pt x="5123" y="758105"/>
                  </a:lnTo>
                  <a:lnTo>
                    <a:pt x="5123" y="592551"/>
                  </a:lnTo>
                  <a:lnTo>
                    <a:pt x="5123" y="708182"/>
                  </a:lnTo>
                  <a:lnTo>
                    <a:pt x="5123" y="592551"/>
                  </a:lnTo>
                  <a:lnTo>
                    <a:pt x="5123" y="741017"/>
                  </a:lnTo>
                  <a:lnTo>
                    <a:pt x="5123" y="494007"/>
                  </a:lnTo>
                  <a:lnTo>
                    <a:pt x="5123" y="758105"/>
                  </a:lnTo>
                  <a:lnTo>
                    <a:pt x="5123" y="592551"/>
                  </a:lnTo>
                  <a:lnTo>
                    <a:pt x="5123" y="723942"/>
                  </a:lnTo>
                  <a:lnTo>
                    <a:pt x="5123" y="691094"/>
                  </a:lnTo>
                  <a:lnTo>
                    <a:pt x="5123" y="758105"/>
                  </a:lnTo>
                  <a:lnTo>
                    <a:pt x="6403" y="3161170"/>
                  </a:lnTo>
                  <a:lnTo>
                    <a:pt x="6403" y="3176943"/>
                  </a:lnTo>
                  <a:lnTo>
                    <a:pt x="6403" y="691094"/>
                  </a:lnTo>
                  <a:lnTo>
                    <a:pt x="6403" y="3243941"/>
                  </a:lnTo>
                  <a:lnTo>
                    <a:pt x="6403" y="428324"/>
                  </a:lnTo>
                  <a:lnTo>
                    <a:pt x="6403" y="3243941"/>
                  </a:lnTo>
                  <a:lnTo>
                    <a:pt x="6403" y="3194018"/>
                  </a:lnTo>
                  <a:lnTo>
                    <a:pt x="7684" y="511095"/>
                  </a:lnTo>
                  <a:lnTo>
                    <a:pt x="7684" y="247010"/>
                  </a:lnTo>
                  <a:lnTo>
                    <a:pt x="7684" y="3292549"/>
                  </a:lnTo>
                  <a:lnTo>
                    <a:pt x="7684" y="0"/>
                  </a:lnTo>
                  <a:lnTo>
                    <a:pt x="7684" y="3161170"/>
                  </a:lnTo>
                  <a:lnTo>
                    <a:pt x="7684" y="98543"/>
                  </a:lnTo>
                  <a:lnTo>
                    <a:pt x="7684" y="3161170"/>
                  </a:lnTo>
                  <a:lnTo>
                    <a:pt x="7684" y="264084"/>
                  </a:lnTo>
                  <a:lnTo>
                    <a:pt x="7684" y="576790"/>
                  </a:lnTo>
                  <a:lnTo>
                    <a:pt x="7684" y="478247"/>
                  </a:lnTo>
                  <a:lnTo>
                    <a:pt x="7684" y="625399"/>
                  </a:lnTo>
                  <a:lnTo>
                    <a:pt x="8965" y="790953"/>
                  </a:lnTo>
                </a:path>
              </a:pathLst>
            </a:custGeom>
            <a:ln w="12802">
              <a:solidFill>
                <a:srgbClr val="7FCCFF"/>
              </a:solidFill>
            </a:ln>
          </p:spPr>
          <p:txBody>
            <a:bodyPr wrap="square" lIns="0" tIns="0" rIns="0" bIns="0" rtlCol="0"/>
            <a:lstStyle/>
            <a:p>
              <a:endParaRPr/>
            </a:p>
          </p:txBody>
        </p:sp>
        <p:sp>
          <p:nvSpPr>
            <p:cNvPr id="459" name="object 458"/>
            <p:cNvSpPr/>
            <p:nvPr/>
          </p:nvSpPr>
          <p:spPr>
            <a:xfrm>
              <a:off x="4833722" y="2182148"/>
              <a:ext cx="10968" cy="2934260"/>
            </a:xfrm>
            <a:custGeom>
              <a:avLst/>
              <a:gdLst/>
              <a:ahLst/>
              <a:cxnLst/>
              <a:rect l="l" t="t" r="r" b="b"/>
              <a:pathLst>
                <a:path w="12064" h="3325495">
                  <a:moveTo>
                    <a:pt x="0" y="592564"/>
                  </a:moveTo>
                  <a:lnTo>
                    <a:pt x="0" y="575476"/>
                  </a:lnTo>
                  <a:lnTo>
                    <a:pt x="0" y="608324"/>
                  </a:lnTo>
                  <a:lnTo>
                    <a:pt x="0" y="592564"/>
                  </a:lnTo>
                  <a:lnTo>
                    <a:pt x="1280" y="559716"/>
                  </a:lnTo>
                  <a:lnTo>
                    <a:pt x="2561" y="525553"/>
                  </a:lnTo>
                  <a:lnTo>
                    <a:pt x="2561" y="592564"/>
                  </a:lnTo>
                  <a:lnTo>
                    <a:pt x="2561" y="427010"/>
                  </a:lnTo>
                  <a:lnTo>
                    <a:pt x="2561" y="492705"/>
                  </a:lnTo>
                  <a:lnTo>
                    <a:pt x="2561" y="245695"/>
                  </a:lnTo>
                  <a:lnTo>
                    <a:pt x="2561" y="2978554"/>
                  </a:lnTo>
                  <a:lnTo>
                    <a:pt x="2561" y="32847"/>
                  </a:lnTo>
                  <a:lnTo>
                    <a:pt x="2561" y="3127008"/>
                  </a:lnTo>
                  <a:lnTo>
                    <a:pt x="2561" y="0"/>
                  </a:lnTo>
                  <a:lnTo>
                    <a:pt x="2561" y="3176943"/>
                  </a:lnTo>
                  <a:lnTo>
                    <a:pt x="2561" y="98543"/>
                  </a:lnTo>
                  <a:lnTo>
                    <a:pt x="2561" y="3325410"/>
                  </a:lnTo>
                  <a:lnTo>
                    <a:pt x="2561" y="3045551"/>
                  </a:lnTo>
                  <a:lnTo>
                    <a:pt x="2561" y="3078399"/>
                  </a:lnTo>
                  <a:lnTo>
                    <a:pt x="2561" y="427010"/>
                  </a:lnTo>
                  <a:lnTo>
                    <a:pt x="2561" y="3292562"/>
                  </a:lnTo>
                  <a:lnTo>
                    <a:pt x="2561" y="2962781"/>
                  </a:lnTo>
                  <a:lnTo>
                    <a:pt x="2561" y="3094173"/>
                  </a:lnTo>
                  <a:lnTo>
                    <a:pt x="2561" y="3028477"/>
                  </a:lnTo>
                  <a:lnTo>
                    <a:pt x="2561" y="3225551"/>
                  </a:lnTo>
                  <a:lnTo>
                    <a:pt x="2561" y="3144095"/>
                  </a:lnTo>
                  <a:lnTo>
                    <a:pt x="3842" y="2962781"/>
                  </a:lnTo>
                  <a:lnTo>
                    <a:pt x="5123" y="592564"/>
                  </a:lnTo>
                  <a:lnTo>
                    <a:pt x="5123" y="444097"/>
                  </a:lnTo>
                  <a:lnTo>
                    <a:pt x="5123" y="608324"/>
                  </a:lnTo>
                  <a:lnTo>
                    <a:pt x="5123" y="476945"/>
                  </a:lnTo>
                  <a:lnTo>
                    <a:pt x="5123" y="525553"/>
                  </a:lnTo>
                  <a:lnTo>
                    <a:pt x="5123" y="509793"/>
                  </a:lnTo>
                  <a:lnTo>
                    <a:pt x="5123" y="608324"/>
                  </a:lnTo>
                  <a:lnTo>
                    <a:pt x="6391" y="575476"/>
                  </a:lnTo>
                  <a:lnTo>
                    <a:pt x="6391" y="345553"/>
                  </a:lnTo>
                  <a:lnTo>
                    <a:pt x="6391" y="3012704"/>
                  </a:lnTo>
                  <a:lnTo>
                    <a:pt x="6391" y="197087"/>
                  </a:lnTo>
                  <a:lnTo>
                    <a:pt x="6391" y="3127008"/>
                  </a:lnTo>
                  <a:lnTo>
                    <a:pt x="6391" y="48621"/>
                  </a:lnTo>
                  <a:lnTo>
                    <a:pt x="6391" y="245695"/>
                  </a:lnTo>
                  <a:lnTo>
                    <a:pt x="7684" y="3045551"/>
                  </a:lnTo>
                  <a:lnTo>
                    <a:pt x="7684" y="3094173"/>
                  </a:lnTo>
                  <a:lnTo>
                    <a:pt x="7684" y="245695"/>
                  </a:lnTo>
                  <a:lnTo>
                    <a:pt x="7684" y="3127008"/>
                  </a:lnTo>
                  <a:lnTo>
                    <a:pt x="7684" y="492705"/>
                  </a:lnTo>
                  <a:lnTo>
                    <a:pt x="7684" y="3012704"/>
                  </a:lnTo>
                  <a:lnTo>
                    <a:pt x="7684" y="2945706"/>
                  </a:lnTo>
                  <a:lnTo>
                    <a:pt x="8952" y="2978554"/>
                  </a:lnTo>
                  <a:lnTo>
                    <a:pt x="8952" y="2945706"/>
                  </a:lnTo>
                  <a:lnTo>
                    <a:pt x="8952" y="3028477"/>
                  </a:lnTo>
                  <a:lnTo>
                    <a:pt x="8952" y="2929933"/>
                  </a:lnTo>
                  <a:lnTo>
                    <a:pt x="8952" y="3159856"/>
                  </a:lnTo>
                  <a:lnTo>
                    <a:pt x="8952" y="2995629"/>
                  </a:lnTo>
                  <a:lnTo>
                    <a:pt x="8952" y="3061325"/>
                  </a:lnTo>
                  <a:lnTo>
                    <a:pt x="8952" y="3012704"/>
                  </a:lnTo>
                  <a:lnTo>
                    <a:pt x="10233" y="3045551"/>
                  </a:lnTo>
                  <a:lnTo>
                    <a:pt x="10233" y="2929933"/>
                  </a:lnTo>
                  <a:lnTo>
                    <a:pt x="10233" y="2978554"/>
                  </a:lnTo>
                  <a:lnTo>
                    <a:pt x="10233" y="2962781"/>
                  </a:lnTo>
                  <a:lnTo>
                    <a:pt x="11526" y="427010"/>
                  </a:lnTo>
                  <a:lnTo>
                    <a:pt x="11526" y="361314"/>
                  </a:lnTo>
                  <a:lnTo>
                    <a:pt x="11526" y="542628"/>
                  </a:lnTo>
                  <a:lnTo>
                    <a:pt x="11526" y="411249"/>
                  </a:lnTo>
                </a:path>
              </a:pathLst>
            </a:custGeom>
            <a:ln w="12802">
              <a:solidFill>
                <a:srgbClr val="7FCCFF"/>
              </a:solidFill>
            </a:ln>
          </p:spPr>
          <p:txBody>
            <a:bodyPr wrap="square" lIns="0" tIns="0" rIns="0" bIns="0" rtlCol="0"/>
            <a:lstStyle/>
            <a:p>
              <a:endParaRPr/>
            </a:p>
          </p:txBody>
        </p:sp>
        <p:sp>
          <p:nvSpPr>
            <p:cNvPr id="460" name="object 459"/>
            <p:cNvSpPr/>
            <p:nvPr/>
          </p:nvSpPr>
          <p:spPr>
            <a:xfrm>
              <a:off x="4844201" y="2182147"/>
              <a:ext cx="10968" cy="2701178"/>
            </a:xfrm>
            <a:custGeom>
              <a:avLst/>
              <a:gdLst/>
              <a:ahLst/>
              <a:cxnLst/>
              <a:rect l="l" t="t" r="r" b="b"/>
              <a:pathLst>
                <a:path w="12064" h="3061335">
                  <a:moveTo>
                    <a:pt x="0" y="411249"/>
                  </a:moveTo>
                  <a:lnTo>
                    <a:pt x="0" y="3045551"/>
                  </a:lnTo>
                  <a:lnTo>
                    <a:pt x="0" y="164239"/>
                  </a:lnTo>
                  <a:lnTo>
                    <a:pt x="0" y="476945"/>
                  </a:lnTo>
                  <a:lnTo>
                    <a:pt x="0" y="328466"/>
                  </a:lnTo>
                  <a:lnTo>
                    <a:pt x="0" y="542628"/>
                  </a:lnTo>
                  <a:lnTo>
                    <a:pt x="0" y="378401"/>
                  </a:lnTo>
                  <a:lnTo>
                    <a:pt x="0" y="525553"/>
                  </a:lnTo>
                  <a:lnTo>
                    <a:pt x="0" y="492705"/>
                  </a:lnTo>
                  <a:lnTo>
                    <a:pt x="0" y="608324"/>
                  </a:lnTo>
                  <a:lnTo>
                    <a:pt x="2548" y="542628"/>
                  </a:lnTo>
                  <a:lnTo>
                    <a:pt x="2548" y="492705"/>
                  </a:lnTo>
                  <a:lnTo>
                    <a:pt x="2548" y="542628"/>
                  </a:lnTo>
                  <a:lnTo>
                    <a:pt x="2548" y="361314"/>
                  </a:lnTo>
                  <a:lnTo>
                    <a:pt x="2548" y="559716"/>
                  </a:lnTo>
                  <a:lnTo>
                    <a:pt x="2548" y="411249"/>
                  </a:lnTo>
                  <a:lnTo>
                    <a:pt x="2548" y="542628"/>
                  </a:lnTo>
                  <a:lnTo>
                    <a:pt x="2548" y="394162"/>
                  </a:lnTo>
                  <a:lnTo>
                    <a:pt x="2548" y="492705"/>
                  </a:lnTo>
                  <a:lnTo>
                    <a:pt x="3829" y="3061325"/>
                  </a:lnTo>
                  <a:lnTo>
                    <a:pt x="3829" y="2929933"/>
                  </a:lnTo>
                  <a:lnTo>
                    <a:pt x="3829" y="2962781"/>
                  </a:lnTo>
                  <a:lnTo>
                    <a:pt x="3829" y="476945"/>
                  </a:lnTo>
                  <a:lnTo>
                    <a:pt x="5110" y="509793"/>
                  </a:lnTo>
                  <a:lnTo>
                    <a:pt x="5110" y="492705"/>
                  </a:lnTo>
                  <a:lnTo>
                    <a:pt x="5110" y="2962781"/>
                  </a:lnTo>
                  <a:lnTo>
                    <a:pt x="5110" y="509793"/>
                  </a:lnTo>
                  <a:lnTo>
                    <a:pt x="5110" y="2962781"/>
                  </a:lnTo>
                  <a:lnTo>
                    <a:pt x="5110" y="608324"/>
                  </a:lnTo>
                  <a:lnTo>
                    <a:pt x="6391" y="509793"/>
                  </a:lnTo>
                  <a:lnTo>
                    <a:pt x="6391" y="476945"/>
                  </a:lnTo>
                  <a:lnTo>
                    <a:pt x="6391" y="608324"/>
                  </a:lnTo>
                  <a:lnTo>
                    <a:pt x="6391" y="312705"/>
                  </a:lnTo>
                  <a:lnTo>
                    <a:pt x="7672" y="3012704"/>
                  </a:lnTo>
                  <a:lnTo>
                    <a:pt x="7672" y="229935"/>
                  </a:lnTo>
                  <a:lnTo>
                    <a:pt x="7672" y="312705"/>
                  </a:lnTo>
                  <a:lnTo>
                    <a:pt x="7672" y="0"/>
                  </a:lnTo>
                  <a:lnTo>
                    <a:pt x="7672" y="509793"/>
                  </a:lnTo>
                  <a:lnTo>
                    <a:pt x="7672" y="179999"/>
                  </a:lnTo>
                  <a:lnTo>
                    <a:pt x="7672" y="509793"/>
                  </a:lnTo>
                  <a:lnTo>
                    <a:pt x="7672" y="164239"/>
                  </a:lnTo>
                  <a:lnTo>
                    <a:pt x="7672" y="476945"/>
                  </a:lnTo>
                  <a:lnTo>
                    <a:pt x="7672" y="394162"/>
                  </a:lnTo>
                  <a:lnTo>
                    <a:pt x="7672" y="608324"/>
                  </a:lnTo>
                  <a:lnTo>
                    <a:pt x="7672" y="509793"/>
                  </a:lnTo>
                  <a:lnTo>
                    <a:pt x="7672" y="592564"/>
                  </a:lnTo>
                  <a:lnTo>
                    <a:pt x="7672" y="575476"/>
                  </a:lnTo>
                  <a:lnTo>
                    <a:pt x="8952" y="444097"/>
                  </a:lnTo>
                  <a:lnTo>
                    <a:pt x="8952" y="394162"/>
                  </a:lnTo>
                  <a:lnTo>
                    <a:pt x="8952" y="559716"/>
                  </a:lnTo>
                  <a:lnTo>
                    <a:pt x="8952" y="394162"/>
                  </a:lnTo>
                  <a:lnTo>
                    <a:pt x="8952" y="575476"/>
                  </a:lnTo>
                  <a:lnTo>
                    <a:pt x="8952" y="212847"/>
                  </a:lnTo>
                  <a:lnTo>
                    <a:pt x="8952" y="559716"/>
                  </a:lnTo>
                  <a:lnTo>
                    <a:pt x="8952" y="295631"/>
                  </a:lnTo>
                  <a:lnTo>
                    <a:pt x="8952" y="559716"/>
                  </a:lnTo>
                  <a:lnTo>
                    <a:pt x="8952" y="411249"/>
                  </a:lnTo>
                  <a:lnTo>
                    <a:pt x="8952" y="608324"/>
                  </a:lnTo>
                  <a:lnTo>
                    <a:pt x="8952" y="559716"/>
                  </a:lnTo>
                  <a:lnTo>
                    <a:pt x="8952" y="608324"/>
                  </a:lnTo>
                  <a:lnTo>
                    <a:pt x="10233" y="608324"/>
                  </a:lnTo>
                  <a:lnTo>
                    <a:pt x="11514" y="592564"/>
                  </a:lnTo>
                  <a:lnTo>
                    <a:pt x="11514" y="509793"/>
                  </a:lnTo>
                  <a:lnTo>
                    <a:pt x="11514" y="2945706"/>
                  </a:lnTo>
                  <a:lnTo>
                    <a:pt x="11514" y="345553"/>
                  </a:lnTo>
                  <a:lnTo>
                    <a:pt x="11514" y="2945706"/>
                  </a:lnTo>
                  <a:lnTo>
                    <a:pt x="11514" y="131391"/>
                  </a:lnTo>
                  <a:lnTo>
                    <a:pt x="11514" y="3028477"/>
                  </a:lnTo>
                </a:path>
              </a:pathLst>
            </a:custGeom>
            <a:ln w="12802">
              <a:solidFill>
                <a:srgbClr val="7FCCFF"/>
              </a:solidFill>
            </a:ln>
          </p:spPr>
          <p:txBody>
            <a:bodyPr wrap="square" lIns="0" tIns="0" rIns="0" bIns="0" rtlCol="0"/>
            <a:lstStyle/>
            <a:p>
              <a:endParaRPr/>
            </a:p>
          </p:txBody>
        </p:sp>
        <p:sp>
          <p:nvSpPr>
            <p:cNvPr id="461" name="object 460"/>
            <p:cNvSpPr/>
            <p:nvPr/>
          </p:nvSpPr>
          <p:spPr>
            <a:xfrm>
              <a:off x="4854670" y="2167082"/>
              <a:ext cx="12123" cy="2890557"/>
            </a:xfrm>
            <a:custGeom>
              <a:avLst/>
              <a:gdLst/>
              <a:ahLst/>
              <a:cxnLst/>
              <a:rect l="l" t="t" r="r" b="b"/>
              <a:pathLst>
                <a:path w="13335" h="3275965">
                  <a:moveTo>
                    <a:pt x="0" y="3045551"/>
                  </a:moveTo>
                  <a:lnTo>
                    <a:pt x="0" y="82770"/>
                  </a:lnTo>
                  <a:lnTo>
                    <a:pt x="0" y="3111234"/>
                  </a:lnTo>
                  <a:lnTo>
                    <a:pt x="0" y="247010"/>
                  </a:lnTo>
                  <a:lnTo>
                    <a:pt x="0" y="3144082"/>
                  </a:lnTo>
                  <a:lnTo>
                    <a:pt x="0" y="229922"/>
                  </a:lnTo>
                  <a:lnTo>
                    <a:pt x="0" y="2979856"/>
                  </a:lnTo>
                  <a:lnTo>
                    <a:pt x="0" y="476932"/>
                  </a:lnTo>
                  <a:lnTo>
                    <a:pt x="0" y="2962781"/>
                  </a:lnTo>
                  <a:lnTo>
                    <a:pt x="1280" y="592551"/>
                  </a:lnTo>
                  <a:lnTo>
                    <a:pt x="1280" y="576790"/>
                  </a:lnTo>
                  <a:lnTo>
                    <a:pt x="2561" y="2947008"/>
                  </a:lnTo>
                  <a:lnTo>
                    <a:pt x="2561" y="3045551"/>
                  </a:lnTo>
                  <a:lnTo>
                    <a:pt x="2561" y="2962781"/>
                  </a:lnTo>
                  <a:lnTo>
                    <a:pt x="2561" y="2979856"/>
                  </a:lnTo>
                  <a:lnTo>
                    <a:pt x="3842" y="576790"/>
                  </a:lnTo>
                  <a:lnTo>
                    <a:pt x="3842" y="625399"/>
                  </a:lnTo>
                  <a:lnTo>
                    <a:pt x="3842" y="181314"/>
                  </a:lnTo>
                  <a:lnTo>
                    <a:pt x="3842" y="2947008"/>
                  </a:lnTo>
                  <a:lnTo>
                    <a:pt x="3842" y="131391"/>
                  </a:lnTo>
                  <a:lnTo>
                    <a:pt x="3842" y="3144082"/>
                  </a:lnTo>
                  <a:lnTo>
                    <a:pt x="3842" y="49922"/>
                  </a:lnTo>
                  <a:lnTo>
                    <a:pt x="5123" y="262770"/>
                  </a:lnTo>
                  <a:lnTo>
                    <a:pt x="5123" y="3111234"/>
                  </a:lnTo>
                  <a:lnTo>
                    <a:pt x="5123" y="0"/>
                  </a:lnTo>
                  <a:lnTo>
                    <a:pt x="5123" y="3128322"/>
                  </a:lnTo>
                  <a:lnTo>
                    <a:pt x="5123" y="181314"/>
                  </a:lnTo>
                  <a:lnTo>
                    <a:pt x="5123" y="3045551"/>
                  </a:lnTo>
                  <a:lnTo>
                    <a:pt x="5123" y="411236"/>
                  </a:lnTo>
                  <a:lnTo>
                    <a:pt x="5123" y="428324"/>
                  </a:lnTo>
                  <a:lnTo>
                    <a:pt x="6403" y="609638"/>
                  </a:lnTo>
                  <a:lnTo>
                    <a:pt x="6403" y="2962781"/>
                  </a:lnTo>
                  <a:lnTo>
                    <a:pt x="7684" y="625399"/>
                  </a:lnTo>
                  <a:lnTo>
                    <a:pt x="8965" y="476932"/>
                  </a:lnTo>
                  <a:lnTo>
                    <a:pt x="8965" y="378388"/>
                  </a:lnTo>
                  <a:lnTo>
                    <a:pt x="8965" y="476932"/>
                  </a:lnTo>
                  <a:lnTo>
                    <a:pt x="8965" y="214162"/>
                  </a:lnTo>
                  <a:lnTo>
                    <a:pt x="8965" y="3029778"/>
                  </a:lnTo>
                  <a:lnTo>
                    <a:pt x="8965" y="214162"/>
                  </a:lnTo>
                  <a:lnTo>
                    <a:pt x="8965" y="3226866"/>
                  </a:lnTo>
                  <a:lnTo>
                    <a:pt x="8965" y="247010"/>
                  </a:lnTo>
                  <a:lnTo>
                    <a:pt x="8965" y="3275474"/>
                  </a:lnTo>
                  <a:lnTo>
                    <a:pt x="8965" y="229922"/>
                  </a:lnTo>
                  <a:lnTo>
                    <a:pt x="8965" y="3176930"/>
                  </a:lnTo>
                  <a:lnTo>
                    <a:pt x="8965" y="461172"/>
                  </a:lnTo>
                  <a:lnTo>
                    <a:pt x="8965" y="2979856"/>
                  </a:lnTo>
                  <a:lnTo>
                    <a:pt x="8965" y="526868"/>
                  </a:lnTo>
                  <a:lnTo>
                    <a:pt x="8965" y="609638"/>
                  </a:lnTo>
                  <a:lnTo>
                    <a:pt x="12807" y="559703"/>
                  </a:lnTo>
                  <a:lnTo>
                    <a:pt x="12807" y="509780"/>
                  </a:lnTo>
                  <a:lnTo>
                    <a:pt x="12807" y="625399"/>
                  </a:lnTo>
                  <a:lnTo>
                    <a:pt x="12807" y="329780"/>
                  </a:lnTo>
                  <a:lnTo>
                    <a:pt x="12807" y="509780"/>
                  </a:lnTo>
                  <a:lnTo>
                    <a:pt x="12807" y="262770"/>
                  </a:lnTo>
                  <a:lnTo>
                    <a:pt x="12807" y="3062626"/>
                  </a:lnTo>
                  <a:lnTo>
                    <a:pt x="12807" y="576790"/>
                  </a:lnTo>
                </a:path>
              </a:pathLst>
            </a:custGeom>
            <a:ln w="12802">
              <a:solidFill>
                <a:srgbClr val="7FCCFF"/>
              </a:solidFill>
            </a:ln>
          </p:spPr>
          <p:txBody>
            <a:bodyPr wrap="square" lIns="0" tIns="0" rIns="0" bIns="0" rtlCol="0"/>
            <a:lstStyle/>
            <a:p>
              <a:endParaRPr/>
            </a:p>
          </p:txBody>
        </p:sp>
        <p:sp>
          <p:nvSpPr>
            <p:cNvPr id="462" name="object 461"/>
            <p:cNvSpPr/>
            <p:nvPr/>
          </p:nvSpPr>
          <p:spPr>
            <a:xfrm>
              <a:off x="4866312" y="2311987"/>
              <a:ext cx="10968" cy="2673724"/>
            </a:xfrm>
            <a:custGeom>
              <a:avLst/>
              <a:gdLst/>
              <a:ahLst/>
              <a:cxnLst/>
              <a:rect l="l" t="t" r="r" b="b"/>
              <a:pathLst>
                <a:path w="12064" h="3030220">
                  <a:moveTo>
                    <a:pt x="0" y="412564"/>
                  </a:moveTo>
                  <a:lnTo>
                    <a:pt x="0" y="148466"/>
                  </a:lnTo>
                  <a:lnTo>
                    <a:pt x="0" y="2979856"/>
                  </a:lnTo>
                  <a:lnTo>
                    <a:pt x="0" y="2815629"/>
                  </a:lnTo>
                  <a:lnTo>
                    <a:pt x="0" y="2848477"/>
                  </a:lnTo>
                  <a:lnTo>
                    <a:pt x="0" y="198401"/>
                  </a:lnTo>
                  <a:lnTo>
                    <a:pt x="0" y="2979856"/>
                  </a:lnTo>
                  <a:lnTo>
                    <a:pt x="0" y="2848477"/>
                  </a:lnTo>
                  <a:lnTo>
                    <a:pt x="0" y="2979856"/>
                  </a:lnTo>
                  <a:lnTo>
                    <a:pt x="1268" y="2782781"/>
                  </a:lnTo>
                  <a:lnTo>
                    <a:pt x="1268" y="395476"/>
                  </a:lnTo>
                  <a:lnTo>
                    <a:pt x="1268" y="3029791"/>
                  </a:lnTo>
                  <a:lnTo>
                    <a:pt x="1268" y="2931247"/>
                  </a:lnTo>
                  <a:lnTo>
                    <a:pt x="1268" y="2979856"/>
                  </a:lnTo>
                  <a:lnTo>
                    <a:pt x="1268" y="2798554"/>
                  </a:lnTo>
                  <a:lnTo>
                    <a:pt x="1268" y="2947008"/>
                  </a:lnTo>
                  <a:lnTo>
                    <a:pt x="1268" y="461172"/>
                  </a:lnTo>
                  <a:lnTo>
                    <a:pt x="1268" y="2947008"/>
                  </a:lnTo>
                  <a:lnTo>
                    <a:pt x="1268" y="2798554"/>
                  </a:lnTo>
                  <a:lnTo>
                    <a:pt x="1268" y="2831402"/>
                  </a:lnTo>
                  <a:lnTo>
                    <a:pt x="2561" y="445412"/>
                  </a:lnTo>
                  <a:lnTo>
                    <a:pt x="3829" y="461172"/>
                  </a:lnTo>
                  <a:lnTo>
                    <a:pt x="5110" y="2798554"/>
                  </a:lnTo>
                  <a:lnTo>
                    <a:pt x="5110" y="2931247"/>
                  </a:lnTo>
                  <a:lnTo>
                    <a:pt x="5110" y="362641"/>
                  </a:lnTo>
                  <a:lnTo>
                    <a:pt x="5110" y="2798554"/>
                  </a:lnTo>
                  <a:lnTo>
                    <a:pt x="5110" y="247010"/>
                  </a:lnTo>
                  <a:lnTo>
                    <a:pt x="5110" y="2782781"/>
                  </a:lnTo>
                  <a:lnTo>
                    <a:pt x="5110" y="181314"/>
                  </a:lnTo>
                  <a:lnTo>
                    <a:pt x="5110" y="345553"/>
                  </a:lnTo>
                  <a:lnTo>
                    <a:pt x="5110" y="231249"/>
                  </a:lnTo>
                  <a:lnTo>
                    <a:pt x="5110" y="445412"/>
                  </a:lnTo>
                  <a:lnTo>
                    <a:pt x="7672" y="345553"/>
                  </a:lnTo>
                  <a:lnTo>
                    <a:pt x="7672" y="362641"/>
                  </a:lnTo>
                  <a:lnTo>
                    <a:pt x="7672" y="312705"/>
                  </a:lnTo>
                  <a:lnTo>
                    <a:pt x="7672" y="461172"/>
                  </a:lnTo>
                  <a:lnTo>
                    <a:pt x="7672" y="247010"/>
                  </a:lnTo>
                  <a:lnTo>
                    <a:pt x="7672" y="312705"/>
                  </a:lnTo>
                  <a:lnTo>
                    <a:pt x="7672" y="132706"/>
                  </a:lnTo>
                  <a:lnTo>
                    <a:pt x="7672" y="247010"/>
                  </a:lnTo>
                  <a:lnTo>
                    <a:pt x="7672" y="65695"/>
                  </a:lnTo>
                  <a:lnTo>
                    <a:pt x="7672" y="445412"/>
                  </a:lnTo>
                  <a:lnTo>
                    <a:pt x="7672" y="198401"/>
                  </a:lnTo>
                  <a:lnTo>
                    <a:pt x="7672" y="395476"/>
                  </a:lnTo>
                  <a:lnTo>
                    <a:pt x="7672" y="296945"/>
                  </a:lnTo>
                  <a:lnTo>
                    <a:pt x="7672" y="345553"/>
                  </a:lnTo>
                  <a:lnTo>
                    <a:pt x="8952" y="395476"/>
                  </a:lnTo>
                  <a:lnTo>
                    <a:pt x="8952" y="345553"/>
                  </a:lnTo>
                  <a:lnTo>
                    <a:pt x="8952" y="378401"/>
                  </a:lnTo>
                  <a:lnTo>
                    <a:pt x="8952" y="312705"/>
                  </a:lnTo>
                  <a:lnTo>
                    <a:pt x="8952" y="428324"/>
                  </a:lnTo>
                  <a:lnTo>
                    <a:pt x="8952" y="345553"/>
                  </a:lnTo>
                  <a:lnTo>
                    <a:pt x="8952" y="461172"/>
                  </a:lnTo>
                  <a:lnTo>
                    <a:pt x="8952" y="329793"/>
                  </a:lnTo>
                  <a:lnTo>
                    <a:pt x="8952" y="461172"/>
                  </a:lnTo>
                  <a:lnTo>
                    <a:pt x="8952" y="165554"/>
                  </a:lnTo>
                  <a:lnTo>
                    <a:pt x="8952" y="264097"/>
                  </a:lnTo>
                  <a:lnTo>
                    <a:pt x="8952" y="49935"/>
                  </a:lnTo>
                  <a:lnTo>
                    <a:pt x="8952" y="412564"/>
                  </a:lnTo>
                  <a:lnTo>
                    <a:pt x="8952" y="32847"/>
                  </a:lnTo>
                  <a:lnTo>
                    <a:pt x="8952" y="312705"/>
                  </a:lnTo>
                  <a:lnTo>
                    <a:pt x="10233" y="198401"/>
                  </a:lnTo>
                  <a:lnTo>
                    <a:pt x="10233" y="0"/>
                  </a:lnTo>
                  <a:lnTo>
                    <a:pt x="10233" y="378401"/>
                  </a:lnTo>
                  <a:lnTo>
                    <a:pt x="10233" y="98543"/>
                  </a:lnTo>
                  <a:lnTo>
                    <a:pt x="10233" y="345553"/>
                  </a:lnTo>
                  <a:lnTo>
                    <a:pt x="10233" y="296945"/>
                  </a:lnTo>
                  <a:lnTo>
                    <a:pt x="10233" y="378401"/>
                  </a:lnTo>
                  <a:lnTo>
                    <a:pt x="11514" y="445412"/>
                  </a:lnTo>
                  <a:lnTo>
                    <a:pt x="11514" y="329793"/>
                  </a:lnTo>
                  <a:lnTo>
                    <a:pt x="11514" y="461172"/>
                  </a:lnTo>
                  <a:lnTo>
                    <a:pt x="11514" y="181314"/>
                  </a:lnTo>
                  <a:lnTo>
                    <a:pt x="11514" y="279858"/>
                  </a:lnTo>
                  <a:lnTo>
                    <a:pt x="11514" y="132706"/>
                  </a:lnTo>
                  <a:lnTo>
                    <a:pt x="11514" y="231249"/>
                  </a:lnTo>
                </a:path>
              </a:pathLst>
            </a:custGeom>
            <a:ln w="12802">
              <a:solidFill>
                <a:srgbClr val="7FCCFF"/>
              </a:solidFill>
            </a:ln>
          </p:spPr>
          <p:txBody>
            <a:bodyPr wrap="square" lIns="0" tIns="0" rIns="0" bIns="0" rtlCol="0"/>
            <a:lstStyle/>
            <a:p>
              <a:endParaRPr/>
            </a:p>
          </p:txBody>
        </p:sp>
        <p:sp>
          <p:nvSpPr>
            <p:cNvPr id="463" name="object 462"/>
            <p:cNvSpPr/>
            <p:nvPr/>
          </p:nvSpPr>
          <p:spPr>
            <a:xfrm>
              <a:off x="4876781" y="2152015"/>
              <a:ext cx="8659" cy="2789704"/>
            </a:xfrm>
            <a:custGeom>
              <a:avLst/>
              <a:gdLst/>
              <a:ahLst/>
              <a:cxnLst/>
              <a:rect l="l" t="t" r="r" b="b"/>
              <a:pathLst>
                <a:path w="9525" h="3161665">
                  <a:moveTo>
                    <a:pt x="0" y="412551"/>
                  </a:moveTo>
                  <a:lnTo>
                    <a:pt x="0" y="445399"/>
                  </a:lnTo>
                  <a:lnTo>
                    <a:pt x="0" y="346855"/>
                  </a:lnTo>
                  <a:lnTo>
                    <a:pt x="0" y="2996930"/>
                  </a:lnTo>
                  <a:lnTo>
                    <a:pt x="1280" y="511095"/>
                  </a:lnTo>
                  <a:lnTo>
                    <a:pt x="1280" y="478247"/>
                  </a:lnTo>
                  <a:lnTo>
                    <a:pt x="1280" y="3128322"/>
                  </a:lnTo>
                  <a:lnTo>
                    <a:pt x="1280" y="526855"/>
                  </a:lnTo>
                  <a:lnTo>
                    <a:pt x="1280" y="3029778"/>
                  </a:lnTo>
                  <a:lnTo>
                    <a:pt x="1280" y="428311"/>
                  </a:lnTo>
                  <a:lnTo>
                    <a:pt x="1280" y="642473"/>
                  </a:lnTo>
                  <a:lnTo>
                    <a:pt x="1280" y="445399"/>
                  </a:lnTo>
                  <a:lnTo>
                    <a:pt x="1280" y="526855"/>
                  </a:lnTo>
                  <a:lnTo>
                    <a:pt x="1280" y="362615"/>
                  </a:lnTo>
                  <a:lnTo>
                    <a:pt x="1280" y="642473"/>
                  </a:lnTo>
                  <a:lnTo>
                    <a:pt x="2561" y="428311"/>
                  </a:lnTo>
                  <a:lnTo>
                    <a:pt x="2561" y="314007"/>
                  </a:lnTo>
                  <a:lnTo>
                    <a:pt x="2561" y="642473"/>
                  </a:lnTo>
                  <a:lnTo>
                    <a:pt x="2561" y="165541"/>
                  </a:lnTo>
                  <a:lnTo>
                    <a:pt x="2561" y="314007"/>
                  </a:lnTo>
                  <a:lnTo>
                    <a:pt x="2561" y="17074"/>
                  </a:lnTo>
                  <a:lnTo>
                    <a:pt x="2561" y="559703"/>
                  </a:lnTo>
                  <a:lnTo>
                    <a:pt x="2561" y="0"/>
                  </a:lnTo>
                  <a:lnTo>
                    <a:pt x="2561" y="428311"/>
                  </a:lnTo>
                  <a:lnTo>
                    <a:pt x="2561" y="0"/>
                  </a:lnTo>
                  <a:lnTo>
                    <a:pt x="2561" y="609625"/>
                  </a:lnTo>
                  <a:lnTo>
                    <a:pt x="2561" y="165541"/>
                  </a:lnTo>
                  <a:lnTo>
                    <a:pt x="2561" y="395463"/>
                  </a:lnTo>
                  <a:lnTo>
                    <a:pt x="2561" y="115618"/>
                  </a:lnTo>
                  <a:lnTo>
                    <a:pt x="2561" y="559703"/>
                  </a:lnTo>
                  <a:lnTo>
                    <a:pt x="2561" y="296932"/>
                  </a:lnTo>
                  <a:lnTo>
                    <a:pt x="2561" y="428311"/>
                  </a:lnTo>
                  <a:lnTo>
                    <a:pt x="3842" y="559703"/>
                  </a:lnTo>
                  <a:lnTo>
                    <a:pt x="3842" y="593865"/>
                  </a:lnTo>
                  <a:lnTo>
                    <a:pt x="3842" y="461159"/>
                  </a:lnTo>
                  <a:lnTo>
                    <a:pt x="5123" y="445399"/>
                  </a:lnTo>
                  <a:lnTo>
                    <a:pt x="5123" y="314007"/>
                  </a:lnTo>
                  <a:lnTo>
                    <a:pt x="5123" y="511095"/>
                  </a:lnTo>
                  <a:lnTo>
                    <a:pt x="5123" y="49922"/>
                  </a:lnTo>
                  <a:lnTo>
                    <a:pt x="5123" y="362615"/>
                  </a:lnTo>
                  <a:lnTo>
                    <a:pt x="5123" y="34149"/>
                  </a:lnTo>
                  <a:lnTo>
                    <a:pt x="5123" y="362615"/>
                  </a:lnTo>
                  <a:lnTo>
                    <a:pt x="5123" y="49922"/>
                  </a:lnTo>
                  <a:lnTo>
                    <a:pt x="5123" y="3062626"/>
                  </a:lnTo>
                  <a:lnTo>
                    <a:pt x="5123" y="148466"/>
                  </a:lnTo>
                  <a:lnTo>
                    <a:pt x="5123" y="3161157"/>
                  </a:lnTo>
                  <a:lnTo>
                    <a:pt x="5123" y="395463"/>
                  </a:lnTo>
                  <a:lnTo>
                    <a:pt x="5123" y="3046853"/>
                  </a:lnTo>
                  <a:lnTo>
                    <a:pt x="5123" y="543942"/>
                  </a:lnTo>
                  <a:lnTo>
                    <a:pt x="6403" y="609625"/>
                  </a:lnTo>
                  <a:lnTo>
                    <a:pt x="6403" y="543942"/>
                  </a:lnTo>
                  <a:lnTo>
                    <a:pt x="6403" y="559703"/>
                  </a:lnTo>
                  <a:lnTo>
                    <a:pt x="6403" y="511095"/>
                  </a:lnTo>
                  <a:lnTo>
                    <a:pt x="6403" y="609625"/>
                  </a:lnTo>
                  <a:lnTo>
                    <a:pt x="6403" y="494007"/>
                  </a:lnTo>
                  <a:lnTo>
                    <a:pt x="6403" y="543942"/>
                  </a:lnTo>
                  <a:lnTo>
                    <a:pt x="6403" y="461159"/>
                  </a:lnTo>
                  <a:lnTo>
                    <a:pt x="6403" y="526855"/>
                  </a:lnTo>
                  <a:lnTo>
                    <a:pt x="7684" y="428311"/>
                  </a:lnTo>
                  <a:lnTo>
                    <a:pt x="7684" y="362615"/>
                  </a:lnTo>
                  <a:lnTo>
                    <a:pt x="7684" y="526855"/>
                  </a:lnTo>
                  <a:lnTo>
                    <a:pt x="7684" y="511095"/>
                  </a:lnTo>
                  <a:lnTo>
                    <a:pt x="7684" y="576777"/>
                  </a:lnTo>
                  <a:lnTo>
                    <a:pt x="7684" y="559703"/>
                  </a:lnTo>
                  <a:lnTo>
                    <a:pt x="7684" y="609625"/>
                  </a:lnTo>
                  <a:lnTo>
                    <a:pt x="8965" y="576777"/>
                  </a:lnTo>
                  <a:lnTo>
                    <a:pt x="8965" y="642473"/>
                  </a:lnTo>
                  <a:lnTo>
                    <a:pt x="8965" y="526855"/>
                  </a:lnTo>
                </a:path>
              </a:pathLst>
            </a:custGeom>
            <a:ln w="12802">
              <a:solidFill>
                <a:srgbClr val="7FCCFF"/>
              </a:solidFill>
            </a:ln>
          </p:spPr>
          <p:txBody>
            <a:bodyPr wrap="square" lIns="0" tIns="0" rIns="0" bIns="0" rtlCol="0"/>
            <a:lstStyle/>
            <a:p>
              <a:endParaRPr/>
            </a:p>
          </p:txBody>
        </p:sp>
        <p:sp>
          <p:nvSpPr>
            <p:cNvPr id="464" name="object 463"/>
            <p:cNvSpPr/>
            <p:nvPr/>
          </p:nvSpPr>
          <p:spPr>
            <a:xfrm>
              <a:off x="4884931" y="2094048"/>
              <a:ext cx="8659" cy="2891678"/>
            </a:xfrm>
            <a:custGeom>
              <a:avLst/>
              <a:gdLst/>
              <a:ahLst/>
              <a:cxnLst/>
              <a:rect l="l" t="t" r="r" b="b"/>
              <a:pathLst>
                <a:path w="9525" h="3277235">
                  <a:moveTo>
                    <a:pt x="0" y="592551"/>
                  </a:moveTo>
                  <a:lnTo>
                    <a:pt x="0" y="592551"/>
                  </a:lnTo>
                  <a:lnTo>
                    <a:pt x="0" y="494007"/>
                  </a:lnTo>
                  <a:lnTo>
                    <a:pt x="0" y="675321"/>
                  </a:lnTo>
                  <a:lnTo>
                    <a:pt x="0" y="395463"/>
                  </a:lnTo>
                  <a:lnTo>
                    <a:pt x="0" y="576790"/>
                  </a:lnTo>
                  <a:lnTo>
                    <a:pt x="0" y="165541"/>
                  </a:lnTo>
                  <a:lnTo>
                    <a:pt x="0" y="3062626"/>
                  </a:lnTo>
                  <a:lnTo>
                    <a:pt x="0" y="32847"/>
                  </a:lnTo>
                  <a:lnTo>
                    <a:pt x="0" y="3095474"/>
                  </a:lnTo>
                  <a:lnTo>
                    <a:pt x="0" y="0"/>
                  </a:lnTo>
                  <a:lnTo>
                    <a:pt x="0" y="3128322"/>
                  </a:lnTo>
                  <a:lnTo>
                    <a:pt x="1280" y="312693"/>
                  </a:lnTo>
                  <a:lnTo>
                    <a:pt x="1280" y="181314"/>
                  </a:lnTo>
                  <a:lnTo>
                    <a:pt x="1280" y="3145397"/>
                  </a:lnTo>
                  <a:lnTo>
                    <a:pt x="1280" y="445399"/>
                  </a:lnTo>
                  <a:lnTo>
                    <a:pt x="1280" y="3095474"/>
                  </a:lnTo>
                  <a:lnTo>
                    <a:pt x="1280" y="609638"/>
                  </a:lnTo>
                  <a:lnTo>
                    <a:pt x="1280" y="625399"/>
                  </a:lnTo>
                  <a:lnTo>
                    <a:pt x="1280" y="312693"/>
                  </a:lnTo>
                  <a:lnTo>
                    <a:pt x="1280" y="494007"/>
                  </a:lnTo>
                  <a:lnTo>
                    <a:pt x="2561" y="526855"/>
                  </a:lnTo>
                  <a:lnTo>
                    <a:pt x="2561" y="362628"/>
                  </a:lnTo>
                  <a:lnTo>
                    <a:pt x="2561" y="692409"/>
                  </a:lnTo>
                  <a:lnTo>
                    <a:pt x="2561" y="526855"/>
                  </a:lnTo>
                  <a:lnTo>
                    <a:pt x="2561" y="659561"/>
                  </a:lnTo>
                  <a:lnTo>
                    <a:pt x="2561" y="592551"/>
                  </a:lnTo>
                  <a:lnTo>
                    <a:pt x="2561" y="3112549"/>
                  </a:lnTo>
                  <a:lnTo>
                    <a:pt x="2561" y="3045551"/>
                  </a:lnTo>
                  <a:lnTo>
                    <a:pt x="3842" y="675321"/>
                  </a:lnTo>
                  <a:lnTo>
                    <a:pt x="3842" y="395463"/>
                  </a:lnTo>
                  <a:lnTo>
                    <a:pt x="3842" y="625399"/>
                  </a:lnTo>
                  <a:lnTo>
                    <a:pt x="5123" y="592551"/>
                  </a:lnTo>
                  <a:lnTo>
                    <a:pt x="5123" y="345540"/>
                  </a:lnTo>
                  <a:lnTo>
                    <a:pt x="5123" y="625399"/>
                  </a:lnTo>
                  <a:lnTo>
                    <a:pt x="5123" y="214162"/>
                  </a:lnTo>
                  <a:lnTo>
                    <a:pt x="5123" y="3145397"/>
                  </a:lnTo>
                  <a:lnTo>
                    <a:pt x="5123" y="99845"/>
                  </a:lnTo>
                  <a:lnTo>
                    <a:pt x="5123" y="3145397"/>
                  </a:lnTo>
                  <a:lnTo>
                    <a:pt x="5123" y="198389"/>
                  </a:lnTo>
                  <a:lnTo>
                    <a:pt x="5123" y="3276788"/>
                  </a:lnTo>
                  <a:lnTo>
                    <a:pt x="5123" y="379703"/>
                  </a:lnTo>
                  <a:lnTo>
                    <a:pt x="5123" y="3145397"/>
                  </a:lnTo>
                  <a:lnTo>
                    <a:pt x="5123" y="3062626"/>
                  </a:lnTo>
                  <a:lnTo>
                    <a:pt x="5123" y="3095474"/>
                  </a:lnTo>
                  <a:lnTo>
                    <a:pt x="6403" y="692409"/>
                  </a:lnTo>
                  <a:lnTo>
                    <a:pt x="6403" y="625399"/>
                  </a:lnTo>
                  <a:lnTo>
                    <a:pt x="7672" y="592551"/>
                  </a:lnTo>
                  <a:lnTo>
                    <a:pt x="7672" y="659561"/>
                  </a:lnTo>
                  <a:lnTo>
                    <a:pt x="7672" y="609638"/>
                  </a:lnTo>
                  <a:lnTo>
                    <a:pt x="8965" y="708169"/>
                  </a:lnTo>
                  <a:lnTo>
                    <a:pt x="8965" y="543942"/>
                  </a:lnTo>
                  <a:lnTo>
                    <a:pt x="8965" y="609638"/>
                  </a:lnTo>
                  <a:lnTo>
                    <a:pt x="8965" y="395463"/>
                  </a:lnTo>
                  <a:lnTo>
                    <a:pt x="8965" y="511095"/>
                  </a:lnTo>
                  <a:lnTo>
                    <a:pt x="8965" y="345540"/>
                  </a:lnTo>
                  <a:lnTo>
                    <a:pt x="8965" y="3259701"/>
                  </a:lnTo>
                  <a:lnTo>
                    <a:pt x="8965" y="461159"/>
                  </a:lnTo>
                </a:path>
              </a:pathLst>
            </a:custGeom>
            <a:ln w="12802">
              <a:solidFill>
                <a:srgbClr val="7FCCFF"/>
              </a:solidFill>
            </a:ln>
          </p:spPr>
          <p:txBody>
            <a:bodyPr wrap="square" lIns="0" tIns="0" rIns="0" bIns="0" rtlCol="0"/>
            <a:lstStyle/>
            <a:p>
              <a:endParaRPr/>
            </a:p>
          </p:txBody>
        </p:sp>
        <p:sp>
          <p:nvSpPr>
            <p:cNvPr id="465" name="object 464"/>
            <p:cNvSpPr/>
            <p:nvPr/>
          </p:nvSpPr>
          <p:spPr>
            <a:xfrm>
              <a:off x="4893082" y="2240113"/>
              <a:ext cx="8659" cy="2672603"/>
            </a:xfrm>
            <a:custGeom>
              <a:avLst/>
              <a:gdLst/>
              <a:ahLst/>
              <a:cxnLst/>
              <a:rect l="l" t="t" r="r" b="b"/>
              <a:pathLst>
                <a:path w="9525" h="3028950">
                  <a:moveTo>
                    <a:pt x="0" y="295618"/>
                  </a:moveTo>
                  <a:lnTo>
                    <a:pt x="0" y="3012704"/>
                  </a:lnTo>
                  <a:lnTo>
                    <a:pt x="0" y="509780"/>
                  </a:lnTo>
                  <a:lnTo>
                    <a:pt x="0" y="3028477"/>
                  </a:lnTo>
                  <a:lnTo>
                    <a:pt x="0" y="361314"/>
                  </a:lnTo>
                  <a:lnTo>
                    <a:pt x="0" y="2947008"/>
                  </a:lnTo>
                  <a:lnTo>
                    <a:pt x="0" y="247010"/>
                  </a:lnTo>
                  <a:lnTo>
                    <a:pt x="0" y="459857"/>
                  </a:lnTo>
                  <a:lnTo>
                    <a:pt x="1268" y="542628"/>
                  </a:lnTo>
                  <a:lnTo>
                    <a:pt x="1268" y="147151"/>
                  </a:lnTo>
                  <a:lnTo>
                    <a:pt x="1268" y="279858"/>
                  </a:lnTo>
                  <a:lnTo>
                    <a:pt x="1268" y="179999"/>
                  </a:lnTo>
                  <a:lnTo>
                    <a:pt x="1268" y="411249"/>
                  </a:lnTo>
                  <a:lnTo>
                    <a:pt x="1268" y="312705"/>
                  </a:lnTo>
                  <a:lnTo>
                    <a:pt x="1268" y="345553"/>
                  </a:lnTo>
                  <a:lnTo>
                    <a:pt x="1268" y="214162"/>
                  </a:lnTo>
                  <a:lnTo>
                    <a:pt x="1268" y="542628"/>
                  </a:lnTo>
                  <a:lnTo>
                    <a:pt x="1268" y="494020"/>
                  </a:lnTo>
                  <a:lnTo>
                    <a:pt x="1268" y="509780"/>
                  </a:lnTo>
                  <a:lnTo>
                    <a:pt x="1268" y="459857"/>
                  </a:lnTo>
                  <a:lnTo>
                    <a:pt x="2548" y="526868"/>
                  </a:lnTo>
                  <a:lnTo>
                    <a:pt x="2548" y="279858"/>
                  </a:lnTo>
                  <a:lnTo>
                    <a:pt x="2548" y="476932"/>
                  </a:lnTo>
                  <a:lnTo>
                    <a:pt x="2548" y="427010"/>
                  </a:lnTo>
                  <a:lnTo>
                    <a:pt x="2548" y="476932"/>
                  </a:lnTo>
                  <a:lnTo>
                    <a:pt x="2548" y="444097"/>
                  </a:lnTo>
                  <a:lnTo>
                    <a:pt x="2548" y="542628"/>
                  </a:lnTo>
                  <a:lnTo>
                    <a:pt x="2548" y="378401"/>
                  </a:lnTo>
                  <a:lnTo>
                    <a:pt x="2548" y="526868"/>
                  </a:lnTo>
                  <a:lnTo>
                    <a:pt x="2548" y="427010"/>
                  </a:lnTo>
                  <a:lnTo>
                    <a:pt x="2548" y="476932"/>
                  </a:lnTo>
                  <a:lnTo>
                    <a:pt x="2548" y="312705"/>
                  </a:lnTo>
                  <a:lnTo>
                    <a:pt x="2548" y="427010"/>
                  </a:lnTo>
                  <a:lnTo>
                    <a:pt x="3842" y="526868"/>
                  </a:lnTo>
                  <a:lnTo>
                    <a:pt x="3842" y="361314"/>
                  </a:lnTo>
                  <a:lnTo>
                    <a:pt x="3842" y="526868"/>
                  </a:lnTo>
                  <a:lnTo>
                    <a:pt x="3842" y="361314"/>
                  </a:lnTo>
                  <a:lnTo>
                    <a:pt x="3842" y="427010"/>
                  </a:lnTo>
                  <a:lnTo>
                    <a:pt x="3842" y="345553"/>
                  </a:lnTo>
                  <a:lnTo>
                    <a:pt x="3842" y="2912858"/>
                  </a:lnTo>
                  <a:lnTo>
                    <a:pt x="5110" y="444097"/>
                  </a:lnTo>
                  <a:lnTo>
                    <a:pt x="5110" y="2897085"/>
                  </a:lnTo>
                  <a:lnTo>
                    <a:pt x="5110" y="328466"/>
                  </a:lnTo>
                  <a:lnTo>
                    <a:pt x="5110" y="459857"/>
                  </a:lnTo>
                  <a:lnTo>
                    <a:pt x="5110" y="229935"/>
                  </a:lnTo>
                  <a:lnTo>
                    <a:pt x="5110" y="2962781"/>
                  </a:lnTo>
                  <a:lnTo>
                    <a:pt x="5110" y="0"/>
                  </a:lnTo>
                  <a:lnTo>
                    <a:pt x="5110" y="361314"/>
                  </a:lnTo>
                  <a:lnTo>
                    <a:pt x="5110" y="15773"/>
                  </a:lnTo>
                  <a:lnTo>
                    <a:pt x="5110" y="459857"/>
                  </a:lnTo>
                  <a:lnTo>
                    <a:pt x="5110" y="147151"/>
                  </a:lnTo>
                  <a:lnTo>
                    <a:pt x="5110" y="312705"/>
                  </a:lnTo>
                  <a:lnTo>
                    <a:pt x="5110" y="214162"/>
                  </a:lnTo>
                  <a:lnTo>
                    <a:pt x="5110" y="476932"/>
                  </a:lnTo>
                  <a:lnTo>
                    <a:pt x="5110" y="459857"/>
                  </a:lnTo>
                  <a:lnTo>
                    <a:pt x="7672" y="2880010"/>
                  </a:lnTo>
                  <a:lnTo>
                    <a:pt x="7672" y="476932"/>
                  </a:lnTo>
                  <a:lnTo>
                    <a:pt x="7672" y="542628"/>
                  </a:lnTo>
                  <a:lnTo>
                    <a:pt x="7672" y="427010"/>
                  </a:lnTo>
                  <a:lnTo>
                    <a:pt x="7672" y="494020"/>
                  </a:lnTo>
                  <a:lnTo>
                    <a:pt x="7672" y="427010"/>
                  </a:lnTo>
                  <a:lnTo>
                    <a:pt x="7672" y="444097"/>
                  </a:lnTo>
                  <a:lnTo>
                    <a:pt x="7672" y="295618"/>
                  </a:lnTo>
                  <a:lnTo>
                    <a:pt x="7672" y="394162"/>
                  </a:lnTo>
                  <a:lnTo>
                    <a:pt x="8952" y="494020"/>
                  </a:lnTo>
                  <a:lnTo>
                    <a:pt x="8952" y="509780"/>
                  </a:lnTo>
                  <a:lnTo>
                    <a:pt x="8952" y="197087"/>
                  </a:lnTo>
                </a:path>
              </a:pathLst>
            </a:custGeom>
            <a:ln w="12802">
              <a:solidFill>
                <a:srgbClr val="7FCCFF"/>
              </a:solidFill>
            </a:ln>
          </p:spPr>
          <p:txBody>
            <a:bodyPr wrap="square" lIns="0" tIns="0" rIns="0" bIns="0" rtlCol="0"/>
            <a:lstStyle/>
            <a:p>
              <a:endParaRPr/>
            </a:p>
          </p:txBody>
        </p:sp>
        <p:sp>
          <p:nvSpPr>
            <p:cNvPr id="466" name="object 465"/>
            <p:cNvSpPr/>
            <p:nvPr/>
          </p:nvSpPr>
          <p:spPr>
            <a:xfrm>
              <a:off x="4901221" y="2240115"/>
              <a:ext cx="10968" cy="2600325"/>
            </a:xfrm>
            <a:custGeom>
              <a:avLst/>
              <a:gdLst/>
              <a:ahLst/>
              <a:cxnLst/>
              <a:rect l="l" t="t" r="r" b="b"/>
              <a:pathLst>
                <a:path w="12064" h="2947035">
                  <a:moveTo>
                    <a:pt x="0" y="197087"/>
                  </a:moveTo>
                  <a:lnTo>
                    <a:pt x="0" y="427010"/>
                  </a:lnTo>
                  <a:lnTo>
                    <a:pt x="0" y="98543"/>
                  </a:lnTo>
                  <a:lnTo>
                    <a:pt x="0" y="427010"/>
                  </a:lnTo>
                  <a:lnTo>
                    <a:pt x="0" y="15773"/>
                  </a:lnTo>
                  <a:lnTo>
                    <a:pt x="0" y="2880010"/>
                  </a:lnTo>
                  <a:lnTo>
                    <a:pt x="0" y="147151"/>
                  </a:lnTo>
                  <a:lnTo>
                    <a:pt x="0" y="2947008"/>
                  </a:lnTo>
                  <a:lnTo>
                    <a:pt x="1280" y="295618"/>
                  </a:lnTo>
                  <a:lnTo>
                    <a:pt x="1280" y="247010"/>
                  </a:lnTo>
                  <a:lnTo>
                    <a:pt x="1280" y="444097"/>
                  </a:lnTo>
                  <a:lnTo>
                    <a:pt x="1280" y="312705"/>
                  </a:lnTo>
                  <a:lnTo>
                    <a:pt x="1280" y="526868"/>
                  </a:lnTo>
                  <a:lnTo>
                    <a:pt x="2561" y="526868"/>
                  </a:lnTo>
                  <a:lnTo>
                    <a:pt x="2561" y="411249"/>
                  </a:lnTo>
                  <a:lnTo>
                    <a:pt x="2561" y="509780"/>
                  </a:lnTo>
                  <a:lnTo>
                    <a:pt x="2561" y="262770"/>
                  </a:lnTo>
                  <a:lnTo>
                    <a:pt x="2561" y="509780"/>
                  </a:lnTo>
                  <a:lnTo>
                    <a:pt x="2561" y="0"/>
                  </a:lnTo>
                  <a:lnTo>
                    <a:pt x="2561" y="427010"/>
                  </a:lnTo>
                  <a:lnTo>
                    <a:pt x="2561" y="394162"/>
                  </a:lnTo>
                  <a:lnTo>
                    <a:pt x="2561" y="2929933"/>
                  </a:lnTo>
                  <a:lnTo>
                    <a:pt x="3842" y="444097"/>
                  </a:lnTo>
                  <a:lnTo>
                    <a:pt x="3842" y="312705"/>
                  </a:lnTo>
                  <a:lnTo>
                    <a:pt x="3842" y="2897085"/>
                  </a:lnTo>
                  <a:lnTo>
                    <a:pt x="3842" y="459857"/>
                  </a:lnTo>
                  <a:lnTo>
                    <a:pt x="3842" y="509780"/>
                  </a:lnTo>
                  <a:lnTo>
                    <a:pt x="5123" y="262770"/>
                  </a:lnTo>
                  <a:lnTo>
                    <a:pt x="5123" y="509780"/>
                  </a:lnTo>
                  <a:lnTo>
                    <a:pt x="5123" y="197087"/>
                  </a:lnTo>
                  <a:lnTo>
                    <a:pt x="5123" y="361314"/>
                  </a:lnTo>
                  <a:lnTo>
                    <a:pt x="5123" y="229935"/>
                  </a:lnTo>
                  <a:lnTo>
                    <a:pt x="5123" y="2912858"/>
                  </a:lnTo>
                  <a:lnTo>
                    <a:pt x="5123" y="312705"/>
                  </a:lnTo>
                  <a:lnTo>
                    <a:pt x="5123" y="2897085"/>
                  </a:lnTo>
                  <a:lnTo>
                    <a:pt x="5123" y="361314"/>
                  </a:lnTo>
                  <a:lnTo>
                    <a:pt x="5123" y="509780"/>
                  </a:lnTo>
                  <a:lnTo>
                    <a:pt x="5123" y="361314"/>
                  </a:lnTo>
                  <a:lnTo>
                    <a:pt x="5123" y="526868"/>
                  </a:lnTo>
                  <a:lnTo>
                    <a:pt x="5123" y="427010"/>
                  </a:lnTo>
                  <a:lnTo>
                    <a:pt x="6403" y="444097"/>
                  </a:lnTo>
                  <a:lnTo>
                    <a:pt x="6403" y="361314"/>
                  </a:lnTo>
                  <a:lnTo>
                    <a:pt x="6403" y="476932"/>
                  </a:lnTo>
                  <a:lnTo>
                    <a:pt x="7684" y="509780"/>
                  </a:lnTo>
                  <a:lnTo>
                    <a:pt x="7684" y="214162"/>
                  </a:lnTo>
                  <a:lnTo>
                    <a:pt x="7684" y="427010"/>
                  </a:lnTo>
                  <a:lnTo>
                    <a:pt x="7684" y="147151"/>
                  </a:lnTo>
                  <a:lnTo>
                    <a:pt x="7684" y="494020"/>
                  </a:lnTo>
                  <a:lnTo>
                    <a:pt x="7684" y="98543"/>
                  </a:lnTo>
                  <a:lnTo>
                    <a:pt x="7684" y="427010"/>
                  </a:lnTo>
                  <a:lnTo>
                    <a:pt x="7684" y="48621"/>
                  </a:lnTo>
                  <a:lnTo>
                    <a:pt x="7684" y="262770"/>
                  </a:lnTo>
                  <a:lnTo>
                    <a:pt x="7684" y="164239"/>
                  </a:lnTo>
                  <a:lnTo>
                    <a:pt x="7684" y="411249"/>
                  </a:lnTo>
                  <a:lnTo>
                    <a:pt x="7684" y="378401"/>
                  </a:lnTo>
                  <a:lnTo>
                    <a:pt x="8965" y="494020"/>
                  </a:lnTo>
                  <a:lnTo>
                    <a:pt x="8965" y="345553"/>
                  </a:lnTo>
                  <a:lnTo>
                    <a:pt x="8965" y="411249"/>
                  </a:lnTo>
                  <a:lnTo>
                    <a:pt x="8965" y="214162"/>
                  </a:lnTo>
                  <a:lnTo>
                    <a:pt x="8965" y="295618"/>
                  </a:lnTo>
                  <a:lnTo>
                    <a:pt x="8965" y="131391"/>
                  </a:lnTo>
                  <a:lnTo>
                    <a:pt x="8965" y="328466"/>
                  </a:lnTo>
                  <a:lnTo>
                    <a:pt x="8965" y="65695"/>
                  </a:lnTo>
                  <a:lnTo>
                    <a:pt x="8965" y="476932"/>
                  </a:lnTo>
                  <a:lnTo>
                    <a:pt x="8965" y="361314"/>
                  </a:lnTo>
                  <a:lnTo>
                    <a:pt x="8965" y="2880010"/>
                  </a:lnTo>
                  <a:lnTo>
                    <a:pt x="10246" y="542628"/>
                  </a:lnTo>
                  <a:lnTo>
                    <a:pt x="10246" y="459857"/>
                  </a:lnTo>
                  <a:lnTo>
                    <a:pt x="11526" y="542628"/>
                  </a:lnTo>
                  <a:lnTo>
                    <a:pt x="11526" y="345553"/>
                  </a:lnTo>
                </a:path>
              </a:pathLst>
            </a:custGeom>
            <a:ln w="12802">
              <a:solidFill>
                <a:srgbClr val="7FCCFF"/>
              </a:solidFill>
            </a:ln>
          </p:spPr>
          <p:txBody>
            <a:bodyPr wrap="square" lIns="0" tIns="0" rIns="0" bIns="0" rtlCol="0"/>
            <a:lstStyle/>
            <a:p>
              <a:endParaRPr/>
            </a:p>
          </p:txBody>
        </p:sp>
        <p:sp>
          <p:nvSpPr>
            <p:cNvPr id="467" name="object 466"/>
            <p:cNvSpPr/>
            <p:nvPr/>
          </p:nvSpPr>
          <p:spPr>
            <a:xfrm>
              <a:off x="4911699" y="2269097"/>
              <a:ext cx="8659" cy="2861422"/>
            </a:xfrm>
            <a:custGeom>
              <a:avLst/>
              <a:gdLst/>
              <a:ahLst/>
              <a:cxnLst/>
              <a:rect l="l" t="t" r="r" b="b"/>
              <a:pathLst>
                <a:path w="9525" h="3242945">
                  <a:moveTo>
                    <a:pt x="0" y="312705"/>
                  </a:moveTo>
                  <a:lnTo>
                    <a:pt x="0" y="312705"/>
                  </a:lnTo>
                  <a:lnTo>
                    <a:pt x="0" y="295618"/>
                  </a:lnTo>
                  <a:lnTo>
                    <a:pt x="0" y="394162"/>
                  </a:lnTo>
                  <a:lnTo>
                    <a:pt x="0" y="147151"/>
                  </a:lnTo>
                  <a:lnTo>
                    <a:pt x="0" y="2864237"/>
                  </a:lnTo>
                  <a:lnTo>
                    <a:pt x="0" y="98543"/>
                  </a:lnTo>
                  <a:lnTo>
                    <a:pt x="0" y="2914160"/>
                  </a:lnTo>
                  <a:lnTo>
                    <a:pt x="0" y="0"/>
                  </a:lnTo>
                  <a:lnTo>
                    <a:pt x="0" y="2947008"/>
                  </a:lnTo>
                  <a:lnTo>
                    <a:pt x="0" y="48608"/>
                  </a:lnTo>
                  <a:lnTo>
                    <a:pt x="0" y="3028464"/>
                  </a:lnTo>
                  <a:lnTo>
                    <a:pt x="0" y="147151"/>
                  </a:lnTo>
                  <a:lnTo>
                    <a:pt x="0" y="509780"/>
                  </a:lnTo>
                  <a:lnTo>
                    <a:pt x="1280" y="461172"/>
                  </a:lnTo>
                  <a:lnTo>
                    <a:pt x="1280" y="509780"/>
                  </a:lnTo>
                  <a:lnTo>
                    <a:pt x="2561" y="427010"/>
                  </a:lnTo>
                  <a:lnTo>
                    <a:pt x="2561" y="494020"/>
                  </a:lnTo>
                  <a:lnTo>
                    <a:pt x="2561" y="262770"/>
                  </a:lnTo>
                  <a:lnTo>
                    <a:pt x="2561" y="312705"/>
                  </a:lnTo>
                  <a:lnTo>
                    <a:pt x="2561" y="164239"/>
                  </a:lnTo>
                  <a:lnTo>
                    <a:pt x="2561" y="461172"/>
                  </a:lnTo>
                  <a:lnTo>
                    <a:pt x="3842" y="2864237"/>
                  </a:lnTo>
                  <a:lnTo>
                    <a:pt x="3842" y="394162"/>
                  </a:lnTo>
                  <a:lnTo>
                    <a:pt x="3842" y="2995629"/>
                  </a:lnTo>
                  <a:lnTo>
                    <a:pt x="5123" y="328466"/>
                  </a:lnTo>
                  <a:lnTo>
                    <a:pt x="5123" y="262770"/>
                  </a:lnTo>
                  <a:lnTo>
                    <a:pt x="5123" y="3127008"/>
                  </a:lnTo>
                  <a:lnTo>
                    <a:pt x="5123" y="247010"/>
                  </a:lnTo>
                  <a:lnTo>
                    <a:pt x="5123" y="3127008"/>
                  </a:lnTo>
                  <a:lnTo>
                    <a:pt x="5123" y="494020"/>
                  </a:lnTo>
                  <a:lnTo>
                    <a:pt x="5123" y="2929933"/>
                  </a:lnTo>
                  <a:lnTo>
                    <a:pt x="5123" y="262770"/>
                  </a:lnTo>
                  <a:lnTo>
                    <a:pt x="5123" y="2914160"/>
                  </a:lnTo>
                  <a:lnTo>
                    <a:pt x="5123" y="295618"/>
                  </a:lnTo>
                  <a:lnTo>
                    <a:pt x="5123" y="2831389"/>
                  </a:lnTo>
                  <a:lnTo>
                    <a:pt x="5123" y="394162"/>
                  </a:lnTo>
                  <a:lnTo>
                    <a:pt x="5123" y="494020"/>
                  </a:lnTo>
                  <a:lnTo>
                    <a:pt x="5123" y="279858"/>
                  </a:lnTo>
                  <a:lnTo>
                    <a:pt x="5123" y="427010"/>
                  </a:lnTo>
                  <a:lnTo>
                    <a:pt x="5123" y="411249"/>
                  </a:lnTo>
                  <a:lnTo>
                    <a:pt x="5123" y="509780"/>
                  </a:lnTo>
                  <a:lnTo>
                    <a:pt x="5123" y="328466"/>
                  </a:lnTo>
                  <a:lnTo>
                    <a:pt x="5123" y="494020"/>
                  </a:lnTo>
                  <a:lnTo>
                    <a:pt x="6403" y="509780"/>
                  </a:lnTo>
                  <a:lnTo>
                    <a:pt x="8952" y="3144095"/>
                  </a:lnTo>
                  <a:lnTo>
                    <a:pt x="8952" y="2864237"/>
                  </a:lnTo>
                  <a:lnTo>
                    <a:pt x="8952" y="3012704"/>
                  </a:lnTo>
                  <a:lnTo>
                    <a:pt x="8952" y="2897085"/>
                  </a:lnTo>
                  <a:lnTo>
                    <a:pt x="8952" y="3242626"/>
                  </a:lnTo>
                  <a:lnTo>
                    <a:pt x="8952" y="2995629"/>
                  </a:lnTo>
                  <a:lnTo>
                    <a:pt x="8952" y="3176943"/>
                  </a:lnTo>
                  <a:lnTo>
                    <a:pt x="8952" y="2929933"/>
                  </a:lnTo>
                  <a:lnTo>
                    <a:pt x="8952" y="3159856"/>
                  </a:lnTo>
                  <a:lnTo>
                    <a:pt x="8952" y="444084"/>
                  </a:lnTo>
                  <a:lnTo>
                    <a:pt x="8952" y="3159856"/>
                  </a:lnTo>
                  <a:lnTo>
                    <a:pt x="8952" y="2897085"/>
                  </a:lnTo>
                  <a:lnTo>
                    <a:pt x="8952" y="3012704"/>
                  </a:lnTo>
                  <a:lnTo>
                    <a:pt x="8952" y="247010"/>
                  </a:lnTo>
                  <a:lnTo>
                    <a:pt x="8952" y="2947008"/>
                  </a:lnTo>
                </a:path>
              </a:pathLst>
            </a:custGeom>
            <a:ln w="12802">
              <a:solidFill>
                <a:srgbClr val="7FCCFF"/>
              </a:solidFill>
            </a:ln>
          </p:spPr>
          <p:txBody>
            <a:bodyPr wrap="square" lIns="0" tIns="0" rIns="0" bIns="0" rtlCol="0"/>
            <a:lstStyle/>
            <a:p>
              <a:endParaRPr/>
            </a:p>
          </p:txBody>
        </p:sp>
        <p:sp>
          <p:nvSpPr>
            <p:cNvPr id="468" name="object 467"/>
            <p:cNvSpPr/>
            <p:nvPr/>
          </p:nvSpPr>
          <p:spPr>
            <a:xfrm>
              <a:off x="4919838" y="2065065"/>
              <a:ext cx="9814" cy="2891678"/>
            </a:xfrm>
            <a:custGeom>
              <a:avLst/>
              <a:gdLst/>
              <a:ahLst/>
              <a:cxnLst/>
              <a:rect l="l" t="t" r="r" b="b"/>
              <a:pathLst>
                <a:path w="10795" h="3277235">
                  <a:moveTo>
                    <a:pt x="0" y="3178245"/>
                  </a:moveTo>
                  <a:lnTo>
                    <a:pt x="0" y="3276788"/>
                  </a:lnTo>
                  <a:lnTo>
                    <a:pt x="0" y="412551"/>
                  </a:lnTo>
                  <a:lnTo>
                    <a:pt x="0" y="3178245"/>
                  </a:lnTo>
                  <a:lnTo>
                    <a:pt x="1293" y="642486"/>
                  </a:lnTo>
                  <a:lnTo>
                    <a:pt x="1293" y="526855"/>
                  </a:lnTo>
                  <a:lnTo>
                    <a:pt x="1293" y="3078399"/>
                  </a:lnTo>
                  <a:lnTo>
                    <a:pt x="1293" y="609638"/>
                  </a:lnTo>
                  <a:lnTo>
                    <a:pt x="1293" y="725257"/>
                  </a:lnTo>
                  <a:lnTo>
                    <a:pt x="2561" y="725257"/>
                  </a:lnTo>
                  <a:lnTo>
                    <a:pt x="2561" y="576790"/>
                  </a:lnTo>
                  <a:lnTo>
                    <a:pt x="2561" y="725257"/>
                  </a:lnTo>
                  <a:lnTo>
                    <a:pt x="2561" y="576790"/>
                  </a:lnTo>
                  <a:lnTo>
                    <a:pt x="2561" y="658246"/>
                  </a:lnTo>
                  <a:lnTo>
                    <a:pt x="2561" y="642486"/>
                  </a:lnTo>
                  <a:lnTo>
                    <a:pt x="2561" y="741017"/>
                  </a:lnTo>
                  <a:lnTo>
                    <a:pt x="3842" y="741017"/>
                  </a:lnTo>
                  <a:lnTo>
                    <a:pt x="3842" y="675321"/>
                  </a:lnTo>
                  <a:lnTo>
                    <a:pt x="3842" y="692409"/>
                  </a:lnTo>
                  <a:lnTo>
                    <a:pt x="3842" y="478247"/>
                  </a:lnTo>
                  <a:lnTo>
                    <a:pt x="3842" y="692409"/>
                  </a:lnTo>
                  <a:lnTo>
                    <a:pt x="5123" y="526855"/>
                  </a:lnTo>
                  <a:lnTo>
                    <a:pt x="5123" y="279845"/>
                  </a:lnTo>
                  <a:lnTo>
                    <a:pt x="5123" y="725257"/>
                  </a:lnTo>
                  <a:lnTo>
                    <a:pt x="5123" y="132693"/>
                  </a:lnTo>
                  <a:lnTo>
                    <a:pt x="5123" y="725257"/>
                  </a:lnTo>
                  <a:lnTo>
                    <a:pt x="5123" y="0"/>
                  </a:lnTo>
                  <a:lnTo>
                    <a:pt x="5123" y="708169"/>
                  </a:lnTo>
                  <a:lnTo>
                    <a:pt x="5123" y="115618"/>
                  </a:lnTo>
                  <a:lnTo>
                    <a:pt x="5123" y="642486"/>
                  </a:lnTo>
                  <a:lnTo>
                    <a:pt x="5123" y="312693"/>
                  </a:lnTo>
                  <a:lnTo>
                    <a:pt x="5123" y="625399"/>
                  </a:lnTo>
                  <a:lnTo>
                    <a:pt x="6403" y="708169"/>
                  </a:lnTo>
                  <a:lnTo>
                    <a:pt x="6403" y="692409"/>
                  </a:lnTo>
                  <a:lnTo>
                    <a:pt x="6403" y="741017"/>
                  </a:lnTo>
                  <a:lnTo>
                    <a:pt x="6403" y="592551"/>
                  </a:lnTo>
                  <a:lnTo>
                    <a:pt x="6403" y="692409"/>
                  </a:lnTo>
                  <a:lnTo>
                    <a:pt x="7684" y="494007"/>
                  </a:lnTo>
                  <a:lnTo>
                    <a:pt x="7684" y="461159"/>
                  </a:lnTo>
                  <a:lnTo>
                    <a:pt x="7684" y="675321"/>
                  </a:lnTo>
                  <a:lnTo>
                    <a:pt x="7684" y="428311"/>
                  </a:lnTo>
                  <a:lnTo>
                    <a:pt x="7684" y="526855"/>
                  </a:lnTo>
                  <a:lnTo>
                    <a:pt x="7684" y="428311"/>
                  </a:lnTo>
                  <a:lnTo>
                    <a:pt x="7684" y="642486"/>
                  </a:lnTo>
                  <a:lnTo>
                    <a:pt x="7684" y="345540"/>
                  </a:lnTo>
                  <a:lnTo>
                    <a:pt x="7684" y="725257"/>
                  </a:lnTo>
                  <a:lnTo>
                    <a:pt x="7684" y="526855"/>
                  </a:lnTo>
                  <a:lnTo>
                    <a:pt x="7684" y="741017"/>
                  </a:lnTo>
                  <a:lnTo>
                    <a:pt x="7684" y="494007"/>
                  </a:lnTo>
                  <a:lnTo>
                    <a:pt x="7684" y="725257"/>
                  </a:lnTo>
                  <a:lnTo>
                    <a:pt x="7684" y="692409"/>
                  </a:lnTo>
                  <a:lnTo>
                    <a:pt x="8965" y="543942"/>
                  </a:lnTo>
                  <a:lnTo>
                    <a:pt x="8965" y="725257"/>
                  </a:lnTo>
                  <a:lnTo>
                    <a:pt x="8965" y="181314"/>
                  </a:lnTo>
                  <a:lnTo>
                    <a:pt x="8965" y="708169"/>
                  </a:lnTo>
                  <a:lnTo>
                    <a:pt x="8965" y="198389"/>
                  </a:lnTo>
                  <a:lnTo>
                    <a:pt x="8965" y="592551"/>
                  </a:lnTo>
                  <a:lnTo>
                    <a:pt x="8965" y="115618"/>
                  </a:lnTo>
                  <a:lnTo>
                    <a:pt x="8965" y="642486"/>
                  </a:lnTo>
                  <a:lnTo>
                    <a:pt x="8965" y="312693"/>
                  </a:lnTo>
                  <a:lnTo>
                    <a:pt x="8965" y="3178245"/>
                  </a:lnTo>
                  <a:lnTo>
                    <a:pt x="8965" y="378388"/>
                  </a:lnTo>
                  <a:lnTo>
                    <a:pt x="8965" y="741017"/>
                  </a:lnTo>
                  <a:lnTo>
                    <a:pt x="8965" y="478247"/>
                  </a:lnTo>
                  <a:lnTo>
                    <a:pt x="8965" y="543942"/>
                  </a:lnTo>
                  <a:lnTo>
                    <a:pt x="10246" y="725257"/>
                  </a:lnTo>
                  <a:lnTo>
                    <a:pt x="10246" y="576790"/>
                  </a:lnTo>
                </a:path>
              </a:pathLst>
            </a:custGeom>
            <a:ln w="12802">
              <a:solidFill>
                <a:srgbClr val="7FCCFF"/>
              </a:solidFill>
            </a:ln>
          </p:spPr>
          <p:txBody>
            <a:bodyPr wrap="square" lIns="0" tIns="0" rIns="0" bIns="0" rtlCol="0"/>
            <a:lstStyle/>
            <a:p>
              <a:endParaRPr/>
            </a:p>
          </p:txBody>
        </p:sp>
        <p:sp>
          <p:nvSpPr>
            <p:cNvPr id="469" name="object 468"/>
            <p:cNvSpPr/>
            <p:nvPr/>
          </p:nvSpPr>
          <p:spPr>
            <a:xfrm>
              <a:off x="4929153" y="2225048"/>
              <a:ext cx="7505" cy="2556622"/>
            </a:xfrm>
            <a:custGeom>
              <a:avLst/>
              <a:gdLst/>
              <a:ahLst/>
              <a:cxnLst/>
              <a:rect l="l" t="t" r="r" b="b"/>
              <a:pathLst>
                <a:path w="8254" h="2897504">
                  <a:moveTo>
                    <a:pt x="0" y="395476"/>
                  </a:moveTo>
                  <a:lnTo>
                    <a:pt x="0" y="526855"/>
                  </a:lnTo>
                  <a:lnTo>
                    <a:pt x="0" y="461172"/>
                  </a:lnTo>
                  <a:lnTo>
                    <a:pt x="0" y="559703"/>
                  </a:lnTo>
                  <a:lnTo>
                    <a:pt x="1280" y="476932"/>
                  </a:lnTo>
                  <a:lnTo>
                    <a:pt x="1280" y="395476"/>
                  </a:lnTo>
                  <a:lnTo>
                    <a:pt x="1280" y="526855"/>
                  </a:lnTo>
                  <a:lnTo>
                    <a:pt x="1280" y="197074"/>
                  </a:lnTo>
                  <a:lnTo>
                    <a:pt x="1280" y="428324"/>
                  </a:lnTo>
                  <a:lnTo>
                    <a:pt x="1280" y="181314"/>
                  </a:lnTo>
                  <a:lnTo>
                    <a:pt x="1280" y="461172"/>
                  </a:lnTo>
                  <a:lnTo>
                    <a:pt x="1280" y="181314"/>
                  </a:lnTo>
                  <a:lnTo>
                    <a:pt x="1280" y="461172"/>
                  </a:lnTo>
                  <a:lnTo>
                    <a:pt x="1280" y="115618"/>
                  </a:lnTo>
                  <a:lnTo>
                    <a:pt x="1280" y="461172"/>
                  </a:lnTo>
                  <a:lnTo>
                    <a:pt x="1280" y="197074"/>
                  </a:lnTo>
                  <a:lnTo>
                    <a:pt x="1280" y="511095"/>
                  </a:lnTo>
                  <a:lnTo>
                    <a:pt x="1280" y="444084"/>
                  </a:lnTo>
                  <a:lnTo>
                    <a:pt x="2561" y="231236"/>
                  </a:lnTo>
                  <a:lnTo>
                    <a:pt x="2561" y="511095"/>
                  </a:lnTo>
                  <a:lnTo>
                    <a:pt x="2561" y="345540"/>
                  </a:lnTo>
                  <a:lnTo>
                    <a:pt x="2561" y="559703"/>
                  </a:lnTo>
                  <a:lnTo>
                    <a:pt x="2561" y="312693"/>
                  </a:lnTo>
                  <a:lnTo>
                    <a:pt x="2561" y="444084"/>
                  </a:lnTo>
                  <a:lnTo>
                    <a:pt x="2561" y="148466"/>
                  </a:lnTo>
                  <a:lnTo>
                    <a:pt x="2561" y="345540"/>
                  </a:lnTo>
                  <a:lnTo>
                    <a:pt x="3842" y="411236"/>
                  </a:lnTo>
                  <a:lnTo>
                    <a:pt x="3842" y="49922"/>
                  </a:lnTo>
                  <a:lnTo>
                    <a:pt x="3842" y="296932"/>
                  </a:lnTo>
                  <a:lnTo>
                    <a:pt x="3842" y="0"/>
                  </a:lnTo>
                  <a:lnTo>
                    <a:pt x="3842" y="543942"/>
                  </a:lnTo>
                  <a:lnTo>
                    <a:pt x="3842" y="0"/>
                  </a:lnTo>
                  <a:lnTo>
                    <a:pt x="3842" y="511095"/>
                  </a:lnTo>
                  <a:lnTo>
                    <a:pt x="3842" y="82770"/>
                  </a:lnTo>
                  <a:lnTo>
                    <a:pt x="3842" y="395476"/>
                  </a:lnTo>
                  <a:lnTo>
                    <a:pt x="3842" y="115618"/>
                  </a:lnTo>
                  <a:lnTo>
                    <a:pt x="3842" y="461172"/>
                  </a:lnTo>
                  <a:lnTo>
                    <a:pt x="3842" y="345540"/>
                  </a:lnTo>
                  <a:lnTo>
                    <a:pt x="3842" y="476932"/>
                  </a:lnTo>
                  <a:lnTo>
                    <a:pt x="5123" y="543942"/>
                  </a:lnTo>
                  <a:lnTo>
                    <a:pt x="5123" y="559703"/>
                  </a:lnTo>
                  <a:lnTo>
                    <a:pt x="5123" y="312693"/>
                  </a:lnTo>
                  <a:lnTo>
                    <a:pt x="5123" y="511095"/>
                  </a:lnTo>
                  <a:lnTo>
                    <a:pt x="5123" y="98530"/>
                  </a:lnTo>
                  <a:lnTo>
                    <a:pt x="5123" y="511095"/>
                  </a:lnTo>
                  <a:lnTo>
                    <a:pt x="5123" y="115618"/>
                  </a:lnTo>
                  <a:lnTo>
                    <a:pt x="5123" y="264084"/>
                  </a:lnTo>
                  <a:lnTo>
                    <a:pt x="6403" y="444084"/>
                  </a:lnTo>
                  <a:lnTo>
                    <a:pt x="6403" y="32847"/>
                  </a:lnTo>
                  <a:lnTo>
                    <a:pt x="6403" y="461172"/>
                  </a:lnTo>
                  <a:lnTo>
                    <a:pt x="6403" y="148466"/>
                  </a:lnTo>
                  <a:lnTo>
                    <a:pt x="6403" y="461172"/>
                  </a:lnTo>
                  <a:lnTo>
                    <a:pt x="6403" y="246997"/>
                  </a:lnTo>
                  <a:lnTo>
                    <a:pt x="6403" y="2897085"/>
                  </a:lnTo>
                  <a:lnTo>
                    <a:pt x="6403" y="378388"/>
                  </a:lnTo>
                  <a:lnTo>
                    <a:pt x="6403" y="559703"/>
                  </a:lnTo>
                  <a:lnTo>
                    <a:pt x="7684" y="511095"/>
                  </a:lnTo>
                  <a:lnTo>
                    <a:pt x="7684" y="395476"/>
                  </a:lnTo>
                  <a:lnTo>
                    <a:pt x="7684" y="411236"/>
                  </a:lnTo>
                  <a:lnTo>
                    <a:pt x="7684" y="98530"/>
                  </a:lnTo>
                  <a:lnTo>
                    <a:pt x="7684" y="444084"/>
                  </a:lnTo>
                  <a:lnTo>
                    <a:pt x="7684" y="181314"/>
                  </a:lnTo>
                  <a:lnTo>
                    <a:pt x="7684" y="279845"/>
                  </a:lnTo>
                  <a:lnTo>
                    <a:pt x="7684" y="148466"/>
                  </a:lnTo>
                </a:path>
              </a:pathLst>
            </a:custGeom>
            <a:ln w="12802">
              <a:solidFill>
                <a:srgbClr val="7FCCFF"/>
              </a:solidFill>
            </a:ln>
          </p:spPr>
          <p:txBody>
            <a:bodyPr wrap="square" lIns="0" tIns="0" rIns="0" bIns="0" rtlCol="0"/>
            <a:lstStyle/>
            <a:p>
              <a:endParaRPr/>
            </a:p>
          </p:txBody>
        </p:sp>
        <p:sp>
          <p:nvSpPr>
            <p:cNvPr id="470" name="object 469"/>
            <p:cNvSpPr/>
            <p:nvPr/>
          </p:nvSpPr>
          <p:spPr>
            <a:xfrm>
              <a:off x="4936139" y="2269098"/>
              <a:ext cx="10968" cy="2759449"/>
            </a:xfrm>
            <a:custGeom>
              <a:avLst/>
              <a:gdLst/>
              <a:ahLst/>
              <a:cxnLst/>
              <a:rect l="l" t="t" r="r" b="b"/>
              <a:pathLst>
                <a:path w="12064" h="3127375">
                  <a:moveTo>
                    <a:pt x="0" y="98543"/>
                  </a:moveTo>
                  <a:lnTo>
                    <a:pt x="0" y="476932"/>
                  </a:lnTo>
                  <a:lnTo>
                    <a:pt x="0" y="197087"/>
                  </a:lnTo>
                  <a:lnTo>
                    <a:pt x="0" y="476932"/>
                  </a:lnTo>
                  <a:lnTo>
                    <a:pt x="0" y="394162"/>
                  </a:lnTo>
                  <a:lnTo>
                    <a:pt x="1280" y="262770"/>
                  </a:lnTo>
                  <a:lnTo>
                    <a:pt x="1280" y="494020"/>
                  </a:lnTo>
                  <a:lnTo>
                    <a:pt x="2561" y="509780"/>
                  </a:lnTo>
                  <a:lnTo>
                    <a:pt x="2561" y="411249"/>
                  </a:lnTo>
                  <a:lnTo>
                    <a:pt x="2561" y="509780"/>
                  </a:lnTo>
                  <a:lnTo>
                    <a:pt x="2561" y="345553"/>
                  </a:lnTo>
                  <a:lnTo>
                    <a:pt x="2561" y="2847162"/>
                  </a:lnTo>
                  <a:lnTo>
                    <a:pt x="2561" y="345553"/>
                  </a:lnTo>
                  <a:lnTo>
                    <a:pt x="2561" y="3045551"/>
                  </a:lnTo>
                  <a:lnTo>
                    <a:pt x="2561" y="295618"/>
                  </a:lnTo>
                  <a:lnTo>
                    <a:pt x="2561" y="3127008"/>
                  </a:lnTo>
                  <a:lnTo>
                    <a:pt x="2561" y="2897085"/>
                  </a:lnTo>
                  <a:lnTo>
                    <a:pt x="2561" y="2947008"/>
                  </a:lnTo>
                  <a:lnTo>
                    <a:pt x="2561" y="312705"/>
                  </a:lnTo>
                  <a:lnTo>
                    <a:pt x="2561" y="3094160"/>
                  </a:lnTo>
                  <a:lnTo>
                    <a:pt x="2561" y="2847162"/>
                  </a:lnTo>
                  <a:lnTo>
                    <a:pt x="2561" y="2864237"/>
                  </a:lnTo>
                  <a:lnTo>
                    <a:pt x="2561" y="361314"/>
                  </a:lnTo>
                  <a:lnTo>
                    <a:pt x="2561" y="2979856"/>
                  </a:lnTo>
                  <a:lnTo>
                    <a:pt x="2561" y="2947008"/>
                  </a:lnTo>
                  <a:lnTo>
                    <a:pt x="2561" y="3045551"/>
                  </a:lnTo>
                  <a:lnTo>
                    <a:pt x="3842" y="509780"/>
                  </a:lnTo>
                  <a:lnTo>
                    <a:pt x="3842" y="427010"/>
                  </a:lnTo>
                  <a:lnTo>
                    <a:pt x="3842" y="461172"/>
                  </a:lnTo>
                  <a:lnTo>
                    <a:pt x="3842" y="427010"/>
                  </a:lnTo>
                  <a:lnTo>
                    <a:pt x="3842" y="494020"/>
                  </a:lnTo>
                  <a:lnTo>
                    <a:pt x="3842" y="345553"/>
                  </a:lnTo>
                  <a:lnTo>
                    <a:pt x="3842" y="444084"/>
                  </a:lnTo>
                  <a:lnTo>
                    <a:pt x="3842" y="345553"/>
                  </a:lnTo>
                  <a:lnTo>
                    <a:pt x="3842" y="394162"/>
                  </a:lnTo>
                  <a:lnTo>
                    <a:pt x="5123" y="411249"/>
                  </a:lnTo>
                  <a:lnTo>
                    <a:pt x="5123" y="295618"/>
                  </a:lnTo>
                  <a:lnTo>
                    <a:pt x="5123" y="461172"/>
                  </a:lnTo>
                  <a:lnTo>
                    <a:pt x="5123" y="197087"/>
                  </a:lnTo>
                  <a:lnTo>
                    <a:pt x="5123" y="494020"/>
                  </a:lnTo>
                  <a:lnTo>
                    <a:pt x="6403" y="494020"/>
                  </a:lnTo>
                  <a:lnTo>
                    <a:pt x="6403" y="444084"/>
                  </a:lnTo>
                  <a:lnTo>
                    <a:pt x="6403" y="509780"/>
                  </a:lnTo>
                  <a:lnTo>
                    <a:pt x="6403" y="444084"/>
                  </a:lnTo>
                  <a:lnTo>
                    <a:pt x="6403" y="461172"/>
                  </a:lnTo>
                  <a:lnTo>
                    <a:pt x="6403" y="214162"/>
                  </a:lnTo>
                  <a:lnTo>
                    <a:pt x="6403" y="262770"/>
                  </a:lnTo>
                  <a:lnTo>
                    <a:pt x="6403" y="81456"/>
                  </a:lnTo>
                  <a:lnTo>
                    <a:pt x="6403" y="164239"/>
                  </a:lnTo>
                  <a:lnTo>
                    <a:pt x="6403" y="15773"/>
                  </a:lnTo>
                  <a:lnTo>
                    <a:pt x="6403" y="164239"/>
                  </a:lnTo>
                  <a:lnTo>
                    <a:pt x="7684" y="394162"/>
                  </a:lnTo>
                  <a:lnTo>
                    <a:pt x="7684" y="65695"/>
                  </a:lnTo>
                  <a:lnTo>
                    <a:pt x="7684" y="444084"/>
                  </a:lnTo>
                  <a:lnTo>
                    <a:pt x="7684" y="164239"/>
                  </a:lnTo>
                  <a:lnTo>
                    <a:pt x="7684" y="229922"/>
                  </a:lnTo>
                  <a:lnTo>
                    <a:pt x="7684" y="181314"/>
                  </a:lnTo>
                  <a:lnTo>
                    <a:pt x="7684" y="461172"/>
                  </a:lnTo>
                  <a:lnTo>
                    <a:pt x="7684" y="81456"/>
                  </a:lnTo>
                  <a:lnTo>
                    <a:pt x="7684" y="262770"/>
                  </a:lnTo>
                  <a:lnTo>
                    <a:pt x="7684" y="98543"/>
                  </a:lnTo>
                  <a:lnTo>
                    <a:pt x="7684" y="394162"/>
                  </a:lnTo>
                  <a:lnTo>
                    <a:pt x="7684" y="328466"/>
                  </a:lnTo>
                  <a:lnTo>
                    <a:pt x="7684" y="509780"/>
                  </a:lnTo>
                  <a:lnTo>
                    <a:pt x="8965" y="461172"/>
                  </a:lnTo>
                  <a:lnTo>
                    <a:pt x="8965" y="509780"/>
                  </a:lnTo>
                  <a:lnTo>
                    <a:pt x="8965" y="411249"/>
                  </a:lnTo>
                  <a:lnTo>
                    <a:pt x="10246" y="411249"/>
                  </a:lnTo>
                  <a:lnTo>
                    <a:pt x="10246" y="444084"/>
                  </a:lnTo>
                  <a:lnTo>
                    <a:pt x="11526" y="461172"/>
                  </a:lnTo>
                  <a:lnTo>
                    <a:pt x="11526" y="312705"/>
                  </a:lnTo>
                  <a:lnTo>
                    <a:pt x="11526" y="476932"/>
                  </a:lnTo>
                  <a:lnTo>
                    <a:pt x="11526" y="0"/>
                  </a:lnTo>
                  <a:lnTo>
                    <a:pt x="11526" y="361314"/>
                  </a:lnTo>
                  <a:lnTo>
                    <a:pt x="11526" y="312705"/>
                  </a:lnTo>
                </a:path>
              </a:pathLst>
            </a:custGeom>
            <a:ln w="12802">
              <a:solidFill>
                <a:srgbClr val="7FCCFF"/>
              </a:solidFill>
            </a:ln>
          </p:spPr>
          <p:txBody>
            <a:bodyPr wrap="square" lIns="0" tIns="0" rIns="0" bIns="0" rtlCol="0"/>
            <a:lstStyle/>
            <a:p>
              <a:endParaRPr/>
            </a:p>
          </p:txBody>
        </p:sp>
        <p:sp>
          <p:nvSpPr>
            <p:cNvPr id="471" name="object 470"/>
            <p:cNvSpPr/>
            <p:nvPr/>
          </p:nvSpPr>
          <p:spPr>
            <a:xfrm>
              <a:off x="4946618" y="2109114"/>
              <a:ext cx="8659" cy="2919132"/>
            </a:xfrm>
            <a:custGeom>
              <a:avLst/>
              <a:gdLst/>
              <a:ahLst/>
              <a:cxnLst/>
              <a:rect l="l" t="t" r="r" b="b"/>
              <a:pathLst>
                <a:path w="9525" h="3308350">
                  <a:moveTo>
                    <a:pt x="0" y="494020"/>
                  </a:moveTo>
                  <a:lnTo>
                    <a:pt x="0" y="494020"/>
                  </a:lnTo>
                  <a:lnTo>
                    <a:pt x="0" y="675334"/>
                  </a:lnTo>
                  <a:lnTo>
                    <a:pt x="0" y="247010"/>
                  </a:lnTo>
                  <a:lnTo>
                    <a:pt x="0" y="575476"/>
                  </a:lnTo>
                  <a:lnTo>
                    <a:pt x="0" y="262770"/>
                  </a:lnTo>
                  <a:lnTo>
                    <a:pt x="0" y="476932"/>
                  </a:lnTo>
                  <a:lnTo>
                    <a:pt x="0" y="345553"/>
                  </a:lnTo>
                  <a:lnTo>
                    <a:pt x="0" y="642486"/>
                  </a:lnTo>
                  <a:lnTo>
                    <a:pt x="0" y="148466"/>
                  </a:lnTo>
                  <a:lnTo>
                    <a:pt x="0" y="592564"/>
                  </a:lnTo>
                  <a:lnTo>
                    <a:pt x="0" y="98543"/>
                  </a:lnTo>
                  <a:lnTo>
                    <a:pt x="0" y="3045551"/>
                  </a:lnTo>
                  <a:lnTo>
                    <a:pt x="0" y="262770"/>
                  </a:lnTo>
                  <a:lnTo>
                    <a:pt x="0" y="3128322"/>
                  </a:lnTo>
                  <a:lnTo>
                    <a:pt x="0" y="181314"/>
                  </a:lnTo>
                  <a:lnTo>
                    <a:pt x="0" y="444084"/>
                  </a:lnTo>
                  <a:lnTo>
                    <a:pt x="0" y="247010"/>
                  </a:lnTo>
                  <a:lnTo>
                    <a:pt x="1268" y="229922"/>
                  </a:lnTo>
                  <a:lnTo>
                    <a:pt x="1268" y="526868"/>
                  </a:lnTo>
                  <a:lnTo>
                    <a:pt x="1268" y="411236"/>
                  </a:lnTo>
                  <a:lnTo>
                    <a:pt x="1268" y="658246"/>
                  </a:lnTo>
                  <a:lnTo>
                    <a:pt x="1268" y="642486"/>
                  </a:lnTo>
                  <a:lnTo>
                    <a:pt x="1268" y="658246"/>
                  </a:lnTo>
                  <a:lnTo>
                    <a:pt x="2561" y="691094"/>
                  </a:lnTo>
                  <a:lnTo>
                    <a:pt x="2561" y="428324"/>
                  </a:lnTo>
                  <a:lnTo>
                    <a:pt x="2561" y="675334"/>
                  </a:lnTo>
                  <a:lnTo>
                    <a:pt x="2561" y="575476"/>
                  </a:lnTo>
                  <a:lnTo>
                    <a:pt x="2561" y="675334"/>
                  </a:lnTo>
                  <a:lnTo>
                    <a:pt x="3829" y="608324"/>
                  </a:lnTo>
                  <a:lnTo>
                    <a:pt x="3829" y="3078399"/>
                  </a:lnTo>
                  <a:lnTo>
                    <a:pt x="3829" y="444084"/>
                  </a:lnTo>
                  <a:lnTo>
                    <a:pt x="3829" y="3111247"/>
                  </a:lnTo>
                  <a:lnTo>
                    <a:pt x="3829" y="279858"/>
                  </a:lnTo>
                  <a:lnTo>
                    <a:pt x="3829" y="3209778"/>
                  </a:lnTo>
                  <a:lnTo>
                    <a:pt x="3829" y="3128322"/>
                  </a:lnTo>
                  <a:lnTo>
                    <a:pt x="5110" y="476932"/>
                  </a:lnTo>
                  <a:lnTo>
                    <a:pt x="5110" y="181314"/>
                  </a:lnTo>
                  <a:lnTo>
                    <a:pt x="5110" y="3259714"/>
                  </a:lnTo>
                  <a:lnTo>
                    <a:pt x="5110" y="247010"/>
                  </a:lnTo>
                  <a:lnTo>
                    <a:pt x="5110" y="3308322"/>
                  </a:lnTo>
                  <a:lnTo>
                    <a:pt x="5110" y="328466"/>
                  </a:lnTo>
                  <a:lnTo>
                    <a:pt x="5110" y="3111247"/>
                  </a:lnTo>
                  <a:lnTo>
                    <a:pt x="5110" y="411236"/>
                  </a:lnTo>
                  <a:lnTo>
                    <a:pt x="5110" y="675334"/>
                  </a:lnTo>
                  <a:lnTo>
                    <a:pt x="5110" y="559716"/>
                  </a:lnTo>
                  <a:lnTo>
                    <a:pt x="5110" y="691094"/>
                  </a:lnTo>
                  <a:lnTo>
                    <a:pt x="6391" y="3028477"/>
                  </a:lnTo>
                  <a:lnTo>
                    <a:pt x="7672" y="608324"/>
                  </a:lnTo>
                  <a:lnTo>
                    <a:pt x="7672" y="542628"/>
                  </a:lnTo>
                  <a:lnTo>
                    <a:pt x="7672" y="592564"/>
                  </a:lnTo>
                  <a:lnTo>
                    <a:pt x="8952" y="592564"/>
                  </a:lnTo>
                  <a:lnTo>
                    <a:pt x="8952" y="559716"/>
                  </a:lnTo>
                  <a:lnTo>
                    <a:pt x="8952" y="691094"/>
                  </a:lnTo>
                  <a:lnTo>
                    <a:pt x="8952" y="345553"/>
                  </a:lnTo>
                  <a:lnTo>
                    <a:pt x="8952" y="3012704"/>
                  </a:lnTo>
                  <a:lnTo>
                    <a:pt x="8952" y="148466"/>
                  </a:lnTo>
                  <a:lnTo>
                    <a:pt x="8952" y="3061325"/>
                  </a:lnTo>
                  <a:lnTo>
                    <a:pt x="8952" y="0"/>
                  </a:lnTo>
                </a:path>
              </a:pathLst>
            </a:custGeom>
            <a:ln w="12802">
              <a:solidFill>
                <a:srgbClr val="7FCCFF"/>
              </a:solidFill>
            </a:ln>
          </p:spPr>
          <p:txBody>
            <a:bodyPr wrap="square" lIns="0" tIns="0" rIns="0" bIns="0" rtlCol="0"/>
            <a:lstStyle/>
            <a:p>
              <a:endParaRPr/>
            </a:p>
          </p:txBody>
        </p:sp>
        <p:sp>
          <p:nvSpPr>
            <p:cNvPr id="472" name="object 471"/>
            <p:cNvSpPr/>
            <p:nvPr/>
          </p:nvSpPr>
          <p:spPr>
            <a:xfrm>
              <a:off x="4954757" y="2007099"/>
              <a:ext cx="8659" cy="3065369"/>
            </a:xfrm>
            <a:custGeom>
              <a:avLst/>
              <a:gdLst/>
              <a:ahLst/>
              <a:cxnLst/>
              <a:rect l="l" t="t" r="r" b="b"/>
              <a:pathLst>
                <a:path w="9525" h="3474085">
                  <a:moveTo>
                    <a:pt x="0" y="115618"/>
                  </a:moveTo>
                  <a:lnTo>
                    <a:pt x="0" y="3144095"/>
                  </a:lnTo>
                  <a:lnTo>
                    <a:pt x="0" y="0"/>
                  </a:lnTo>
                  <a:lnTo>
                    <a:pt x="0" y="625399"/>
                  </a:lnTo>
                  <a:lnTo>
                    <a:pt x="0" y="148466"/>
                  </a:lnTo>
                  <a:lnTo>
                    <a:pt x="0" y="723942"/>
                  </a:lnTo>
                  <a:lnTo>
                    <a:pt x="0" y="395476"/>
                  </a:lnTo>
                  <a:lnTo>
                    <a:pt x="0" y="658246"/>
                  </a:lnTo>
                  <a:lnTo>
                    <a:pt x="1280" y="642486"/>
                  </a:lnTo>
                  <a:lnTo>
                    <a:pt x="1280" y="658246"/>
                  </a:lnTo>
                  <a:lnTo>
                    <a:pt x="2561" y="691094"/>
                  </a:lnTo>
                  <a:lnTo>
                    <a:pt x="2561" y="790953"/>
                  </a:lnTo>
                  <a:lnTo>
                    <a:pt x="2561" y="494007"/>
                  </a:lnTo>
                  <a:lnTo>
                    <a:pt x="2561" y="790953"/>
                  </a:lnTo>
                  <a:lnTo>
                    <a:pt x="2561" y="444084"/>
                  </a:lnTo>
                  <a:lnTo>
                    <a:pt x="2561" y="691094"/>
                  </a:lnTo>
                  <a:lnTo>
                    <a:pt x="2561" y="625399"/>
                  </a:lnTo>
                  <a:lnTo>
                    <a:pt x="2561" y="806713"/>
                  </a:lnTo>
                  <a:lnTo>
                    <a:pt x="2561" y="625399"/>
                  </a:lnTo>
                  <a:lnTo>
                    <a:pt x="2561" y="758105"/>
                  </a:lnTo>
                  <a:lnTo>
                    <a:pt x="2561" y="691094"/>
                  </a:lnTo>
                  <a:lnTo>
                    <a:pt x="3842" y="806713"/>
                  </a:lnTo>
                  <a:lnTo>
                    <a:pt x="3842" y="723942"/>
                  </a:lnTo>
                  <a:lnTo>
                    <a:pt x="3842" y="806713"/>
                  </a:lnTo>
                  <a:lnTo>
                    <a:pt x="3842" y="494007"/>
                  </a:lnTo>
                  <a:lnTo>
                    <a:pt x="3842" y="3161170"/>
                  </a:lnTo>
                  <a:lnTo>
                    <a:pt x="3842" y="592551"/>
                  </a:lnTo>
                  <a:lnTo>
                    <a:pt x="3842" y="3441028"/>
                  </a:lnTo>
                  <a:lnTo>
                    <a:pt x="3842" y="559703"/>
                  </a:lnTo>
                  <a:lnTo>
                    <a:pt x="3842" y="675334"/>
                  </a:lnTo>
                  <a:lnTo>
                    <a:pt x="5123" y="3408180"/>
                  </a:lnTo>
                  <a:lnTo>
                    <a:pt x="5123" y="3473876"/>
                  </a:lnTo>
                  <a:lnTo>
                    <a:pt x="5123" y="511095"/>
                  </a:lnTo>
                  <a:lnTo>
                    <a:pt x="5123" y="3358245"/>
                  </a:lnTo>
                  <a:lnTo>
                    <a:pt x="5123" y="511095"/>
                  </a:lnTo>
                  <a:lnTo>
                    <a:pt x="5123" y="3243941"/>
                  </a:lnTo>
                  <a:lnTo>
                    <a:pt x="5123" y="642486"/>
                  </a:lnTo>
                  <a:lnTo>
                    <a:pt x="5123" y="3161170"/>
                  </a:lnTo>
                  <a:lnTo>
                    <a:pt x="5123" y="691094"/>
                  </a:lnTo>
                  <a:lnTo>
                    <a:pt x="5123" y="773865"/>
                  </a:lnTo>
                  <a:lnTo>
                    <a:pt x="6403" y="790953"/>
                  </a:lnTo>
                  <a:lnTo>
                    <a:pt x="6403" y="675334"/>
                  </a:lnTo>
                  <a:lnTo>
                    <a:pt x="6403" y="723942"/>
                  </a:lnTo>
                  <a:lnTo>
                    <a:pt x="6403" y="511095"/>
                  </a:lnTo>
                  <a:lnTo>
                    <a:pt x="7684" y="708182"/>
                  </a:lnTo>
                  <a:lnTo>
                    <a:pt x="7684" y="526855"/>
                  </a:lnTo>
                  <a:lnTo>
                    <a:pt x="7684" y="3194018"/>
                  </a:lnTo>
                  <a:lnTo>
                    <a:pt x="7684" y="658246"/>
                  </a:lnTo>
                  <a:lnTo>
                    <a:pt x="7684" y="3161170"/>
                  </a:lnTo>
                  <a:lnTo>
                    <a:pt x="7684" y="658246"/>
                  </a:lnTo>
                  <a:lnTo>
                    <a:pt x="7684" y="773865"/>
                  </a:lnTo>
                  <a:lnTo>
                    <a:pt x="7684" y="428324"/>
                  </a:lnTo>
                  <a:lnTo>
                    <a:pt x="7684" y="773865"/>
                  </a:lnTo>
                  <a:lnTo>
                    <a:pt x="7684" y="329780"/>
                  </a:lnTo>
                  <a:lnTo>
                    <a:pt x="7684" y="708182"/>
                  </a:lnTo>
                  <a:lnTo>
                    <a:pt x="8965" y="444084"/>
                  </a:lnTo>
                  <a:lnTo>
                    <a:pt x="8965" y="329780"/>
                  </a:lnTo>
                  <a:lnTo>
                    <a:pt x="8965" y="658246"/>
                  </a:lnTo>
                  <a:lnTo>
                    <a:pt x="8965" y="345540"/>
                  </a:lnTo>
                  <a:lnTo>
                    <a:pt x="8965" y="758105"/>
                  </a:lnTo>
                  <a:lnTo>
                    <a:pt x="8965" y="362628"/>
                  </a:lnTo>
                </a:path>
              </a:pathLst>
            </a:custGeom>
            <a:ln w="12802">
              <a:solidFill>
                <a:srgbClr val="7FCCFF"/>
              </a:solidFill>
            </a:ln>
          </p:spPr>
          <p:txBody>
            <a:bodyPr wrap="square" lIns="0" tIns="0" rIns="0" bIns="0" rtlCol="0"/>
            <a:lstStyle/>
            <a:p>
              <a:endParaRPr/>
            </a:p>
          </p:txBody>
        </p:sp>
        <p:sp>
          <p:nvSpPr>
            <p:cNvPr id="473" name="object 472"/>
            <p:cNvSpPr/>
            <p:nvPr/>
          </p:nvSpPr>
          <p:spPr>
            <a:xfrm>
              <a:off x="4962908" y="2211130"/>
              <a:ext cx="10968" cy="2846294"/>
            </a:xfrm>
            <a:custGeom>
              <a:avLst/>
              <a:gdLst/>
              <a:ahLst/>
              <a:cxnLst/>
              <a:rect l="l" t="t" r="r" b="b"/>
              <a:pathLst>
                <a:path w="12064" h="3225800">
                  <a:moveTo>
                    <a:pt x="0" y="131391"/>
                  </a:moveTo>
                  <a:lnTo>
                    <a:pt x="0" y="295618"/>
                  </a:lnTo>
                  <a:lnTo>
                    <a:pt x="0" y="131391"/>
                  </a:lnTo>
                  <a:lnTo>
                    <a:pt x="0" y="542628"/>
                  </a:lnTo>
                  <a:lnTo>
                    <a:pt x="0" y="147151"/>
                  </a:lnTo>
                  <a:lnTo>
                    <a:pt x="0" y="459857"/>
                  </a:lnTo>
                  <a:lnTo>
                    <a:pt x="0" y="0"/>
                  </a:lnTo>
                  <a:lnTo>
                    <a:pt x="0" y="459857"/>
                  </a:lnTo>
                  <a:lnTo>
                    <a:pt x="0" y="345553"/>
                  </a:lnTo>
                  <a:lnTo>
                    <a:pt x="0" y="526868"/>
                  </a:lnTo>
                  <a:lnTo>
                    <a:pt x="2561" y="476945"/>
                  </a:lnTo>
                  <a:lnTo>
                    <a:pt x="2561" y="427010"/>
                  </a:lnTo>
                  <a:lnTo>
                    <a:pt x="2561" y="526868"/>
                  </a:lnTo>
                  <a:lnTo>
                    <a:pt x="2561" y="312705"/>
                  </a:lnTo>
                  <a:lnTo>
                    <a:pt x="2561" y="2962781"/>
                  </a:lnTo>
                  <a:lnTo>
                    <a:pt x="2561" y="312705"/>
                  </a:lnTo>
                  <a:lnTo>
                    <a:pt x="2561" y="2995629"/>
                  </a:lnTo>
                  <a:lnTo>
                    <a:pt x="2561" y="459857"/>
                  </a:lnTo>
                  <a:lnTo>
                    <a:pt x="2561" y="2945706"/>
                  </a:lnTo>
                  <a:lnTo>
                    <a:pt x="2561" y="411249"/>
                  </a:lnTo>
                  <a:lnTo>
                    <a:pt x="2561" y="542628"/>
                  </a:lnTo>
                  <a:lnTo>
                    <a:pt x="2561" y="427010"/>
                  </a:lnTo>
                  <a:lnTo>
                    <a:pt x="2561" y="526868"/>
                  </a:lnTo>
                  <a:lnTo>
                    <a:pt x="2561" y="509780"/>
                  </a:lnTo>
                  <a:lnTo>
                    <a:pt x="3842" y="575476"/>
                  </a:lnTo>
                  <a:lnTo>
                    <a:pt x="3842" y="345553"/>
                  </a:lnTo>
                  <a:lnTo>
                    <a:pt x="3842" y="378401"/>
                  </a:lnTo>
                  <a:lnTo>
                    <a:pt x="3842" y="98543"/>
                  </a:lnTo>
                  <a:lnTo>
                    <a:pt x="3842" y="328466"/>
                  </a:lnTo>
                  <a:lnTo>
                    <a:pt x="3842" y="262770"/>
                  </a:lnTo>
                  <a:lnTo>
                    <a:pt x="3842" y="459857"/>
                  </a:lnTo>
                  <a:lnTo>
                    <a:pt x="3842" y="427010"/>
                  </a:lnTo>
                  <a:lnTo>
                    <a:pt x="5123" y="575476"/>
                  </a:lnTo>
                  <a:lnTo>
                    <a:pt x="5123" y="394162"/>
                  </a:lnTo>
                  <a:lnTo>
                    <a:pt x="5123" y="575476"/>
                  </a:lnTo>
                  <a:lnTo>
                    <a:pt x="5123" y="526868"/>
                  </a:lnTo>
                  <a:lnTo>
                    <a:pt x="5123" y="542628"/>
                  </a:lnTo>
                  <a:lnTo>
                    <a:pt x="6403" y="2897085"/>
                  </a:lnTo>
                  <a:lnTo>
                    <a:pt x="6403" y="3192703"/>
                  </a:lnTo>
                  <a:lnTo>
                    <a:pt x="6403" y="2929933"/>
                  </a:lnTo>
                  <a:lnTo>
                    <a:pt x="6403" y="3111247"/>
                  </a:lnTo>
                  <a:lnTo>
                    <a:pt x="6403" y="3078399"/>
                  </a:lnTo>
                  <a:lnTo>
                    <a:pt x="6403" y="3192703"/>
                  </a:lnTo>
                  <a:lnTo>
                    <a:pt x="6403" y="2929933"/>
                  </a:lnTo>
                  <a:lnTo>
                    <a:pt x="7684" y="3028477"/>
                  </a:lnTo>
                  <a:lnTo>
                    <a:pt x="7684" y="3192703"/>
                  </a:lnTo>
                  <a:lnTo>
                    <a:pt x="7684" y="3094160"/>
                  </a:lnTo>
                  <a:lnTo>
                    <a:pt x="7684" y="3225551"/>
                  </a:lnTo>
                  <a:lnTo>
                    <a:pt x="7684" y="2912858"/>
                  </a:lnTo>
                  <a:lnTo>
                    <a:pt x="7684" y="3012704"/>
                  </a:lnTo>
                  <a:lnTo>
                    <a:pt x="7684" y="476945"/>
                  </a:lnTo>
                  <a:lnTo>
                    <a:pt x="7684" y="3094160"/>
                  </a:lnTo>
                  <a:lnTo>
                    <a:pt x="7684" y="459857"/>
                  </a:lnTo>
                  <a:lnTo>
                    <a:pt x="7684" y="2995629"/>
                  </a:lnTo>
                  <a:lnTo>
                    <a:pt x="7684" y="459857"/>
                  </a:lnTo>
                  <a:lnTo>
                    <a:pt x="7684" y="526868"/>
                  </a:lnTo>
                  <a:lnTo>
                    <a:pt x="8965" y="559716"/>
                  </a:lnTo>
                  <a:lnTo>
                    <a:pt x="10233" y="542628"/>
                  </a:lnTo>
                  <a:lnTo>
                    <a:pt x="10233" y="459857"/>
                  </a:lnTo>
                  <a:lnTo>
                    <a:pt x="11526" y="361314"/>
                  </a:lnTo>
                  <a:lnTo>
                    <a:pt x="11526" y="328466"/>
                  </a:lnTo>
                  <a:lnTo>
                    <a:pt x="11526" y="542628"/>
                  </a:lnTo>
                  <a:lnTo>
                    <a:pt x="11526" y="328466"/>
                  </a:lnTo>
                  <a:lnTo>
                    <a:pt x="11526" y="427010"/>
                  </a:lnTo>
                  <a:lnTo>
                    <a:pt x="11526" y="98543"/>
                  </a:lnTo>
                  <a:lnTo>
                    <a:pt x="11526" y="459857"/>
                  </a:lnTo>
                  <a:lnTo>
                    <a:pt x="11526" y="229935"/>
                  </a:lnTo>
                  <a:lnTo>
                    <a:pt x="11526" y="295618"/>
                  </a:lnTo>
                </a:path>
              </a:pathLst>
            </a:custGeom>
            <a:ln w="12802">
              <a:solidFill>
                <a:srgbClr val="7FCCFF"/>
              </a:solidFill>
            </a:ln>
          </p:spPr>
          <p:txBody>
            <a:bodyPr wrap="square" lIns="0" tIns="0" rIns="0" bIns="0" rtlCol="0"/>
            <a:lstStyle/>
            <a:p>
              <a:endParaRPr/>
            </a:p>
          </p:txBody>
        </p:sp>
        <p:sp>
          <p:nvSpPr>
            <p:cNvPr id="474" name="object 473"/>
            <p:cNvSpPr/>
            <p:nvPr/>
          </p:nvSpPr>
          <p:spPr>
            <a:xfrm>
              <a:off x="4973386" y="1673214"/>
              <a:ext cx="5195" cy="3239621"/>
            </a:xfrm>
            <a:custGeom>
              <a:avLst/>
              <a:gdLst/>
              <a:ahLst/>
              <a:cxnLst/>
              <a:rect l="l" t="t" r="r" b="b"/>
              <a:pathLst>
                <a:path w="5714" h="3671570">
                  <a:moveTo>
                    <a:pt x="0" y="905257"/>
                  </a:moveTo>
                  <a:lnTo>
                    <a:pt x="0" y="905257"/>
                  </a:lnTo>
                  <a:lnTo>
                    <a:pt x="0" y="428324"/>
                  </a:lnTo>
                  <a:lnTo>
                    <a:pt x="0" y="1036648"/>
                  </a:lnTo>
                  <a:lnTo>
                    <a:pt x="0" y="856648"/>
                  </a:lnTo>
                  <a:lnTo>
                    <a:pt x="0" y="1136506"/>
                  </a:lnTo>
                  <a:lnTo>
                    <a:pt x="0" y="345553"/>
                  </a:lnTo>
                  <a:lnTo>
                    <a:pt x="0" y="1053736"/>
                  </a:lnTo>
                  <a:lnTo>
                    <a:pt x="0" y="922344"/>
                  </a:lnTo>
                  <a:lnTo>
                    <a:pt x="0" y="1053736"/>
                  </a:lnTo>
                  <a:lnTo>
                    <a:pt x="0" y="82783"/>
                  </a:lnTo>
                  <a:lnTo>
                    <a:pt x="0" y="1086584"/>
                  </a:lnTo>
                  <a:lnTo>
                    <a:pt x="0" y="1003800"/>
                  </a:lnTo>
                  <a:lnTo>
                    <a:pt x="0" y="1152267"/>
                  </a:lnTo>
                  <a:lnTo>
                    <a:pt x="0" y="0"/>
                  </a:lnTo>
                  <a:lnTo>
                    <a:pt x="0" y="756790"/>
                  </a:lnTo>
                  <a:lnTo>
                    <a:pt x="0" y="279858"/>
                  </a:lnTo>
                  <a:lnTo>
                    <a:pt x="0" y="1003800"/>
                  </a:lnTo>
                  <a:lnTo>
                    <a:pt x="0" y="542641"/>
                  </a:lnTo>
                  <a:lnTo>
                    <a:pt x="0" y="1069496"/>
                  </a:lnTo>
                  <a:lnTo>
                    <a:pt x="1268" y="970952"/>
                  </a:lnTo>
                  <a:lnTo>
                    <a:pt x="1268" y="872409"/>
                  </a:lnTo>
                  <a:lnTo>
                    <a:pt x="1268" y="1086584"/>
                  </a:lnTo>
                  <a:lnTo>
                    <a:pt x="1268" y="1020888"/>
                  </a:lnTo>
                  <a:lnTo>
                    <a:pt x="1268" y="1119419"/>
                  </a:lnTo>
                  <a:lnTo>
                    <a:pt x="1268" y="1086584"/>
                  </a:lnTo>
                  <a:lnTo>
                    <a:pt x="1268" y="1102344"/>
                  </a:lnTo>
                  <a:lnTo>
                    <a:pt x="1268" y="905257"/>
                  </a:lnTo>
                  <a:lnTo>
                    <a:pt x="1268" y="1119419"/>
                  </a:lnTo>
                  <a:lnTo>
                    <a:pt x="2548" y="938105"/>
                  </a:lnTo>
                  <a:lnTo>
                    <a:pt x="2548" y="905257"/>
                  </a:lnTo>
                  <a:lnTo>
                    <a:pt x="2548" y="1086584"/>
                  </a:lnTo>
                  <a:lnTo>
                    <a:pt x="2548" y="839574"/>
                  </a:lnTo>
                  <a:lnTo>
                    <a:pt x="2548" y="1069496"/>
                  </a:lnTo>
                  <a:lnTo>
                    <a:pt x="2548" y="806726"/>
                  </a:lnTo>
                  <a:lnTo>
                    <a:pt x="2548" y="1152267"/>
                  </a:lnTo>
                  <a:lnTo>
                    <a:pt x="2548" y="905257"/>
                  </a:lnTo>
                  <a:lnTo>
                    <a:pt x="2548" y="1136506"/>
                  </a:lnTo>
                  <a:lnTo>
                    <a:pt x="2548" y="938105"/>
                  </a:lnTo>
                  <a:lnTo>
                    <a:pt x="2548" y="1185115"/>
                  </a:lnTo>
                  <a:lnTo>
                    <a:pt x="2548" y="822486"/>
                  </a:lnTo>
                  <a:lnTo>
                    <a:pt x="2548" y="1119419"/>
                  </a:lnTo>
                  <a:lnTo>
                    <a:pt x="2548" y="1069496"/>
                  </a:lnTo>
                  <a:lnTo>
                    <a:pt x="2548" y="1169354"/>
                  </a:lnTo>
                  <a:lnTo>
                    <a:pt x="3842" y="1169354"/>
                  </a:lnTo>
                  <a:lnTo>
                    <a:pt x="3842" y="1185115"/>
                  </a:lnTo>
                  <a:lnTo>
                    <a:pt x="3842" y="922344"/>
                  </a:lnTo>
                  <a:lnTo>
                    <a:pt x="3842" y="1169354"/>
                  </a:lnTo>
                  <a:lnTo>
                    <a:pt x="3842" y="658259"/>
                  </a:lnTo>
                  <a:lnTo>
                    <a:pt x="3842" y="1136506"/>
                  </a:lnTo>
                  <a:lnTo>
                    <a:pt x="3842" y="494020"/>
                  </a:lnTo>
                  <a:lnTo>
                    <a:pt x="3842" y="1003800"/>
                  </a:lnTo>
                  <a:lnTo>
                    <a:pt x="3842" y="362641"/>
                  </a:lnTo>
                  <a:lnTo>
                    <a:pt x="3842" y="1053736"/>
                  </a:lnTo>
                  <a:lnTo>
                    <a:pt x="5110" y="1020888"/>
                  </a:lnTo>
                  <a:lnTo>
                    <a:pt x="5110" y="542641"/>
                  </a:lnTo>
                  <a:lnTo>
                    <a:pt x="5110" y="3670951"/>
                  </a:lnTo>
                  <a:lnTo>
                    <a:pt x="5110" y="642486"/>
                  </a:lnTo>
                  <a:lnTo>
                    <a:pt x="5110" y="3670951"/>
                  </a:lnTo>
                  <a:lnTo>
                    <a:pt x="5110" y="872409"/>
                  </a:lnTo>
                </a:path>
              </a:pathLst>
            </a:custGeom>
            <a:ln w="12802">
              <a:solidFill>
                <a:srgbClr val="7FCCFF"/>
              </a:solidFill>
            </a:ln>
          </p:spPr>
          <p:txBody>
            <a:bodyPr wrap="square" lIns="0" tIns="0" rIns="0" bIns="0" rtlCol="0"/>
            <a:lstStyle/>
            <a:p>
              <a:endParaRPr/>
            </a:p>
          </p:txBody>
        </p:sp>
        <p:sp>
          <p:nvSpPr>
            <p:cNvPr id="475" name="object 474"/>
            <p:cNvSpPr/>
            <p:nvPr/>
          </p:nvSpPr>
          <p:spPr>
            <a:xfrm>
              <a:off x="4978031" y="1978114"/>
              <a:ext cx="7505" cy="2949388"/>
            </a:xfrm>
            <a:custGeom>
              <a:avLst/>
              <a:gdLst/>
              <a:ahLst/>
              <a:cxnLst/>
              <a:rect l="l" t="t" r="r" b="b"/>
              <a:pathLst>
                <a:path w="8254" h="3342640">
                  <a:moveTo>
                    <a:pt x="0" y="526855"/>
                  </a:moveTo>
                  <a:lnTo>
                    <a:pt x="0" y="3226866"/>
                  </a:lnTo>
                  <a:lnTo>
                    <a:pt x="0" y="675334"/>
                  </a:lnTo>
                  <a:lnTo>
                    <a:pt x="0" y="691094"/>
                  </a:lnTo>
                  <a:lnTo>
                    <a:pt x="1280" y="823800"/>
                  </a:lnTo>
                  <a:lnTo>
                    <a:pt x="1280" y="839561"/>
                  </a:lnTo>
                  <a:lnTo>
                    <a:pt x="1280" y="741030"/>
                  </a:lnTo>
                  <a:lnTo>
                    <a:pt x="1280" y="806713"/>
                  </a:lnTo>
                  <a:lnTo>
                    <a:pt x="1280" y="723942"/>
                  </a:lnTo>
                  <a:lnTo>
                    <a:pt x="1280" y="741030"/>
                  </a:lnTo>
                  <a:lnTo>
                    <a:pt x="1280" y="642486"/>
                  </a:lnTo>
                  <a:lnTo>
                    <a:pt x="1280" y="823800"/>
                  </a:lnTo>
                  <a:lnTo>
                    <a:pt x="1280" y="790953"/>
                  </a:lnTo>
                  <a:lnTo>
                    <a:pt x="2561" y="790953"/>
                  </a:lnTo>
                  <a:lnTo>
                    <a:pt x="2561" y="642486"/>
                  </a:lnTo>
                  <a:lnTo>
                    <a:pt x="2561" y="741030"/>
                  </a:lnTo>
                  <a:lnTo>
                    <a:pt x="2561" y="625399"/>
                  </a:lnTo>
                  <a:lnTo>
                    <a:pt x="2561" y="839561"/>
                  </a:lnTo>
                  <a:lnTo>
                    <a:pt x="2561" y="806713"/>
                  </a:lnTo>
                  <a:lnTo>
                    <a:pt x="2561" y="839561"/>
                  </a:lnTo>
                  <a:lnTo>
                    <a:pt x="2561" y="691094"/>
                  </a:lnTo>
                  <a:lnTo>
                    <a:pt x="2561" y="773865"/>
                  </a:lnTo>
                  <a:lnTo>
                    <a:pt x="2561" y="609638"/>
                  </a:lnTo>
                  <a:lnTo>
                    <a:pt x="2561" y="642486"/>
                  </a:lnTo>
                  <a:lnTo>
                    <a:pt x="3842" y="494020"/>
                  </a:lnTo>
                  <a:lnTo>
                    <a:pt x="3842" y="362628"/>
                  </a:lnTo>
                  <a:lnTo>
                    <a:pt x="3842" y="756790"/>
                  </a:lnTo>
                  <a:lnTo>
                    <a:pt x="3842" y="279858"/>
                  </a:lnTo>
                  <a:lnTo>
                    <a:pt x="3842" y="691094"/>
                  </a:lnTo>
                  <a:lnTo>
                    <a:pt x="3842" y="164239"/>
                  </a:lnTo>
                  <a:lnTo>
                    <a:pt x="3842" y="3176943"/>
                  </a:lnTo>
                  <a:lnTo>
                    <a:pt x="3842" y="65695"/>
                  </a:lnTo>
                  <a:lnTo>
                    <a:pt x="3842" y="345553"/>
                  </a:lnTo>
                  <a:lnTo>
                    <a:pt x="3842" y="0"/>
                  </a:lnTo>
                  <a:lnTo>
                    <a:pt x="3842" y="345553"/>
                  </a:lnTo>
                  <a:lnTo>
                    <a:pt x="3842" y="65695"/>
                  </a:lnTo>
                  <a:lnTo>
                    <a:pt x="3842" y="559703"/>
                  </a:lnTo>
                  <a:lnTo>
                    <a:pt x="3842" y="362628"/>
                  </a:lnTo>
                  <a:lnTo>
                    <a:pt x="3842" y="790953"/>
                  </a:lnTo>
                  <a:lnTo>
                    <a:pt x="3842" y="592551"/>
                  </a:lnTo>
                  <a:lnTo>
                    <a:pt x="3842" y="723942"/>
                  </a:lnTo>
                  <a:lnTo>
                    <a:pt x="5123" y="658246"/>
                  </a:lnTo>
                  <a:lnTo>
                    <a:pt x="5123" y="576790"/>
                  </a:lnTo>
                  <a:lnTo>
                    <a:pt x="5123" y="723942"/>
                  </a:lnTo>
                  <a:lnTo>
                    <a:pt x="5123" y="511095"/>
                  </a:lnTo>
                  <a:lnTo>
                    <a:pt x="5123" y="741030"/>
                  </a:lnTo>
                  <a:lnTo>
                    <a:pt x="6403" y="592551"/>
                  </a:lnTo>
                  <a:lnTo>
                    <a:pt x="6403" y="658246"/>
                  </a:lnTo>
                  <a:lnTo>
                    <a:pt x="6403" y="576790"/>
                  </a:lnTo>
                  <a:lnTo>
                    <a:pt x="6403" y="823800"/>
                  </a:lnTo>
                  <a:lnTo>
                    <a:pt x="6403" y="543942"/>
                  </a:lnTo>
                  <a:lnTo>
                    <a:pt x="6403" y="839561"/>
                  </a:lnTo>
                  <a:lnTo>
                    <a:pt x="6403" y="494020"/>
                  </a:lnTo>
                  <a:lnTo>
                    <a:pt x="6403" y="723942"/>
                  </a:lnTo>
                  <a:lnTo>
                    <a:pt x="6403" y="675334"/>
                  </a:lnTo>
                  <a:lnTo>
                    <a:pt x="6403" y="3176943"/>
                  </a:lnTo>
                  <a:lnTo>
                    <a:pt x="7684" y="658246"/>
                  </a:lnTo>
                  <a:lnTo>
                    <a:pt x="7684" y="609638"/>
                  </a:lnTo>
                  <a:lnTo>
                    <a:pt x="7684" y="658246"/>
                  </a:lnTo>
                  <a:lnTo>
                    <a:pt x="7684" y="592551"/>
                  </a:lnTo>
                  <a:lnTo>
                    <a:pt x="7684" y="806713"/>
                  </a:lnTo>
                  <a:lnTo>
                    <a:pt x="7684" y="395476"/>
                  </a:lnTo>
                  <a:lnTo>
                    <a:pt x="7684" y="3194018"/>
                  </a:lnTo>
                  <a:lnTo>
                    <a:pt x="7684" y="296932"/>
                  </a:lnTo>
                  <a:lnTo>
                    <a:pt x="7684" y="3342484"/>
                  </a:lnTo>
                  <a:lnTo>
                    <a:pt x="7684" y="609638"/>
                  </a:lnTo>
                </a:path>
              </a:pathLst>
            </a:custGeom>
            <a:ln w="12802">
              <a:solidFill>
                <a:srgbClr val="7FCCFF"/>
              </a:solidFill>
            </a:ln>
          </p:spPr>
          <p:txBody>
            <a:bodyPr wrap="square" lIns="0" tIns="0" rIns="0" bIns="0" rtlCol="0"/>
            <a:lstStyle/>
            <a:p>
              <a:endParaRPr/>
            </a:p>
          </p:txBody>
        </p:sp>
        <p:sp>
          <p:nvSpPr>
            <p:cNvPr id="476" name="object 475"/>
            <p:cNvSpPr/>
            <p:nvPr/>
          </p:nvSpPr>
          <p:spPr>
            <a:xfrm>
              <a:off x="4985019" y="2196065"/>
              <a:ext cx="8659" cy="2818279"/>
            </a:xfrm>
            <a:custGeom>
              <a:avLst/>
              <a:gdLst/>
              <a:ahLst/>
              <a:cxnLst/>
              <a:rect l="l" t="t" r="r" b="b"/>
              <a:pathLst>
                <a:path w="9525" h="3194050">
                  <a:moveTo>
                    <a:pt x="0" y="362628"/>
                  </a:moveTo>
                  <a:lnTo>
                    <a:pt x="0" y="32847"/>
                  </a:lnTo>
                  <a:lnTo>
                    <a:pt x="0" y="2947008"/>
                  </a:lnTo>
                  <a:lnTo>
                    <a:pt x="1280" y="264084"/>
                  </a:lnTo>
                  <a:lnTo>
                    <a:pt x="1280" y="0"/>
                  </a:lnTo>
                  <a:lnTo>
                    <a:pt x="1280" y="2929933"/>
                  </a:lnTo>
                  <a:lnTo>
                    <a:pt x="1280" y="148466"/>
                  </a:lnTo>
                  <a:lnTo>
                    <a:pt x="1280" y="444084"/>
                  </a:lnTo>
                  <a:lnTo>
                    <a:pt x="2561" y="559703"/>
                  </a:lnTo>
                  <a:lnTo>
                    <a:pt x="2561" y="296932"/>
                  </a:lnTo>
                  <a:lnTo>
                    <a:pt x="2561" y="378388"/>
                  </a:lnTo>
                  <a:lnTo>
                    <a:pt x="2561" y="296932"/>
                  </a:lnTo>
                  <a:lnTo>
                    <a:pt x="2561" y="476932"/>
                  </a:lnTo>
                  <a:lnTo>
                    <a:pt x="2561" y="214162"/>
                  </a:lnTo>
                  <a:lnTo>
                    <a:pt x="2561" y="476932"/>
                  </a:lnTo>
                  <a:lnTo>
                    <a:pt x="2561" y="197074"/>
                  </a:lnTo>
                  <a:lnTo>
                    <a:pt x="2561" y="279858"/>
                  </a:lnTo>
                  <a:lnTo>
                    <a:pt x="2561" y="131378"/>
                  </a:lnTo>
                  <a:lnTo>
                    <a:pt x="2561" y="411236"/>
                  </a:lnTo>
                  <a:lnTo>
                    <a:pt x="2561" y="181314"/>
                  </a:lnTo>
                  <a:lnTo>
                    <a:pt x="2561" y="476932"/>
                  </a:lnTo>
                  <a:lnTo>
                    <a:pt x="3842" y="345540"/>
                  </a:lnTo>
                  <a:lnTo>
                    <a:pt x="3842" y="197074"/>
                  </a:lnTo>
                  <a:lnTo>
                    <a:pt x="3842" y="576790"/>
                  </a:lnTo>
                  <a:lnTo>
                    <a:pt x="3842" y="461172"/>
                  </a:lnTo>
                  <a:lnTo>
                    <a:pt x="3842" y="576790"/>
                  </a:lnTo>
                  <a:lnTo>
                    <a:pt x="3842" y="526855"/>
                  </a:lnTo>
                  <a:lnTo>
                    <a:pt x="3842" y="576790"/>
                  </a:lnTo>
                  <a:lnTo>
                    <a:pt x="3842" y="312693"/>
                  </a:lnTo>
                  <a:lnTo>
                    <a:pt x="3842" y="411236"/>
                  </a:lnTo>
                  <a:lnTo>
                    <a:pt x="3842" y="247010"/>
                  </a:lnTo>
                  <a:lnTo>
                    <a:pt x="3842" y="576790"/>
                  </a:lnTo>
                  <a:lnTo>
                    <a:pt x="3842" y="296932"/>
                  </a:lnTo>
                  <a:lnTo>
                    <a:pt x="3842" y="476932"/>
                  </a:lnTo>
                  <a:lnTo>
                    <a:pt x="3842" y="164226"/>
                  </a:lnTo>
                  <a:lnTo>
                    <a:pt x="5123" y="164226"/>
                  </a:lnTo>
                  <a:lnTo>
                    <a:pt x="5123" y="378388"/>
                  </a:lnTo>
                  <a:lnTo>
                    <a:pt x="5123" y="17074"/>
                  </a:lnTo>
                  <a:lnTo>
                    <a:pt x="5123" y="329780"/>
                  </a:lnTo>
                  <a:lnTo>
                    <a:pt x="5123" y="82770"/>
                  </a:lnTo>
                  <a:lnTo>
                    <a:pt x="5123" y="378388"/>
                  </a:lnTo>
                  <a:lnTo>
                    <a:pt x="5123" y="49922"/>
                  </a:lnTo>
                  <a:lnTo>
                    <a:pt x="5123" y="526855"/>
                  </a:lnTo>
                  <a:lnTo>
                    <a:pt x="5123" y="115618"/>
                  </a:lnTo>
                  <a:lnTo>
                    <a:pt x="5123" y="494020"/>
                  </a:lnTo>
                  <a:lnTo>
                    <a:pt x="5123" y="247010"/>
                  </a:lnTo>
                  <a:lnTo>
                    <a:pt x="5123" y="559703"/>
                  </a:lnTo>
                  <a:lnTo>
                    <a:pt x="5123" y="526855"/>
                  </a:lnTo>
                  <a:lnTo>
                    <a:pt x="5123" y="576790"/>
                  </a:lnTo>
                  <a:lnTo>
                    <a:pt x="6403" y="592551"/>
                  </a:lnTo>
                  <a:lnTo>
                    <a:pt x="7684" y="345540"/>
                  </a:lnTo>
                  <a:lnTo>
                    <a:pt x="7684" y="264084"/>
                  </a:lnTo>
                  <a:lnTo>
                    <a:pt x="7684" y="559703"/>
                  </a:lnTo>
                  <a:lnTo>
                    <a:pt x="7684" y="214162"/>
                  </a:lnTo>
                  <a:lnTo>
                    <a:pt x="7684" y="494020"/>
                  </a:lnTo>
                  <a:lnTo>
                    <a:pt x="7684" y="279858"/>
                  </a:lnTo>
                  <a:lnTo>
                    <a:pt x="7684" y="2947008"/>
                  </a:lnTo>
                  <a:lnTo>
                    <a:pt x="7684" y="476932"/>
                  </a:lnTo>
                  <a:lnTo>
                    <a:pt x="7684" y="2962781"/>
                  </a:lnTo>
                  <a:lnTo>
                    <a:pt x="7684" y="576790"/>
                  </a:lnTo>
                  <a:lnTo>
                    <a:pt x="7684" y="2929933"/>
                  </a:lnTo>
                  <a:lnTo>
                    <a:pt x="7684" y="2914160"/>
                  </a:lnTo>
                  <a:lnTo>
                    <a:pt x="7684" y="2947008"/>
                  </a:lnTo>
                  <a:lnTo>
                    <a:pt x="8965" y="592551"/>
                  </a:lnTo>
                  <a:lnTo>
                    <a:pt x="8965" y="2996930"/>
                  </a:lnTo>
                  <a:lnTo>
                    <a:pt x="8965" y="2914160"/>
                  </a:lnTo>
                  <a:lnTo>
                    <a:pt x="8965" y="3194018"/>
                  </a:lnTo>
                  <a:lnTo>
                    <a:pt x="8965" y="2962781"/>
                  </a:lnTo>
                  <a:lnTo>
                    <a:pt x="8965" y="3176930"/>
                  </a:lnTo>
                  <a:lnTo>
                    <a:pt x="8965" y="2979856"/>
                  </a:lnTo>
                </a:path>
              </a:pathLst>
            </a:custGeom>
            <a:ln w="12802">
              <a:solidFill>
                <a:srgbClr val="7FCCFF"/>
              </a:solidFill>
            </a:ln>
          </p:spPr>
          <p:txBody>
            <a:bodyPr wrap="square" lIns="0" tIns="0" rIns="0" bIns="0" rtlCol="0"/>
            <a:lstStyle/>
            <a:p>
              <a:endParaRPr/>
            </a:p>
          </p:txBody>
        </p:sp>
        <p:sp>
          <p:nvSpPr>
            <p:cNvPr id="477" name="object 476"/>
            <p:cNvSpPr/>
            <p:nvPr/>
          </p:nvSpPr>
          <p:spPr>
            <a:xfrm>
              <a:off x="4993169" y="2094049"/>
              <a:ext cx="10968" cy="2905685"/>
            </a:xfrm>
            <a:custGeom>
              <a:avLst/>
              <a:gdLst/>
              <a:ahLst/>
              <a:cxnLst/>
              <a:rect l="l" t="t" r="r" b="b"/>
              <a:pathLst>
                <a:path w="12064" h="3293110">
                  <a:moveTo>
                    <a:pt x="0" y="3095474"/>
                  </a:moveTo>
                  <a:lnTo>
                    <a:pt x="0" y="3045551"/>
                  </a:lnTo>
                  <a:lnTo>
                    <a:pt x="0" y="3128322"/>
                  </a:lnTo>
                  <a:lnTo>
                    <a:pt x="2561" y="692409"/>
                  </a:lnTo>
                  <a:lnTo>
                    <a:pt x="2561" y="592551"/>
                  </a:lnTo>
                  <a:lnTo>
                    <a:pt x="2561" y="3062626"/>
                  </a:lnTo>
                  <a:lnTo>
                    <a:pt x="2561" y="461159"/>
                  </a:lnTo>
                  <a:lnTo>
                    <a:pt x="2561" y="675321"/>
                  </a:lnTo>
                  <a:lnTo>
                    <a:pt x="2561" y="246997"/>
                  </a:lnTo>
                  <a:lnTo>
                    <a:pt x="2561" y="428311"/>
                  </a:lnTo>
                  <a:lnTo>
                    <a:pt x="3842" y="543942"/>
                  </a:lnTo>
                  <a:lnTo>
                    <a:pt x="3842" y="428311"/>
                  </a:lnTo>
                  <a:lnTo>
                    <a:pt x="3842" y="3078399"/>
                  </a:lnTo>
                  <a:lnTo>
                    <a:pt x="3842" y="428311"/>
                  </a:lnTo>
                  <a:lnTo>
                    <a:pt x="3842" y="675321"/>
                  </a:lnTo>
                  <a:lnTo>
                    <a:pt x="3842" y="461159"/>
                  </a:lnTo>
                  <a:lnTo>
                    <a:pt x="3842" y="692409"/>
                  </a:lnTo>
                  <a:lnTo>
                    <a:pt x="3842" y="609638"/>
                  </a:lnTo>
                  <a:lnTo>
                    <a:pt x="5123" y="3029778"/>
                  </a:lnTo>
                  <a:lnTo>
                    <a:pt x="5123" y="559703"/>
                  </a:lnTo>
                  <a:lnTo>
                    <a:pt x="5123" y="592551"/>
                  </a:lnTo>
                  <a:lnTo>
                    <a:pt x="5123" y="559703"/>
                  </a:lnTo>
                  <a:lnTo>
                    <a:pt x="5123" y="592551"/>
                  </a:lnTo>
                  <a:lnTo>
                    <a:pt x="5123" y="494007"/>
                  </a:lnTo>
                  <a:lnTo>
                    <a:pt x="5123" y="609638"/>
                  </a:lnTo>
                  <a:lnTo>
                    <a:pt x="5123" y="576790"/>
                  </a:lnTo>
                  <a:lnTo>
                    <a:pt x="6403" y="642473"/>
                  </a:lnTo>
                  <a:lnTo>
                    <a:pt x="6403" y="659561"/>
                  </a:lnTo>
                  <a:lnTo>
                    <a:pt x="7672" y="3029778"/>
                  </a:lnTo>
                  <a:lnTo>
                    <a:pt x="7672" y="526855"/>
                  </a:lnTo>
                  <a:lnTo>
                    <a:pt x="7672" y="3161170"/>
                  </a:lnTo>
                  <a:lnTo>
                    <a:pt x="7672" y="312693"/>
                  </a:lnTo>
                  <a:lnTo>
                    <a:pt x="7672" y="3161170"/>
                  </a:lnTo>
                  <a:lnTo>
                    <a:pt x="7672" y="214162"/>
                  </a:lnTo>
                  <a:lnTo>
                    <a:pt x="7672" y="3292549"/>
                  </a:lnTo>
                  <a:lnTo>
                    <a:pt x="7672" y="279845"/>
                  </a:lnTo>
                  <a:lnTo>
                    <a:pt x="7672" y="3292549"/>
                  </a:lnTo>
                  <a:lnTo>
                    <a:pt x="7672" y="362628"/>
                  </a:lnTo>
                  <a:lnTo>
                    <a:pt x="7672" y="3211093"/>
                  </a:lnTo>
                  <a:lnTo>
                    <a:pt x="7672" y="559703"/>
                  </a:lnTo>
                  <a:lnTo>
                    <a:pt x="7672" y="3128322"/>
                  </a:lnTo>
                  <a:lnTo>
                    <a:pt x="7672" y="708169"/>
                  </a:lnTo>
                  <a:lnTo>
                    <a:pt x="10233" y="692409"/>
                  </a:lnTo>
                  <a:lnTo>
                    <a:pt x="10233" y="445399"/>
                  </a:lnTo>
                  <a:lnTo>
                    <a:pt x="10233" y="461159"/>
                  </a:lnTo>
                  <a:lnTo>
                    <a:pt x="10233" y="379703"/>
                  </a:lnTo>
                  <a:lnTo>
                    <a:pt x="10233" y="692409"/>
                  </a:lnTo>
                  <a:lnTo>
                    <a:pt x="10233" y="592551"/>
                  </a:lnTo>
                  <a:lnTo>
                    <a:pt x="10233" y="675321"/>
                  </a:lnTo>
                  <a:lnTo>
                    <a:pt x="11514" y="675321"/>
                  </a:lnTo>
                  <a:lnTo>
                    <a:pt x="11514" y="345540"/>
                  </a:lnTo>
                  <a:lnTo>
                    <a:pt x="11514" y="592551"/>
                  </a:lnTo>
                  <a:lnTo>
                    <a:pt x="11514" y="198389"/>
                  </a:lnTo>
                  <a:lnTo>
                    <a:pt x="11514" y="3128322"/>
                  </a:lnTo>
                  <a:lnTo>
                    <a:pt x="11514" y="0"/>
                  </a:lnTo>
                  <a:lnTo>
                    <a:pt x="11514" y="3161170"/>
                  </a:lnTo>
                  <a:lnTo>
                    <a:pt x="11514" y="65695"/>
                  </a:lnTo>
                </a:path>
              </a:pathLst>
            </a:custGeom>
            <a:ln w="12802">
              <a:solidFill>
                <a:srgbClr val="7FCCFF"/>
              </a:solidFill>
            </a:ln>
          </p:spPr>
          <p:txBody>
            <a:bodyPr wrap="square" lIns="0" tIns="0" rIns="0" bIns="0" rtlCol="0"/>
            <a:lstStyle/>
            <a:p>
              <a:endParaRPr/>
            </a:p>
          </p:txBody>
        </p:sp>
        <p:sp>
          <p:nvSpPr>
            <p:cNvPr id="478" name="object 477"/>
            <p:cNvSpPr/>
            <p:nvPr/>
          </p:nvSpPr>
          <p:spPr>
            <a:xfrm>
              <a:off x="5003636" y="1949131"/>
              <a:ext cx="8659" cy="3108511"/>
            </a:xfrm>
            <a:custGeom>
              <a:avLst/>
              <a:gdLst/>
              <a:ahLst/>
              <a:cxnLst/>
              <a:rect l="l" t="t" r="r" b="b"/>
              <a:pathLst>
                <a:path w="9525" h="3522979">
                  <a:moveTo>
                    <a:pt x="0" y="229935"/>
                  </a:moveTo>
                  <a:lnTo>
                    <a:pt x="0" y="3456788"/>
                  </a:lnTo>
                  <a:lnTo>
                    <a:pt x="0" y="3358257"/>
                  </a:lnTo>
                  <a:lnTo>
                    <a:pt x="1280" y="642486"/>
                  </a:lnTo>
                  <a:lnTo>
                    <a:pt x="1280" y="411236"/>
                  </a:lnTo>
                  <a:lnTo>
                    <a:pt x="1280" y="3391092"/>
                  </a:lnTo>
                  <a:lnTo>
                    <a:pt x="1280" y="609638"/>
                  </a:lnTo>
                  <a:lnTo>
                    <a:pt x="1280" y="3408180"/>
                  </a:lnTo>
                  <a:lnTo>
                    <a:pt x="1280" y="3259714"/>
                  </a:lnTo>
                  <a:lnTo>
                    <a:pt x="2561" y="789638"/>
                  </a:lnTo>
                  <a:lnTo>
                    <a:pt x="2561" y="839561"/>
                  </a:lnTo>
                  <a:lnTo>
                    <a:pt x="2561" y="708182"/>
                  </a:lnTo>
                  <a:lnTo>
                    <a:pt x="2561" y="806713"/>
                  </a:lnTo>
                  <a:lnTo>
                    <a:pt x="2561" y="691094"/>
                  </a:lnTo>
                  <a:lnTo>
                    <a:pt x="2561" y="773878"/>
                  </a:lnTo>
                  <a:lnTo>
                    <a:pt x="2561" y="658246"/>
                  </a:lnTo>
                  <a:lnTo>
                    <a:pt x="2561" y="839561"/>
                  </a:lnTo>
                  <a:lnTo>
                    <a:pt x="2561" y="773878"/>
                  </a:lnTo>
                  <a:lnTo>
                    <a:pt x="2561" y="872409"/>
                  </a:lnTo>
                  <a:lnTo>
                    <a:pt x="3842" y="856648"/>
                  </a:lnTo>
                  <a:lnTo>
                    <a:pt x="3842" y="658246"/>
                  </a:lnTo>
                  <a:lnTo>
                    <a:pt x="3842" y="839561"/>
                  </a:lnTo>
                  <a:lnTo>
                    <a:pt x="3842" y="609638"/>
                  </a:lnTo>
                  <a:lnTo>
                    <a:pt x="3842" y="856648"/>
                  </a:lnTo>
                  <a:lnTo>
                    <a:pt x="5123" y="723942"/>
                  </a:lnTo>
                  <a:lnTo>
                    <a:pt x="5123" y="461172"/>
                  </a:lnTo>
                  <a:lnTo>
                    <a:pt x="5123" y="756790"/>
                  </a:lnTo>
                  <a:lnTo>
                    <a:pt x="5123" y="345553"/>
                  </a:lnTo>
                  <a:lnTo>
                    <a:pt x="5123" y="3325410"/>
                  </a:lnTo>
                  <a:lnTo>
                    <a:pt x="5123" y="264084"/>
                  </a:lnTo>
                  <a:lnTo>
                    <a:pt x="5123" y="3522484"/>
                  </a:lnTo>
                  <a:lnTo>
                    <a:pt x="5123" y="329780"/>
                  </a:lnTo>
                  <a:lnTo>
                    <a:pt x="5123" y="3489636"/>
                  </a:lnTo>
                  <a:lnTo>
                    <a:pt x="5123" y="461172"/>
                  </a:lnTo>
                  <a:lnTo>
                    <a:pt x="5123" y="3489636"/>
                  </a:lnTo>
                  <a:lnTo>
                    <a:pt x="5123" y="741030"/>
                  </a:lnTo>
                  <a:lnTo>
                    <a:pt x="5123" y="3358257"/>
                  </a:lnTo>
                  <a:lnTo>
                    <a:pt x="5123" y="3342484"/>
                  </a:lnTo>
                  <a:lnTo>
                    <a:pt x="7684" y="789638"/>
                  </a:lnTo>
                  <a:lnTo>
                    <a:pt x="7684" y="872409"/>
                  </a:lnTo>
                  <a:lnTo>
                    <a:pt x="7684" y="839561"/>
                  </a:lnTo>
                  <a:lnTo>
                    <a:pt x="7684" y="856648"/>
                  </a:lnTo>
                  <a:lnTo>
                    <a:pt x="8965" y="872409"/>
                  </a:lnTo>
                  <a:lnTo>
                    <a:pt x="8965" y="723942"/>
                  </a:lnTo>
                  <a:lnTo>
                    <a:pt x="8965" y="839561"/>
                  </a:lnTo>
                  <a:lnTo>
                    <a:pt x="8965" y="509780"/>
                  </a:lnTo>
                  <a:lnTo>
                    <a:pt x="8965" y="823800"/>
                  </a:lnTo>
                  <a:lnTo>
                    <a:pt x="8965" y="279858"/>
                  </a:lnTo>
                  <a:lnTo>
                    <a:pt x="8965" y="741030"/>
                  </a:lnTo>
                  <a:lnTo>
                    <a:pt x="8965" y="0"/>
                  </a:lnTo>
                  <a:lnTo>
                    <a:pt x="8965" y="411236"/>
                  </a:lnTo>
                  <a:lnTo>
                    <a:pt x="8965" y="115631"/>
                  </a:lnTo>
                  <a:lnTo>
                    <a:pt x="8965" y="3226866"/>
                  </a:lnTo>
                  <a:lnTo>
                    <a:pt x="8965" y="98543"/>
                  </a:lnTo>
                  <a:lnTo>
                    <a:pt x="8965" y="839561"/>
                  </a:lnTo>
                  <a:lnTo>
                    <a:pt x="8965" y="264084"/>
                  </a:lnTo>
                </a:path>
              </a:pathLst>
            </a:custGeom>
            <a:ln w="12802">
              <a:solidFill>
                <a:srgbClr val="7FCCFF"/>
              </a:solidFill>
            </a:ln>
          </p:spPr>
          <p:txBody>
            <a:bodyPr wrap="square" lIns="0" tIns="0" rIns="0" bIns="0" rtlCol="0"/>
            <a:lstStyle/>
            <a:p>
              <a:endParaRPr/>
            </a:p>
          </p:txBody>
        </p:sp>
        <p:sp>
          <p:nvSpPr>
            <p:cNvPr id="479" name="object 478"/>
            <p:cNvSpPr/>
            <p:nvPr/>
          </p:nvSpPr>
          <p:spPr>
            <a:xfrm>
              <a:off x="5011787" y="2152015"/>
              <a:ext cx="10968" cy="2644588"/>
            </a:xfrm>
            <a:custGeom>
              <a:avLst/>
              <a:gdLst/>
              <a:ahLst/>
              <a:cxnLst/>
              <a:rect l="l" t="t" r="r" b="b"/>
              <a:pathLst>
                <a:path w="12064" h="2997200">
                  <a:moveTo>
                    <a:pt x="0" y="34149"/>
                  </a:moveTo>
                  <a:lnTo>
                    <a:pt x="0" y="314007"/>
                  </a:lnTo>
                  <a:lnTo>
                    <a:pt x="1280" y="511095"/>
                  </a:lnTo>
                  <a:lnTo>
                    <a:pt x="1280" y="264084"/>
                  </a:lnTo>
                  <a:lnTo>
                    <a:pt x="1280" y="626713"/>
                  </a:lnTo>
                  <a:lnTo>
                    <a:pt x="1280" y="445399"/>
                  </a:lnTo>
                  <a:lnTo>
                    <a:pt x="1280" y="543942"/>
                  </a:lnTo>
                  <a:lnTo>
                    <a:pt x="2561" y="593865"/>
                  </a:lnTo>
                  <a:lnTo>
                    <a:pt x="2561" y="461159"/>
                  </a:lnTo>
                  <a:lnTo>
                    <a:pt x="2561" y="642473"/>
                  </a:lnTo>
                  <a:lnTo>
                    <a:pt x="2561" y="395463"/>
                  </a:lnTo>
                  <a:lnTo>
                    <a:pt x="2561" y="478247"/>
                  </a:lnTo>
                  <a:lnTo>
                    <a:pt x="2561" y="314007"/>
                  </a:lnTo>
                  <a:lnTo>
                    <a:pt x="2561" y="576777"/>
                  </a:lnTo>
                  <a:lnTo>
                    <a:pt x="2561" y="511095"/>
                  </a:lnTo>
                  <a:lnTo>
                    <a:pt x="3842" y="626713"/>
                  </a:lnTo>
                  <a:lnTo>
                    <a:pt x="3842" y="609625"/>
                  </a:lnTo>
                  <a:lnTo>
                    <a:pt x="3842" y="626713"/>
                  </a:lnTo>
                  <a:lnTo>
                    <a:pt x="3842" y="445399"/>
                  </a:lnTo>
                  <a:lnTo>
                    <a:pt x="3842" y="2964082"/>
                  </a:lnTo>
                  <a:lnTo>
                    <a:pt x="5123" y="379703"/>
                  </a:lnTo>
                  <a:lnTo>
                    <a:pt x="5123" y="264084"/>
                  </a:lnTo>
                  <a:lnTo>
                    <a:pt x="5123" y="2996930"/>
                  </a:lnTo>
                  <a:lnTo>
                    <a:pt x="5123" y="165541"/>
                  </a:lnTo>
                  <a:lnTo>
                    <a:pt x="5123" y="576777"/>
                  </a:lnTo>
                  <a:lnTo>
                    <a:pt x="5123" y="181301"/>
                  </a:lnTo>
                  <a:lnTo>
                    <a:pt x="5123" y="626713"/>
                  </a:lnTo>
                  <a:lnTo>
                    <a:pt x="5123" y="198389"/>
                  </a:lnTo>
                  <a:lnTo>
                    <a:pt x="5123" y="445399"/>
                  </a:lnTo>
                  <a:lnTo>
                    <a:pt x="5123" y="379703"/>
                  </a:lnTo>
                  <a:lnTo>
                    <a:pt x="5123" y="576777"/>
                  </a:lnTo>
                  <a:lnTo>
                    <a:pt x="5123" y="428311"/>
                  </a:lnTo>
                  <a:lnTo>
                    <a:pt x="5123" y="626713"/>
                  </a:lnTo>
                  <a:lnTo>
                    <a:pt x="5123" y="576777"/>
                  </a:lnTo>
                  <a:lnTo>
                    <a:pt x="6403" y="626713"/>
                  </a:lnTo>
                  <a:lnTo>
                    <a:pt x="6403" y="642473"/>
                  </a:lnTo>
                  <a:lnTo>
                    <a:pt x="7684" y="543942"/>
                  </a:lnTo>
                  <a:lnTo>
                    <a:pt x="7684" y="609625"/>
                  </a:lnTo>
                  <a:lnTo>
                    <a:pt x="7684" y="526855"/>
                  </a:lnTo>
                  <a:lnTo>
                    <a:pt x="7684" y="543942"/>
                  </a:lnTo>
                  <a:lnTo>
                    <a:pt x="7684" y="428311"/>
                  </a:lnTo>
                  <a:lnTo>
                    <a:pt x="7684" y="445399"/>
                  </a:lnTo>
                  <a:lnTo>
                    <a:pt x="7684" y="428311"/>
                  </a:lnTo>
                  <a:lnTo>
                    <a:pt x="7684" y="511095"/>
                  </a:lnTo>
                  <a:lnTo>
                    <a:pt x="7684" y="346855"/>
                  </a:lnTo>
                  <a:lnTo>
                    <a:pt x="7684" y="526855"/>
                  </a:lnTo>
                  <a:lnTo>
                    <a:pt x="7684" y="362615"/>
                  </a:lnTo>
                  <a:lnTo>
                    <a:pt x="7684" y="543942"/>
                  </a:lnTo>
                  <a:lnTo>
                    <a:pt x="8965" y="494007"/>
                  </a:lnTo>
                  <a:lnTo>
                    <a:pt x="8965" y="511095"/>
                  </a:lnTo>
                  <a:lnTo>
                    <a:pt x="8965" y="412551"/>
                  </a:lnTo>
                  <a:lnTo>
                    <a:pt x="8965" y="576777"/>
                  </a:lnTo>
                  <a:lnTo>
                    <a:pt x="8965" y="362615"/>
                  </a:lnTo>
                  <a:lnTo>
                    <a:pt x="8965" y="526855"/>
                  </a:lnTo>
                  <a:lnTo>
                    <a:pt x="8965" y="412551"/>
                  </a:lnTo>
                  <a:lnTo>
                    <a:pt x="8965" y="609625"/>
                  </a:lnTo>
                  <a:lnTo>
                    <a:pt x="8965" y="461159"/>
                  </a:lnTo>
                  <a:lnTo>
                    <a:pt x="8965" y="593865"/>
                  </a:lnTo>
                  <a:lnTo>
                    <a:pt x="8965" y="543942"/>
                  </a:lnTo>
                  <a:lnTo>
                    <a:pt x="8965" y="642473"/>
                  </a:lnTo>
                  <a:lnTo>
                    <a:pt x="8965" y="314007"/>
                  </a:lnTo>
                  <a:lnTo>
                    <a:pt x="8965" y="395463"/>
                  </a:lnTo>
                  <a:lnTo>
                    <a:pt x="10246" y="395463"/>
                  </a:lnTo>
                  <a:lnTo>
                    <a:pt x="10246" y="362615"/>
                  </a:lnTo>
                  <a:lnTo>
                    <a:pt x="10246" y="642473"/>
                  </a:lnTo>
                  <a:lnTo>
                    <a:pt x="11526" y="494007"/>
                  </a:lnTo>
                  <a:lnTo>
                    <a:pt x="11526" y="642473"/>
                  </a:lnTo>
                  <a:lnTo>
                    <a:pt x="11526" y="246997"/>
                  </a:lnTo>
                  <a:lnTo>
                    <a:pt x="11526" y="511095"/>
                  </a:lnTo>
                  <a:lnTo>
                    <a:pt x="11526" y="264084"/>
                  </a:lnTo>
                  <a:lnTo>
                    <a:pt x="11526" y="279845"/>
                  </a:lnTo>
                  <a:lnTo>
                    <a:pt x="11526" y="0"/>
                  </a:lnTo>
                  <a:lnTo>
                    <a:pt x="11526" y="543942"/>
                  </a:lnTo>
                </a:path>
              </a:pathLst>
            </a:custGeom>
            <a:ln w="12802">
              <a:solidFill>
                <a:srgbClr val="7FCCFF"/>
              </a:solidFill>
            </a:ln>
          </p:spPr>
          <p:txBody>
            <a:bodyPr wrap="square" lIns="0" tIns="0" rIns="0" bIns="0" rtlCol="0"/>
            <a:lstStyle/>
            <a:p>
              <a:endParaRPr/>
            </a:p>
          </p:txBody>
        </p:sp>
        <p:sp>
          <p:nvSpPr>
            <p:cNvPr id="480" name="object 479"/>
            <p:cNvSpPr/>
            <p:nvPr/>
          </p:nvSpPr>
          <p:spPr>
            <a:xfrm>
              <a:off x="5022265" y="2152016"/>
              <a:ext cx="10968" cy="2818279"/>
            </a:xfrm>
            <a:custGeom>
              <a:avLst/>
              <a:gdLst/>
              <a:ahLst/>
              <a:cxnLst/>
              <a:rect l="l" t="t" r="r" b="b"/>
              <a:pathLst>
                <a:path w="12064" h="3194050">
                  <a:moveTo>
                    <a:pt x="0" y="543942"/>
                  </a:moveTo>
                  <a:lnTo>
                    <a:pt x="1280" y="379703"/>
                  </a:lnTo>
                  <a:lnTo>
                    <a:pt x="1280" y="214149"/>
                  </a:lnTo>
                  <a:lnTo>
                    <a:pt x="1280" y="362615"/>
                  </a:lnTo>
                  <a:lnTo>
                    <a:pt x="1280" y="264084"/>
                  </a:lnTo>
                  <a:lnTo>
                    <a:pt x="1280" y="526855"/>
                  </a:lnTo>
                  <a:lnTo>
                    <a:pt x="1280" y="412551"/>
                  </a:lnTo>
                  <a:lnTo>
                    <a:pt x="1280" y="526855"/>
                  </a:lnTo>
                  <a:lnTo>
                    <a:pt x="1280" y="494007"/>
                  </a:lnTo>
                  <a:lnTo>
                    <a:pt x="1280" y="543942"/>
                  </a:lnTo>
                  <a:lnTo>
                    <a:pt x="1280" y="526855"/>
                  </a:lnTo>
                  <a:lnTo>
                    <a:pt x="1280" y="543942"/>
                  </a:lnTo>
                  <a:lnTo>
                    <a:pt x="1280" y="379703"/>
                  </a:lnTo>
                  <a:lnTo>
                    <a:pt x="1280" y="609625"/>
                  </a:lnTo>
                  <a:lnTo>
                    <a:pt x="1280" y="461159"/>
                  </a:lnTo>
                  <a:lnTo>
                    <a:pt x="1280" y="543942"/>
                  </a:lnTo>
                  <a:lnTo>
                    <a:pt x="2561" y="494007"/>
                  </a:lnTo>
                  <a:lnTo>
                    <a:pt x="2561" y="379703"/>
                  </a:lnTo>
                  <a:lnTo>
                    <a:pt x="2561" y="626713"/>
                  </a:lnTo>
                  <a:lnTo>
                    <a:pt x="2561" y="461159"/>
                  </a:lnTo>
                  <a:lnTo>
                    <a:pt x="2561" y="626713"/>
                  </a:lnTo>
                  <a:lnTo>
                    <a:pt x="2561" y="543942"/>
                  </a:lnTo>
                  <a:lnTo>
                    <a:pt x="2561" y="609625"/>
                  </a:lnTo>
                  <a:lnTo>
                    <a:pt x="2561" y="543942"/>
                  </a:lnTo>
                  <a:lnTo>
                    <a:pt x="3842" y="642473"/>
                  </a:lnTo>
                  <a:lnTo>
                    <a:pt x="3842" y="362615"/>
                  </a:lnTo>
                  <a:lnTo>
                    <a:pt x="3842" y="593865"/>
                  </a:lnTo>
                  <a:lnTo>
                    <a:pt x="5123" y="362615"/>
                  </a:lnTo>
                  <a:lnTo>
                    <a:pt x="5123" y="379703"/>
                  </a:lnTo>
                  <a:lnTo>
                    <a:pt x="5123" y="198389"/>
                  </a:lnTo>
                  <a:lnTo>
                    <a:pt x="5123" y="3029778"/>
                  </a:lnTo>
                  <a:lnTo>
                    <a:pt x="5123" y="115618"/>
                  </a:lnTo>
                  <a:lnTo>
                    <a:pt x="5123" y="3095474"/>
                  </a:lnTo>
                  <a:lnTo>
                    <a:pt x="5123" y="165541"/>
                  </a:lnTo>
                  <a:lnTo>
                    <a:pt x="5123" y="3095474"/>
                  </a:lnTo>
                  <a:lnTo>
                    <a:pt x="5123" y="264084"/>
                  </a:lnTo>
                  <a:lnTo>
                    <a:pt x="5123" y="3046853"/>
                  </a:lnTo>
                  <a:lnTo>
                    <a:pt x="5123" y="445399"/>
                  </a:lnTo>
                  <a:lnTo>
                    <a:pt x="5123" y="3012704"/>
                  </a:lnTo>
                  <a:lnTo>
                    <a:pt x="5123" y="2996930"/>
                  </a:lnTo>
                  <a:lnTo>
                    <a:pt x="6391" y="642473"/>
                  </a:lnTo>
                  <a:lnTo>
                    <a:pt x="6391" y="543942"/>
                  </a:lnTo>
                  <a:lnTo>
                    <a:pt x="8952" y="2964082"/>
                  </a:lnTo>
                  <a:lnTo>
                    <a:pt x="8952" y="3128322"/>
                  </a:lnTo>
                  <a:lnTo>
                    <a:pt x="8952" y="214149"/>
                  </a:lnTo>
                  <a:lnTo>
                    <a:pt x="8952" y="3012704"/>
                  </a:lnTo>
                  <a:lnTo>
                    <a:pt x="8952" y="49922"/>
                  </a:lnTo>
                  <a:lnTo>
                    <a:pt x="8952" y="3194005"/>
                  </a:lnTo>
                  <a:lnTo>
                    <a:pt x="8952" y="82770"/>
                  </a:lnTo>
                  <a:lnTo>
                    <a:pt x="8952" y="3095474"/>
                  </a:lnTo>
                  <a:lnTo>
                    <a:pt x="8952" y="0"/>
                  </a:lnTo>
                  <a:lnTo>
                    <a:pt x="8952" y="3079701"/>
                  </a:lnTo>
                  <a:lnTo>
                    <a:pt x="8952" y="132693"/>
                  </a:lnTo>
                  <a:lnTo>
                    <a:pt x="10233" y="461159"/>
                  </a:lnTo>
                  <a:lnTo>
                    <a:pt x="10233" y="3012704"/>
                  </a:lnTo>
                  <a:lnTo>
                    <a:pt x="10233" y="296932"/>
                  </a:lnTo>
                  <a:lnTo>
                    <a:pt x="10233" y="576777"/>
                  </a:lnTo>
                  <a:lnTo>
                    <a:pt x="10233" y="478247"/>
                  </a:lnTo>
                  <a:lnTo>
                    <a:pt x="10233" y="626713"/>
                  </a:lnTo>
                  <a:lnTo>
                    <a:pt x="11514" y="461159"/>
                  </a:lnTo>
                  <a:lnTo>
                    <a:pt x="11514" y="445399"/>
                  </a:lnTo>
                </a:path>
              </a:pathLst>
            </a:custGeom>
            <a:ln w="12802">
              <a:solidFill>
                <a:srgbClr val="7FCCFF"/>
              </a:solidFill>
            </a:ln>
          </p:spPr>
          <p:txBody>
            <a:bodyPr wrap="square" lIns="0" tIns="0" rIns="0" bIns="0" rtlCol="0"/>
            <a:lstStyle/>
            <a:p>
              <a:endParaRPr/>
            </a:p>
          </p:txBody>
        </p:sp>
        <p:sp>
          <p:nvSpPr>
            <p:cNvPr id="481" name="object 480"/>
            <p:cNvSpPr/>
            <p:nvPr/>
          </p:nvSpPr>
          <p:spPr>
            <a:xfrm>
              <a:off x="5032732" y="1891163"/>
              <a:ext cx="6350" cy="3196478"/>
            </a:xfrm>
            <a:custGeom>
              <a:avLst/>
              <a:gdLst/>
              <a:ahLst/>
              <a:cxnLst/>
              <a:rect l="l" t="t" r="r" b="b"/>
              <a:pathLst>
                <a:path w="6985" h="3622675">
                  <a:moveTo>
                    <a:pt x="0" y="741030"/>
                  </a:moveTo>
                  <a:lnTo>
                    <a:pt x="0" y="741030"/>
                  </a:lnTo>
                  <a:lnTo>
                    <a:pt x="0" y="905257"/>
                  </a:lnTo>
                  <a:lnTo>
                    <a:pt x="0" y="675334"/>
                  </a:lnTo>
                  <a:lnTo>
                    <a:pt x="0" y="839574"/>
                  </a:lnTo>
                  <a:lnTo>
                    <a:pt x="0" y="642486"/>
                  </a:lnTo>
                  <a:lnTo>
                    <a:pt x="0" y="922344"/>
                  </a:lnTo>
                  <a:lnTo>
                    <a:pt x="0" y="476932"/>
                  </a:lnTo>
                  <a:lnTo>
                    <a:pt x="0" y="938105"/>
                  </a:lnTo>
                  <a:lnTo>
                    <a:pt x="0" y="658246"/>
                  </a:lnTo>
                  <a:lnTo>
                    <a:pt x="0" y="938105"/>
                  </a:lnTo>
                  <a:lnTo>
                    <a:pt x="0" y="773878"/>
                  </a:lnTo>
                  <a:lnTo>
                    <a:pt x="0" y="922344"/>
                  </a:lnTo>
                  <a:lnTo>
                    <a:pt x="0" y="822486"/>
                  </a:lnTo>
                  <a:lnTo>
                    <a:pt x="1280" y="922344"/>
                  </a:lnTo>
                  <a:lnTo>
                    <a:pt x="1280" y="822486"/>
                  </a:lnTo>
                  <a:lnTo>
                    <a:pt x="1280" y="905257"/>
                  </a:lnTo>
                  <a:lnTo>
                    <a:pt x="1280" y="559716"/>
                  </a:lnTo>
                  <a:lnTo>
                    <a:pt x="1280" y="822486"/>
                  </a:lnTo>
                  <a:lnTo>
                    <a:pt x="1280" y="312705"/>
                  </a:lnTo>
                  <a:lnTo>
                    <a:pt x="1280" y="839574"/>
                  </a:lnTo>
                  <a:lnTo>
                    <a:pt x="1280" y="115631"/>
                  </a:lnTo>
                  <a:lnTo>
                    <a:pt x="1280" y="789638"/>
                  </a:lnTo>
                  <a:lnTo>
                    <a:pt x="2561" y="542628"/>
                  </a:lnTo>
                  <a:lnTo>
                    <a:pt x="2561" y="115631"/>
                  </a:lnTo>
                  <a:lnTo>
                    <a:pt x="2561" y="839574"/>
                  </a:lnTo>
                  <a:lnTo>
                    <a:pt x="2561" y="0"/>
                  </a:lnTo>
                  <a:lnTo>
                    <a:pt x="2561" y="411249"/>
                  </a:lnTo>
                  <a:lnTo>
                    <a:pt x="2561" y="65695"/>
                  </a:lnTo>
                  <a:lnTo>
                    <a:pt x="2561" y="476932"/>
                  </a:lnTo>
                  <a:lnTo>
                    <a:pt x="2561" y="229935"/>
                  </a:lnTo>
                  <a:lnTo>
                    <a:pt x="2561" y="723942"/>
                  </a:lnTo>
                  <a:lnTo>
                    <a:pt x="2561" y="509780"/>
                  </a:lnTo>
                  <a:lnTo>
                    <a:pt x="2561" y="756790"/>
                  </a:lnTo>
                  <a:lnTo>
                    <a:pt x="2561" y="658246"/>
                  </a:lnTo>
                  <a:lnTo>
                    <a:pt x="2561" y="872409"/>
                  </a:lnTo>
                  <a:lnTo>
                    <a:pt x="3842" y="691094"/>
                  </a:lnTo>
                  <a:lnTo>
                    <a:pt x="3842" y="542628"/>
                  </a:lnTo>
                  <a:lnTo>
                    <a:pt x="3842" y="855334"/>
                  </a:lnTo>
                  <a:lnTo>
                    <a:pt x="3842" y="658246"/>
                  </a:lnTo>
                  <a:lnTo>
                    <a:pt x="3842" y="756790"/>
                  </a:lnTo>
                  <a:lnTo>
                    <a:pt x="3842" y="691094"/>
                  </a:lnTo>
                  <a:lnTo>
                    <a:pt x="3842" y="822486"/>
                  </a:lnTo>
                  <a:lnTo>
                    <a:pt x="3842" y="658246"/>
                  </a:lnTo>
                  <a:lnTo>
                    <a:pt x="3842" y="839574"/>
                  </a:lnTo>
                  <a:lnTo>
                    <a:pt x="3842" y="708182"/>
                  </a:lnTo>
                  <a:lnTo>
                    <a:pt x="3842" y="789638"/>
                  </a:lnTo>
                  <a:lnTo>
                    <a:pt x="3842" y="658246"/>
                  </a:lnTo>
                  <a:lnTo>
                    <a:pt x="3842" y="905257"/>
                  </a:lnTo>
                  <a:lnTo>
                    <a:pt x="5123" y="806726"/>
                  </a:lnTo>
                  <a:lnTo>
                    <a:pt x="5123" y="872409"/>
                  </a:lnTo>
                  <a:lnTo>
                    <a:pt x="5123" y="773878"/>
                  </a:lnTo>
                  <a:lnTo>
                    <a:pt x="6403" y="822486"/>
                  </a:lnTo>
                  <a:lnTo>
                    <a:pt x="6403" y="806726"/>
                  </a:lnTo>
                  <a:lnTo>
                    <a:pt x="6403" y="822486"/>
                  </a:lnTo>
                  <a:lnTo>
                    <a:pt x="6403" y="428324"/>
                  </a:lnTo>
                  <a:lnTo>
                    <a:pt x="6403" y="625411"/>
                  </a:lnTo>
                  <a:lnTo>
                    <a:pt x="6403" y="181327"/>
                  </a:lnTo>
                  <a:lnTo>
                    <a:pt x="6403" y="642486"/>
                  </a:lnTo>
                  <a:lnTo>
                    <a:pt x="6403" y="262783"/>
                  </a:lnTo>
                  <a:lnTo>
                    <a:pt x="6403" y="3456788"/>
                  </a:lnTo>
                  <a:lnTo>
                    <a:pt x="6403" y="362628"/>
                  </a:lnTo>
                  <a:lnTo>
                    <a:pt x="6403" y="3622342"/>
                  </a:lnTo>
                  <a:lnTo>
                    <a:pt x="6403" y="3308335"/>
                  </a:lnTo>
                </a:path>
              </a:pathLst>
            </a:custGeom>
            <a:ln w="12802">
              <a:solidFill>
                <a:srgbClr val="7FCCFF"/>
              </a:solidFill>
            </a:ln>
          </p:spPr>
          <p:txBody>
            <a:bodyPr wrap="square" lIns="0" tIns="0" rIns="0" bIns="0" rtlCol="0"/>
            <a:lstStyle/>
            <a:p>
              <a:endParaRPr/>
            </a:p>
          </p:txBody>
        </p:sp>
        <p:sp>
          <p:nvSpPr>
            <p:cNvPr id="482" name="object 481"/>
            <p:cNvSpPr/>
            <p:nvPr/>
          </p:nvSpPr>
          <p:spPr>
            <a:xfrm>
              <a:off x="5038554" y="2414014"/>
              <a:ext cx="10968" cy="2673724"/>
            </a:xfrm>
            <a:custGeom>
              <a:avLst/>
              <a:gdLst/>
              <a:ahLst/>
              <a:cxnLst/>
              <a:rect l="l" t="t" r="r" b="b"/>
              <a:pathLst>
                <a:path w="12064" h="3030220">
                  <a:moveTo>
                    <a:pt x="0" y="2715771"/>
                  </a:moveTo>
                  <a:lnTo>
                    <a:pt x="0" y="65682"/>
                  </a:lnTo>
                  <a:lnTo>
                    <a:pt x="0" y="2947008"/>
                  </a:lnTo>
                  <a:lnTo>
                    <a:pt x="0" y="0"/>
                  </a:lnTo>
                  <a:lnTo>
                    <a:pt x="0" y="2699998"/>
                  </a:lnTo>
                  <a:lnTo>
                    <a:pt x="1280" y="229922"/>
                  </a:lnTo>
                  <a:lnTo>
                    <a:pt x="1280" y="131378"/>
                  </a:lnTo>
                  <a:lnTo>
                    <a:pt x="1280" y="296932"/>
                  </a:lnTo>
                  <a:lnTo>
                    <a:pt x="2561" y="312693"/>
                  </a:lnTo>
                  <a:lnTo>
                    <a:pt x="2561" y="164226"/>
                  </a:lnTo>
                  <a:lnTo>
                    <a:pt x="2561" y="279845"/>
                  </a:lnTo>
                  <a:lnTo>
                    <a:pt x="2561" y="214162"/>
                  </a:lnTo>
                  <a:lnTo>
                    <a:pt x="2561" y="329780"/>
                  </a:lnTo>
                  <a:lnTo>
                    <a:pt x="3842" y="2699998"/>
                  </a:lnTo>
                  <a:lnTo>
                    <a:pt x="3842" y="2682923"/>
                  </a:lnTo>
                  <a:lnTo>
                    <a:pt x="3842" y="2864224"/>
                  </a:lnTo>
                  <a:lnTo>
                    <a:pt x="3842" y="262770"/>
                  </a:lnTo>
                  <a:lnTo>
                    <a:pt x="3842" y="3029778"/>
                  </a:lnTo>
                  <a:lnTo>
                    <a:pt x="3842" y="2667150"/>
                  </a:lnTo>
                  <a:lnTo>
                    <a:pt x="3842" y="2749920"/>
                  </a:lnTo>
                  <a:lnTo>
                    <a:pt x="3842" y="82770"/>
                  </a:lnTo>
                  <a:lnTo>
                    <a:pt x="3842" y="164226"/>
                  </a:lnTo>
                  <a:lnTo>
                    <a:pt x="5123" y="2864224"/>
                  </a:lnTo>
                  <a:lnTo>
                    <a:pt x="5123" y="2947008"/>
                  </a:lnTo>
                  <a:lnTo>
                    <a:pt x="5123" y="2715771"/>
                  </a:lnTo>
                  <a:lnTo>
                    <a:pt x="5123" y="2798541"/>
                  </a:lnTo>
                  <a:lnTo>
                    <a:pt x="5123" y="164226"/>
                  </a:lnTo>
                  <a:lnTo>
                    <a:pt x="5123" y="2914160"/>
                  </a:lnTo>
                  <a:lnTo>
                    <a:pt x="5123" y="2732846"/>
                  </a:lnTo>
                  <a:lnTo>
                    <a:pt x="5123" y="2749920"/>
                  </a:lnTo>
                  <a:lnTo>
                    <a:pt x="5123" y="229922"/>
                  </a:lnTo>
                  <a:lnTo>
                    <a:pt x="5123" y="2699998"/>
                  </a:lnTo>
                  <a:lnTo>
                    <a:pt x="5123" y="214162"/>
                  </a:lnTo>
                  <a:lnTo>
                    <a:pt x="5123" y="262770"/>
                  </a:lnTo>
                  <a:lnTo>
                    <a:pt x="6403" y="247010"/>
                  </a:lnTo>
                  <a:lnTo>
                    <a:pt x="6403" y="2667150"/>
                  </a:lnTo>
                  <a:lnTo>
                    <a:pt x="7684" y="2682923"/>
                  </a:lnTo>
                  <a:lnTo>
                    <a:pt x="7684" y="229922"/>
                  </a:lnTo>
                  <a:lnTo>
                    <a:pt x="7684" y="262770"/>
                  </a:lnTo>
                  <a:lnTo>
                    <a:pt x="7684" y="131378"/>
                  </a:lnTo>
                  <a:lnTo>
                    <a:pt x="7684" y="296932"/>
                  </a:lnTo>
                  <a:lnTo>
                    <a:pt x="7684" y="229922"/>
                  </a:lnTo>
                  <a:lnTo>
                    <a:pt x="7684" y="296932"/>
                  </a:lnTo>
                  <a:lnTo>
                    <a:pt x="7684" y="279845"/>
                  </a:lnTo>
                  <a:lnTo>
                    <a:pt x="8965" y="2699998"/>
                  </a:lnTo>
                  <a:lnTo>
                    <a:pt x="8965" y="2881312"/>
                  </a:lnTo>
                  <a:lnTo>
                    <a:pt x="8965" y="2682923"/>
                  </a:lnTo>
                  <a:lnTo>
                    <a:pt x="8965" y="2914160"/>
                  </a:lnTo>
                  <a:lnTo>
                    <a:pt x="8965" y="2667150"/>
                  </a:lnTo>
                  <a:lnTo>
                    <a:pt x="8965" y="2699998"/>
                  </a:lnTo>
                  <a:lnTo>
                    <a:pt x="8965" y="2667150"/>
                  </a:lnTo>
                  <a:lnTo>
                    <a:pt x="8965" y="2798541"/>
                  </a:lnTo>
                  <a:lnTo>
                    <a:pt x="8965" y="2667150"/>
                  </a:lnTo>
                  <a:lnTo>
                    <a:pt x="8965" y="2699998"/>
                  </a:lnTo>
                  <a:lnTo>
                    <a:pt x="8965" y="262770"/>
                  </a:lnTo>
                  <a:lnTo>
                    <a:pt x="8965" y="2732846"/>
                  </a:lnTo>
                  <a:lnTo>
                    <a:pt x="8965" y="247010"/>
                  </a:lnTo>
                  <a:lnTo>
                    <a:pt x="11526" y="2682923"/>
                  </a:lnTo>
                  <a:lnTo>
                    <a:pt x="11526" y="2732846"/>
                  </a:lnTo>
                  <a:lnTo>
                    <a:pt x="11526" y="2682923"/>
                  </a:lnTo>
                  <a:lnTo>
                    <a:pt x="11526" y="2765693"/>
                  </a:lnTo>
                  <a:lnTo>
                    <a:pt x="11526" y="197074"/>
                  </a:lnTo>
                  <a:lnTo>
                    <a:pt x="11526" y="2749920"/>
                  </a:lnTo>
                  <a:lnTo>
                    <a:pt x="11526" y="65682"/>
                  </a:lnTo>
                  <a:lnTo>
                    <a:pt x="11526" y="2667150"/>
                  </a:lnTo>
                  <a:lnTo>
                    <a:pt x="11526" y="17074"/>
                  </a:lnTo>
                  <a:lnTo>
                    <a:pt x="11526" y="197074"/>
                  </a:lnTo>
                  <a:lnTo>
                    <a:pt x="11526" y="131378"/>
                  </a:lnTo>
                </a:path>
              </a:pathLst>
            </a:custGeom>
            <a:ln w="12802">
              <a:solidFill>
                <a:srgbClr val="7FCCFF"/>
              </a:solidFill>
            </a:ln>
          </p:spPr>
          <p:txBody>
            <a:bodyPr wrap="square" lIns="0" tIns="0" rIns="0" bIns="0" rtlCol="0"/>
            <a:lstStyle/>
            <a:p>
              <a:endParaRPr/>
            </a:p>
          </p:txBody>
        </p:sp>
        <p:sp>
          <p:nvSpPr>
            <p:cNvPr id="483" name="object 482"/>
            <p:cNvSpPr/>
            <p:nvPr/>
          </p:nvSpPr>
          <p:spPr>
            <a:xfrm>
              <a:off x="5049034" y="2182148"/>
              <a:ext cx="8659" cy="2890557"/>
            </a:xfrm>
            <a:custGeom>
              <a:avLst/>
              <a:gdLst/>
              <a:ahLst/>
              <a:cxnLst/>
              <a:rect l="l" t="t" r="r" b="b"/>
              <a:pathLst>
                <a:path w="9525" h="3275965">
                  <a:moveTo>
                    <a:pt x="0" y="394162"/>
                  </a:moveTo>
                  <a:lnTo>
                    <a:pt x="0" y="2929933"/>
                  </a:lnTo>
                  <a:lnTo>
                    <a:pt x="1280" y="2929933"/>
                  </a:lnTo>
                  <a:lnTo>
                    <a:pt x="1280" y="3078399"/>
                  </a:lnTo>
                  <a:lnTo>
                    <a:pt x="1280" y="2929933"/>
                  </a:lnTo>
                  <a:lnTo>
                    <a:pt x="1280" y="2962781"/>
                  </a:lnTo>
                  <a:lnTo>
                    <a:pt x="1280" y="2945706"/>
                  </a:lnTo>
                  <a:lnTo>
                    <a:pt x="1280" y="2978554"/>
                  </a:lnTo>
                  <a:lnTo>
                    <a:pt x="1280" y="2929933"/>
                  </a:lnTo>
                  <a:lnTo>
                    <a:pt x="2561" y="608324"/>
                  </a:lnTo>
                  <a:lnTo>
                    <a:pt x="2561" y="328466"/>
                  </a:lnTo>
                  <a:lnTo>
                    <a:pt x="2561" y="559716"/>
                  </a:lnTo>
                  <a:lnTo>
                    <a:pt x="2561" y="509793"/>
                  </a:lnTo>
                  <a:lnTo>
                    <a:pt x="2561" y="608324"/>
                  </a:lnTo>
                  <a:lnTo>
                    <a:pt x="3829" y="2962781"/>
                  </a:lnTo>
                  <a:lnTo>
                    <a:pt x="3829" y="525553"/>
                  </a:lnTo>
                  <a:lnTo>
                    <a:pt x="3829" y="3127008"/>
                  </a:lnTo>
                  <a:lnTo>
                    <a:pt x="3829" y="459857"/>
                  </a:lnTo>
                  <a:lnTo>
                    <a:pt x="5123" y="2962781"/>
                  </a:lnTo>
                  <a:lnTo>
                    <a:pt x="5123" y="3242639"/>
                  </a:lnTo>
                  <a:lnTo>
                    <a:pt x="5123" y="3012704"/>
                  </a:lnTo>
                  <a:lnTo>
                    <a:pt x="5123" y="3045551"/>
                  </a:lnTo>
                  <a:lnTo>
                    <a:pt x="5123" y="394162"/>
                  </a:lnTo>
                  <a:lnTo>
                    <a:pt x="5123" y="3275487"/>
                  </a:lnTo>
                  <a:lnTo>
                    <a:pt x="5123" y="2945706"/>
                  </a:lnTo>
                  <a:lnTo>
                    <a:pt x="5123" y="2962781"/>
                  </a:lnTo>
                  <a:lnTo>
                    <a:pt x="5123" y="262783"/>
                  </a:lnTo>
                  <a:lnTo>
                    <a:pt x="5123" y="3192703"/>
                  </a:lnTo>
                  <a:lnTo>
                    <a:pt x="5123" y="328466"/>
                  </a:lnTo>
                  <a:lnTo>
                    <a:pt x="5123" y="3192703"/>
                  </a:lnTo>
                  <a:lnTo>
                    <a:pt x="5123" y="328466"/>
                  </a:lnTo>
                  <a:lnTo>
                    <a:pt x="5123" y="3078399"/>
                  </a:lnTo>
                  <a:lnTo>
                    <a:pt x="5123" y="2945706"/>
                  </a:lnTo>
                  <a:lnTo>
                    <a:pt x="5123" y="3127008"/>
                  </a:lnTo>
                  <a:lnTo>
                    <a:pt x="5123" y="2929933"/>
                  </a:lnTo>
                  <a:lnTo>
                    <a:pt x="6391" y="525553"/>
                  </a:lnTo>
                  <a:lnTo>
                    <a:pt x="6391" y="509793"/>
                  </a:lnTo>
                  <a:lnTo>
                    <a:pt x="6391" y="592564"/>
                  </a:lnTo>
                  <a:lnTo>
                    <a:pt x="6391" y="427010"/>
                  </a:lnTo>
                  <a:lnTo>
                    <a:pt x="6391" y="575476"/>
                  </a:lnTo>
                  <a:lnTo>
                    <a:pt x="6391" y="559716"/>
                  </a:lnTo>
                  <a:lnTo>
                    <a:pt x="8965" y="476945"/>
                  </a:lnTo>
                  <a:lnTo>
                    <a:pt x="8965" y="378401"/>
                  </a:lnTo>
                  <a:lnTo>
                    <a:pt x="8965" y="509793"/>
                  </a:lnTo>
                  <a:lnTo>
                    <a:pt x="8965" y="245695"/>
                  </a:lnTo>
                  <a:lnTo>
                    <a:pt x="8965" y="459857"/>
                  </a:lnTo>
                  <a:lnTo>
                    <a:pt x="8965" y="0"/>
                  </a:lnTo>
                  <a:lnTo>
                    <a:pt x="8965" y="2945706"/>
                  </a:lnTo>
                  <a:lnTo>
                    <a:pt x="8965" y="0"/>
                  </a:lnTo>
                  <a:lnTo>
                    <a:pt x="8965" y="3144095"/>
                  </a:lnTo>
                  <a:lnTo>
                    <a:pt x="8965" y="0"/>
                  </a:lnTo>
                  <a:lnTo>
                    <a:pt x="8965" y="3258399"/>
                  </a:lnTo>
                  <a:lnTo>
                    <a:pt x="8965" y="147151"/>
                  </a:lnTo>
                  <a:lnTo>
                    <a:pt x="8965" y="3144095"/>
                  </a:lnTo>
                  <a:lnTo>
                    <a:pt x="8965" y="164239"/>
                  </a:lnTo>
                  <a:lnTo>
                    <a:pt x="8965" y="3061325"/>
                  </a:lnTo>
                </a:path>
              </a:pathLst>
            </a:custGeom>
            <a:ln w="12802">
              <a:solidFill>
                <a:srgbClr val="7FCCFF"/>
              </a:solidFill>
            </a:ln>
          </p:spPr>
          <p:txBody>
            <a:bodyPr wrap="square" lIns="0" tIns="0" rIns="0" bIns="0" rtlCol="0"/>
            <a:lstStyle/>
            <a:p>
              <a:endParaRPr/>
            </a:p>
          </p:txBody>
        </p:sp>
        <p:sp>
          <p:nvSpPr>
            <p:cNvPr id="484" name="object 483"/>
            <p:cNvSpPr/>
            <p:nvPr/>
          </p:nvSpPr>
          <p:spPr>
            <a:xfrm>
              <a:off x="5057183" y="2182146"/>
              <a:ext cx="10968" cy="2948268"/>
            </a:xfrm>
            <a:custGeom>
              <a:avLst/>
              <a:gdLst/>
              <a:ahLst/>
              <a:cxnLst/>
              <a:rect l="l" t="t" r="r" b="b"/>
              <a:pathLst>
                <a:path w="12064" h="3341370">
                  <a:moveTo>
                    <a:pt x="0" y="3061325"/>
                  </a:moveTo>
                  <a:lnTo>
                    <a:pt x="1268" y="492705"/>
                  </a:lnTo>
                  <a:lnTo>
                    <a:pt x="1268" y="2962781"/>
                  </a:lnTo>
                  <a:lnTo>
                    <a:pt x="2548" y="509793"/>
                  </a:lnTo>
                  <a:lnTo>
                    <a:pt x="2548" y="444097"/>
                  </a:lnTo>
                  <a:lnTo>
                    <a:pt x="2548" y="608324"/>
                  </a:lnTo>
                  <a:lnTo>
                    <a:pt x="2548" y="444097"/>
                  </a:lnTo>
                  <a:lnTo>
                    <a:pt x="2548" y="509793"/>
                  </a:lnTo>
                  <a:lnTo>
                    <a:pt x="2548" y="444097"/>
                  </a:lnTo>
                  <a:lnTo>
                    <a:pt x="2548" y="592564"/>
                  </a:lnTo>
                  <a:lnTo>
                    <a:pt x="2548" y="444097"/>
                  </a:lnTo>
                  <a:lnTo>
                    <a:pt x="2548" y="608324"/>
                  </a:lnTo>
                  <a:lnTo>
                    <a:pt x="3829" y="509793"/>
                  </a:lnTo>
                  <a:lnTo>
                    <a:pt x="3829" y="245695"/>
                  </a:lnTo>
                  <a:lnTo>
                    <a:pt x="3829" y="525553"/>
                  </a:lnTo>
                  <a:lnTo>
                    <a:pt x="3829" y="0"/>
                  </a:lnTo>
                  <a:lnTo>
                    <a:pt x="3829" y="3127008"/>
                  </a:lnTo>
                  <a:lnTo>
                    <a:pt x="3829" y="229935"/>
                  </a:lnTo>
                  <a:lnTo>
                    <a:pt x="5110" y="0"/>
                  </a:lnTo>
                  <a:lnTo>
                    <a:pt x="5110" y="3292562"/>
                  </a:lnTo>
                  <a:lnTo>
                    <a:pt x="5110" y="3012704"/>
                  </a:lnTo>
                  <a:lnTo>
                    <a:pt x="5110" y="3028477"/>
                  </a:lnTo>
                  <a:lnTo>
                    <a:pt x="5110" y="114316"/>
                  </a:lnTo>
                  <a:lnTo>
                    <a:pt x="5110" y="3325410"/>
                  </a:lnTo>
                  <a:lnTo>
                    <a:pt x="5110" y="3028477"/>
                  </a:lnTo>
                  <a:lnTo>
                    <a:pt x="5110" y="3078399"/>
                  </a:lnTo>
                  <a:lnTo>
                    <a:pt x="5110" y="295631"/>
                  </a:lnTo>
                  <a:lnTo>
                    <a:pt x="5110" y="3341170"/>
                  </a:lnTo>
                  <a:lnTo>
                    <a:pt x="5110" y="3061325"/>
                  </a:lnTo>
                  <a:lnTo>
                    <a:pt x="5110" y="3209791"/>
                  </a:lnTo>
                  <a:lnTo>
                    <a:pt x="5110" y="525553"/>
                  </a:lnTo>
                  <a:lnTo>
                    <a:pt x="5110" y="3258399"/>
                  </a:lnTo>
                  <a:lnTo>
                    <a:pt x="5110" y="2929933"/>
                  </a:lnTo>
                  <a:lnTo>
                    <a:pt x="5110" y="3028477"/>
                  </a:lnTo>
                  <a:lnTo>
                    <a:pt x="6391" y="608324"/>
                  </a:lnTo>
                  <a:lnTo>
                    <a:pt x="6391" y="592564"/>
                  </a:lnTo>
                  <a:lnTo>
                    <a:pt x="8952" y="559716"/>
                  </a:lnTo>
                  <a:lnTo>
                    <a:pt x="8952" y="411249"/>
                  </a:lnTo>
                  <a:lnTo>
                    <a:pt x="8952" y="476945"/>
                  </a:lnTo>
                  <a:lnTo>
                    <a:pt x="8952" y="262783"/>
                  </a:lnTo>
                  <a:lnTo>
                    <a:pt x="8952" y="2945706"/>
                  </a:lnTo>
                  <a:lnTo>
                    <a:pt x="8952" y="212847"/>
                  </a:lnTo>
                  <a:lnTo>
                    <a:pt x="8952" y="3209791"/>
                  </a:lnTo>
                  <a:lnTo>
                    <a:pt x="8952" y="2945706"/>
                  </a:lnTo>
                  <a:lnTo>
                    <a:pt x="8952" y="2962781"/>
                  </a:lnTo>
                  <a:lnTo>
                    <a:pt x="8952" y="179999"/>
                  </a:lnTo>
                  <a:lnTo>
                    <a:pt x="8952" y="3258399"/>
                  </a:lnTo>
                  <a:lnTo>
                    <a:pt x="8952" y="2929933"/>
                  </a:lnTo>
                  <a:lnTo>
                    <a:pt x="8952" y="3061325"/>
                  </a:lnTo>
                  <a:lnTo>
                    <a:pt x="8952" y="295631"/>
                  </a:lnTo>
                  <a:lnTo>
                    <a:pt x="8952" y="3308335"/>
                  </a:lnTo>
                  <a:lnTo>
                    <a:pt x="8952" y="345553"/>
                  </a:lnTo>
                  <a:lnTo>
                    <a:pt x="8952" y="3292562"/>
                  </a:lnTo>
                  <a:lnTo>
                    <a:pt x="8952" y="2929933"/>
                  </a:lnTo>
                  <a:lnTo>
                    <a:pt x="8952" y="2945706"/>
                  </a:lnTo>
                  <a:lnTo>
                    <a:pt x="8952" y="608324"/>
                  </a:lnTo>
                  <a:lnTo>
                    <a:pt x="10233" y="542628"/>
                  </a:lnTo>
                  <a:lnTo>
                    <a:pt x="11514" y="2929933"/>
                  </a:lnTo>
                  <a:lnTo>
                    <a:pt x="11514" y="3028477"/>
                  </a:lnTo>
                  <a:lnTo>
                    <a:pt x="11514" y="2929933"/>
                  </a:lnTo>
                </a:path>
              </a:pathLst>
            </a:custGeom>
            <a:ln w="12802">
              <a:solidFill>
                <a:srgbClr val="7FCCFF"/>
              </a:solidFill>
            </a:ln>
          </p:spPr>
          <p:txBody>
            <a:bodyPr wrap="square" lIns="0" tIns="0" rIns="0" bIns="0" rtlCol="0"/>
            <a:lstStyle/>
            <a:p>
              <a:endParaRPr/>
            </a:p>
          </p:txBody>
        </p:sp>
        <p:sp>
          <p:nvSpPr>
            <p:cNvPr id="485" name="object 484"/>
            <p:cNvSpPr/>
            <p:nvPr/>
          </p:nvSpPr>
          <p:spPr>
            <a:xfrm>
              <a:off x="5067652" y="2385032"/>
              <a:ext cx="12123" cy="2498351"/>
            </a:xfrm>
            <a:custGeom>
              <a:avLst/>
              <a:gdLst/>
              <a:ahLst/>
              <a:cxnLst/>
              <a:rect l="l" t="t" r="r" b="b"/>
              <a:pathLst>
                <a:path w="13335" h="2831465">
                  <a:moveTo>
                    <a:pt x="0" y="2699998"/>
                  </a:moveTo>
                  <a:lnTo>
                    <a:pt x="0" y="2798541"/>
                  </a:lnTo>
                  <a:lnTo>
                    <a:pt x="0" y="2699998"/>
                  </a:lnTo>
                  <a:lnTo>
                    <a:pt x="1280" y="295618"/>
                  </a:lnTo>
                  <a:lnTo>
                    <a:pt x="1280" y="131378"/>
                  </a:lnTo>
                  <a:lnTo>
                    <a:pt x="1280" y="2699998"/>
                  </a:lnTo>
                  <a:lnTo>
                    <a:pt x="1280" y="98530"/>
                  </a:lnTo>
                  <a:lnTo>
                    <a:pt x="1280" y="2831389"/>
                  </a:lnTo>
                  <a:lnTo>
                    <a:pt x="1280" y="0"/>
                  </a:lnTo>
                  <a:lnTo>
                    <a:pt x="1280" y="2748619"/>
                  </a:lnTo>
                  <a:lnTo>
                    <a:pt x="1280" y="229922"/>
                  </a:lnTo>
                  <a:lnTo>
                    <a:pt x="1280" y="362628"/>
                  </a:lnTo>
                  <a:lnTo>
                    <a:pt x="2561" y="362628"/>
                  </a:lnTo>
                  <a:lnTo>
                    <a:pt x="2561" y="65682"/>
                  </a:lnTo>
                  <a:lnTo>
                    <a:pt x="2561" y="164226"/>
                  </a:lnTo>
                  <a:lnTo>
                    <a:pt x="2561" y="82770"/>
                  </a:lnTo>
                  <a:lnTo>
                    <a:pt x="2561" y="312693"/>
                  </a:lnTo>
                  <a:lnTo>
                    <a:pt x="2561" y="32847"/>
                  </a:lnTo>
                  <a:lnTo>
                    <a:pt x="2561" y="164226"/>
                  </a:lnTo>
                  <a:lnTo>
                    <a:pt x="2561" y="0"/>
                  </a:lnTo>
                  <a:lnTo>
                    <a:pt x="2561" y="362628"/>
                  </a:lnTo>
                  <a:lnTo>
                    <a:pt x="2561" y="98530"/>
                  </a:lnTo>
                  <a:lnTo>
                    <a:pt x="2561" y="362628"/>
                  </a:lnTo>
                  <a:lnTo>
                    <a:pt x="3842" y="2699998"/>
                  </a:lnTo>
                  <a:lnTo>
                    <a:pt x="3842" y="2732846"/>
                  </a:lnTo>
                  <a:lnTo>
                    <a:pt x="5123" y="2765693"/>
                  </a:lnTo>
                  <a:lnTo>
                    <a:pt x="5123" y="362628"/>
                  </a:lnTo>
                  <a:lnTo>
                    <a:pt x="5123" y="2699998"/>
                  </a:lnTo>
                  <a:lnTo>
                    <a:pt x="5123" y="329780"/>
                  </a:lnTo>
                  <a:lnTo>
                    <a:pt x="5123" y="378388"/>
                  </a:lnTo>
                  <a:lnTo>
                    <a:pt x="6403" y="2715771"/>
                  </a:lnTo>
                  <a:lnTo>
                    <a:pt x="6403" y="295618"/>
                  </a:lnTo>
                  <a:lnTo>
                    <a:pt x="6403" y="362628"/>
                  </a:lnTo>
                  <a:lnTo>
                    <a:pt x="6403" y="181314"/>
                  </a:lnTo>
                  <a:lnTo>
                    <a:pt x="6403" y="329780"/>
                  </a:lnTo>
                  <a:lnTo>
                    <a:pt x="6403" y="15760"/>
                  </a:lnTo>
                  <a:lnTo>
                    <a:pt x="6403" y="295618"/>
                  </a:lnTo>
                  <a:lnTo>
                    <a:pt x="6403" y="65682"/>
                  </a:lnTo>
                  <a:lnTo>
                    <a:pt x="6403" y="148466"/>
                  </a:lnTo>
                  <a:lnTo>
                    <a:pt x="6403" y="65682"/>
                  </a:lnTo>
                  <a:lnTo>
                    <a:pt x="6403" y="229922"/>
                  </a:lnTo>
                  <a:lnTo>
                    <a:pt x="6403" y="181314"/>
                  </a:lnTo>
                  <a:lnTo>
                    <a:pt x="6403" y="214162"/>
                  </a:lnTo>
                  <a:lnTo>
                    <a:pt x="8965" y="378388"/>
                  </a:lnTo>
                  <a:lnTo>
                    <a:pt x="8965" y="214162"/>
                  </a:lnTo>
                  <a:lnTo>
                    <a:pt x="8965" y="312693"/>
                  </a:lnTo>
                  <a:lnTo>
                    <a:pt x="8965" y="131378"/>
                  </a:lnTo>
                  <a:lnTo>
                    <a:pt x="8965" y="295618"/>
                  </a:lnTo>
                  <a:lnTo>
                    <a:pt x="8965" y="15760"/>
                  </a:lnTo>
                  <a:lnTo>
                    <a:pt x="8965" y="362628"/>
                  </a:lnTo>
                  <a:lnTo>
                    <a:pt x="8965" y="115618"/>
                  </a:lnTo>
                  <a:lnTo>
                    <a:pt x="8965" y="279858"/>
                  </a:lnTo>
                  <a:lnTo>
                    <a:pt x="8965" y="115618"/>
                  </a:lnTo>
                  <a:lnTo>
                    <a:pt x="8965" y="262770"/>
                  </a:lnTo>
                  <a:lnTo>
                    <a:pt x="8965" y="164226"/>
                  </a:lnTo>
                  <a:lnTo>
                    <a:pt x="8965" y="295618"/>
                  </a:lnTo>
                  <a:lnTo>
                    <a:pt x="8965" y="148466"/>
                  </a:lnTo>
                  <a:lnTo>
                    <a:pt x="8965" y="312693"/>
                  </a:lnTo>
                  <a:lnTo>
                    <a:pt x="10246" y="295618"/>
                  </a:lnTo>
                  <a:lnTo>
                    <a:pt x="10246" y="329780"/>
                  </a:lnTo>
                  <a:lnTo>
                    <a:pt x="10246" y="148466"/>
                  </a:lnTo>
                  <a:lnTo>
                    <a:pt x="10246" y="312693"/>
                  </a:lnTo>
                  <a:lnTo>
                    <a:pt x="10246" y="115618"/>
                  </a:lnTo>
                  <a:lnTo>
                    <a:pt x="11526" y="247010"/>
                  </a:lnTo>
                  <a:lnTo>
                    <a:pt x="11526" y="131378"/>
                  </a:lnTo>
                  <a:lnTo>
                    <a:pt x="11526" y="362628"/>
                  </a:lnTo>
                  <a:lnTo>
                    <a:pt x="12807" y="345540"/>
                  </a:lnTo>
                  <a:lnTo>
                    <a:pt x="12807" y="329780"/>
                  </a:lnTo>
                  <a:lnTo>
                    <a:pt x="12807" y="378388"/>
                  </a:lnTo>
                  <a:lnTo>
                    <a:pt x="12807" y="262770"/>
                  </a:lnTo>
                  <a:lnTo>
                    <a:pt x="12807" y="312693"/>
                  </a:lnTo>
                  <a:lnTo>
                    <a:pt x="12807" y="131378"/>
                  </a:lnTo>
                  <a:lnTo>
                    <a:pt x="12807" y="181314"/>
                  </a:lnTo>
                </a:path>
              </a:pathLst>
            </a:custGeom>
            <a:ln w="12802">
              <a:solidFill>
                <a:srgbClr val="7FCCFF"/>
              </a:solidFill>
            </a:ln>
          </p:spPr>
          <p:txBody>
            <a:bodyPr wrap="square" lIns="0" tIns="0" rIns="0" bIns="0" rtlCol="0"/>
            <a:lstStyle/>
            <a:p>
              <a:endParaRPr/>
            </a:p>
          </p:txBody>
        </p:sp>
        <p:sp>
          <p:nvSpPr>
            <p:cNvPr id="486" name="object 485"/>
            <p:cNvSpPr/>
            <p:nvPr/>
          </p:nvSpPr>
          <p:spPr>
            <a:xfrm>
              <a:off x="5079296" y="2182146"/>
              <a:ext cx="6350" cy="2774576"/>
            </a:xfrm>
            <a:custGeom>
              <a:avLst/>
              <a:gdLst/>
              <a:ahLst/>
              <a:cxnLst/>
              <a:rect l="l" t="t" r="r" b="b"/>
              <a:pathLst>
                <a:path w="6985" h="3144520">
                  <a:moveTo>
                    <a:pt x="0" y="411249"/>
                  </a:moveTo>
                  <a:lnTo>
                    <a:pt x="0" y="3144095"/>
                  </a:lnTo>
                  <a:lnTo>
                    <a:pt x="0" y="2995629"/>
                  </a:lnTo>
                  <a:lnTo>
                    <a:pt x="1268" y="592564"/>
                  </a:lnTo>
                  <a:lnTo>
                    <a:pt x="1268" y="361314"/>
                  </a:lnTo>
                  <a:lnTo>
                    <a:pt x="1268" y="3078399"/>
                  </a:lnTo>
                  <a:lnTo>
                    <a:pt x="1268" y="81469"/>
                  </a:lnTo>
                  <a:lnTo>
                    <a:pt x="1268" y="542628"/>
                  </a:lnTo>
                  <a:lnTo>
                    <a:pt x="1268" y="48621"/>
                  </a:lnTo>
                  <a:lnTo>
                    <a:pt x="1268" y="559716"/>
                  </a:lnTo>
                  <a:lnTo>
                    <a:pt x="1268" y="197087"/>
                  </a:lnTo>
                  <a:lnTo>
                    <a:pt x="1268" y="411249"/>
                  </a:lnTo>
                  <a:lnTo>
                    <a:pt x="1268" y="394162"/>
                  </a:lnTo>
                  <a:lnTo>
                    <a:pt x="1268" y="592564"/>
                  </a:lnTo>
                  <a:lnTo>
                    <a:pt x="1268" y="427010"/>
                  </a:lnTo>
                  <a:lnTo>
                    <a:pt x="2561" y="394162"/>
                  </a:lnTo>
                  <a:lnTo>
                    <a:pt x="2561" y="361314"/>
                  </a:lnTo>
                  <a:lnTo>
                    <a:pt x="2561" y="525553"/>
                  </a:lnTo>
                  <a:lnTo>
                    <a:pt x="2561" y="147151"/>
                  </a:lnTo>
                  <a:lnTo>
                    <a:pt x="2561" y="476945"/>
                  </a:lnTo>
                  <a:lnTo>
                    <a:pt x="2561" y="131391"/>
                  </a:lnTo>
                  <a:lnTo>
                    <a:pt x="2561" y="559716"/>
                  </a:lnTo>
                  <a:lnTo>
                    <a:pt x="2561" y="81469"/>
                  </a:lnTo>
                  <a:lnTo>
                    <a:pt x="2561" y="427010"/>
                  </a:lnTo>
                  <a:lnTo>
                    <a:pt x="2561" y="179999"/>
                  </a:lnTo>
                  <a:lnTo>
                    <a:pt x="2561" y="542628"/>
                  </a:lnTo>
                  <a:lnTo>
                    <a:pt x="2561" y="262783"/>
                  </a:lnTo>
                  <a:lnTo>
                    <a:pt x="2561" y="592564"/>
                  </a:lnTo>
                  <a:lnTo>
                    <a:pt x="2561" y="279858"/>
                  </a:lnTo>
                  <a:lnTo>
                    <a:pt x="2561" y="592564"/>
                  </a:lnTo>
                  <a:lnTo>
                    <a:pt x="2561" y="427010"/>
                  </a:lnTo>
                  <a:lnTo>
                    <a:pt x="2561" y="444097"/>
                  </a:lnTo>
                  <a:lnTo>
                    <a:pt x="3829" y="575476"/>
                  </a:lnTo>
                  <a:lnTo>
                    <a:pt x="3829" y="592564"/>
                  </a:lnTo>
                  <a:lnTo>
                    <a:pt x="3829" y="345553"/>
                  </a:lnTo>
                  <a:lnTo>
                    <a:pt x="3829" y="525553"/>
                  </a:lnTo>
                  <a:lnTo>
                    <a:pt x="5110" y="378401"/>
                  </a:lnTo>
                  <a:lnTo>
                    <a:pt x="5110" y="197087"/>
                  </a:lnTo>
                  <a:lnTo>
                    <a:pt x="5110" y="542628"/>
                  </a:lnTo>
                  <a:lnTo>
                    <a:pt x="5110" y="179999"/>
                  </a:lnTo>
                  <a:lnTo>
                    <a:pt x="5110" y="295631"/>
                  </a:lnTo>
                  <a:lnTo>
                    <a:pt x="5110" y="114316"/>
                  </a:lnTo>
                  <a:lnTo>
                    <a:pt x="5110" y="3078399"/>
                  </a:lnTo>
                  <a:lnTo>
                    <a:pt x="5110" y="48621"/>
                  </a:lnTo>
                  <a:lnTo>
                    <a:pt x="5110" y="3078399"/>
                  </a:lnTo>
                  <a:lnTo>
                    <a:pt x="5110" y="15773"/>
                  </a:lnTo>
                  <a:lnTo>
                    <a:pt x="5110" y="3012704"/>
                  </a:lnTo>
                  <a:lnTo>
                    <a:pt x="5110" y="0"/>
                  </a:lnTo>
                  <a:lnTo>
                    <a:pt x="5110" y="525553"/>
                  </a:lnTo>
                  <a:lnTo>
                    <a:pt x="5110" y="279858"/>
                  </a:lnTo>
                  <a:lnTo>
                    <a:pt x="5110" y="542628"/>
                  </a:lnTo>
                  <a:lnTo>
                    <a:pt x="5110" y="411249"/>
                  </a:lnTo>
                  <a:lnTo>
                    <a:pt x="5110" y="427010"/>
                  </a:lnTo>
                  <a:lnTo>
                    <a:pt x="6391" y="509793"/>
                  </a:lnTo>
                  <a:lnTo>
                    <a:pt x="6391" y="542628"/>
                  </a:lnTo>
                  <a:lnTo>
                    <a:pt x="6391" y="459857"/>
                  </a:lnTo>
                  <a:lnTo>
                    <a:pt x="6391" y="592564"/>
                  </a:lnTo>
                  <a:lnTo>
                    <a:pt x="6391" y="427010"/>
                  </a:lnTo>
                </a:path>
              </a:pathLst>
            </a:custGeom>
            <a:ln w="12802">
              <a:solidFill>
                <a:srgbClr val="7FCCFF"/>
              </a:solidFill>
            </a:ln>
          </p:spPr>
          <p:txBody>
            <a:bodyPr wrap="square" lIns="0" tIns="0" rIns="0" bIns="0" rtlCol="0"/>
            <a:lstStyle/>
            <a:p>
              <a:endParaRPr/>
            </a:p>
          </p:txBody>
        </p:sp>
        <p:sp>
          <p:nvSpPr>
            <p:cNvPr id="487" name="object 486"/>
            <p:cNvSpPr/>
            <p:nvPr/>
          </p:nvSpPr>
          <p:spPr>
            <a:xfrm>
              <a:off x="5085106" y="1891163"/>
              <a:ext cx="7505" cy="3123640"/>
            </a:xfrm>
            <a:custGeom>
              <a:avLst/>
              <a:gdLst/>
              <a:ahLst/>
              <a:cxnLst/>
              <a:rect l="l" t="t" r="r" b="b"/>
              <a:pathLst>
                <a:path w="8254" h="3540125">
                  <a:moveTo>
                    <a:pt x="0" y="756790"/>
                  </a:moveTo>
                  <a:lnTo>
                    <a:pt x="0" y="872409"/>
                  </a:lnTo>
                  <a:lnTo>
                    <a:pt x="0" y="773878"/>
                  </a:lnTo>
                  <a:lnTo>
                    <a:pt x="0" y="872409"/>
                  </a:lnTo>
                  <a:lnTo>
                    <a:pt x="0" y="756790"/>
                  </a:lnTo>
                  <a:lnTo>
                    <a:pt x="0" y="839574"/>
                  </a:lnTo>
                  <a:lnTo>
                    <a:pt x="0" y="708182"/>
                  </a:lnTo>
                  <a:lnTo>
                    <a:pt x="0" y="855334"/>
                  </a:lnTo>
                  <a:lnTo>
                    <a:pt x="0" y="741030"/>
                  </a:lnTo>
                  <a:lnTo>
                    <a:pt x="1280" y="822486"/>
                  </a:lnTo>
                  <a:lnTo>
                    <a:pt x="1280" y="691094"/>
                  </a:lnTo>
                  <a:lnTo>
                    <a:pt x="1280" y="922344"/>
                  </a:lnTo>
                  <a:lnTo>
                    <a:pt x="1280" y="822486"/>
                  </a:lnTo>
                  <a:lnTo>
                    <a:pt x="1280" y="938105"/>
                  </a:lnTo>
                  <a:lnTo>
                    <a:pt x="1280" y="922344"/>
                  </a:lnTo>
                  <a:lnTo>
                    <a:pt x="2561" y="625399"/>
                  </a:lnTo>
                  <a:lnTo>
                    <a:pt x="2561" y="542628"/>
                  </a:lnTo>
                  <a:lnTo>
                    <a:pt x="2561" y="905257"/>
                  </a:lnTo>
                  <a:lnTo>
                    <a:pt x="2561" y="411249"/>
                  </a:lnTo>
                  <a:lnTo>
                    <a:pt x="2561" y="3275487"/>
                  </a:lnTo>
                  <a:lnTo>
                    <a:pt x="2561" y="197087"/>
                  </a:lnTo>
                  <a:lnTo>
                    <a:pt x="2561" y="3342484"/>
                  </a:lnTo>
                  <a:lnTo>
                    <a:pt x="2561" y="0"/>
                  </a:lnTo>
                  <a:lnTo>
                    <a:pt x="2561" y="3292562"/>
                  </a:lnTo>
                  <a:lnTo>
                    <a:pt x="2561" y="3275487"/>
                  </a:lnTo>
                  <a:lnTo>
                    <a:pt x="3842" y="658246"/>
                  </a:lnTo>
                  <a:lnTo>
                    <a:pt x="3842" y="329780"/>
                  </a:lnTo>
                  <a:lnTo>
                    <a:pt x="3842" y="3473876"/>
                  </a:lnTo>
                  <a:lnTo>
                    <a:pt x="3842" y="378401"/>
                  </a:lnTo>
                  <a:lnTo>
                    <a:pt x="3842" y="3275487"/>
                  </a:lnTo>
                  <a:lnTo>
                    <a:pt x="3842" y="756790"/>
                  </a:lnTo>
                  <a:lnTo>
                    <a:pt x="3842" y="822486"/>
                  </a:lnTo>
                  <a:lnTo>
                    <a:pt x="5123" y="889496"/>
                  </a:lnTo>
                  <a:lnTo>
                    <a:pt x="5123" y="905257"/>
                  </a:lnTo>
                  <a:lnTo>
                    <a:pt x="5123" y="756790"/>
                  </a:lnTo>
                  <a:lnTo>
                    <a:pt x="5123" y="855334"/>
                  </a:lnTo>
                  <a:lnTo>
                    <a:pt x="5123" y="494020"/>
                  </a:lnTo>
                  <a:lnTo>
                    <a:pt x="5123" y="922344"/>
                  </a:lnTo>
                  <a:lnTo>
                    <a:pt x="5123" y="806726"/>
                  </a:lnTo>
                  <a:lnTo>
                    <a:pt x="5123" y="922344"/>
                  </a:lnTo>
                  <a:lnTo>
                    <a:pt x="5123" y="855334"/>
                  </a:lnTo>
                  <a:lnTo>
                    <a:pt x="5123" y="922344"/>
                  </a:lnTo>
                  <a:lnTo>
                    <a:pt x="6403" y="889496"/>
                  </a:lnTo>
                  <a:lnTo>
                    <a:pt x="6403" y="855334"/>
                  </a:lnTo>
                  <a:lnTo>
                    <a:pt x="7684" y="723942"/>
                  </a:lnTo>
                  <a:lnTo>
                    <a:pt x="7684" y="642486"/>
                  </a:lnTo>
                  <a:lnTo>
                    <a:pt x="7684" y="855334"/>
                  </a:lnTo>
                  <a:lnTo>
                    <a:pt x="7684" y="526868"/>
                  </a:lnTo>
                  <a:lnTo>
                    <a:pt x="7684" y="3391105"/>
                  </a:lnTo>
                  <a:lnTo>
                    <a:pt x="7684" y="295631"/>
                  </a:lnTo>
                  <a:lnTo>
                    <a:pt x="7684" y="3408180"/>
                  </a:lnTo>
                  <a:lnTo>
                    <a:pt x="7684" y="395476"/>
                  </a:lnTo>
                  <a:lnTo>
                    <a:pt x="7684" y="3539572"/>
                  </a:lnTo>
                  <a:lnTo>
                    <a:pt x="7684" y="889496"/>
                  </a:lnTo>
                  <a:lnTo>
                    <a:pt x="7684" y="3456788"/>
                  </a:lnTo>
                  <a:lnTo>
                    <a:pt x="7684" y="411249"/>
                  </a:lnTo>
                  <a:lnTo>
                    <a:pt x="7684" y="3308335"/>
                  </a:lnTo>
                  <a:lnTo>
                    <a:pt x="7684" y="509780"/>
                  </a:lnTo>
                </a:path>
              </a:pathLst>
            </a:custGeom>
            <a:ln w="12802">
              <a:solidFill>
                <a:srgbClr val="7FCCFF"/>
              </a:solidFill>
            </a:ln>
          </p:spPr>
          <p:txBody>
            <a:bodyPr wrap="square" lIns="0" tIns="0" rIns="0" bIns="0" rtlCol="0"/>
            <a:lstStyle/>
            <a:p>
              <a:endParaRPr/>
            </a:p>
          </p:txBody>
        </p:sp>
        <p:sp>
          <p:nvSpPr>
            <p:cNvPr id="488" name="object 487"/>
            <p:cNvSpPr/>
            <p:nvPr/>
          </p:nvSpPr>
          <p:spPr>
            <a:xfrm>
              <a:off x="5092091" y="2283016"/>
              <a:ext cx="10968" cy="2687731"/>
            </a:xfrm>
            <a:custGeom>
              <a:avLst/>
              <a:gdLst/>
              <a:ahLst/>
              <a:cxnLst/>
              <a:rect l="l" t="t" r="r" b="b"/>
              <a:pathLst>
                <a:path w="12064" h="3046095">
                  <a:moveTo>
                    <a:pt x="0" y="65682"/>
                  </a:moveTo>
                  <a:lnTo>
                    <a:pt x="0" y="378388"/>
                  </a:lnTo>
                  <a:lnTo>
                    <a:pt x="0" y="17074"/>
                  </a:lnTo>
                  <a:lnTo>
                    <a:pt x="0" y="461159"/>
                  </a:lnTo>
                  <a:lnTo>
                    <a:pt x="2561" y="478247"/>
                  </a:lnTo>
                  <a:lnTo>
                    <a:pt x="2561" y="362628"/>
                  </a:lnTo>
                  <a:lnTo>
                    <a:pt x="2561" y="461159"/>
                  </a:lnTo>
                  <a:lnTo>
                    <a:pt x="3842" y="378388"/>
                  </a:lnTo>
                  <a:lnTo>
                    <a:pt x="3842" y="2848464"/>
                  </a:lnTo>
                  <a:lnTo>
                    <a:pt x="3842" y="165541"/>
                  </a:lnTo>
                  <a:lnTo>
                    <a:pt x="3842" y="461159"/>
                  </a:lnTo>
                  <a:lnTo>
                    <a:pt x="3842" y="32835"/>
                  </a:lnTo>
                  <a:lnTo>
                    <a:pt x="3842" y="2898387"/>
                  </a:lnTo>
                  <a:lnTo>
                    <a:pt x="3842" y="246997"/>
                  </a:lnTo>
                  <a:lnTo>
                    <a:pt x="3842" y="2831389"/>
                  </a:lnTo>
                  <a:lnTo>
                    <a:pt x="3842" y="181301"/>
                  </a:lnTo>
                  <a:lnTo>
                    <a:pt x="3842" y="3045539"/>
                  </a:lnTo>
                  <a:lnTo>
                    <a:pt x="3842" y="362628"/>
                  </a:lnTo>
                  <a:lnTo>
                    <a:pt x="3842" y="3045539"/>
                  </a:lnTo>
                  <a:lnTo>
                    <a:pt x="3842" y="2898387"/>
                  </a:lnTo>
                  <a:lnTo>
                    <a:pt x="3842" y="3029778"/>
                  </a:lnTo>
                  <a:lnTo>
                    <a:pt x="3842" y="2848464"/>
                  </a:lnTo>
                  <a:lnTo>
                    <a:pt x="5123" y="362628"/>
                  </a:lnTo>
                  <a:lnTo>
                    <a:pt x="5123" y="2996930"/>
                  </a:lnTo>
                  <a:lnTo>
                    <a:pt x="5123" y="214149"/>
                  </a:lnTo>
                  <a:lnTo>
                    <a:pt x="5123" y="2815616"/>
                  </a:lnTo>
                  <a:lnTo>
                    <a:pt x="5123" y="411236"/>
                  </a:lnTo>
                  <a:lnTo>
                    <a:pt x="6403" y="2815616"/>
                  </a:lnTo>
                  <a:lnTo>
                    <a:pt x="6403" y="2848464"/>
                  </a:lnTo>
                  <a:lnTo>
                    <a:pt x="7684" y="494007"/>
                  </a:lnTo>
                  <a:lnTo>
                    <a:pt x="7684" y="411236"/>
                  </a:lnTo>
                  <a:lnTo>
                    <a:pt x="7684" y="494007"/>
                  </a:lnTo>
                  <a:lnTo>
                    <a:pt x="7684" y="411236"/>
                  </a:lnTo>
                  <a:lnTo>
                    <a:pt x="8965" y="2881312"/>
                  </a:lnTo>
                  <a:lnTo>
                    <a:pt x="8965" y="494007"/>
                  </a:lnTo>
                  <a:lnTo>
                    <a:pt x="8965" y="2881312"/>
                  </a:lnTo>
                  <a:lnTo>
                    <a:pt x="8965" y="345540"/>
                  </a:lnTo>
                  <a:lnTo>
                    <a:pt x="8965" y="2898387"/>
                  </a:lnTo>
                  <a:lnTo>
                    <a:pt x="8965" y="246997"/>
                  </a:lnTo>
                  <a:lnTo>
                    <a:pt x="8965" y="2947008"/>
                  </a:lnTo>
                  <a:lnTo>
                    <a:pt x="8965" y="231236"/>
                  </a:lnTo>
                  <a:lnTo>
                    <a:pt x="8965" y="2931235"/>
                  </a:lnTo>
                  <a:lnTo>
                    <a:pt x="8965" y="378388"/>
                  </a:lnTo>
                  <a:lnTo>
                    <a:pt x="8965" y="2964082"/>
                  </a:lnTo>
                  <a:lnTo>
                    <a:pt x="8965" y="2831389"/>
                  </a:lnTo>
                  <a:lnTo>
                    <a:pt x="8965" y="2931235"/>
                  </a:lnTo>
                  <a:lnTo>
                    <a:pt x="8965" y="2815616"/>
                  </a:lnTo>
                  <a:lnTo>
                    <a:pt x="11526" y="411236"/>
                  </a:lnTo>
                  <a:lnTo>
                    <a:pt x="11526" y="478247"/>
                  </a:lnTo>
                  <a:lnTo>
                    <a:pt x="11526" y="65682"/>
                  </a:lnTo>
                  <a:lnTo>
                    <a:pt x="11526" y="445399"/>
                  </a:lnTo>
                  <a:lnTo>
                    <a:pt x="11526" y="0"/>
                  </a:lnTo>
                  <a:lnTo>
                    <a:pt x="11526" y="428311"/>
                  </a:lnTo>
                  <a:lnTo>
                    <a:pt x="11526" y="49922"/>
                  </a:lnTo>
                  <a:lnTo>
                    <a:pt x="11526" y="478247"/>
                  </a:lnTo>
                  <a:lnTo>
                    <a:pt x="11526" y="198389"/>
                  </a:lnTo>
                  <a:lnTo>
                    <a:pt x="11526" y="461159"/>
                  </a:lnTo>
                </a:path>
              </a:pathLst>
            </a:custGeom>
            <a:ln w="12802">
              <a:solidFill>
                <a:srgbClr val="7FCCFF"/>
              </a:solidFill>
            </a:ln>
          </p:spPr>
          <p:txBody>
            <a:bodyPr wrap="square" lIns="0" tIns="0" rIns="0" bIns="0" rtlCol="0"/>
            <a:lstStyle/>
            <a:p>
              <a:endParaRPr/>
            </a:p>
          </p:txBody>
        </p:sp>
        <p:sp>
          <p:nvSpPr>
            <p:cNvPr id="489" name="object 488"/>
            <p:cNvSpPr/>
            <p:nvPr/>
          </p:nvSpPr>
          <p:spPr>
            <a:xfrm>
              <a:off x="5102572" y="2283015"/>
              <a:ext cx="8659" cy="2760569"/>
            </a:xfrm>
            <a:custGeom>
              <a:avLst/>
              <a:gdLst/>
              <a:ahLst/>
              <a:cxnLst/>
              <a:rect l="l" t="t" r="r" b="b"/>
              <a:pathLst>
                <a:path w="9525" h="3128645">
                  <a:moveTo>
                    <a:pt x="0" y="461159"/>
                  </a:moveTo>
                  <a:lnTo>
                    <a:pt x="0" y="378388"/>
                  </a:lnTo>
                  <a:lnTo>
                    <a:pt x="0" y="494007"/>
                  </a:lnTo>
                  <a:lnTo>
                    <a:pt x="1280" y="461159"/>
                  </a:lnTo>
                  <a:lnTo>
                    <a:pt x="1280" y="411236"/>
                  </a:lnTo>
                  <a:lnTo>
                    <a:pt x="1280" y="461159"/>
                  </a:lnTo>
                  <a:lnTo>
                    <a:pt x="1280" y="329780"/>
                  </a:lnTo>
                  <a:lnTo>
                    <a:pt x="1280" y="478247"/>
                  </a:lnTo>
                  <a:lnTo>
                    <a:pt x="1280" y="0"/>
                  </a:lnTo>
                  <a:lnTo>
                    <a:pt x="1280" y="378388"/>
                  </a:lnTo>
                  <a:lnTo>
                    <a:pt x="1280" y="82770"/>
                  </a:lnTo>
                  <a:lnTo>
                    <a:pt x="1280" y="312693"/>
                  </a:lnTo>
                  <a:lnTo>
                    <a:pt x="2548" y="445399"/>
                  </a:lnTo>
                  <a:lnTo>
                    <a:pt x="2548" y="165541"/>
                  </a:lnTo>
                  <a:lnTo>
                    <a:pt x="2548" y="296932"/>
                  </a:lnTo>
                  <a:lnTo>
                    <a:pt x="2548" y="231236"/>
                  </a:lnTo>
                  <a:lnTo>
                    <a:pt x="2548" y="461159"/>
                  </a:lnTo>
                  <a:lnTo>
                    <a:pt x="2548" y="231236"/>
                  </a:lnTo>
                  <a:lnTo>
                    <a:pt x="2548" y="478247"/>
                  </a:lnTo>
                  <a:lnTo>
                    <a:pt x="2548" y="312693"/>
                  </a:lnTo>
                  <a:lnTo>
                    <a:pt x="2548" y="494007"/>
                  </a:lnTo>
                  <a:lnTo>
                    <a:pt x="3842" y="478247"/>
                  </a:lnTo>
                  <a:lnTo>
                    <a:pt x="3842" y="279845"/>
                  </a:lnTo>
                  <a:lnTo>
                    <a:pt x="3842" y="2848464"/>
                  </a:lnTo>
                  <a:lnTo>
                    <a:pt x="3842" y="279845"/>
                  </a:lnTo>
                  <a:lnTo>
                    <a:pt x="3842" y="2979856"/>
                  </a:lnTo>
                  <a:lnTo>
                    <a:pt x="3842" y="264084"/>
                  </a:lnTo>
                  <a:lnTo>
                    <a:pt x="3842" y="3045539"/>
                  </a:lnTo>
                  <a:lnTo>
                    <a:pt x="3842" y="312693"/>
                  </a:lnTo>
                  <a:lnTo>
                    <a:pt x="3842" y="3128322"/>
                  </a:lnTo>
                  <a:lnTo>
                    <a:pt x="3842" y="3029778"/>
                  </a:lnTo>
                  <a:lnTo>
                    <a:pt x="5110" y="312693"/>
                  </a:lnTo>
                  <a:lnTo>
                    <a:pt x="5110" y="2996930"/>
                  </a:lnTo>
                  <a:lnTo>
                    <a:pt x="5110" y="264084"/>
                  </a:lnTo>
                  <a:lnTo>
                    <a:pt x="5110" y="2947008"/>
                  </a:lnTo>
                  <a:lnTo>
                    <a:pt x="5110" y="2831389"/>
                  </a:lnTo>
                  <a:lnTo>
                    <a:pt x="5110" y="2931235"/>
                  </a:lnTo>
                  <a:lnTo>
                    <a:pt x="5110" y="2898387"/>
                  </a:lnTo>
                  <a:lnTo>
                    <a:pt x="6391" y="2815616"/>
                  </a:lnTo>
                  <a:lnTo>
                    <a:pt x="6391" y="478247"/>
                  </a:lnTo>
                  <a:lnTo>
                    <a:pt x="6391" y="2848464"/>
                  </a:lnTo>
                  <a:lnTo>
                    <a:pt x="6391" y="428311"/>
                  </a:lnTo>
                  <a:lnTo>
                    <a:pt x="6391" y="2848464"/>
                  </a:lnTo>
                  <a:lnTo>
                    <a:pt x="6391" y="378388"/>
                  </a:lnTo>
                  <a:lnTo>
                    <a:pt x="6391" y="2848464"/>
                  </a:lnTo>
                  <a:lnTo>
                    <a:pt x="6391" y="296932"/>
                  </a:lnTo>
                  <a:lnTo>
                    <a:pt x="6391" y="494007"/>
                  </a:lnTo>
                  <a:lnTo>
                    <a:pt x="6391" y="395476"/>
                  </a:lnTo>
                  <a:lnTo>
                    <a:pt x="6391" y="461159"/>
                  </a:lnTo>
                  <a:lnTo>
                    <a:pt x="6391" y="411236"/>
                  </a:lnTo>
                  <a:lnTo>
                    <a:pt x="7684" y="411236"/>
                  </a:lnTo>
                  <a:lnTo>
                    <a:pt x="7684" y="461159"/>
                  </a:lnTo>
                  <a:lnTo>
                    <a:pt x="8952" y="279845"/>
                  </a:lnTo>
                  <a:lnTo>
                    <a:pt x="8952" y="148466"/>
                  </a:lnTo>
                  <a:lnTo>
                    <a:pt x="8952" y="428311"/>
                  </a:lnTo>
                  <a:lnTo>
                    <a:pt x="8952" y="49922"/>
                  </a:lnTo>
                  <a:lnTo>
                    <a:pt x="8952" y="2864237"/>
                  </a:lnTo>
                  <a:lnTo>
                    <a:pt x="8952" y="49922"/>
                  </a:lnTo>
                  <a:lnTo>
                    <a:pt x="8952" y="3012691"/>
                  </a:lnTo>
                  <a:lnTo>
                    <a:pt x="8952" y="32835"/>
                  </a:lnTo>
                  <a:lnTo>
                    <a:pt x="8952" y="3095474"/>
                  </a:lnTo>
                  <a:lnTo>
                    <a:pt x="8952" y="32835"/>
                  </a:lnTo>
                  <a:lnTo>
                    <a:pt x="8952" y="214149"/>
                  </a:lnTo>
                </a:path>
              </a:pathLst>
            </a:custGeom>
            <a:ln w="12802">
              <a:solidFill>
                <a:srgbClr val="7FCCFF"/>
              </a:solidFill>
            </a:ln>
          </p:spPr>
          <p:txBody>
            <a:bodyPr wrap="square" lIns="0" tIns="0" rIns="0" bIns="0" rtlCol="0"/>
            <a:lstStyle/>
            <a:p>
              <a:endParaRPr/>
            </a:p>
          </p:txBody>
        </p:sp>
        <p:sp>
          <p:nvSpPr>
            <p:cNvPr id="490" name="object 489"/>
            <p:cNvSpPr/>
            <p:nvPr/>
          </p:nvSpPr>
          <p:spPr>
            <a:xfrm>
              <a:off x="5110708" y="2080132"/>
              <a:ext cx="13276" cy="3007658"/>
            </a:xfrm>
            <a:custGeom>
              <a:avLst/>
              <a:gdLst/>
              <a:ahLst/>
              <a:cxnLst/>
              <a:rect l="l" t="t" r="r" b="b"/>
              <a:pathLst>
                <a:path w="14604" h="3408679">
                  <a:moveTo>
                    <a:pt x="0" y="444084"/>
                  </a:moveTo>
                  <a:lnTo>
                    <a:pt x="0" y="3209778"/>
                  </a:lnTo>
                  <a:lnTo>
                    <a:pt x="0" y="494020"/>
                  </a:lnTo>
                  <a:lnTo>
                    <a:pt x="0" y="3275474"/>
                  </a:lnTo>
                  <a:lnTo>
                    <a:pt x="0" y="3078399"/>
                  </a:lnTo>
                  <a:lnTo>
                    <a:pt x="1280" y="691094"/>
                  </a:lnTo>
                  <a:lnTo>
                    <a:pt x="1280" y="723942"/>
                  </a:lnTo>
                  <a:lnTo>
                    <a:pt x="1280" y="641172"/>
                  </a:lnTo>
                  <a:lnTo>
                    <a:pt x="1280" y="658246"/>
                  </a:lnTo>
                  <a:lnTo>
                    <a:pt x="2561" y="691094"/>
                  </a:lnTo>
                  <a:lnTo>
                    <a:pt x="3842" y="691094"/>
                  </a:lnTo>
                  <a:lnTo>
                    <a:pt x="3842" y="411236"/>
                  </a:lnTo>
                  <a:lnTo>
                    <a:pt x="3842" y="675334"/>
                  </a:lnTo>
                  <a:lnTo>
                    <a:pt x="5123" y="3194018"/>
                  </a:lnTo>
                  <a:lnTo>
                    <a:pt x="5123" y="3408180"/>
                  </a:lnTo>
                  <a:lnTo>
                    <a:pt x="5123" y="3128322"/>
                  </a:lnTo>
                  <a:lnTo>
                    <a:pt x="5123" y="3358257"/>
                  </a:lnTo>
                  <a:lnTo>
                    <a:pt x="5123" y="3176943"/>
                  </a:lnTo>
                  <a:lnTo>
                    <a:pt x="7684" y="641172"/>
                  </a:lnTo>
                  <a:lnTo>
                    <a:pt x="7684" y="592564"/>
                  </a:lnTo>
                  <a:lnTo>
                    <a:pt x="7684" y="691094"/>
                  </a:lnTo>
                  <a:lnTo>
                    <a:pt x="7684" y="526868"/>
                  </a:lnTo>
                  <a:lnTo>
                    <a:pt x="7684" y="3078399"/>
                  </a:lnTo>
                  <a:lnTo>
                    <a:pt x="8965" y="592564"/>
                  </a:lnTo>
                  <a:lnTo>
                    <a:pt x="8965" y="444084"/>
                  </a:lnTo>
                  <a:lnTo>
                    <a:pt x="8965" y="3259714"/>
                  </a:lnTo>
                  <a:lnTo>
                    <a:pt x="8965" y="444084"/>
                  </a:lnTo>
                  <a:lnTo>
                    <a:pt x="8965" y="3408180"/>
                  </a:lnTo>
                  <a:lnTo>
                    <a:pt x="8965" y="411236"/>
                  </a:lnTo>
                  <a:lnTo>
                    <a:pt x="8965" y="3242626"/>
                  </a:lnTo>
                  <a:lnTo>
                    <a:pt x="8965" y="509780"/>
                  </a:lnTo>
                  <a:lnTo>
                    <a:pt x="8965" y="3144095"/>
                  </a:lnTo>
                  <a:lnTo>
                    <a:pt x="8965" y="509780"/>
                  </a:lnTo>
                  <a:lnTo>
                    <a:pt x="8965" y="3161170"/>
                  </a:lnTo>
                  <a:lnTo>
                    <a:pt x="8965" y="461172"/>
                  </a:lnTo>
                  <a:lnTo>
                    <a:pt x="8965" y="3144095"/>
                  </a:lnTo>
                  <a:lnTo>
                    <a:pt x="8965" y="3094173"/>
                  </a:lnTo>
                  <a:lnTo>
                    <a:pt x="8965" y="3111247"/>
                  </a:lnTo>
                  <a:lnTo>
                    <a:pt x="8965" y="641172"/>
                  </a:lnTo>
                  <a:lnTo>
                    <a:pt x="8965" y="3176943"/>
                  </a:lnTo>
                  <a:lnTo>
                    <a:pt x="8965" y="723942"/>
                  </a:lnTo>
                  <a:lnTo>
                    <a:pt x="12807" y="691094"/>
                  </a:lnTo>
                  <a:lnTo>
                    <a:pt x="12807" y="608324"/>
                  </a:lnTo>
                  <a:lnTo>
                    <a:pt x="12807" y="3078399"/>
                  </a:lnTo>
                  <a:lnTo>
                    <a:pt x="12807" y="575476"/>
                  </a:lnTo>
                  <a:lnTo>
                    <a:pt x="12807" y="3078399"/>
                  </a:lnTo>
                  <a:lnTo>
                    <a:pt x="12807" y="428324"/>
                  </a:lnTo>
                  <a:lnTo>
                    <a:pt x="12807" y="444084"/>
                  </a:lnTo>
                  <a:lnTo>
                    <a:pt x="12807" y="262770"/>
                  </a:lnTo>
                  <a:lnTo>
                    <a:pt x="12807" y="526868"/>
                  </a:lnTo>
                  <a:lnTo>
                    <a:pt x="12807" y="0"/>
                  </a:lnTo>
                  <a:lnTo>
                    <a:pt x="12807" y="641172"/>
                  </a:lnTo>
                  <a:lnTo>
                    <a:pt x="12807" y="444084"/>
                  </a:lnTo>
                  <a:lnTo>
                    <a:pt x="12807" y="526868"/>
                  </a:lnTo>
                  <a:lnTo>
                    <a:pt x="12807" y="148466"/>
                  </a:lnTo>
                  <a:lnTo>
                    <a:pt x="12807" y="494020"/>
                  </a:lnTo>
                  <a:lnTo>
                    <a:pt x="14088" y="444084"/>
                  </a:lnTo>
                  <a:lnTo>
                    <a:pt x="14088" y="197087"/>
                  </a:lnTo>
                  <a:lnTo>
                    <a:pt x="14088" y="559716"/>
                  </a:lnTo>
                  <a:lnTo>
                    <a:pt x="14088" y="526868"/>
                  </a:lnTo>
                </a:path>
              </a:pathLst>
            </a:custGeom>
            <a:ln w="12802">
              <a:solidFill>
                <a:srgbClr val="7FCCFF"/>
              </a:solidFill>
            </a:ln>
          </p:spPr>
          <p:txBody>
            <a:bodyPr wrap="square" lIns="0" tIns="0" rIns="0" bIns="0" rtlCol="0"/>
            <a:lstStyle/>
            <a:p>
              <a:endParaRPr/>
            </a:p>
          </p:txBody>
        </p:sp>
        <p:sp>
          <p:nvSpPr>
            <p:cNvPr id="491" name="object 490"/>
            <p:cNvSpPr/>
            <p:nvPr/>
          </p:nvSpPr>
          <p:spPr>
            <a:xfrm>
              <a:off x="5123518" y="2123031"/>
              <a:ext cx="12123" cy="2702859"/>
            </a:xfrm>
            <a:custGeom>
              <a:avLst/>
              <a:gdLst/>
              <a:ahLst/>
              <a:cxnLst/>
              <a:rect l="l" t="t" r="r" b="b"/>
              <a:pathLst>
                <a:path w="13335" h="3063240">
                  <a:moveTo>
                    <a:pt x="0" y="478247"/>
                  </a:moveTo>
                  <a:lnTo>
                    <a:pt x="0" y="279845"/>
                  </a:lnTo>
                  <a:lnTo>
                    <a:pt x="0" y="659561"/>
                  </a:lnTo>
                  <a:lnTo>
                    <a:pt x="0" y="609625"/>
                  </a:lnTo>
                  <a:lnTo>
                    <a:pt x="0" y="659561"/>
                  </a:lnTo>
                  <a:lnTo>
                    <a:pt x="2561" y="3062626"/>
                  </a:lnTo>
                  <a:lnTo>
                    <a:pt x="2561" y="3012704"/>
                  </a:lnTo>
                  <a:lnTo>
                    <a:pt x="2561" y="3029778"/>
                  </a:lnTo>
                  <a:lnTo>
                    <a:pt x="2561" y="609625"/>
                  </a:lnTo>
                  <a:lnTo>
                    <a:pt x="3842" y="494007"/>
                  </a:lnTo>
                  <a:lnTo>
                    <a:pt x="3842" y="395463"/>
                  </a:lnTo>
                  <a:lnTo>
                    <a:pt x="3842" y="576790"/>
                  </a:lnTo>
                  <a:lnTo>
                    <a:pt x="3842" y="214149"/>
                  </a:lnTo>
                  <a:lnTo>
                    <a:pt x="3842" y="461159"/>
                  </a:lnTo>
                  <a:lnTo>
                    <a:pt x="3842" y="165541"/>
                  </a:lnTo>
                  <a:lnTo>
                    <a:pt x="3842" y="2996930"/>
                  </a:lnTo>
                  <a:lnTo>
                    <a:pt x="3842" y="115618"/>
                  </a:lnTo>
                  <a:lnTo>
                    <a:pt x="3842" y="642473"/>
                  </a:lnTo>
                  <a:lnTo>
                    <a:pt x="3842" y="379703"/>
                  </a:lnTo>
                  <a:lnTo>
                    <a:pt x="3842" y="3045551"/>
                  </a:lnTo>
                  <a:lnTo>
                    <a:pt x="3842" y="543942"/>
                  </a:lnTo>
                  <a:lnTo>
                    <a:pt x="6403" y="675321"/>
                  </a:lnTo>
                  <a:lnTo>
                    <a:pt x="6403" y="526855"/>
                  </a:lnTo>
                  <a:lnTo>
                    <a:pt x="6403" y="576790"/>
                  </a:lnTo>
                  <a:lnTo>
                    <a:pt x="6403" y="494007"/>
                  </a:lnTo>
                  <a:lnTo>
                    <a:pt x="6403" y="659561"/>
                  </a:lnTo>
                  <a:lnTo>
                    <a:pt x="6403" y="461159"/>
                  </a:lnTo>
                  <a:lnTo>
                    <a:pt x="6403" y="675321"/>
                  </a:lnTo>
                  <a:lnTo>
                    <a:pt x="6403" y="494007"/>
                  </a:lnTo>
                  <a:lnTo>
                    <a:pt x="6403" y="592551"/>
                  </a:lnTo>
                  <a:lnTo>
                    <a:pt x="7684" y="659561"/>
                  </a:lnTo>
                  <a:lnTo>
                    <a:pt x="7684" y="559703"/>
                  </a:lnTo>
                  <a:lnTo>
                    <a:pt x="7684" y="576790"/>
                  </a:lnTo>
                  <a:lnTo>
                    <a:pt x="7684" y="99845"/>
                  </a:lnTo>
                  <a:lnTo>
                    <a:pt x="7684" y="494007"/>
                  </a:lnTo>
                  <a:lnTo>
                    <a:pt x="7684" y="132693"/>
                  </a:lnTo>
                  <a:lnTo>
                    <a:pt x="7684" y="659561"/>
                  </a:lnTo>
                  <a:lnTo>
                    <a:pt x="7684" y="0"/>
                  </a:lnTo>
                  <a:lnTo>
                    <a:pt x="7684" y="576790"/>
                  </a:lnTo>
                  <a:lnTo>
                    <a:pt x="7684" y="132693"/>
                  </a:lnTo>
                  <a:lnTo>
                    <a:pt x="7684" y="478247"/>
                  </a:lnTo>
                  <a:lnTo>
                    <a:pt x="7684" y="181314"/>
                  </a:lnTo>
                  <a:lnTo>
                    <a:pt x="7684" y="461159"/>
                  </a:lnTo>
                  <a:lnTo>
                    <a:pt x="8965" y="478247"/>
                  </a:lnTo>
                  <a:lnTo>
                    <a:pt x="8965" y="329780"/>
                  </a:lnTo>
                  <a:lnTo>
                    <a:pt x="8965" y="659561"/>
                  </a:lnTo>
                  <a:lnTo>
                    <a:pt x="8965" y="461159"/>
                  </a:lnTo>
                  <a:lnTo>
                    <a:pt x="8965" y="626713"/>
                  </a:lnTo>
                  <a:lnTo>
                    <a:pt x="10233" y="592551"/>
                  </a:lnTo>
                  <a:lnTo>
                    <a:pt x="10233" y="379703"/>
                  </a:lnTo>
                  <a:lnTo>
                    <a:pt x="10233" y="626713"/>
                  </a:lnTo>
                  <a:lnTo>
                    <a:pt x="10233" y="115618"/>
                  </a:lnTo>
                  <a:lnTo>
                    <a:pt x="10233" y="576790"/>
                  </a:lnTo>
                  <a:lnTo>
                    <a:pt x="10233" y="231236"/>
                  </a:lnTo>
                  <a:lnTo>
                    <a:pt x="10233" y="346855"/>
                  </a:lnTo>
                  <a:lnTo>
                    <a:pt x="11526" y="461159"/>
                  </a:lnTo>
                  <a:lnTo>
                    <a:pt x="11526" y="395463"/>
                  </a:lnTo>
                  <a:lnTo>
                    <a:pt x="11526" y="3062626"/>
                  </a:lnTo>
                  <a:lnTo>
                    <a:pt x="11526" y="428311"/>
                  </a:lnTo>
                  <a:lnTo>
                    <a:pt x="11526" y="2996930"/>
                  </a:lnTo>
                  <a:lnTo>
                    <a:pt x="11526" y="592551"/>
                  </a:lnTo>
                  <a:lnTo>
                    <a:pt x="11526" y="3029778"/>
                  </a:lnTo>
                  <a:lnTo>
                    <a:pt x="12795" y="659561"/>
                  </a:lnTo>
                  <a:lnTo>
                    <a:pt x="12795" y="478247"/>
                  </a:lnTo>
                  <a:lnTo>
                    <a:pt x="12795" y="3012704"/>
                  </a:lnTo>
                  <a:lnTo>
                    <a:pt x="12795" y="279845"/>
                  </a:lnTo>
                </a:path>
              </a:pathLst>
            </a:custGeom>
            <a:ln w="12802">
              <a:solidFill>
                <a:srgbClr val="7FCCFF"/>
              </a:solidFill>
            </a:ln>
          </p:spPr>
          <p:txBody>
            <a:bodyPr wrap="square" lIns="0" tIns="0" rIns="0" bIns="0" rtlCol="0"/>
            <a:lstStyle/>
            <a:p>
              <a:endParaRPr/>
            </a:p>
          </p:txBody>
        </p:sp>
        <p:sp>
          <p:nvSpPr>
            <p:cNvPr id="492" name="object 491"/>
            <p:cNvSpPr/>
            <p:nvPr/>
          </p:nvSpPr>
          <p:spPr>
            <a:xfrm>
              <a:off x="5135161" y="2269098"/>
              <a:ext cx="10968" cy="2730313"/>
            </a:xfrm>
            <a:custGeom>
              <a:avLst/>
              <a:gdLst/>
              <a:ahLst/>
              <a:cxnLst/>
              <a:rect l="l" t="t" r="r" b="b"/>
              <a:pathLst>
                <a:path w="12064" h="3094354">
                  <a:moveTo>
                    <a:pt x="0" y="114304"/>
                  </a:moveTo>
                  <a:lnTo>
                    <a:pt x="0" y="509780"/>
                  </a:lnTo>
                  <a:lnTo>
                    <a:pt x="0" y="229922"/>
                  </a:lnTo>
                  <a:lnTo>
                    <a:pt x="0" y="509780"/>
                  </a:lnTo>
                  <a:lnTo>
                    <a:pt x="0" y="164239"/>
                  </a:lnTo>
                  <a:lnTo>
                    <a:pt x="0" y="378401"/>
                  </a:lnTo>
                  <a:lnTo>
                    <a:pt x="0" y="262770"/>
                  </a:lnTo>
                  <a:lnTo>
                    <a:pt x="0" y="476932"/>
                  </a:lnTo>
                  <a:lnTo>
                    <a:pt x="0" y="444084"/>
                  </a:lnTo>
                  <a:lnTo>
                    <a:pt x="2548" y="214162"/>
                  </a:lnTo>
                  <a:lnTo>
                    <a:pt x="2548" y="147151"/>
                  </a:lnTo>
                  <a:lnTo>
                    <a:pt x="2548" y="3045551"/>
                  </a:lnTo>
                  <a:lnTo>
                    <a:pt x="2548" y="214162"/>
                  </a:lnTo>
                  <a:lnTo>
                    <a:pt x="2548" y="3078399"/>
                  </a:lnTo>
                  <a:lnTo>
                    <a:pt x="2548" y="312705"/>
                  </a:lnTo>
                  <a:lnTo>
                    <a:pt x="2548" y="3045551"/>
                  </a:lnTo>
                  <a:lnTo>
                    <a:pt x="2548" y="411249"/>
                  </a:lnTo>
                  <a:lnTo>
                    <a:pt x="2548" y="2880010"/>
                  </a:lnTo>
                  <a:lnTo>
                    <a:pt x="3829" y="476932"/>
                  </a:lnTo>
                  <a:lnTo>
                    <a:pt x="3829" y="509780"/>
                  </a:lnTo>
                  <a:lnTo>
                    <a:pt x="3829" y="378401"/>
                  </a:lnTo>
                  <a:lnTo>
                    <a:pt x="3829" y="476932"/>
                  </a:lnTo>
                  <a:lnTo>
                    <a:pt x="3829" y="411249"/>
                  </a:lnTo>
                  <a:lnTo>
                    <a:pt x="3829" y="494020"/>
                  </a:lnTo>
                  <a:lnTo>
                    <a:pt x="3829" y="345553"/>
                  </a:lnTo>
                  <a:lnTo>
                    <a:pt x="3829" y="509780"/>
                  </a:lnTo>
                  <a:lnTo>
                    <a:pt x="3829" y="444084"/>
                  </a:lnTo>
                  <a:lnTo>
                    <a:pt x="5110" y="312705"/>
                  </a:lnTo>
                  <a:lnTo>
                    <a:pt x="5110" y="328466"/>
                  </a:lnTo>
                  <a:lnTo>
                    <a:pt x="6391" y="476932"/>
                  </a:lnTo>
                  <a:lnTo>
                    <a:pt x="6391" y="295618"/>
                  </a:lnTo>
                  <a:lnTo>
                    <a:pt x="6391" y="411249"/>
                  </a:lnTo>
                  <a:lnTo>
                    <a:pt x="6391" y="197074"/>
                  </a:lnTo>
                  <a:lnTo>
                    <a:pt x="6391" y="3012704"/>
                  </a:lnTo>
                  <a:lnTo>
                    <a:pt x="6391" y="81456"/>
                  </a:lnTo>
                  <a:lnTo>
                    <a:pt x="6391" y="2947008"/>
                  </a:lnTo>
                  <a:lnTo>
                    <a:pt x="6391" y="0"/>
                  </a:lnTo>
                  <a:lnTo>
                    <a:pt x="6391" y="3045551"/>
                  </a:lnTo>
                  <a:lnTo>
                    <a:pt x="6391" y="131391"/>
                  </a:lnTo>
                  <a:lnTo>
                    <a:pt x="6391" y="3045551"/>
                  </a:lnTo>
                  <a:lnTo>
                    <a:pt x="6391" y="214162"/>
                  </a:lnTo>
                  <a:lnTo>
                    <a:pt x="6391" y="2847162"/>
                  </a:lnTo>
                  <a:lnTo>
                    <a:pt x="6391" y="378401"/>
                  </a:lnTo>
                  <a:lnTo>
                    <a:pt x="7672" y="411249"/>
                  </a:lnTo>
                  <a:lnTo>
                    <a:pt x="7672" y="509780"/>
                  </a:lnTo>
                  <a:lnTo>
                    <a:pt x="7672" y="476932"/>
                  </a:lnTo>
                  <a:lnTo>
                    <a:pt x="8952" y="2847162"/>
                  </a:lnTo>
                  <a:lnTo>
                    <a:pt x="8952" y="2880010"/>
                  </a:lnTo>
                  <a:lnTo>
                    <a:pt x="10233" y="2897085"/>
                  </a:lnTo>
                  <a:lnTo>
                    <a:pt x="10233" y="378401"/>
                  </a:lnTo>
                  <a:lnTo>
                    <a:pt x="10233" y="3061312"/>
                  </a:lnTo>
                  <a:lnTo>
                    <a:pt x="10233" y="229922"/>
                  </a:lnTo>
                  <a:lnTo>
                    <a:pt x="11514" y="295618"/>
                  </a:lnTo>
                  <a:lnTo>
                    <a:pt x="11514" y="3094160"/>
                  </a:lnTo>
                  <a:lnTo>
                    <a:pt x="11514" y="494020"/>
                  </a:lnTo>
                  <a:lnTo>
                    <a:pt x="11514" y="2962781"/>
                  </a:lnTo>
                  <a:lnTo>
                    <a:pt x="11514" y="229922"/>
                  </a:lnTo>
                  <a:lnTo>
                    <a:pt x="11514" y="3078399"/>
                  </a:lnTo>
                  <a:lnTo>
                    <a:pt x="11514" y="295618"/>
                  </a:lnTo>
                  <a:lnTo>
                    <a:pt x="11514" y="2929933"/>
                  </a:lnTo>
                  <a:lnTo>
                    <a:pt x="11514" y="262770"/>
                  </a:lnTo>
                  <a:lnTo>
                    <a:pt x="11514" y="394162"/>
                  </a:lnTo>
                </a:path>
              </a:pathLst>
            </a:custGeom>
            <a:ln w="12802">
              <a:solidFill>
                <a:srgbClr val="7FCCFF"/>
              </a:solidFill>
            </a:ln>
          </p:spPr>
          <p:txBody>
            <a:bodyPr wrap="square" lIns="0" tIns="0" rIns="0" bIns="0" rtlCol="0"/>
            <a:lstStyle/>
            <a:p>
              <a:endParaRPr/>
            </a:p>
          </p:txBody>
        </p:sp>
        <p:sp>
          <p:nvSpPr>
            <p:cNvPr id="493" name="object 492"/>
            <p:cNvSpPr/>
            <p:nvPr/>
          </p:nvSpPr>
          <p:spPr>
            <a:xfrm>
              <a:off x="5145629" y="2298081"/>
              <a:ext cx="12123" cy="2759449"/>
            </a:xfrm>
            <a:custGeom>
              <a:avLst/>
              <a:gdLst/>
              <a:ahLst/>
              <a:cxnLst/>
              <a:rect l="l" t="t" r="r" b="b"/>
              <a:pathLst>
                <a:path w="13335" h="3127375">
                  <a:moveTo>
                    <a:pt x="0" y="361314"/>
                  </a:moveTo>
                  <a:lnTo>
                    <a:pt x="0" y="2914160"/>
                  </a:lnTo>
                  <a:lnTo>
                    <a:pt x="0" y="262770"/>
                  </a:lnTo>
                  <a:lnTo>
                    <a:pt x="0" y="2914160"/>
                  </a:lnTo>
                  <a:lnTo>
                    <a:pt x="0" y="444084"/>
                  </a:lnTo>
                  <a:lnTo>
                    <a:pt x="0" y="2831389"/>
                  </a:lnTo>
                  <a:lnTo>
                    <a:pt x="0" y="262770"/>
                  </a:lnTo>
                  <a:lnTo>
                    <a:pt x="0" y="2798541"/>
                  </a:lnTo>
                  <a:lnTo>
                    <a:pt x="0" y="345553"/>
                  </a:lnTo>
                  <a:lnTo>
                    <a:pt x="0" y="2798541"/>
                  </a:lnTo>
                  <a:lnTo>
                    <a:pt x="1280" y="2798541"/>
                  </a:lnTo>
                  <a:lnTo>
                    <a:pt x="2561" y="394162"/>
                  </a:lnTo>
                  <a:lnTo>
                    <a:pt x="3842" y="2831389"/>
                  </a:lnTo>
                  <a:lnTo>
                    <a:pt x="3842" y="2881312"/>
                  </a:lnTo>
                  <a:lnTo>
                    <a:pt x="3842" y="428324"/>
                  </a:lnTo>
                  <a:lnTo>
                    <a:pt x="3842" y="2929933"/>
                  </a:lnTo>
                  <a:lnTo>
                    <a:pt x="3842" y="444084"/>
                  </a:lnTo>
                  <a:lnTo>
                    <a:pt x="3842" y="2847162"/>
                  </a:lnTo>
                  <a:lnTo>
                    <a:pt x="3842" y="345553"/>
                  </a:lnTo>
                  <a:lnTo>
                    <a:pt x="3842" y="2947008"/>
                  </a:lnTo>
                  <a:lnTo>
                    <a:pt x="3842" y="295618"/>
                  </a:lnTo>
                  <a:lnTo>
                    <a:pt x="3842" y="3061312"/>
                  </a:lnTo>
                  <a:lnTo>
                    <a:pt x="3842" y="2847162"/>
                  </a:lnTo>
                  <a:lnTo>
                    <a:pt x="3842" y="2995616"/>
                  </a:lnTo>
                  <a:lnTo>
                    <a:pt x="3842" y="214162"/>
                  </a:lnTo>
                  <a:lnTo>
                    <a:pt x="3842" y="3111247"/>
                  </a:lnTo>
                  <a:lnTo>
                    <a:pt x="3842" y="2814315"/>
                  </a:lnTo>
                  <a:lnTo>
                    <a:pt x="3842" y="2831389"/>
                  </a:lnTo>
                  <a:lnTo>
                    <a:pt x="3842" y="32847"/>
                  </a:lnTo>
                  <a:lnTo>
                    <a:pt x="3842" y="2947008"/>
                  </a:lnTo>
                  <a:lnTo>
                    <a:pt x="3842" y="0"/>
                  </a:lnTo>
                  <a:lnTo>
                    <a:pt x="3842" y="197074"/>
                  </a:lnTo>
                  <a:lnTo>
                    <a:pt x="5123" y="279858"/>
                  </a:lnTo>
                  <a:lnTo>
                    <a:pt x="5123" y="197074"/>
                  </a:lnTo>
                  <a:lnTo>
                    <a:pt x="5123" y="461172"/>
                  </a:lnTo>
                  <a:lnTo>
                    <a:pt x="6403" y="2831389"/>
                  </a:lnTo>
                  <a:lnTo>
                    <a:pt x="6403" y="476932"/>
                  </a:lnTo>
                  <a:lnTo>
                    <a:pt x="7684" y="2814315"/>
                  </a:lnTo>
                  <a:lnTo>
                    <a:pt x="7684" y="2929933"/>
                  </a:lnTo>
                  <a:lnTo>
                    <a:pt x="7684" y="444084"/>
                  </a:lnTo>
                  <a:lnTo>
                    <a:pt x="7684" y="2864237"/>
                  </a:lnTo>
                  <a:lnTo>
                    <a:pt x="7684" y="214162"/>
                  </a:lnTo>
                  <a:lnTo>
                    <a:pt x="7684" y="2929933"/>
                  </a:lnTo>
                  <a:lnTo>
                    <a:pt x="8965" y="3012704"/>
                  </a:lnTo>
                  <a:lnTo>
                    <a:pt x="8965" y="114304"/>
                  </a:lnTo>
                  <a:lnTo>
                    <a:pt x="8965" y="3127008"/>
                  </a:lnTo>
                  <a:lnTo>
                    <a:pt x="8965" y="148466"/>
                  </a:lnTo>
                  <a:lnTo>
                    <a:pt x="8965" y="3127008"/>
                  </a:lnTo>
                  <a:lnTo>
                    <a:pt x="8965" y="279858"/>
                  </a:lnTo>
                  <a:lnTo>
                    <a:pt x="8965" y="2995616"/>
                  </a:lnTo>
                  <a:lnTo>
                    <a:pt x="8965" y="279858"/>
                  </a:lnTo>
                  <a:lnTo>
                    <a:pt x="8965" y="2847162"/>
                  </a:lnTo>
                  <a:lnTo>
                    <a:pt x="10246" y="476932"/>
                  </a:lnTo>
                  <a:lnTo>
                    <a:pt x="10246" y="461172"/>
                  </a:lnTo>
                  <a:lnTo>
                    <a:pt x="11526" y="378401"/>
                  </a:lnTo>
                  <a:lnTo>
                    <a:pt x="11526" y="2881312"/>
                  </a:lnTo>
                  <a:lnTo>
                    <a:pt x="11526" y="361314"/>
                  </a:lnTo>
                  <a:lnTo>
                    <a:pt x="11526" y="476932"/>
                  </a:lnTo>
                  <a:lnTo>
                    <a:pt x="11526" y="345553"/>
                  </a:lnTo>
                  <a:lnTo>
                    <a:pt x="11526" y="2831389"/>
                  </a:lnTo>
                  <a:lnTo>
                    <a:pt x="11526" y="345553"/>
                  </a:lnTo>
                  <a:lnTo>
                    <a:pt x="11526" y="2831389"/>
                  </a:lnTo>
                  <a:lnTo>
                    <a:pt x="12807" y="2814315"/>
                  </a:lnTo>
                  <a:lnTo>
                    <a:pt x="12807" y="2929933"/>
                  </a:lnTo>
                  <a:lnTo>
                    <a:pt x="12807" y="2847162"/>
                  </a:lnTo>
                </a:path>
              </a:pathLst>
            </a:custGeom>
            <a:ln w="12802">
              <a:solidFill>
                <a:srgbClr val="7FCCFF"/>
              </a:solidFill>
            </a:ln>
          </p:spPr>
          <p:txBody>
            <a:bodyPr wrap="square" lIns="0" tIns="0" rIns="0" bIns="0" rtlCol="0"/>
            <a:lstStyle/>
            <a:p>
              <a:endParaRPr/>
            </a:p>
          </p:txBody>
        </p:sp>
        <p:sp>
          <p:nvSpPr>
            <p:cNvPr id="494" name="object 493"/>
            <p:cNvSpPr/>
            <p:nvPr/>
          </p:nvSpPr>
          <p:spPr>
            <a:xfrm>
              <a:off x="5157273" y="2211130"/>
              <a:ext cx="5195" cy="2846294"/>
            </a:xfrm>
            <a:custGeom>
              <a:avLst/>
              <a:gdLst/>
              <a:ahLst/>
              <a:cxnLst/>
              <a:rect l="l" t="t" r="r" b="b"/>
              <a:pathLst>
                <a:path w="5714" h="3225800">
                  <a:moveTo>
                    <a:pt x="0" y="2945706"/>
                  </a:moveTo>
                  <a:lnTo>
                    <a:pt x="0" y="2945706"/>
                  </a:lnTo>
                  <a:lnTo>
                    <a:pt x="0" y="3045551"/>
                  </a:lnTo>
                  <a:lnTo>
                    <a:pt x="0" y="3012704"/>
                  </a:lnTo>
                  <a:lnTo>
                    <a:pt x="0" y="3159856"/>
                  </a:lnTo>
                  <a:lnTo>
                    <a:pt x="0" y="2929933"/>
                  </a:lnTo>
                  <a:lnTo>
                    <a:pt x="0" y="3028477"/>
                  </a:lnTo>
                  <a:lnTo>
                    <a:pt x="0" y="492705"/>
                  </a:lnTo>
                  <a:lnTo>
                    <a:pt x="0" y="3225551"/>
                  </a:lnTo>
                  <a:lnTo>
                    <a:pt x="0" y="2945706"/>
                  </a:lnTo>
                  <a:lnTo>
                    <a:pt x="0" y="2962781"/>
                  </a:lnTo>
                  <a:lnTo>
                    <a:pt x="0" y="427010"/>
                  </a:lnTo>
                  <a:lnTo>
                    <a:pt x="0" y="3225551"/>
                  </a:lnTo>
                  <a:lnTo>
                    <a:pt x="0" y="147151"/>
                  </a:lnTo>
                  <a:lnTo>
                    <a:pt x="0" y="2995629"/>
                  </a:lnTo>
                  <a:lnTo>
                    <a:pt x="0" y="114304"/>
                  </a:lnTo>
                  <a:lnTo>
                    <a:pt x="0" y="2929933"/>
                  </a:lnTo>
                  <a:lnTo>
                    <a:pt x="0" y="247010"/>
                  </a:lnTo>
                  <a:lnTo>
                    <a:pt x="0" y="361314"/>
                  </a:lnTo>
                  <a:lnTo>
                    <a:pt x="1280" y="492705"/>
                  </a:lnTo>
                  <a:lnTo>
                    <a:pt x="1280" y="411249"/>
                  </a:lnTo>
                  <a:lnTo>
                    <a:pt x="1280" y="492705"/>
                  </a:lnTo>
                  <a:lnTo>
                    <a:pt x="2561" y="427010"/>
                  </a:lnTo>
                  <a:lnTo>
                    <a:pt x="2561" y="295618"/>
                  </a:lnTo>
                  <a:lnTo>
                    <a:pt x="2561" y="411249"/>
                  </a:lnTo>
                  <a:lnTo>
                    <a:pt x="2561" y="212847"/>
                  </a:lnTo>
                  <a:lnTo>
                    <a:pt x="2561" y="444097"/>
                  </a:lnTo>
                  <a:lnTo>
                    <a:pt x="2561" y="179999"/>
                  </a:lnTo>
                  <a:lnTo>
                    <a:pt x="2561" y="459857"/>
                  </a:lnTo>
                  <a:lnTo>
                    <a:pt x="2561" y="131391"/>
                  </a:lnTo>
                  <a:lnTo>
                    <a:pt x="2561" y="262770"/>
                  </a:lnTo>
                  <a:lnTo>
                    <a:pt x="2561" y="114304"/>
                  </a:lnTo>
                  <a:lnTo>
                    <a:pt x="2561" y="526868"/>
                  </a:lnTo>
                  <a:lnTo>
                    <a:pt x="2561" y="229935"/>
                  </a:lnTo>
                  <a:lnTo>
                    <a:pt x="2561" y="476945"/>
                  </a:lnTo>
                  <a:lnTo>
                    <a:pt x="2561" y="197087"/>
                  </a:lnTo>
                  <a:lnTo>
                    <a:pt x="2561" y="2912858"/>
                  </a:lnTo>
                  <a:lnTo>
                    <a:pt x="2561" y="295618"/>
                  </a:lnTo>
                  <a:lnTo>
                    <a:pt x="2561" y="394162"/>
                  </a:lnTo>
                  <a:lnTo>
                    <a:pt x="3829" y="526868"/>
                  </a:lnTo>
                  <a:lnTo>
                    <a:pt x="3829" y="345553"/>
                  </a:lnTo>
                  <a:lnTo>
                    <a:pt x="3829" y="575476"/>
                  </a:lnTo>
                  <a:lnTo>
                    <a:pt x="3829" y="394162"/>
                  </a:lnTo>
                  <a:lnTo>
                    <a:pt x="3829" y="542628"/>
                  </a:lnTo>
                  <a:lnTo>
                    <a:pt x="3829" y="378401"/>
                  </a:lnTo>
                  <a:lnTo>
                    <a:pt x="3829" y="509780"/>
                  </a:lnTo>
                  <a:lnTo>
                    <a:pt x="3829" y="48621"/>
                  </a:lnTo>
                  <a:lnTo>
                    <a:pt x="3829" y="509780"/>
                  </a:lnTo>
                  <a:lnTo>
                    <a:pt x="3829" y="65695"/>
                  </a:lnTo>
                  <a:lnTo>
                    <a:pt x="3829" y="575476"/>
                  </a:lnTo>
                  <a:lnTo>
                    <a:pt x="3829" y="0"/>
                  </a:lnTo>
                  <a:lnTo>
                    <a:pt x="3829" y="295618"/>
                  </a:lnTo>
                  <a:lnTo>
                    <a:pt x="3829" y="0"/>
                  </a:lnTo>
                  <a:lnTo>
                    <a:pt x="5123" y="295618"/>
                  </a:lnTo>
                  <a:lnTo>
                    <a:pt x="5123" y="345553"/>
                  </a:lnTo>
                  <a:lnTo>
                    <a:pt x="5123" y="98543"/>
                  </a:lnTo>
                  <a:lnTo>
                    <a:pt x="5123" y="526868"/>
                  </a:lnTo>
                  <a:lnTo>
                    <a:pt x="5123" y="147151"/>
                  </a:lnTo>
                  <a:lnTo>
                    <a:pt x="5123" y="295618"/>
                  </a:lnTo>
                  <a:lnTo>
                    <a:pt x="5123" y="212847"/>
                  </a:lnTo>
                  <a:lnTo>
                    <a:pt x="5123" y="427010"/>
                  </a:lnTo>
                </a:path>
              </a:pathLst>
            </a:custGeom>
            <a:ln w="12802">
              <a:solidFill>
                <a:srgbClr val="7FCCFF"/>
              </a:solidFill>
            </a:ln>
          </p:spPr>
          <p:txBody>
            <a:bodyPr wrap="square" lIns="0" tIns="0" rIns="0" bIns="0" rtlCol="0"/>
            <a:lstStyle/>
            <a:p>
              <a:endParaRPr/>
            </a:p>
          </p:txBody>
        </p:sp>
        <p:sp>
          <p:nvSpPr>
            <p:cNvPr id="495" name="object 494"/>
            <p:cNvSpPr/>
            <p:nvPr/>
          </p:nvSpPr>
          <p:spPr>
            <a:xfrm>
              <a:off x="5161930" y="2356047"/>
              <a:ext cx="10968" cy="2847415"/>
            </a:xfrm>
            <a:custGeom>
              <a:avLst/>
              <a:gdLst/>
              <a:ahLst/>
              <a:cxnLst/>
              <a:rect l="l" t="t" r="r" b="b"/>
              <a:pathLst>
                <a:path w="12064" h="3227070">
                  <a:moveTo>
                    <a:pt x="0" y="262770"/>
                  </a:moveTo>
                  <a:lnTo>
                    <a:pt x="0" y="362628"/>
                  </a:lnTo>
                  <a:lnTo>
                    <a:pt x="0" y="345540"/>
                  </a:lnTo>
                  <a:lnTo>
                    <a:pt x="0" y="411236"/>
                  </a:lnTo>
                  <a:lnTo>
                    <a:pt x="0" y="262770"/>
                  </a:lnTo>
                  <a:lnTo>
                    <a:pt x="0" y="378388"/>
                  </a:lnTo>
                  <a:lnTo>
                    <a:pt x="1268" y="411236"/>
                  </a:lnTo>
                  <a:lnTo>
                    <a:pt x="1268" y="295618"/>
                  </a:lnTo>
                  <a:lnTo>
                    <a:pt x="1268" y="395476"/>
                  </a:lnTo>
                  <a:lnTo>
                    <a:pt x="1268" y="214162"/>
                  </a:lnTo>
                  <a:lnTo>
                    <a:pt x="1268" y="279858"/>
                  </a:lnTo>
                  <a:lnTo>
                    <a:pt x="1268" y="65695"/>
                  </a:lnTo>
                  <a:lnTo>
                    <a:pt x="1268" y="2864237"/>
                  </a:lnTo>
                  <a:lnTo>
                    <a:pt x="2548" y="229922"/>
                  </a:lnTo>
                  <a:lnTo>
                    <a:pt x="2548" y="197074"/>
                  </a:lnTo>
                  <a:lnTo>
                    <a:pt x="2548" y="2947008"/>
                  </a:lnTo>
                  <a:lnTo>
                    <a:pt x="2548" y="32847"/>
                  </a:lnTo>
                  <a:lnTo>
                    <a:pt x="2548" y="2881312"/>
                  </a:lnTo>
                  <a:lnTo>
                    <a:pt x="2548" y="214162"/>
                  </a:lnTo>
                  <a:lnTo>
                    <a:pt x="2548" y="2995616"/>
                  </a:lnTo>
                  <a:lnTo>
                    <a:pt x="2548" y="395476"/>
                  </a:lnTo>
                  <a:lnTo>
                    <a:pt x="2548" y="2929920"/>
                  </a:lnTo>
                  <a:lnTo>
                    <a:pt x="2548" y="2798541"/>
                  </a:lnTo>
                  <a:lnTo>
                    <a:pt x="3829" y="2732846"/>
                  </a:lnTo>
                  <a:lnTo>
                    <a:pt x="3829" y="411236"/>
                  </a:lnTo>
                  <a:lnTo>
                    <a:pt x="3829" y="2815616"/>
                  </a:lnTo>
                  <a:lnTo>
                    <a:pt x="3829" y="378388"/>
                  </a:lnTo>
                  <a:lnTo>
                    <a:pt x="6391" y="2815616"/>
                  </a:lnTo>
                  <a:lnTo>
                    <a:pt x="6391" y="279858"/>
                  </a:lnTo>
                  <a:lnTo>
                    <a:pt x="6391" y="2929920"/>
                  </a:lnTo>
                  <a:lnTo>
                    <a:pt x="6391" y="2732846"/>
                  </a:lnTo>
                  <a:lnTo>
                    <a:pt x="6391" y="2748619"/>
                  </a:lnTo>
                  <a:lnTo>
                    <a:pt x="6391" y="115618"/>
                  </a:lnTo>
                  <a:lnTo>
                    <a:pt x="6391" y="2864237"/>
                  </a:lnTo>
                  <a:lnTo>
                    <a:pt x="6391" y="0"/>
                  </a:lnTo>
                  <a:lnTo>
                    <a:pt x="6391" y="2732846"/>
                  </a:lnTo>
                  <a:lnTo>
                    <a:pt x="6391" y="65695"/>
                  </a:lnTo>
                  <a:lnTo>
                    <a:pt x="6391" y="328466"/>
                  </a:lnTo>
                  <a:lnTo>
                    <a:pt x="6391" y="229922"/>
                  </a:lnTo>
                  <a:lnTo>
                    <a:pt x="6391" y="362628"/>
                  </a:lnTo>
                  <a:lnTo>
                    <a:pt x="6391" y="312705"/>
                  </a:lnTo>
                  <a:lnTo>
                    <a:pt x="6391" y="395476"/>
                  </a:lnTo>
                  <a:lnTo>
                    <a:pt x="6391" y="214162"/>
                  </a:lnTo>
                  <a:lnTo>
                    <a:pt x="6391" y="362628"/>
                  </a:lnTo>
                  <a:lnTo>
                    <a:pt x="7672" y="328466"/>
                  </a:lnTo>
                  <a:lnTo>
                    <a:pt x="7672" y="362628"/>
                  </a:lnTo>
                  <a:lnTo>
                    <a:pt x="8952" y="362628"/>
                  </a:lnTo>
                  <a:lnTo>
                    <a:pt x="8952" y="411236"/>
                  </a:lnTo>
                  <a:lnTo>
                    <a:pt x="8952" y="328466"/>
                  </a:lnTo>
                  <a:lnTo>
                    <a:pt x="8952" y="395476"/>
                  </a:lnTo>
                  <a:lnTo>
                    <a:pt x="8952" y="312705"/>
                  </a:lnTo>
                  <a:lnTo>
                    <a:pt x="8952" y="362628"/>
                  </a:lnTo>
                  <a:lnTo>
                    <a:pt x="8952" y="148466"/>
                  </a:lnTo>
                  <a:lnTo>
                    <a:pt x="8952" y="411236"/>
                  </a:lnTo>
                  <a:lnTo>
                    <a:pt x="8952" y="295618"/>
                  </a:lnTo>
                  <a:lnTo>
                    <a:pt x="8952" y="411236"/>
                  </a:lnTo>
                  <a:lnTo>
                    <a:pt x="8952" y="229922"/>
                  </a:lnTo>
                  <a:lnTo>
                    <a:pt x="8952" y="378388"/>
                  </a:lnTo>
                  <a:lnTo>
                    <a:pt x="8952" y="328466"/>
                  </a:lnTo>
                  <a:lnTo>
                    <a:pt x="10233" y="2748619"/>
                  </a:lnTo>
                  <a:lnTo>
                    <a:pt x="10233" y="2881312"/>
                  </a:lnTo>
                  <a:lnTo>
                    <a:pt x="10233" y="2748619"/>
                  </a:lnTo>
                  <a:lnTo>
                    <a:pt x="10233" y="2798541"/>
                  </a:lnTo>
                  <a:lnTo>
                    <a:pt x="10233" y="2748619"/>
                  </a:lnTo>
                  <a:lnTo>
                    <a:pt x="10233" y="2995616"/>
                  </a:lnTo>
                  <a:lnTo>
                    <a:pt x="10233" y="2881312"/>
                  </a:lnTo>
                  <a:lnTo>
                    <a:pt x="10233" y="3226866"/>
                  </a:lnTo>
                  <a:lnTo>
                    <a:pt x="10233" y="2995616"/>
                  </a:lnTo>
                  <a:lnTo>
                    <a:pt x="11514" y="2815616"/>
                  </a:lnTo>
                </a:path>
              </a:pathLst>
            </a:custGeom>
            <a:ln w="12802">
              <a:solidFill>
                <a:srgbClr val="7FCCFF"/>
              </a:solidFill>
            </a:ln>
          </p:spPr>
          <p:txBody>
            <a:bodyPr wrap="square" lIns="0" tIns="0" rIns="0" bIns="0" rtlCol="0"/>
            <a:lstStyle/>
            <a:p>
              <a:endParaRPr/>
            </a:p>
          </p:txBody>
        </p:sp>
        <p:sp>
          <p:nvSpPr>
            <p:cNvPr id="496" name="object 495"/>
            <p:cNvSpPr/>
            <p:nvPr/>
          </p:nvSpPr>
          <p:spPr>
            <a:xfrm>
              <a:off x="5172397" y="1964207"/>
              <a:ext cx="8659" cy="3239621"/>
            </a:xfrm>
            <a:custGeom>
              <a:avLst/>
              <a:gdLst/>
              <a:ahLst/>
              <a:cxnLst/>
              <a:rect l="l" t="t" r="r" b="b"/>
              <a:pathLst>
                <a:path w="9525" h="3671570">
                  <a:moveTo>
                    <a:pt x="0" y="3259701"/>
                  </a:moveTo>
                  <a:lnTo>
                    <a:pt x="0" y="3259701"/>
                  </a:lnTo>
                  <a:lnTo>
                    <a:pt x="0" y="3522484"/>
                  </a:lnTo>
                  <a:lnTo>
                    <a:pt x="0" y="3225551"/>
                  </a:lnTo>
                  <a:lnTo>
                    <a:pt x="0" y="3539559"/>
                  </a:lnTo>
                  <a:lnTo>
                    <a:pt x="0" y="756790"/>
                  </a:lnTo>
                  <a:lnTo>
                    <a:pt x="0" y="3670951"/>
                  </a:lnTo>
                  <a:lnTo>
                    <a:pt x="0" y="3192703"/>
                  </a:lnTo>
                  <a:lnTo>
                    <a:pt x="0" y="3505397"/>
                  </a:lnTo>
                  <a:lnTo>
                    <a:pt x="0" y="739703"/>
                  </a:lnTo>
                  <a:lnTo>
                    <a:pt x="0" y="3522484"/>
                  </a:lnTo>
                  <a:lnTo>
                    <a:pt x="0" y="739703"/>
                  </a:lnTo>
                  <a:lnTo>
                    <a:pt x="0" y="3391092"/>
                  </a:lnTo>
                  <a:lnTo>
                    <a:pt x="0" y="839561"/>
                  </a:lnTo>
                  <a:lnTo>
                    <a:pt x="0" y="3242626"/>
                  </a:lnTo>
                  <a:lnTo>
                    <a:pt x="1280" y="756790"/>
                  </a:lnTo>
                  <a:lnTo>
                    <a:pt x="1280" y="855321"/>
                  </a:lnTo>
                  <a:lnTo>
                    <a:pt x="1280" y="723942"/>
                  </a:lnTo>
                  <a:lnTo>
                    <a:pt x="1280" y="806713"/>
                  </a:lnTo>
                  <a:lnTo>
                    <a:pt x="1280" y="608311"/>
                  </a:lnTo>
                  <a:lnTo>
                    <a:pt x="1280" y="739703"/>
                  </a:lnTo>
                  <a:lnTo>
                    <a:pt x="2561" y="855321"/>
                  </a:lnTo>
                  <a:lnTo>
                    <a:pt x="2561" y="378388"/>
                  </a:lnTo>
                  <a:lnTo>
                    <a:pt x="2561" y="839561"/>
                  </a:lnTo>
                  <a:lnTo>
                    <a:pt x="2561" y="641159"/>
                  </a:lnTo>
                  <a:lnTo>
                    <a:pt x="2561" y="723942"/>
                  </a:lnTo>
                  <a:lnTo>
                    <a:pt x="3842" y="822473"/>
                  </a:lnTo>
                  <a:lnTo>
                    <a:pt x="3842" y="3242626"/>
                  </a:lnTo>
                  <a:lnTo>
                    <a:pt x="3842" y="706855"/>
                  </a:lnTo>
                  <a:lnTo>
                    <a:pt x="3842" y="3308322"/>
                  </a:lnTo>
                  <a:lnTo>
                    <a:pt x="3842" y="3292549"/>
                  </a:lnTo>
                  <a:lnTo>
                    <a:pt x="3842" y="3341170"/>
                  </a:lnTo>
                  <a:lnTo>
                    <a:pt x="3842" y="559703"/>
                  </a:lnTo>
                  <a:lnTo>
                    <a:pt x="3842" y="3439701"/>
                  </a:lnTo>
                  <a:lnTo>
                    <a:pt x="3842" y="459845"/>
                  </a:lnTo>
                  <a:lnTo>
                    <a:pt x="3842" y="3456788"/>
                  </a:lnTo>
                  <a:lnTo>
                    <a:pt x="3842" y="394149"/>
                  </a:lnTo>
                  <a:lnTo>
                    <a:pt x="3842" y="3374005"/>
                  </a:lnTo>
                  <a:lnTo>
                    <a:pt x="3842" y="361314"/>
                  </a:lnTo>
                  <a:lnTo>
                    <a:pt x="3842" y="3225551"/>
                  </a:lnTo>
                  <a:lnTo>
                    <a:pt x="3842" y="526855"/>
                  </a:lnTo>
                  <a:lnTo>
                    <a:pt x="3842" y="575463"/>
                  </a:lnTo>
                  <a:lnTo>
                    <a:pt x="5123" y="723942"/>
                  </a:lnTo>
                  <a:lnTo>
                    <a:pt x="5123" y="509780"/>
                  </a:lnTo>
                  <a:lnTo>
                    <a:pt x="5123" y="855321"/>
                  </a:lnTo>
                  <a:lnTo>
                    <a:pt x="6403" y="839561"/>
                  </a:lnTo>
                  <a:lnTo>
                    <a:pt x="6403" y="855321"/>
                  </a:lnTo>
                  <a:lnTo>
                    <a:pt x="7684" y="855321"/>
                  </a:lnTo>
                  <a:lnTo>
                    <a:pt x="7684" y="658246"/>
                  </a:lnTo>
                  <a:lnTo>
                    <a:pt x="7684" y="855321"/>
                  </a:lnTo>
                  <a:lnTo>
                    <a:pt x="7684" y="476932"/>
                  </a:lnTo>
                  <a:lnTo>
                    <a:pt x="7684" y="822473"/>
                  </a:lnTo>
                  <a:lnTo>
                    <a:pt x="7684" y="312693"/>
                  </a:lnTo>
                  <a:lnTo>
                    <a:pt x="7684" y="608311"/>
                  </a:lnTo>
                  <a:lnTo>
                    <a:pt x="7684" y="212847"/>
                  </a:lnTo>
                  <a:lnTo>
                    <a:pt x="7684" y="575463"/>
                  </a:lnTo>
                  <a:lnTo>
                    <a:pt x="8965" y="855321"/>
                  </a:lnTo>
                  <a:lnTo>
                    <a:pt x="8965" y="0"/>
                  </a:lnTo>
                </a:path>
              </a:pathLst>
            </a:custGeom>
            <a:ln w="12802">
              <a:solidFill>
                <a:srgbClr val="7FCCFF"/>
              </a:solidFill>
            </a:ln>
          </p:spPr>
          <p:txBody>
            <a:bodyPr wrap="square" lIns="0" tIns="0" rIns="0" bIns="0" rtlCol="0"/>
            <a:lstStyle/>
            <a:p>
              <a:endParaRPr/>
            </a:p>
          </p:txBody>
        </p:sp>
        <p:sp>
          <p:nvSpPr>
            <p:cNvPr id="497" name="object 496"/>
            <p:cNvSpPr/>
            <p:nvPr/>
          </p:nvSpPr>
          <p:spPr>
            <a:xfrm>
              <a:off x="5180548" y="1964209"/>
              <a:ext cx="8659" cy="2905685"/>
            </a:xfrm>
            <a:custGeom>
              <a:avLst/>
              <a:gdLst/>
              <a:ahLst/>
              <a:cxnLst/>
              <a:rect l="l" t="t" r="r" b="b"/>
              <a:pathLst>
                <a:path w="9525" h="3293110">
                  <a:moveTo>
                    <a:pt x="0" y="0"/>
                  </a:moveTo>
                  <a:lnTo>
                    <a:pt x="0" y="0"/>
                  </a:lnTo>
                  <a:lnTo>
                    <a:pt x="0" y="756790"/>
                  </a:lnTo>
                  <a:lnTo>
                    <a:pt x="0" y="32847"/>
                  </a:lnTo>
                  <a:lnTo>
                    <a:pt x="0" y="772551"/>
                  </a:lnTo>
                  <a:lnTo>
                    <a:pt x="0" y="262770"/>
                  </a:lnTo>
                  <a:lnTo>
                    <a:pt x="0" y="789625"/>
                  </a:lnTo>
                  <a:lnTo>
                    <a:pt x="0" y="279845"/>
                  </a:lnTo>
                  <a:lnTo>
                    <a:pt x="0" y="739703"/>
                  </a:lnTo>
                  <a:lnTo>
                    <a:pt x="0" y="641159"/>
                  </a:lnTo>
                  <a:lnTo>
                    <a:pt x="1280" y="806713"/>
                  </a:lnTo>
                  <a:lnTo>
                    <a:pt x="1280" y="592551"/>
                  </a:lnTo>
                  <a:lnTo>
                    <a:pt x="1280" y="789625"/>
                  </a:lnTo>
                  <a:lnTo>
                    <a:pt x="1280" y="509780"/>
                  </a:lnTo>
                  <a:lnTo>
                    <a:pt x="1280" y="855321"/>
                  </a:lnTo>
                  <a:lnTo>
                    <a:pt x="1280" y="542615"/>
                  </a:lnTo>
                  <a:lnTo>
                    <a:pt x="1280" y="658246"/>
                  </a:lnTo>
                  <a:lnTo>
                    <a:pt x="2561" y="706855"/>
                  </a:lnTo>
                  <a:lnTo>
                    <a:pt x="2561" y="691094"/>
                  </a:lnTo>
                  <a:lnTo>
                    <a:pt x="2561" y="855321"/>
                  </a:lnTo>
                  <a:lnTo>
                    <a:pt x="2561" y="625399"/>
                  </a:lnTo>
                  <a:lnTo>
                    <a:pt x="3842" y="855321"/>
                  </a:lnTo>
                  <a:lnTo>
                    <a:pt x="3842" y="575463"/>
                  </a:lnTo>
                  <a:lnTo>
                    <a:pt x="3842" y="3192703"/>
                  </a:lnTo>
                  <a:lnTo>
                    <a:pt x="3842" y="411236"/>
                  </a:lnTo>
                  <a:lnTo>
                    <a:pt x="3842" y="3275474"/>
                  </a:lnTo>
                  <a:lnTo>
                    <a:pt x="3842" y="279845"/>
                  </a:lnTo>
                  <a:lnTo>
                    <a:pt x="3842" y="3209778"/>
                  </a:lnTo>
                  <a:lnTo>
                    <a:pt x="3842" y="345540"/>
                  </a:lnTo>
                  <a:lnTo>
                    <a:pt x="3842" y="3225551"/>
                  </a:lnTo>
                  <a:lnTo>
                    <a:pt x="3842" y="476932"/>
                  </a:lnTo>
                  <a:lnTo>
                    <a:pt x="3842" y="641159"/>
                  </a:lnTo>
                  <a:lnTo>
                    <a:pt x="3842" y="509780"/>
                  </a:lnTo>
                  <a:lnTo>
                    <a:pt x="3842" y="789625"/>
                  </a:lnTo>
                  <a:lnTo>
                    <a:pt x="6403" y="756790"/>
                  </a:lnTo>
                  <a:lnTo>
                    <a:pt x="6403" y="789625"/>
                  </a:lnTo>
                  <a:lnTo>
                    <a:pt x="6403" y="641159"/>
                  </a:lnTo>
                  <a:lnTo>
                    <a:pt x="6403" y="839561"/>
                  </a:lnTo>
                  <a:lnTo>
                    <a:pt x="6403" y="691094"/>
                  </a:lnTo>
                  <a:lnTo>
                    <a:pt x="6403" y="3225551"/>
                  </a:lnTo>
                  <a:lnTo>
                    <a:pt x="6403" y="674007"/>
                  </a:lnTo>
                  <a:lnTo>
                    <a:pt x="6403" y="3225551"/>
                  </a:lnTo>
                  <a:lnTo>
                    <a:pt x="6403" y="608311"/>
                  </a:lnTo>
                  <a:lnTo>
                    <a:pt x="6403" y="789625"/>
                  </a:lnTo>
                  <a:lnTo>
                    <a:pt x="6403" y="739703"/>
                  </a:lnTo>
                  <a:lnTo>
                    <a:pt x="6403" y="3176930"/>
                  </a:lnTo>
                  <a:lnTo>
                    <a:pt x="7672" y="855321"/>
                  </a:lnTo>
                  <a:lnTo>
                    <a:pt x="7672" y="772551"/>
                  </a:lnTo>
                  <a:lnTo>
                    <a:pt x="7672" y="839561"/>
                  </a:lnTo>
                  <a:lnTo>
                    <a:pt x="7672" y="739703"/>
                  </a:lnTo>
                  <a:lnTo>
                    <a:pt x="7672" y="822473"/>
                  </a:lnTo>
                  <a:lnTo>
                    <a:pt x="7672" y="542615"/>
                  </a:lnTo>
                  <a:lnTo>
                    <a:pt x="7672" y="3176930"/>
                  </a:lnTo>
                  <a:lnTo>
                    <a:pt x="7672" y="542615"/>
                  </a:lnTo>
                  <a:lnTo>
                    <a:pt x="7672" y="3292549"/>
                  </a:lnTo>
                  <a:lnTo>
                    <a:pt x="7672" y="509780"/>
                  </a:lnTo>
                  <a:lnTo>
                    <a:pt x="7672" y="3192703"/>
                  </a:lnTo>
                  <a:lnTo>
                    <a:pt x="7672" y="3176930"/>
                  </a:lnTo>
                  <a:lnTo>
                    <a:pt x="8952" y="855321"/>
                  </a:lnTo>
                  <a:lnTo>
                    <a:pt x="8952" y="542615"/>
                  </a:lnTo>
                  <a:lnTo>
                    <a:pt x="8952" y="3242626"/>
                  </a:lnTo>
                  <a:lnTo>
                    <a:pt x="8952" y="641159"/>
                  </a:lnTo>
                  <a:lnTo>
                    <a:pt x="8952" y="691094"/>
                  </a:lnTo>
                </a:path>
              </a:pathLst>
            </a:custGeom>
            <a:ln w="12802">
              <a:solidFill>
                <a:srgbClr val="7FCCFF"/>
              </a:solidFill>
            </a:ln>
          </p:spPr>
          <p:txBody>
            <a:bodyPr wrap="square" lIns="0" tIns="0" rIns="0" bIns="0" rtlCol="0"/>
            <a:lstStyle/>
            <a:p>
              <a:endParaRPr/>
            </a:p>
          </p:txBody>
        </p:sp>
        <p:sp>
          <p:nvSpPr>
            <p:cNvPr id="498" name="object 497"/>
            <p:cNvSpPr/>
            <p:nvPr/>
          </p:nvSpPr>
          <p:spPr>
            <a:xfrm>
              <a:off x="5188685" y="2369954"/>
              <a:ext cx="10968" cy="2673724"/>
            </a:xfrm>
            <a:custGeom>
              <a:avLst/>
              <a:gdLst/>
              <a:ahLst/>
              <a:cxnLst/>
              <a:rect l="l" t="t" r="r" b="b"/>
              <a:pathLst>
                <a:path w="12064" h="3030220">
                  <a:moveTo>
                    <a:pt x="0" y="231249"/>
                  </a:moveTo>
                  <a:lnTo>
                    <a:pt x="0" y="395476"/>
                  </a:lnTo>
                  <a:lnTo>
                    <a:pt x="1293" y="362628"/>
                  </a:lnTo>
                  <a:lnTo>
                    <a:pt x="1293" y="181314"/>
                  </a:lnTo>
                  <a:lnTo>
                    <a:pt x="1293" y="362628"/>
                  </a:lnTo>
                  <a:lnTo>
                    <a:pt x="1293" y="148466"/>
                  </a:lnTo>
                  <a:lnTo>
                    <a:pt x="1293" y="2782781"/>
                  </a:lnTo>
                  <a:lnTo>
                    <a:pt x="1293" y="115618"/>
                  </a:lnTo>
                  <a:lnTo>
                    <a:pt x="1293" y="2732858"/>
                  </a:lnTo>
                  <a:lnTo>
                    <a:pt x="2561" y="231249"/>
                  </a:lnTo>
                  <a:lnTo>
                    <a:pt x="2561" y="181314"/>
                  </a:lnTo>
                  <a:lnTo>
                    <a:pt x="2561" y="2931247"/>
                  </a:lnTo>
                  <a:lnTo>
                    <a:pt x="2561" y="2717085"/>
                  </a:lnTo>
                  <a:lnTo>
                    <a:pt x="2561" y="2782781"/>
                  </a:lnTo>
                  <a:lnTo>
                    <a:pt x="3842" y="395476"/>
                  </a:lnTo>
                  <a:lnTo>
                    <a:pt x="3842" y="279858"/>
                  </a:lnTo>
                  <a:lnTo>
                    <a:pt x="3842" y="379716"/>
                  </a:lnTo>
                  <a:lnTo>
                    <a:pt x="3842" y="346868"/>
                  </a:lnTo>
                  <a:lnTo>
                    <a:pt x="3842" y="2964095"/>
                  </a:lnTo>
                  <a:lnTo>
                    <a:pt x="3842" y="2749933"/>
                  </a:lnTo>
                  <a:lnTo>
                    <a:pt x="3842" y="2914160"/>
                  </a:lnTo>
                  <a:lnTo>
                    <a:pt x="3842" y="312705"/>
                  </a:lnTo>
                  <a:lnTo>
                    <a:pt x="3842" y="2799856"/>
                  </a:lnTo>
                  <a:lnTo>
                    <a:pt x="3842" y="2749933"/>
                  </a:lnTo>
                  <a:lnTo>
                    <a:pt x="6403" y="2782781"/>
                  </a:lnTo>
                  <a:lnTo>
                    <a:pt x="6403" y="395476"/>
                  </a:lnTo>
                  <a:lnTo>
                    <a:pt x="6403" y="2832704"/>
                  </a:lnTo>
                  <a:lnTo>
                    <a:pt x="6403" y="198401"/>
                  </a:lnTo>
                  <a:lnTo>
                    <a:pt x="6403" y="2782781"/>
                  </a:lnTo>
                  <a:lnTo>
                    <a:pt x="6403" y="231249"/>
                  </a:lnTo>
                  <a:lnTo>
                    <a:pt x="6403" y="2914160"/>
                  </a:lnTo>
                  <a:lnTo>
                    <a:pt x="6403" y="198401"/>
                  </a:lnTo>
                  <a:lnTo>
                    <a:pt x="6403" y="2717085"/>
                  </a:lnTo>
                  <a:lnTo>
                    <a:pt x="6403" y="279858"/>
                  </a:lnTo>
                  <a:lnTo>
                    <a:pt x="6403" y="2782781"/>
                  </a:lnTo>
                  <a:lnTo>
                    <a:pt x="6403" y="379716"/>
                  </a:lnTo>
                  <a:lnTo>
                    <a:pt x="6403" y="2832704"/>
                  </a:lnTo>
                  <a:lnTo>
                    <a:pt x="6403" y="362628"/>
                  </a:lnTo>
                  <a:lnTo>
                    <a:pt x="6403" y="2782781"/>
                  </a:lnTo>
                  <a:lnTo>
                    <a:pt x="6403" y="2749933"/>
                  </a:lnTo>
                  <a:lnTo>
                    <a:pt x="7684" y="362628"/>
                  </a:lnTo>
                  <a:lnTo>
                    <a:pt x="7684" y="312705"/>
                  </a:lnTo>
                  <a:lnTo>
                    <a:pt x="7684" y="362628"/>
                  </a:lnTo>
                  <a:lnTo>
                    <a:pt x="8965" y="329780"/>
                  </a:lnTo>
                  <a:lnTo>
                    <a:pt x="8965" y="346868"/>
                  </a:lnTo>
                  <a:lnTo>
                    <a:pt x="8965" y="247010"/>
                  </a:lnTo>
                  <a:lnTo>
                    <a:pt x="10246" y="279858"/>
                  </a:lnTo>
                  <a:lnTo>
                    <a:pt x="10246" y="2964095"/>
                  </a:lnTo>
                  <a:lnTo>
                    <a:pt x="10246" y="198401"/>
                  </a:lnTo>
                  <a:lnTo>
                    <a:pt x="10246" y="2815629"/>
                  </a:lnTo>
                  <a:lnTo>
                    <a:pt x="10246" y="214162"/>
                  </a:lnTo>
                  <a:lnTo>
                    <a:pt x="10246" y="2898400"/>
                  </a:lnTo>
                  <a:lnTo>
                    <a:pt x="10246" y="362628"/>
                  </a:lnTo>
                  <a:lnTo>
                    <a:pt x="10246" y="2979856"/>
                  </a:lnTo>
                  <a:lnTo>
                    <a:pt x="10246" y="312705"/>
                  </a:lnTo>
                  <a:lnTo>
                    <a:pt x="10246" y="2996943"/>
                  </a:lnTo>
                  <a:lnTo>
                    <a:pt x="10246" y="2832704"/>
                  </a:lnTo>
                  <a:lnTo>
                    <a:pt x="11526" y="2782781"/>
                  </a:lnTo>
                  <a:lnTo>
                    <a:pt x="11526" y="0"/>
                  </a:lnTo>
                  <a:lnTo>
                    <a:pt x="11526" y="3029791"/>
                  </a:lnTo>
                  <a:lnTo>
                    <a:pt x="11526" y="17087"/>
                  </a:lnTo>
                  <a:lnTo>
                    <a:pt x="11526" y="2865552"/>
                  </a:lnTo>
                </a:path>
              </a:pathLst>
            </a:custGeom>
            <a:ln w="12802">
              <a:solidFill>
                <a:srgbClr val="7FCCFF"/>
              </a:solidFill>
            </a:ln>
          </p:spPr>
          <p:txBody>
            <a:bodyPr wrap="square" lIns="0" tIns="0" rIns="0" bIns="0" rtlCol="0"/>
            <a:lstStyle/>
            <a:p>
              <a:endParaRPr/>
            </a:p>
          </p:txBody>
        </p:sp>
        <p:sp>
          <p:nvSpPr>
            <p:cNvPr id="499" name="object 498"/>
            <p:cNvSpPr/>
            <p:nvPr/>
          </p:nvSpPr>
          <p:spPr>
            <a:xfrm>
              <a:off x="5199166" y="2007099"/>
              <a:ext cx="9814" cy="3254187"/>
            </a:xfrm>
            <a:custGeom>
              <a:avLst/>
              <a:gdLst/>
              <a:ahLst/>
              <a:cxnLst/>
              <a:rect l="l" t="t" r="r" b="b"/>
              <a:pathLst>
                <a:path w="10795" h="3688079">
                  <a:moveTo>
                    <a:pt x="0" y="3276788"/>
                  </a:moveTo>
                  <a:lnTo>
                    <a:pt x="0" y="592551"/>
                  </a:lnTo>
                  <a:lnTo>
                    <a:pt x="0" y="3243941"/>
                  </a:lnTo>
                  <a:lnTo>
                    <a:pt x="0" y="675334"/>
                  </a:lnTo>
                  <a:lnTo>
                    <a:pt x="0" y="806713"/>
                  </a:lnTo>
                  <a:lnTo>
                    <a:pt x="1280" y="806713"/>
                  </a:lnTo>
                  <a:lnTo>
                    <a:pt x="1280" y="723942"/>
                  </a:lnTo>
                  <a:lnTo>
                    <a:pt x="1280" y="3161170"/>
                  </a:lnTo>
                  <a:lnTo>
                    <a:pt x="1280" y="3128322"/>
                  </a:lnTo>
                  <a:lnTo>
                    <a:pt x="2561" y="3128322"/>
                  </a:lnTo>
                  <a:lnTo>
                    <a:pt x="3842" y="592551"/>
                  </a:lnTo>
                  <a:lnTo>
                    <a:pt x="3842" y="3194018"/>
                  </a:lnTo>
                  <a:lnTo>
                    <a:pt x="3842" y="3144095"/>
                  </a:lnTo>
                  <a:lnTo>
                    <a:pt x="3842" y="3176943"/>
                  </a:lnTo>
                  <a:lnTo>
                    <a:pt x="3842" y="494007"/>
                  </a:lnTo>
                  <a:lnTo>
                    <a:pt x="3842" y="3276788"/>
                  </a:lnTo>
                  <a:lnTo>
                    <a:pt x="3842" y="312705"/>
                  </a:lnTo>
                  <a:lnTo>
                    <a:pt x="3842" y="3375332"/>
                  </a:lnTo>
                  <a:lnTo>
                    <a:pt x="3842" y="98543"/>
                  </a:lnTo>
                  <a:lnTo>
                    <a:pt x="3842" y="3176943"/>
                  </a:lnTo>
                  <a:lnTo>
                    <a:pt x="3842" y="65695"/>
                  </a:lnTo>
                  <a:lnTo>
                    <a:pt x="3842" y="806713"/>
                  </a:lnTo>
                  <a:lnTo>
                    <a:pt x="3842" y="0"/>
                  </a:lnTo>
                  <a:lnTo>
                    <a:pt x="3842" y="691094"/>
                  </a:lnTo>
                  <a:lnTo>
                    <a:pt x="3842" y="296932"/>
                  </a:lnTo>
                  <a:lnTo>
                    <a:pt x="3842" y="773865"/>
                  </a:lnTo>
                  <a:lnTo>
                    <a:pt x="3842" y="723942"/>
                  </a:lnTo>
                  <a:lnTo>
                    <a:pt x="6403" y="3144095"/>
                  </a:lnTo>
                  <a:lnTo>
                    <a:pt x="6403" y="723942"/>
                  </a:lnTo>
                  <a:lnTo>
                    <a:pt x="7684" y="758105"/>
                  </a:lnTo>
                  <a:lnTo>
                    <a:pt x="7684" y="3226866"/>
                  </a:lnTo>
                  <a:lnTo>
                    <a:pt x="7684" y="741017"/>
                  </a:lnTo>
                  <a:lnTo>
                    <a:pt x="7684" y="3358245"/>
                  </a:lnTo>
                  <a:lnTo>
                    <a:pt x="7684" y="3128322"/>
                  </a:lnTo>
                  <a:lnTo>
                    <a:pt x="7684" y="3161170"/>
                  </a:lnTo>
                  <a:lnTo>
                    <a:pt x="7684" y="494007"/>
                  </a:lnTo>
                  <a:lnTo>
                    <a:pt x="7684" y="3408180"/>
                  </a:lnTo>
                  <a:lnTo>
                    <a:pt x="7684" y="3161170"/>
                  </a:lnTo>
                  <a:lnTo>
                    <a:pt x="7684" y="3292549"/>
                  </a:lnTo>
                  <a:lnTo>
                    <a:pt x="7684" y="461172"/>
                  </a:lnTo>
                  <a:lnTo>
                    <a:pt x="7684" y="3589494"/>
                  </a:lnTo>
                  <a:lnTo>
                    <a:pt x="7684" y="461172"/>
                  </a:lnTo>
                  <a:lnTo>
                    <a:pt x="7684" y="3655190"/>
                  </a:lnTo>
                  <a:lnTo>
                    <a:pt x="7684" y="3325397"/>
                  </a:lnTo>
                  <a:lnTo>
                    <a:pt x="8965" y="3226866"/>
                  </a:lnTo>
                  <a:lnTo>
                    <a:pt x="8965" y="658246"/>
                  </a:lnTo>
                  <a:lnTo>
                    <a:pt x="8965" y="3688038"/>
                  </a:lnTo>
                  <a:lnTo>
                    <a:pt x="8965" y="3128322"/>
                  </a:lnTo>
                  <a:lnTo>
                    <a:pt x="8965" y="3259714"/>
                  </a:lnTo>
                  <a:lnTo>
                    <a:pt x="8965" y="790953"/>
                  </a:lnTo>
                  <a:lnTo>
                    <a:pt x="8965" y="3506724"/>
                  </a:lnTo>
                  <a:lnTo>
                    <a:pt x="8965" y="3128322"/>
                  </a:lnTo>
                  <a:lnTo>
                    <a:pt x="8965" y="3259714"/>
                  </a:lnTo>
                  <a:lnTo>
                    <a:pt x="8965" y="3128322"/>
                  </a:lnTo>
                  <a:lnTo>
                    <a:pt x="10246" y="773865"/>
                  </a:lnTo>
                  <a:lnTo>
                    <a:pt x="10246" y="3176943"/>
                  </a:lnTo>
                  <a:lnTo>
                    <a:pt x="10246" y="3144095"/>
                  </a:lnTo>
                </a:path>
              </a:pathLst>
            </a:custGeom>
            <a:ln w="12802">
              <a:solidFill>
                <a:srgbClr val="7FCCFF"/>
              </a:solidFill>
            </a:ln>
          </p:spPr>
          <p:txBody>
            <a:bodyPr wrap="square" lIns="0" tIns="0" rIns="0" bIns="0" rtlCol="0"/>
            <a:lstStyle/>
            <a:p>
              <a:endParaRPr/>
            </a:p>
          </p:txBody>
        </p:sp>
        <p:sp>
          <p:nvSpPr>
            <p:cNvPr id="500" name="object 499"/>
            <p:cNvSpPr/>
            <p:nvPr/>
          </p:nvSpPr>
          <p:spPr>
            <a:xfrm>
              <a:off x="5208479" y="2429080"/>
              <a:ext cx="13276" cy="2643468"/>
            </a:xfrm>
            <a:custGeom>
              <a:avLst/>
              <a:gdLst/>
              <a:ahLst/>
              <a:cxnLst/>
              <a:rect l="l" t="t" r="r" b="b"/>
              <a:pathLst>
                <a:path w="14604" h="2995929">
                  <a:moveTo>
                    <a:pt x="0" y="2665848"/>
                  </a:moveTo>
                  <a:lnTo>
                    <a:pt x="0" y="2732846"/>
                  </a:lnTo>
                  <a:lnTo>
                    <a:pt x="0" y="245695"/>
                  </a:lnTo>
                  <a:lnTo>
                    <a:pt x="1280" y="312705"/>
                  </a:lnTo>
                  <a:lnTo>
                    <a:pt x="2561" y="295618"/>
                  </a:lnTo>
                  <a:lnTo>
                    <a:pt x="2561" y="179999"/>
                  </a:lnTo>
                  <a:lnTo>
                    <a:pt x="2561" y="312705"/>
                  </a:lnTo>
                  <a:lnTo>
                    <a:pt x="2561" y="114304"/>
                  </a:lnTo>
                  <a:lnTo>
                    <a:pt x="2561" y="2798541"/>
                  </a:lnTo>
                  <a:lnTo>
                    <a:pt x="2561" y="15773"/>
                  </a:lnTo>
                  <a:lnTo>
                    <a:pt x="2561" y="2814315"/>
                  </a:lnTo>
                  <a:lnTo>
                    <a:pt x="2561" y="212847"/>
                  </a:lnTo>
                  <a:lnTo>
                    <a:pt x="2561" y="2682923"/>
                  </a:lnTo>
                  <a:lnTo>
                    <a:pt x="2561" y="328466"/>
                  </a:lnTo>
                  <a:lnTo>
                    <a:pt x="5110" y="279858"/>
                  </a:lnTo>
                  <a:lnTo>
                    <a:pt x="5110" y="262770"/>
                  </a:lnTo>
                  <a:lnTo>
                    <a:pt x="5110" y="2682923"/>
                  </a:lnTo>
                  <a:lnTo>
                    <a:pt x="5110" y="229935"/>
                  </a:lnTo>
                  <a:lnTo>
                    <a:pt x="5110" y="2781467"/>
                  </a:lnTo>
                  <a:lnTo>
                    <a:pt x="5110" y="179999"/>
                  </a:lnTo>
                  <a:lnTo>
                    <a:pt x="5110" y="2715771"/>
                  </a:lnTo>
                  <a:lnTo>
                    <a:pt x="5110" y="2698696"/>
                  </a:lnTo>
                  <a:lnTo>
                    <a:pt x="6403" y="279858"/>
                  </a:lnTo>
                  <a:lnTo>
                    <a:pt x="6403" y="2781467"/>
                  </a:lnTo>
                  <a:lnTo>
                    <a:pt x="6403" y="164239"/>
                  </a:lnTo>
                  <a:lnTo>
                    <a:pt x="6403" y="2897085"/>
                  </a:lnTo>
                  <a:lnTo>
                    <a:pt x="6403" y="81456"/>
                  </a:lnTo>
                  <a:lnTo>
                    <a:pt x="6403" y="2912845"/>
                  </a:lnTo>
                  <a:lnTo>
                    <a:pt x="6403" y="0"/>
                  </a:lnTo>
                  <a:lnTo>
                    <a:pt x="6403" y="2995629"/>
                  </a:lnTo>
                  <a:lnTo>
                    <a:pt x="6403" y="2715771"/>
                  </a:lnTo>
                  <a:lnTo>
                    <a:pt x="6403" y="2781467"/>
                  </a:lnTo>
                  <a:lnTo>
                    <a:pt x="6403" y="114304"/>
                  </a:lnTo>
                  <a:lnTo>
                    <a:pt x="6403" y="262770"/>
                  </a:lnTo>
                  <a:lnTo>
                    <a:pt x="7672" y="2879997"/>
                  </a:lnTo>
                  <a:lnTo>
                    <a:pt x="7672" y="2945693"/>
                  </a:lnTo>
                  <a:lnTo>
                    <a:pt x="7672" y="164239"/>
                  </a:lnTo>
                  <a:lnTo>
                    <a:pt x="7672" y="2715771"/>
                  </a:lnTo>
                  <a:lnTo>
                    <a:pt x="7672" y="2650075"/>
                  </a:lnTo>
                  <a:lnTo>
                    <a:pt x="8952" y="2682923"/>
                  </a:lnTo>
                  <a:lnTo>
                    <a:pt x="8952" y="2650075"/>
                  </a:lnTo>
                  <a:lnTo>
                    <a:pt x="8952" y="2847150"/>
                  </a:lnTo>
                  <a:lnTo>
                    <a:pt x="8952" y="328466"/>
                  </a:lnTo>
                  <a:lnTo>
                    <a:pt x="8952" y="2864237"/>
                  </a:lnTo>
                  <a:lnTo>
                    <a:pt x="8952" y="328466"/>
                  </a:lnTo>
                  <a:lnTo>
                    <a:pt x="8952" y="2765693"/>
                  </a:lnTo>
                  <a:lnTo>
                    <a:pt x="10233" y="229935"/>
                  </a:lnTo>
                  <a:lnTo>
                    <a:pt x="10233" y="2715771"/>
                  </a:lnTo>
                  <a:lnTo>
                    <a:pt x="10233" y="2650075"/>
                  </a:lnTo>
                  <a:lnTo>
                    <a:pt x="11514" y="328466"/>
                  </a:lnTo>
                  <a:lnTo>
                    <a:pt x="11514" y="2831389"/>
                  </a:lnTo>
                  <a:lnTo>
                    <a:pt x="11514" y="229935"/>
                  </a:lnTo>
                  <a:lnTo>
                    <a:pt x="11514" y="2715771"/>
                  </a:lnTo>
                  <a:lnTo>
                    <a:pt x="11514" y="48608"/>
                  </a:lnTo>
                  <a:lnTo>
                    <a:pt x="11514" y="197087"/>
                  </a:lnTo>
                  <a:lnTo>
                    <a:pt x="11514" y="81456"/>
                  </a:lnTo>
                  <a:lnTo>
                    <a:pt x="11514" y="328466"/>
                  </a:lnTo>
                  <a:lnTo>
                    <a:pt x="14075" y="279858"/>
                  </a:lnTo>
                  <a:lnTo>
                    <a:pt x="14075" y="179999"/>
                  </a:lnTo>
                  <a:lnTo>
                    <a:pt x="14075" y="2715771"/>
                  </a:lnTo>
                  <a:lnTo>
                    <a:pt x="14075" y="295618"/>
                  </a:lnTo>
                  <a:lnTo>
                    <a:pt x="14075" y="2682923"/>
                  </a:lnTo>
                  <a:lnTo>
                    <a:pt x="14075" y="229935"/>
                  </a:lnTo>
                  <a:lnTo>
                    <a:pt x="14075" y="2650075"/>
                  </a:lnTo>
                  <a:lnTo>
                    <a:pt x="14075" y="212847"/>
                  </a:lnTo>
                  <a:lnTo>
                    <a:pt x="14075" y="2732846"/>
                  </a:lnTo>
                  <a:lnTo>
                    <a:pt x="14075" y="295618"/>
                  </a:lnTo>
                </a:path>
              </a:pathLst>
            </a:custGeom>
            <a:ln w="12802">
              <a:solidFill>
                <a:srgbClr val="7FCCFF"/>
              </a:solidFill>
            </a:ln>
          </p:spPr>
          <p:txBody>
            <a:bodyPr wrap="square" lIns="0" tIns="0" rIns="0" bIns="0" rtlCol="0"/>
            <a:lstStyle/>
            <a:p>
              <a:endParaRPr/>
            </a:p>
          </p:txBody>
        </p:sp>
        <p:sp>
          <p:nvSpPr>
            <p:cNvPr id="501" name="object 500"/>
            <p:cNvSpPr/>
            <p:nvPr/>
          </p:nvSpPr>
          <p:spPr>
            <a:xfrm>
              <a:off x="5221277" y="2385033"/>
              <a:ext cx="8659" cy="2585757"/>
            </a:xfrm>
            <a:custGeom>
              <a:avLst/>
              <a:gdLst/>
              <a:ahLst/>
              <a:cxnLst/>
              <a:rect l="l" t="t" r="r" b="b"/>
              <a:pathLst>
                <a:path w="9525" h="2930525">
                  <a:moveTo>
                    <a:pt x="0" y="345540"/>
                  </a:moveTo>
                  <a:lnTo>
                    <a:pt x="0" y="131378"/>
                  </a:lnTo>
                  <a:lnTo>
                    <a:pt x="0" y="295618"/>
                  </a:lnTo>
                  <a:lnTo>
                    <a:pt x="0" y="98530"/>
                  </a:lnTo>
                  <a:lnTo>
                    <a:pt x="0" y="312693"/>
                  </a:lnTo>
                  <a:lnTo>
                    <a:pt x="1280" y="262770"/>
                  </a:lnTo>
                  <a:lnTo>
                    <a:pt x="1280" y="131378"/>
                  </a:lnTo>
                  <a:lnTo>
                    <a:pt x="1280" y="329780"/>
                  </a:lnTo>
                  <a:lnTo>
                    <a:pt x="1280" y="148466"/>
                  </a:lnTo>
                  <a:lnTo>
                    <a:pt x="1280" y="329780"/>
                  </a:lnTo>
                  <a:lnTo>
                    <a:pt x="1280" y="164226"/>
                  </a:lnTo>
                  <a:lnTo>
                    <a:pt x="1280" y="262770"/>
                  </a:lnTo>
                  <a:lnTo>
                    <a:pt x="1280" y="98530"/>
                  </a:lnTo>
                  <a:lnTo>
                    <a:pt x="1280" y="279858"/>
                  </a:lnTo>
                  <a:lnTo>
                    <a:pt x="1280" y="131378"/>
                  </a:lnTo>
                  <a:lnTo>
                    <a:pt x="1280" y="362628"/>
                  </a:lnTo>
                  <a:lnTo>
                    <a:pt x="1280" y="82770"/>
                  </a:lnTo>
                  <a:lnTo>
                    <a:pt x="1280" y="295618"/>
                  </a:lnTo>
                  <a:lnTo>
                    <a:pt x="1280" y="279858"/>
                  </a:lnTo>
                  <a:lnTo>
                    <a:pt x="1280" y="329780"/>
                  </a:lnTo>
                  <a:lnTo>
                    <a:pt x="1280" y="262770"/>
                  </a:lnTo>
                  <a:lnTo>
                    <a:pt x="1280" y="329780"/>
                  </a:lnTo>
                  <a:lnTo>
                    <a:pt x="1280" y="229922"/>
                  </a:lnTo>
                  <a:lnTo>
                    <a:pt x="1280" y="362628"/>
                  </a:lnTo>
                  <a:lnTo>
                    <a:pt x="1280" y="329780"/>
                  </a:lnTo>
                  <a:lnTo>
                    <a:pt x="1280" y="362628"/>
                  </a:lnTo>
                  <a:lnTo>
                    <a:pt x="1280" y="181314"/>
                  </a:lnTo>
                  <a:lnTo>
                    <a:pt x="2561" y="329780"/>
                  </a:lnTo>
                  <a:lnTo>
                    <a:pt x="2561" y="0"/>
                  </a:lnTo>
                  <a:lnTo>
                    <a:pt x="2561" y="262770"/>
                  </a:lnTo>
                  <a:lnTo>
                    <a:pt x="2561" y="181314"/>
                  </a:lnTo>
                  <a:lnTo>
                    <a:pt x="2561" y="378388"/>
                  </a:lnTo>
                  <a:lnTo>
                    <a:pt x="2561" y="181314"/>
                  </a:lnTo>
                  <a:lnTo>
                    <a:pt x="2561" y="329780"/>
                  </a:lnTo>
                  <a:lnTo>
                    <a:pt x="2561" y="214162"/>
                  </a:lnTo>
                  <a:lnTo>
                    <a:pt x="2561" y="362628"/>
                  </a:lnTo>
                  <a:lnTo>
                    <a:pt x="2561" y="262770"/>
                  </a:lnTo>
                  <a:lnTo>
                    <a:pt x="2561" y="362628"/>
                  </a:lnTo>
                  <a:lnTo>
                    <a:pt x="2561" y="329780"/>
                  </a:lnTo>
                  <a:lnTo>
                    <a:pt x="2561" y="345540"/>
                  </a:lnTo>
                  <a:lnTo>
                    <a:pt x="3842" y="262770"/>
                  </a:lnTo>
                  <a:lnTo>
                    <a:pt x="3842" y="229922"/>
                  </a:lnTo>
                  <a:lnTo>
                    <a:pt x="3842" y="279858"/>
                  </a:lnTo>
                  <a:lnTo>
                    <a:pt x="3842" y="247010"/>
                  </a:lnTo>
                  <a:lnTo>
                    <a:pt x="3842" y="378388"/>
                  </a:lnTo>
                  <a:lnTo>
                    <a:pt x="3842" y="197074"/>
                  </a:lnTo>
                  <a:lnTo>
                    <a:pt x="3842" y="2815616"/>
                  </a:lnTo>
                  <a:lnTo>
                    <a:pt x="3842" y="2765693"/>
                  </a:lnTo>
                  <a:lnTo>
                    <a:pt x="3842" y="2815616"/>
                  </a:lnTo>
                  <a:lnTo>
                    <a:pt x="3842" y="329780"/>
                  </a:lnTo>
                  <a:lnTo>
                    <a:pt x="3842" y="2929920"/>
                  </a:lnTo>
                  <a:lnTo>
                    <a:pt x="3842" y="131378"/>
                  </a:lnTo>
                  <a:lnTo>
                    <a:pt x="3842" y="2897072"/>
                  </a:lnTo>
                  <a:lnTo>
                    <a:pt x="3842" y="98530"/>
                  </a:lnTo>
                  <a:lnTo>
                    <a:pt x="3842" y="378388"/>
                  </a:lnTo>
                  <a:lnTo>
                    <a:pt x="5123" y="2864237"/>
                  </a:lnTo>
                  <a:lnTo>
                    <a:pt x="5123" y="15760"/>
                  </a:lnTo>
                  <a:lnTo>
                    <a:pt x="5123" y="362628"/>
                  </a:lnTo>
                  <a:lnTo>
                    <a:pt x="5123" y="131378"/>
                  </a:lnTo>
                  <a:lnTo>
                    <a:pt x="5123" y="378388"/>
                  </a:lnTo>
                  <a:lnTo>
                    <a:pt x="5123" y="49922"/>
                  </a:lnTo>
                  <a:lnTo>
                    <a:pt x="5123" y="378388"/>
                  </a:lnTo>
                  <a:lnTo>
                    <a:pt x="5123" y="329780"/>
                  </a:lnTo>
                  <a:lnTo>
                    <a:pt x="5123" y="378388"/>
                  </a:lnTo>
                  <a:lnTo>
                    <a:pt x="6403" y="362628"/>
                  </a:lnTo>
                  <a:lnTo>
                    <a:pt x="6403" y="378388"/>
                  </a:lnTo>
                  <a:lnTo>
                    <a:pt x="8965" y="214162"/>
                  </a:lnTo>
                  <a:lnTo>
                    <a:pt x="8965" y="98530"/>
                  </a:lnTo>
                  <a:lnTo>
                    <a:pt x="8965" y="214162"/>
                  </a:lnTo>
                  <a:lnTo>
                    <a:pt x="8965" y="98530"/>
                  </a:lnTo>
                  <a:lnTo>
                    <a:pt x="8965" y="345540"/>
                  </a:lnTo>
                </a:path>
              </a:pathLst>
            </a:custGeom>
            <a:ln w="12802">
              <a:solidFill>
                <a:srgbClr val="7FCCFF"/>
              </a:solidFill>
            </a:ln>
          </p:spPr>
          <p:txBody>
            <a:bodyPr wrap="square" lIns="0" tIns="0" rIns="0" bIns="0" rtlCol="0"/>
            <a:lstStyle/>
            <a:p>
              <a:endParaRPr/>
            </a:p>
          </p:txBody>
        </p:sp>
        <p:sp>
          <p:nvSpPr>
            <p:cNvPr id="502" name="object 501"/>
            <p:cNvSpPr/>
            <p:nvPr/>
          </p:nvSpPr>
          <p:spPr>
            <a:xfrm>
              <a:off x="5229427" y="1993191"/>
              <a:ext cx="7505" cy="2919132"/>
            </a:xfrm>
            <a:custGeom>
              <a:avLst/>
              <a:gdLst/>
              <a:ahLst/>
              <a:cxnLst/>
              <a:rect l="l" t="t" r="r" b="b"/>
              <a:pathLst>
                <a:path w="8254" h="3308350">
                  <a:moveTo>
                    <a:pt x="0" y="789625"/>
                  </a:moveTo>
                  <a:lnTo>
                    <a:pt x="0" y="3308322"/>
                  </a:lnTo>
                  <a:lnTo>
                    <a:pt x="0" y="246997"/>
                  </a:lnTo>
                  <a:lnTo>
                    <a:pt x="0" y="3242626"/>
                  </a:lnTo>
                  <a:lnTo>
                    <a:pt x="0" y="229922"/>
                  </a:lnTo>
                  <a:lnTo>
                    <a:pt x="0" y="3176930"/>
                  </a:lnTo>
                  <a:lnTo>
                    <a:pt x="0" y="114304"/>
                  </a:lnTo>
                  <a:lnTo>
                    <a:pt x="0" y="756777"/>
                  </a:lnTo>
                  <a:lnTo>
                    <a:pt x="0" y="131378"/>
                  </a:lnTo>
                  <a:lnTo>
                    <a:pt x="0" y="625399"/>
                  </a:lnTo>
                  <a:lnTo>
                    <a:pt x="0" y="459845"/>
                  </a:lnTo>
                  <a:lnTo>
                    <a:pt x="0" y="822473"/>
                  </a:lnTo>
                  <a:lnTo>
                    <a:pt x="1280" y="773865"/>
                  </a:lnTo>
                  <a:lnTo>
                    <a:pt x="1280" y="674007"/>
                  </a:lnTo>
                  <a:lnTo>
                    <a:pt x="1280" y="806713"/>
                  </a:lnTo>
                  <a:lnTo>
                    <a:pt x="1280" y="674007"/>
                  </a:lnTo>
                  <a:lnTo>
                    <a:pt x="1280" y="773865"/>
                  </a:lnTo>
                  <a:lnTo>
                    <a:pt x="1280" y="345540"/>
                  </a:lnTo>
                  <a:lnTo>
                    <a:pt x="1280" y="658246"/>
                  </a:lnTo>
                  <a:lnTo>
                    <a:pt x="1280" y="509780"/>
                  </a:lnTo>
                  <a:lnTo>
                    <a:pt x="1280" y="559703"/>
                  </a:lnTo>
                  <a:lnTo>
                    <a:pt x="2561" y="658246"/>
                  </a:lnTo>
                  <a:lnTo>
                    <a:pt x="2561" y="559703"/>
                  </a:lnTo>
                  <a:lnTo>
                    <a:pt x="2561" y="723942"/>
                  </a:lnTo>
                  <a:lnTo>
                    <a:pt x="3842" y="789625"/>
                  </a:lnTo>
                  <a:lnTo>
                    <a:pt x="3842" y="526855"/>
                  </a:lnTo>
                  <a:lnTo>
                    <a:pt x="3842" y="706855"/>
                  </a:lnTo>
                  <a:lnTo>
                    <a:pt x="3842" y="361301"/>
                  </a:lnTo>
                  <a:lnTo>
                    <a:pt x="3842" y="674007"/>
                  </a:lnTo>
                  <a:lnTo>
                    <a:pt x="3842" y="164226"/>
                  </a:lnTo>
                  <a:lnTo>
                    <a:pt x="3842" y="706855"/>
                  </a:lnTo>
                  <a:lnTo>
                    <a:pt x="3842" y="0"/>
                  </a:lnTo>
                  <a:lnTo>
                    <a:pt x="3842" y="773865"/>
                  </a:lnTo>
                  <a:lnTo>
                    <a:pt x="3842" y="48608"/>
                  </a:lnTo>
                  <a:lnTo>
                    <a:pt x="3842" y="3226853"/>
                  </a:lnTo>
                  <a:lnTo>
                    <a:pt x="3842" y="246997"/>
                  </a:lnTo>
                  <a:lnTo>
                    <a:pt x="5123" y="65695"/>
                  </a:lnTo>
                  <a:lnTo>
                    <a:pt x="5123" y="658246"/>
                  </a:lnTo>
                  <a:lnTo>
                    <a:pt x="5123" y="147151"/>
                  </a:lnTo>
                  <a:lnTo>
                    <a:pt x="5123" y="773865"/>
                  </a:lnTo>
                  <a:lnTo>
                    <a:pt x="5123" y="476932"/>
                  </a:lnTo>
                  <a:lnTo>
                    <a:pt x="5123" y="723942"/>
                  </a:lnTo>
                  <a:lnTo>
                    <a:pt x="5123" y="674007"/>
                  </a:lnTo>
                  <a:lnTo>
                    <a:pt x="6403" y="756777"/>
                  </a:lnTo>
                  <a:lnTo>
                    <a:pt x="6403" y="625399"/>
                  </a:lnTo>
                  <a:lnTo>
                    <a:pt x="6403" y="822473"/>
                  </a:lnTo>
                  <a:lnTo>
                    <a:pt x="6403" y="575463"/>
                  </a:lnTo>
                  <a:lnTo>
                    <a:pt x="6403" y="691094"/>
                  </a:lnTo>
                  <a:lnTo>
                    <a:pt x="6403" y="608311"/>
                  </a:lnTo>
                  <a:lnTo>
                    <a:pt x="6403" y="691094"/>
                  </a:lnTo>
                  <a:lnTo>
                    <a:pt x="6403" y="509780"/>
                  </a:lnTo>
                  <a:lnTo>
                    <a:pt x="6403" y="756777"/>
                  </a:lnTo>
                  <a:lnTo>
                    <a:pt x="6403" y="641159"/>
                  </a:lnTo>
                  <a:lnTo>
                    <a:pt x="6403" y="691094"/>
                  </a:lnTo>
                  <a:lnTo>
                    <a:pt x="7684" y="789625"/>
                  </a:lnTo>
                  <a:lnTo>
                    <a:pt x="7684" y="658246"/>
                  </a:lnTo>
                  <a:lnTo>
                    <a:pt x="7684" y="822473"/>
                  </a:lnTo>
                  <a:lnTo>
                    <a:pt x="7684" y="674007"/>
                  </a:lnTo>
                  <a:lnTo>
                    <a:pt x="7684" y="739703"/>
                  </a:lnTo>
                  <a:lnTo>
                    <a:pt x="7684" y="426997"/>
                  </a:lnTo>
                  <a:lnTo>
                    <a:pt x="7684" y="3192703"/>
                  </a:lnTo>
                </a:path>
              </a:pathLst>
            </a:custGeom>
            <a:ln w="12802">
              <a:solidFill>
                <a:srgbClr val="7FCCFF"/>
              </a:solidFill>
            </a:ln>
          </p:spPr>
          <p:txBody>
            <a:bodyPr wrap="square" lIns="0" tIns="0" rIns="0" bIns="0" rtlCol="0"/>
            <a:lstStyle/>
            <a:p>
              <a:endParaRPr/>
            </a:p>
          </p:txBody>
        </p:sp>
        <p:sp>
          <p:nvSpPr>
            <p:cNvPr id="503" name="object 502"/>
            <p:cNvSpPr/>
            <p:nvPr/>
          </p:nvSpPr>
          <p:spPr>
            <a:xfrm>
              <a:off x="5236412" y="1920146"/>
              <a:ext cx="9814" cy="3312459"/>
            </a:xfrm>
            <a:custGeom>
              <a:avLst/>
              <a:gdLst/>
              <a:ahLst/>
              <a:cxnLst/>
              <a:rect l="l" t="t" r="r" b="b"/>
              <a:pathLst>
                <a:path w="10795" h="3754120">
                  <a:moveTo>
                    <a:pt x="0" y="3275487"/>
                  </a:moveTo>
                  <a:lnTo>
                    <a:pt x="1280" y="509780"/>
                  </a:lnTo>
                  <a:lnTo>
                    <a:pt x="1280" y="329780"/>
                  </a:lnTo>
                  <a:lnTo>
                    <a:pt x="1280" y="3226866"/>
                  </a:lnTo>
                  <a:lnTo>
                    <a:pt x="1280" y="131391"/>
                  </a:lnTo>
                  <a:lnTo>
                    <a:pt x="1280" y="905257"/>
                  </a:lnTo>
                  <a:lnTo>
                    <a:pt x="1280" y="0"/>
                  </a:lnTo>
                  <a:lnTo>
                    <a:pt x="1280" y="789638"/>
                  </a:lnTo>
                  <a:lnTo>
                    <a:pt x="1280" y="362628"/>
                  </a:lnTo>
                  <a:lnTo>
                    <a:pt x="1280" y="3309636"/>
                  </a:lnTo>
                  <a:lnTo>
                    <a:pt x="1280" y="625399"/>
                  </a:lnTo>
                  <a:lnTo>
                    <a:pt x="1280" y="872409"/>
                  </a:lnTo>
                  <a:lnTo>
                    <a:pt x="2561" y="756790"/>
                  </a:lnTo>
                  <a:lnTo>
                    <a:pt x="2561" y="872409"/>
                  </a:lnTo>
                  <a:lnTo>
                    <a:pt x="2561" y="741030"/>
                  </a:lnTo>
                  <a:lnTo>
                    <a:pt x="2561" y="839561"/>
                  </a:lnTo>
                  <a:lnTo>
                    <a:pt x="3842" y="839561"/>
                  </a:lnTo>
                  <a:lnTo>
                    <a:pt x="3842" y="773878"/>
                  </a:lnTo>
                  <a:lnTo>
                    <a:pt x="3842" y="3259714"/>
                  </a:lnTo>
                  <a:lnTo>
                    <a:pt x="3842" y="822486"/>
                  </a:lnTo>
                  <a:lnTo>
                    <a:pt x="5110" y="723942"/>
                  </a:lnTo>
                  <a:lnTo>
                    <a:pt x="5110" y="542628"/>
                  </a:lnTo>
                  <a:lnTo>
                    <a:pt x="5110" y="3292562"/>
                  </a:lnTo>
                  <a:lnTo>
                    <a:pt x="5110" y="494020"/>
                  </a:lnTo>
                  <a:lnTo>
                    <a:pt x="5110" y="3456788"/>
                  </a:lnTo>
                  <a:lnTo>
                    <a:pt x="5110" y="592551"/>
                  </a:lnTo>
                  <a:lnTo>
                    <a:pt x="5110" y="3638103"/>
                  </a:lnTo>
                  <a:lnTo>
                    <a:pt x="5110" y="3275487"/>
                  </a:lnTo>
                  <a:lnTo>
                    <a:pt x="5110" y="3441028"/>
                  </a:lnTo>
                  <a:lnTo>
                    <a:pt x="5110" y="856648"/>
                  </a:lnTo>
                  <a:lnTo>
                    <a:pt x="5110" y="3753734"/>
                  </a:lnTo>
                  <a:lnTo>
                    <a:pt x="5110" y="3275487"/>
                  </a:lnTo>
                  <a:lnTo>
                    <a:pt x="5110" y="3589494"/>
                  </a:lnTo>
                  <a:lnTo>
                    <a:pt x="5110" y="3259714"/>
                  </a:lnTo>
                  <a:lnTo>
                    <a:pt x="5110" y="3753734"/>
                  </a:lnTo>
                  <a:lnTo>
                    <a:pt x="5110" y="3375332"/>
                  </a:lnTo>
                  <a:lnTo>
                    <a:pt x="5110" y="3489636"/>
                  </a:lnTo>
                  <a:lnTo>
                    <a:pt x="6403" y="3292562"/>
                  </a:lnTo>
                  <a:lnTo>
                    <a:pt x="6403" y="3242639"/>
                  </a:lnTo>
                  <a:lnTo>
                    <a:pt x="6403" y="3539572"/>
                  </a:lnTo>
                  <a:lnTo>
                    <a:pt x="6403" y="3226866"/>
                  </a:lnTo>
                  <a:lnTo>
                    <a:pt x="6403" y="3375332"/>
                  </a:lnTo>
                  <a:lnTo>
                    <a:pt x="6403" y="3242639"/>
                  </a:lnTo>
                  <a:lnTo>
                    <a:pt x="7672" y="3242639"/>
                  </a:lnTo>
                  <a:lnTo>
                    <a:pt x="7672" y="3292562"/>
                  </a:lnTo>
                  <a:lnTo>
                    <a:pt x="7672" y="822486"/>
                  </a:lnTo>
                  <a:lnTo>
                    <a:pt x="7672" y="3375332"/>
                  </a:lnTo>
                  <a:lnTo>
                    <a:pt x="7672" y="3275487"/>
                  </a:lnTo>
                  <a:lnTo>
                    <a:pt x="7672" y="3309636"/>
                  </a:lnTo>
                  <a:lnTo>
                    <a:pt x="8952" y="856648"/>
                  </a:lnTo>
                  <a:lnTo>
                    <a:pt x="8952" y="905257"/>
                  </a:lnTo>
                  <a:lnTo>
                    <a:pt x="8952" y="756790"/>
                  </a:lnTo>
                  <a:lnTo>
                    <a:pt x="8952" y="889496"/>
                  </a:lnTo>
                  <a:lnTo>
                    <a:pt x="8952" y="658246"/>
                  </a:lnTo>
                  <a:lnTo>
                    <a:pt x="8952" y="839561"/>
                  </a:lnTo>
                  <a:lnTo>
                    <a:pt x="8952" y="625399"/>
                  </a:lnTo>
                  <a:lnTo>
                    <a:pt x="8952" y="839561"/>
                  </a:lnTo>
                  <a:lnTo>
                    <a:pt x="8952" y="675334"/>
                  </a:lnTo>
                  <a:lnTo>
                    <a:pt x="10233" y="3358257"/>
                  </a:lnTo>
                </a:path>
              </a:pathLst>
            </a:custGeom>
            <a:ln w="12802">
              <a:solidFill>
                <a:srgbClr val="7FCCFF"/>
              </a:solidFill>
            </a:ln>
          </p:spPr>
          <p:txBody>
            <a:bodyPr wrap="square" lIns="0" tIns="0" rIns="0" bIns="0" rtlCol="0"/>
            <a:lstStyle/>
            <a:p>
              <a:endParaRPr/>
            </a:p>
          </p:txBody>
        </p:sp>
        <p:sp>
          <p:nvSpPr>
            <p:cNvPr id="504" name="object 503"/>
            <p:cNvSpPr/>
            <p:nvPr/>
          </p:nvSpPr>
          <p:spPr>
            <a:xfrm>
              <a:off x="5245716" y="2240115"/>
              <a:ext cx="12123" cy="2832287"/>
            </a:xfrm>
            <a:custGeom>
              <a:avLst/>
              <a:gdLst/>
              <a:ahLst/>
              <a:cxnLst/>
              <a:rect l="l" t="t" r="r" b="b"/>
              <a:pathLst>
                <a:path w="13335" h="3209925">
                  <a:moveTo>
                    <a:pt x="0" y="2995629"/>
                  </a:moveTo>
                  <a:lnTo>
                    <a:pt x="0" y="279858"/>
                  </a:lnTo>
                  <a:lnTo>
                    <a:pt x="0" y="2962781"/>
                  </a:lnTo>
                  <a:lnTo>
                    <a:pt x="0" y="345553"/>
                  </a:lnTo>
                  <a:lnTo>
                    <a:pt x="0" y="2979856"/>
                  </a:lnTo>
                  <a:lnTo>
                    <a:pt x="0" y="2880010"/>
                  </a:lnTo>
                  <a:lnTo>
                    <a:pt x="0" y="2979856"/>
                  </a:lnTo>
                  <a:lnTo>
                    <a:pt x="0" y="2897085"/>
                  </a:lnTo>
                  <a:lnTo>
                    <a:pt x="0" y="3045551"/>
                  </a:lnTo>
                  <a:lnTo>
                    <a:pt x="0" y="2880010"/>
                  </a:lnTo>
                  <a:lnTo>
                    <a:pt x="0" y="2979856"/>
                  </a:lnTo>
                  <a:lnTo>
                    <a:pt x="0" y="2897085"/>
                  </a:lnTo>
                  <a:lnTo>
                    <a:pt x="0" y="2929933"/>
                  </a:lnTo>
                  <a:lnTo>
                    <a:pt x="1280" y="444097"/>
                  </a:lnTo>
                  <a:lnTo>
                    <a:pt x="1280" y="526868"/>
                  </a:lnTo>
                  <a:lnTo>
                    <a:pt x="2561" y="526868"/>
                  </a:lnTo>
                  <a:lnTo>
                    <a:pt x="2561" y="378401"/>
                  </a:lnTo>
                  <a:lnTo>
                    <a:pt x="2561" y="526868"/>
                  </a:lnTo>
                  <a:lnTo>
                    <a:pt x="2561" y="295618"/>
                  </a:lnTo>
                  <a:lnTo>
                    <a:pt x="2561" y="494020"/>
                  </a:lnTo>
                  <a:lnTo>
                    <a:pt x="2561" y="247010"/>
                  </a:lnTo>
                  <a:lnTo>
                    <a:pt x="2561" y="494020"/>
                  </a:lnTo>
                  <a:lnTo>
                    <a:pt x="2561" y="345553"/>
                  </a:lnTo>
                  <a:lnTo>
                    <a:pt x="2561" y="2962781"/>
                  </a:lnTo>
                  <a:lnTo>
                    <a:pt x="2561" y="2929933"/>
                  </a:lnTo>
                  <a:lnTo>
                    <a:pt x="2561" y="2995629"/>
                  </a:lnTo>
                  <a:lnTo>
                    <a:pt x="3842" y="526868"/>
                  </a:lnTo>
                  <a:lnTo>
                    <a:pt x="3842" y="509780"/>
                  </a:lnTo>
                  <a:lnTo>
                    <a:pt x="3842" y="2897085"/>
                  </a:lnTo>
                  <a:lnTo>
                    <a:pt x="3842" y="2864237"/>
                  </a:lnTo>
                  <a:lnTo>
                    <a:pt x="3842" y="2979856"/>
                  </a:lnTo>
                  <a:lnTo>
                    <a:pt x="3842" y="2897085"/>
                  </a:lnTo>
                  <a:lnTo>
                    <a:pt x="3842" y="2929933"/>
                  </a:lnTo>
                  <a:lnTo>
                    <a:pt x="6403" y="2897085"/>
                  </a:lnTo>
                  <a:lnTo>
                    <a:pt x="6403" y="345553"/>
                  </a:lnTo>
                  <a:lnTo>
                    <a:pt x="6403" y="2947008"/>
                  </a:lnTo>
                  <a:lnTo>
                    <a:pt x="6403" y="361314"/>
                  </a:lnTo>
                  <a:lnTo>
                    <a:pt x="6403" y="2864237"/>
                  </a:lnTo>
                  <a:lnTo>
                    <a:pt x="6403" y="197087"/>
                  </a:lnTo>
                  <a:lnTo>
                    <a:pt x="6403" y="3144095"/>
                  </a:lnTo>
                  <a:lnTo>
                    <a:pt x="6403" y="328466"/>
                  </a:lnTo>
                  <a:lnTo>
                    <a:pt x="6403" y="2979856"/>
                  </a:lnTo>
                  <a:lnTo>
                    <a:pt x="7684" y="459857"/>
                  </a:lnTo>
                  <a:lnTo>
                    <a:pt x="7684" y="295618"/>
                  </a:lnTo>
                  <a:lnTo>
                    <a:pt x="7684" y="459857"/>
                  </a:lnTo>
                  <a:lnTo>
                    <a:pt x="7684" y="295618"/>
                  </a:lnTo>
                  <a:lnTo>
                    <a:pt x="7684" y="542628"/>
                  </a:lnTo>
                  <a:lnTo>
                    <a:pt x="8965" y="459857"/>
                  </a:lnTo>
                  <a:lnTo>
                    <a:pt x="8965" y="526868"/>
                  </a:lnTo>
                  <a:lnTo>
                    <a:pt x="8965" y="378401"/>
                  </a:lnTo>
                  <a:lnTo>
                    <a:pt x="8965" y="494020"/>
                  </a:lnTo>
                  <a:lnTo>
                    <a:pt x="10246" y="494020"/>
                  </a:lnTo>
                  <a:lnTo>
                    <a:pt x="11526" y="0"/>
                  </a:lnTo>
                  <a:lnTo>
                    <a:pt x="11526" y="3045551"/>
                  </a:lnTo>
                  <a:lnTo>
                    <a:pt x="11526" y="131391"/>
                  </a:lnTo>
                  <a:lnTo>
                    <a:pt x="11526" y="3209791"/>
                  </a:lnTo>
                  <a:lnTo>
                    <a:pt x="11526" y="164239"/>
                  </a:lnTo>
                  <a:lnTo>
                    <a:pt x="11526" y="3028477"/>
                  </a:lnTo>
                  <a:lnTo>
                    <a:pt x="11526" y="164239"/>
                  </a:lnTo>
                  <a:lnTo>
                    <a:pt x="11526" y="476932"/>
                  </a:lnTo>
                  <a:lnTo>
                    <a:pt x="12807" y="444097"/>
                  </a:lnTo>
                  <a:lnTo>
                    <a:pt x="12807" y="494020"/>
                  </a:lnTo>
                  <a:lnTo>
                    <a:pt x="12807" y="459857"/>
                  </a:lnTo>
                  <a:lnTo>
                    <a:pt x="12807" y="542628"/>
                  </a:lnTo>
                  <a:lnTo>
                    <a:pt x="12807" y="345553"/>
                  </a:lnTo>
                  <a:lnTo>
                    <a:pt x="12807" y="542628"/>
                  </a:lnTo>
                </a:path>
              </a:pathLst>
            </a:custGeom>
            <a:ln w="12802">
              <a:solidFill>
                <a:srgbClr val="7FCCFF"/>
              </a:solidFill>
            </a:ln>
          </p:spPr>
          <p:txBody>
            <a:bodyPr wrap="square" lIns="0" tIns="0" rIns="0" bIns="0" rtlCol="0"/>
            <a:lstStyle/>
            <a:p>
              <a:endParaRPr/>
            </a:p>
          </p:txBody>
        </p:sp>
        <p:sp>
          <p:nvSpPr>
            <p:cNvPr id="505" name="object 504"/>
            <p:cNvSpPr/>
            <p:nvPr/>
          </p:nvSpPr>
          <p:spPr>
            <a:xfrm>
              <a:off x="5257358" y="1978115"/>
              <a:ext cx="9814" cy="3079376"/>
            </a:xfrm>
            <a:custGeom>
              <a:avLst/>
              <a:gdLst/>
              <a:ahLst/>
              <a:cxnLst/>
              <a:rect l="l" t="t" r="r" b="b"/>
              <a:pathLst>
                <a:path w="10795" h="3489960">
                  <a:moveTo>
                    <a:pt x="0" y="839561"/>
                  </a:moveTo>
                  <a:lnTo>
                    <a:pt x="0" y="691094"/>
                  </a:lnTo>
                  <a:lnTo>
                    <a:pt x="0" y="773865"/>
                  </a:lnTo>
                  <a:lnTo>
                    <a:pt x="0" y="609638"/>
                  </a:lnTo>
                  <a:lnTo>
                    <a:pt x="1280" y="790953"/>
                  </a:lnTo>
                  <a:lnTo>
                    <a:pt x="1280" y="839561"/>
                  </a:lnTo>
                  <a:lnTo>
                    <a:pt x="1280" y="723942"/>
                  </a:lnTo>
                  <a:lnTo>
                    <a:pt x="1280" y="839561"/>
                  </a:lnTo>
                  <a:lnTo>
                    <a:pt x="2561" y="806713"/>
                  </a:lnTo>
                  <a:lnTo>
                    <a:pt x="2561" y="592551"/>
                  </a:lnTo>
                  <a:lnTo>
                    <a:pt x="2561" y="625399"/>
                  </a:lnTo>
                  <a:lnTo>
                    <a:pt x="2561" y="395476"/>
                  </a:lnTo>
                  <a:lnTo>
                    <a:pt x="2561" y="806713"/>
                  </a:lnTo>
                  <a:lnTo>
                    <a:pt x="2561" y="148466"/>
                  </a:lnTo>
                  <a:lnTo>
                    <a:pt x="2561" y="691094"/>
                  </a:lnTo>
                  <a:lnTo>
                    <a:pt x="2561" y="82783"/>
                  </a:lnTo>
                  <a:lnTo>
                    <a:pt x="2561" y="3226866"/>
                  </a:lnTo>
                  <a:lnTo>
                    <a:pt x="2561" y="0"/>
                  </a:lnTo>
                  <a:lnTo>
                    <a:pt x="2561" y="3259714"/>
                  </a:lnTo>
                  <a:lnTo>
                    <a:pt x="2561" y="181314"/>
                  </a:lnTo>
                  <a:lnTo>
                    <a:pt x="2561" y="3309636"/>
                  </a:lnTo>
                  <a:lnTo>
                    <a:pt x="2561" y="461172"/>
                  </a:lnTo>
                  <a:lnTo>
                    <a:pt x="2561" y="3375332"/>
                  </a:lnTo>
                  <a:lnTo>
                    <a:pt x="2561" y="3309636"/>
                  </a:lnTo>
                  <a:lnTo>
                    <a:pt x="3842" y="642486"/>
                  </a:lnTo>
                  <a:lnTo>
                    <a:pt x="3842" y="823800"/>
                  </a:lnTo>
                  <a:lnTo>
                    <a:pt x="3842" y="806713"/>
                  </a:lnTo>
                  <a:lnTo>
                    <a:pt x="5123" y="839561"/>
                  </a:lnTo>
                  <a:lnTo>
                    <a:pt x="5123" y="773865"/>
                  </a:lnTo>
                  <a:lnTo>
                    <a:pt x="5123" y="3209791"/>
                  </a:lnTo>
                  <a:lnTo>
                    <a:pt x="5123" y="839561"/>
                  </a:lnTo>
                  <a:lnTo>
                    <a:pt x="6403" y="756790"/>
                  </a:lnTo>
                  <a:lnTo>
                    <a:pt x="6403" y="3209791"/>
                  </a:lnTo>
                  <a:lnTo>
                    <a:pt x="6403" y="526855"/>
                  </a:lnTo>
                  <a:lnTo>
                    <a:pt x="6403" y="3342484"/>
                  </a:lnTo>
                  <a:lnTo>
                    <a:pt x="6403" y="3309636"/>
                  </a:lnTo>
                  <a:lnTo>
                    <a:pt x="7684" y="806713"/>
                  </a:lnTo>
                  <a:lnTo>
                    <a:pt x="7684" y="312705"/>
                  </a:lnTo>
                  <a:lnTo>
                    <a:pt x="7684" y="3309636"/>
                  </a:lnTo>
                  <a:lnTo>
                    <a:pt x="7684" y="329780"/>
                  </a:lnTo>
                  <a:lnTo>
                    <a:pt x="7684" y="3473876"/>
                  </a:lnTo>
                  <a:lnTo>
                    <a:pt x="7684" y="411236"/>
                  </a:lnTo>
                  <a:lnTo>
                    <a:pt x="7684" y="3489636"/>
                  </a:lnTo>
                  <a:lnTo>
                    <a:pt x="7684" y="476932"/>
                  </a:lnTo>
                  <a:lnTo>
                    <a:pt x="7684" y="3309636"/>
                  </a:lnTo>
                  <a:lnTo>
                    <a:pt x="7684" y="543942"/>
                  </a:lnTo>
                  <a:lnTo>
                    <a:pt x="7684" y="773865"/>
                  </a:lnTo>
                  <a:lnTo>
                    <a:pt x="8952" y="741030"/>
                  </a:lnTo>
                  <a:lnTo>
                    <a:pt x="8952" y="839561"/>
                  </a:lnTo>
                  <a:lnTo>
                    <a:pt x="8952" y="675334"/>
                  </a:lnTo>
                  <a:lnTo>
                    <a:pt x="8952" y="806713"/>
                  </a:lnTo>
                  <a:lnTo>
                    <a:pt x="8952" y="658246"/>
                  </a:lnTo>
                  <a:lnTo>
                    <a:pt x="8952" y="773865"/>
                  </a:lnTo>
                  <a:lnTo>
                    <a:pt x="8952" y="592551"/>
                  </a:lnTo>
                  <a:lnTo>
                    <a:pt x="10246" y="790953"/>
                  </a:lnTo>
                  <a:lnTo>
                    <a:pt x="10246" y="625399"/>
                  </a:lnTo>
                </a:path>
              </a:pathLst>
            </a:custGeom>
            <a:ln w="12802">
              <a:solidFill>
                <a:srgbClr val="7FCCFF"/>
              </a:solidFill>
            </a:ln>
          </p:spPr>
          <p:txBody>
            <a:bodyPr wrap="square" lIns="0" tIns="0" rIns="0" bIns="0" rtlCol="0"/>
            <a:lstStyle/>
            <a:p>
              <a:endParaRPr/>
            </a:p>
          </p:txBody>
        </p:sp>
        <p:sp>
          <p:nvSpPr>
            <p:cNvPr id="506" name="object 505"/>
            <p:cNvSpPr/>
            <p:nvPr/>
          </p:nvSpPr>
          <p:spPr>
            <a:xfrm>
              <a:off x="5266674" y="2269098"/>
              <a:ext cx="8659" cy="2687731"/>
            </a:xfrm>
            <a:custGeom>
              <a:avLst/>
              <a:gdLst/>
              <a:ahLst/>
              <a:cxnLst/>
              <a:rect l="l" t="t" r="r" b="b"/>
              <a:pathLst>
                <a:path w="9525" h="3046095">
                  <a:moveTo>
                    <a:pt x="0" y="295618"/>
                  </a:moveTo>
                  <a:lnTo>
                    <a:pt x="0" y="295618"/>
                  </a:lnTo>
                  <a:lnTo>
                    <a:pt x="0" y="394162"/>
                  </a:lnTo>
                  <a:lnTo>
                    <a:pt x="0" y="312705"/>
                  </a:lnTo>
                  <a:lnTo>
                    <a:pt x="0" y="476932"/>
                  </a:lnTo>
                  <a:lnTo>
                    <a:pt x="0" y="444084"/>
                  </a:lnTo>
                  <a:lnTo>
                    <a:pt x="0" y="494020"/>
                  </a:lnTo>
                  <a:lnTo>
                    <a:pt x="0" y="476932"/>
                  </a:lnTo>
                  <a:lnTo>
                    <a:pt x="1268" y="461172"/>
                  </a:lnTo>
                  <a:lnTo>
                    <a:pt x="1268" y="411249"/>
                  </a:lnTo>
                  <a:lnTo>
                    <a:pt x="1268" y="509780"/>
                  </a:lnTo>
                  <a:lnTo>
                    <a:pt x="1268" y="229922"/>
                  </a:lnTo>
                  <a:lnTo>
                    <a:pt x="1268" y="476932"/>
                  </a:lnTo>
                  <a:lnTo>
                    <a:pt x="1268" y="81456"/>
                  </a:lnTo>
                  <a:lnTo>
                    <a:pt x="1268" y="2831389"/>
                  </a:lnTo>
                  <a:lnTo>
                    <a:pt x="1268" y="15773"/>
                  </a:lnTo>
                  <a:lnTo>
                    <a:pt x="1268" y="2995629"/>
                  </a:lnTo>
                  <a:lnTo>
                    <a:pt x="1268" y="0"/>
                  </a:lnTo>
                  <a:lnTo>
                    <a:pt x="1268" y="3045551"/>
                  </a:lnTo>
                  <a:lnTo>
                    <a:pt x="1268" y="147151"/>
                  </a:lnTo>
                  <a:lnTo>
                    <a:pt x="1268" y="3028464"/>
                  </a:lnTo>
                  <a:lnTo>
                    <a:pt x="1268" y="378401"/>
                  </a:lnTo>
                  <a:lnTo>
                    <a:pt x="1268" y="2947008"/>
                  </a:lnTo>
                  <a:lnTo>
                    <a:pt x="1268" y="2864237"/>
                  </a:lnTo>
                  <a:lnTo>
                    <a:pt x="1268" y="2929933"/>
                  </a:lnTo>
                  <a:lnTo>
                    <a:pt x="2548" y="2864237"/>
                  </a:lnTo>
                  <a:lnTo>
                    <a:pt x="3842" y="2831389"/>
                  </a:lnTo>
                  <a:lnTo>
                    <a:pt x="3842" y="2947008"/>
                  </a:lnTo>
                  <a:lnTo>
                    <a:pt x="3842" y="2831389"/>
                  </a:lnTo>
                  <a:lnTo>
                    <a:pt x="3842" y="2979856"/>
                  </a:lnTo>
                  <a:lnTo>
                    <a:pt x="3842" y="2831389"/>
                  </a:lnTo>
                  <a:lnTo>
                    <a:pt x="3842" y="2979856"/>
                  </a:lnTo>
                  <a:lnTo>
                    <a:pt x="3842" y="2831389"/>
                  </a:lnTo>
                  <a:lnTo>
                    <a:pt x="3842" y="2947008"/>
                  </a:lnTo>
                  <a:lnTo>
                    <a:pt x="3842" y="2831389"/>
                  </a:lnTo>
                  <a:lnTo>
                    <a:pt x="5110" y="411249"/>
                  </a:lnTo>
                  <a:lnTo>
                    <a:pt x="5110" y="279858"/>
                  </a:lnTo>
                  <a:lnTo>
                    <a:pt x="5110" y="2929933"/>
                  </a:lnTo>
                  <a:lnTo>
                    <a:pt x="5110" y="295618"/>
                  </a:lnTo>
                  <a:lnTo>
                    <a:pt x="5110" y="2847162"/>
                  </a:lnTo>
                  <a:lnTo>
                    <a:pt x="5110" y="328466"/>
                  </a:lnTo>
                  <a:lnTo>
                    <a:pt x="6391" y="262770"/>
                  </a:lnTo>
                  <a:lnTo>
                    <a:pt x="6391" y="114304"/>
                  </a:lnTo>
                  <a:lnTo>
                    <a:pt x="6391" y="295618"/>
                  </a:lnTo>
                  <a:lnTo>
                    <a:pt x="6391" y="262770"/>
                  </a:lnTo>
                  <a:lnTo>
                    <a:pt x="6391" y="394162"/>
                  </a:lnTo>
                  <a:lnTo>
                    <a:pt x="6391" y="312705"/>
                  </a:lnTo>
                  <a:lnTo>
                    <a:pt x="6391" y="476932"/>
                  </a:lnTo>
                  <a:lnTo>
                    <a:pt x="6391" y="461172"/>
                  </a:lnTo>
                  <a:lnTo>
                    <a:pt x="7672" y="427010"/>
                  </a:lnTo>
                  <a:lnTo>
                    <a:pt x="7672" y="509780"/>
                  </a:lnTo>
                  <a:lnTo>
                    <a:pt x="7672" y="279858"/>
                  </a:lnTo>
                  <a:lnTo>
                    <a:pt x="7672" y="494020"/>
                  </a:lnTo>
                  <a:lnTo>
                    <a:pt x="7672" y="295618"/>
                  </a:lnTo>
                  <a:lnTo>
                    <a:pt x="7672" y="476932"/>
                  </a:lnTo>
                  <a:lnTo>
                    <a:pt x="7672" y="247010"/>
                  </a:lnTo>
                  <a:lnTo>
                    <a:pt x="7672" y="295618"/>
                  </a:lnTo>
                  <a:lnTo>
                    <a:pt x="8952" y="394162"/>
                  </a:lnTo>
                  <a:lnTo>
                    <a:pt x="8952" y="98543"/>
                  </a:lnTo>
                  <a:lnTo>
                    <a:pt x="8952" y="411249"/>
                  </a:lnTo>
                  <a:lnTo>
                    <a:pt x="8952" y="279858"/>
                  </a:lnTo>
                  <a:lnTo>
                    <a:pt x="8952" y="476932"/>
                  </a:lnTo>
                  <a:lnTo>
                    <a:pt x="8952" y="65695"/>
                  </a:lnTo>
                  <a:lnTo>
                    <a:pt x="8952" y="509780"/>
                  </a:lnTo>
                  <a:lnTo>
                    <a:pt x="8952" y="312705"/>
                  </a:lnTo>
                  <a:lnTo>
                    <a:pt x="8952" y="411249"/>
                  </a:lnTo>
                  <a:lnTo>
                    <a:pt x="8952" y="361314"/>
                  </a:lnTo>
                  <a:lnTo>
                    <a:pt x="8952" y="444084"/>
                  </a:lnTo>
                  <a:lnTo>
                    <a:pt x="8952" y="394162"/>
                  </a:lnTo>
                </a:path>
              </a:pathLst>
            </a:custGeom>
            <a:ln w="12802">
              <a:solidFill>
                <a:srgbClr val="7FCCFF"/>
              </a:solidFill>
            </a:ln>
          </p:spPr>
          <p:txBody>
            <a:bodyPr wrap="square" lIns="0" tIns="0" rIns="0" bIns="0" rtlCol="0"/>
            <a:lstStyle/>
            <a:p>
              <a:endParaRPr/>
            </a:p>
          </p:txBody>
        </p:sp>
        <p:sp>
          <p:nvSpPr>
            <p:cNvPr id="507" name="object 506"/>
            <p:cNvSpPr/>
            <p:nvPr/>
          </p:nvSpPr>
          <p:spPr>
            <a:xfrm>
              <a:off x="5274813" y="2237794"/>
              <a:ext cx="12123" cy="2705100"/>
            </a:xfrm>
            <a:custGeom>
              <a:avLst/>
              <a:gdLst/>
              <a:ahLst/>
              <a:cxnLst/>
              <a:rect l="l" t="t" r="r" b="b"/>
              <a:pathLst>
                <a:path w="13335" h="3065779">
                  <a:moveTo>
                    <a:pt x="0" y="429638"/>
                  </a:moveTo>
                  <a:lnTo>
                    <a:pt x="0" y="381030"/>
                  </a:lnTo>
                  <a:lnTo>
                    <a:pt x="0" y="462486"/>
                  </a:lnTo>
                  <a:lnTo>
                    <a:pt x="0" y="265399"/>
                  </a:lnTo>
                  <a:lnTo>
                    <a:pt x="0" y="429638"/>
                  </a:lnTo>
                  <a:lnTo>
                    <a:pt x="1280" y="363943"/>
                  </a:lnTo>
                  <a:lnTo>
                    <a:pt x="1280" y="496649"/>
                  </a:lnTo>
                  <a:lnTo>
                    <a:pt x="1280" y="446726"/>
                  </a:lnTo>
                  <a:lnTo>
                    <a:pt x="1280" y="512409"/>
                  </a:lnTo>
                  <a:lnTo>
                    <a:pt x="1280" y="348182"/>
                  </a:lnTo>
                  <a:lnTo>
                    <a:pt x="1280" y="479561"/>
                  </a:lnTo>
                  <a:lnTo>
                    <a:pt x="1280" y="249638"/>
                  </a:lnTo>
                  <a:lnTo>
                    <a:pt x="1280" y="512409"/>
                  </a:lnTo>
                  <a:lnTo>
                    <a:pt x="1280" y="396790"/>
                  </a:lnTo>
                  <a:lnTo>
                    <a:pt x="1280" y="429638"/>
                  </a:lnTo>
                  <a:lnTo>
                    <a:pt x="1280" y="315334"/>
                  </a:lnTo>
                  <a:lnTo>
                    <a:pt x="1280" y="479561"/>
                  </a:lnTo>
                  <a:lnTo>
                    <a:pt x="2561" y="512409"/>
                  </a:lnTo>
                  <a:lnTo>
                    <a:pt x="3842" y="504535"/>
                  </a:lnTo>
                  <a:lnTo>
                    <a:pt x="3842" y="396790"/>
                  </a:lnTo>
                  <a:lnTo>
                    <a:pt x="3842" y="2895771"/>
                  </a:lnTo>
                  <a:lnTo>
                    <a:pt x="3842" y="325837"/>
                  </a:lnTo>
                  <a:lnTo>
                    <a:pt x="3842" y="2966724"/>
                  </a:lnTo>
                  <a:lnTo>
                    <a:pt x="3842" y="319278"/>
                  </a:lnTo>
                  <a:lnTo>
                    <a:pt x="3842" y="3024533"/>
                  </a:lnTo>
                  <a:lnTo>
                    <a:pt x="3842" y="507164"/>
                  </a:lnTo>
                  <a:lnTo>
                    <a:pt x="3842" y="3065268"/>
                  </a:lnTo>
                  <a:lnTo>
                    <a:pt x="3842" y="529497"/>
                  </a:lnTo>
                  <a:lnTo>
                    <a:pt x="3842" y="3011389"/>
                  </a:lnTo>
                  <a:lnTo>
                    <a:pt x="3842" y="2918116"/>
                  </a:lnTo>
                  <a:lnTo>
                    <a:pt x="5123" y="2901028"/>
                  </a:lnTo>
                  <a:lnTo>
                    <a:pt x="5123" y="461172"/>
                  </a:lnTo>
                  <a:lnTo>
                    <a:pt x="5123" y="518981"/>
                  </a:lnTo>
                  <a:lnTo>
                    <a:pt x="5123" y="449342"/>
                  </a:lnTo>
                  <a:lnTo>
                    <a:pt x="6403" y="434896"/>
                  </a:lnTo>
                  <a:lnTo>
                    <a:pt x="6403" y="472989"/>
                  </a:lnTo>
                  <a:lnTo>
                    <a:pt x="6403" y="312705"/>
                  </a:lnTo>
                  <a:lnTo>
                    <a:pt x="6403" y="459857"/>
                  </a:lnTo>
                  <a:lnTo>
                    <a:pt x="6403" y="295618"/>
                  </a:lnTo>
                  <a:lnTo>
                    <a:pt x="6403" y="536056"/>
                  </a:lnTo>
                  <a:lnTo>
                    <a:pt x="6403" y="331095"/>
                  </a:lnTo>
                  <a:lnTo>
                    <a:pt x="6403" y="525553"/>
                  </a:lnTo>
                  <a:lnTo>
                    <a:pt x="6403" y="458543"/>
                  </a:lnTo>
                  <a:lnTo>
                    <a:pt x="7684" y="453285"/>
                  </a:lnTo>
                  <a:lnTo>
                    <a:pt x="7684" y="499277"/>
                  </a:lnTo>
                  <a:lnTo>
                    <a:pt x="7684" y="245695"/>
                  </a:lnTo>
                  <a:lnTo>
                    <a:pt x="7684" y="442770"/>
                  </a:lnTo>
                  <a:lnTo>
                    <a:pt x="7684" y="0"/>
                  </a:lnTo>
                  <a:lnTo>
                    <a:pt x="7684" y="227306"/>
                  </a:lnTo>
                  <a:lnTo>
                    <a:pt x="8965" y="432267"/>
                  </a:lnTo>
                  <a:lnTo>
                    <a:pt x="8965" y="80154"/>
                  </a:lnTo>
                  <a:lnTo>
                    <a:pt x="8965" y="2971982"/>
                  </a:lnTo>
                  <a:lnTo>
                    <a:pt x="8965" y="73582"/>
                  </a:lnTo>
                  <a:lnTo>
                    <a:pt x="8965" y="2920732"/>
                  </a:lnTo>
                  <a:lnTo>
                    <a:pt x="8965" y="123505"/>
                  </a:lnTo>
                  <a:lnTo>
                    <a:pt x="8965" y="2989057"/>
                  </a:lnTo>
                  <a:lnTo>
                    <a:pt x="8965" y="122190"/>
                  </a:lnTo>
                  <a:lnTo>
                    <a:pt x="8965" y="350811"/>
                  </a:lnTo>
                  <a:lnTo>
                    <a:pt x="8965" y="191829"/>
                  </a:lnTo>
                  <a:lnTo>
                    <a:pt x="8965" y="505837"/>
                  </a:lnTo>
                  <a:lnTo>
                    <a:pt x="8965" y="357370"/>
                  </a:lnTo>
                  <a:lnTo>
                    <a:pt x="8965" y="440154"/>
                  </a:lnTo>
                  <a:lnTo>
                    <a:pt x="10246" y="520296"/>
                  </a:lnTo>
                  <a:lnTo>
                    <a:pt x="10246" y="474316"/>
                  </a:lnTo>
                  <a:lnTo>
                    <a:pt x="10246" y="520296"/>
                  </a:lnTo>
                  <a:lnTo>
                    <a:pt x="11526" y="545257"/>
                  </a:lnTo>
                  <a:lnTo>
                    <a:pt x="11526" y="370515"/>
                  </a:lnTo>
                  <a:lnTo>
                    <a:pt x="12807" y="472989"/>
                  </a:lnTo>
                  <a:lnTo>
                    <a:pt x="12807" y="370515"/>
                  </a:lnTo>
                </a:path>
              </a:pathLst>
            </a:custGeom>
            <a:ln w="12802">
              <a:solidFill>
                <a:srgbClr val="7FCCFF"/>
              </a:solidFill>
            </a:ln>
          </p:spPr>
          <p:txBody>
            <a:bodyPr wrap="square" lIns="0" tIns="0" rIns="0" bIns="0" rtlCol="0"/>
            <a:lstStyle/>
            <a:p>
              <a:endParaRPr/>
            </a:p>
          </p:txBody>
        </p:sp>
        <p:sp>
          <p:nvSpPr>
            <p:cNvPr id="508" name="object 507"/>
            <p:cNvSpPr/>
            <p:nvPr/>
          </p:nvSpPr>
          <p:spPr>
            <a:xfrm>
              <a:off x="5286457" y="2114914"/>
              <a:ext cx="8659" cy="2875429"/>
            </a:xfrm>
            <a:custGeom>
              <a:avLst/>
              <a:gdLst/>
              <a:ahLst/>
              <a:cxnLst/>
              <a:rect l="l" t="t" r="r" b="b"/>
              <a:pathLst>
                <a:path w="9525" h="3258820">
                  <a:moveTo>
                    <a:pt x="0" y="509780"/>
                  </a:moveTo>
                  <a:lnTo>
                    <a:pt x="0" y="509780"/>
                  </a:lnTo>
                  <a:lnTo>
                    <a:pt x="0" y="409922"/>
                  </a:lnTo>
                  <a:lnTo>
                    <a:pt x="0" y="600437"/>
                  </a:lnTo>
                  <a:lnTo>
                    <a:pt x="0" y="227293"/>
                  </a:lnTo>
                  <a:lnTo>
                    <a:pt x="0" y="509780"/>
                  </a:lnTo>
                  <a:lnTo>
                    <a:pt x="0" y="197074"/>
                  </a:lnTo>
                  <a:lnTo>
                    <a:pt x="0" y="3078399"/>
                  </a:lnTo>
                  <a:lnTo>
                    <a:pt x="0" y="38105"/>
                  </a:lnTo>
                  <a:lnTo>
                    <a:pt x="0" y="3117807"/>
                  </a:lnTo>
                  <a:lnTo>
                    <a:pt x="0" y="69639"/>
                  </a:lnTo>
                  <a:lnTo>
                    <a:pt x="0" y="3258399"/>
                  </a:lnTo>
                  <a:lnTo>
                    <a:pt x="0" y="197074"/>
                  </a:lnTo>
                  <a:lnTo>
                    <a:pt x="0" y="3167742"/>
                  </a:lnTo>
                  <a:lnTo>
                    <a:pt x="0" y="287731"/>
                  </a:lnTo>
                  <a:lnTo>
                    <a:pt x="0" y="3112549"/>
                  </a:lnTo>
                  <a:lnTo>
                    <a:pt x="0" y="612267"/>
                  </a:lnTo>
                  <a:lnTo>
                    <a:pt x="1280" y="670076"/>
                  </a:lnTo>
                  <a:lnTo>
                    <a:pt x="1280" y="547886"/>
                  </a:lnTo>
                  <a:lnTo>
                    <a:pt x="1280" y="683208"/>
                  </a:lnTo>
                  <a:lnTo>
                    <a:pt x="1280" y="526855"/>
                  </a:lnTo>
                  <a:lnTo>
                    <a:pt x="1280" y="580734"/>
                  </a:lnTo>
                  <a:lnTo>
                    <a:pt x="1280" y="398105"/>
                  </a:lnTo>
                  <a:lnTo>
                    <a:pt x="1280" y="549200"/>
                  </a:lnTo>
                  <a:lnTo>
                    <a:pt x="2561" y="645102"/>
                  </a:lnTo>
                  <a:lnTo>
                    <a:pt x="2561" y="395476"/>
                  </a:lnTo>
                  <a:lnTo>
                    <a:pt x="2561" y="635914"/>
                  </a:lnTo>
                  <a:lnTo>
                    <a:pt x="2561" y="366571"/>
                  </a:lnTo>
                  <a:lnTo>
                    <a:pt x="2561" y="482190"/>
                  </a:lnTo>
                  <a:lnTo>
                    <a:pt x="2561" y="399419"/>
                  </a:lnTo>
                  <a:lnTo>
                    <a:pt x="2561" y="585991"/>
                  </a:lnTo>
                  <a:lnTo>
                    <a:pt x="2561" y="507151"/>
                  </a:lnTo>
                  <a:lnTo>
                    <a:pt x="2561" y="663504"/>
                  </a:lnTo>
                  <a:lnTo>
                    <a:pt x="2561" y="555772"/>
                  </a:lnTo>
                  <a:lnTo>
                    <a:pt x="2561" y="574161"/>
                  </a:lnTo>
                  <a:lnTo>
                    <a:pt x="2561" y="572847"/>
                  </a:lnTo>
                  <a:lnTo>
                    <a:pt x="3842" y="515038"/>
                  </a:lnTo>
                  <a:lnTo>
                    <a:pt x="3842" y="534741"/>
                  </a:lnTo>
                  <a:lnTo>
                    <a:pt x="3842" y="122190"/>
                  </a:lnTo>
                  <a:lnTo>
                    <a:pt x="3842" y="490076"/>
                  </a:lnTo>
                  <a:lnTo>
                    <a:pt x="3842" y="18389"/>
                  </a:lnTo>
                  <a:lnTo>
                    <a:pt x="3842" y="501893"/>
                  </a:lnTo>
                  <a:lnTo>
                    <a:pt x="3842" y="0"/>
                  </a:lnTo>
                  <a:lnTo>
                    <a:pt x="3842" y="3158541"/>
                  </a:lnTo>
                  <a:lnTo>
                    <a:pt x="5123" y="683208"/>
                  </a:lnTo>
                  <a:lnTo>
                    <a:pt x="5123" y="11829"/>
                  </a:lnTo>
                  <a:lnTo>
                    <a:pt x="5123" y="3119121"/>
                  </a:lnTo>
                  <a:lnTo>
                    <a:pt x="5123" y="103788"/>
                  </a:lnTo>
                  <a:lnTo>
                    <a:pt x="5123" y="3057381"/>
                  </a:lnTo>
                  <a:lnTo>
                    <a:pt x="5123" y="378388"/>
                  </a:lnTo>
                  <a:lnTo>
                    <a:pt x="5123" y="2999559"/>
                  </a:lnTo>
                  <a:lnTo>
                    <a:pt x="5123" y="624084"/>
                  </a:lnTo>
                  <a:lnTo>
                    <a:pt x="6403" y="643801"/>
                  </a:lnTo>
                  <a:lnTo>
                    <a:pt x="6403" y="607009"/>
                  </a:lnTo>
                  <a:lnTo>
                    <a:pt x="6403" y="635914"/>
                  </a:lnTo>
                  <a:lnTo>
                    <a:pt x="6403" y="567589"/>
                  </a:lnTo>
                  <a:lnTo>
                    <a:pt x="6403" y="617512"/>
                  </a:lnTo>
                  <a:lnTo>
                    <a:pt x="6403" y="591236"/>
                  </a:lnTo>
                  <a:lnTo>
                    <a:pt x="6403" y="683208"/>
                  </a:lnTo>
                  <a:lnTo>
                    <a:pt x="8965" y="3074456"/>
                  </a:lnTo>
                </a:path>
              </a:pathLst>
            </a:custGeom>
            <a:ln w="12802">
              <a:solidFill>
                <a:srgbClr val="7FCCFF"/>
              </a:solidFill>
            </a:ln>
          </p:spPr>
          <p:txBody>
            <a:bodyPr wrap="square" lIns="0" tIns="0" rIns="0" bIns="0" rtlCol="0"/>
            <a:lstStyle/>
            <a:p>
              <a:endParaRPr/>
            </a:p>
          </p:txBody>
        </p:sp>
        <p:sp>
          <p:nvSpPr>
            <p:cNvPr id="509" name="object 508"/>
            <p:cNvSpPr/>
            <p:nvPr/>
          </p:nvSpPr>
          <p:spPr>
            <a:xfrm>
              <a:off x="5294607" y="2344449"/>
              <a:ext cx="7505" cy="2789704"/>
            </a:xfrm>
            <a:custGeom>
              <a:avLst/>
              <a:gdLst/>
              <a:ahLst/>
              <a:cxnLst/>
              <a:rect l="l" t="t" r="r" b="b"/>
              <a:pathLst>
                <a:path w="8254" h="3161665">
                  <a:moveTo>
                    <a:pt x="0" y="2814315"/>
                  </a:moveTo>
                  <a:lnTo>
                    <a:pt x="0" y="2814315"/>
                  </a:lnTo>
                  <a:lnTo>
                    <a:pt x="0" y="2865552"/>
                  </a:lnTo>
                  <a:lnTo>
                    <a:pt x="0" y="2747304"/>
                  </a:lnTo>
                  <a:lnTo>
                    <a:pt x="0" y="2752562"/>
                  </a:lnTo>
                  <a:lnTo>
                    <a:pt x="0" y="373144"/>
                  </a:lnTo>
                  <a:lnTo>
                    <a:pt x="0" y="3060010"/>
                  </a:lnTo>
                  <a:lnTo>
                    <a:pt x="0" y="2826132"/>
                  </a:lnTo>
                  <a:lnTo>
                    <a:pt x="0" y="2882626"/>
                  </a:lnTo>
                  <a:lnTo>
                    <a:pt x="0" y="105115"/>
                  </a:lnTo>
                  <a:lnTo>
                    <a:pt x="0" y="2965410"/>
                  </a:lnTo>
                  <a:lnTo>
                    <a:pt x="0" y="0"/>
                  </a:lnTo>
                  <a:lnTo>
                    <a:pt x="0" y="3086286"/>
                  </a:lnTo>
                  <a:lnTo>
                    <a:pt x="0" y="2760449"/>
                  </a:lnTo>
                  <a:lnTo>
                    <a:pt x="0" y="2989057"/>
                  </a:lnTo>
                  <a:lnTo>
                    <a:pt x="0" y="207590"/>
                  </a:lnTo>
                  <a:lnTo>
                    <a:pt x="0" y="3161170"/>
                  </a:lnTo>
                  <a:lnTo>
                    <a:pt x="0" y="2753876"/>
                  </a:lnTo>
                  <a:lnTo>
                    <a:pt x="0" y="2962781"/>
                  </a:lnTo>
                  <a:lnTo>
                    <a:pt x="0" y="190515"/>
                  </a:lnTo>
                  <a:lnTo>
                    <a:pt x="0" y="289059"/>
                  </a:lnTo>
                  <a:lnTo>
                    <a:pt x="0" y="128762"/>
                  </a:lnTo>
                  <a:lnTo>
                    <a:pt x="0" y="298247"/>
                  </a:lnTo>
                  <a:lnTo>
                    <a:pt x="0" y="40734"/>
                  </a:lnTo>
                  <a:lnTo>
                    <a:pt x="0" y="247010"/>
                  </a:lnTo>
                  <a:lnTo>
                    <a:pt x="0" y="145850"/>
                  </a:lnTo>
                  <a:lnTo>
                    <a:pt x="0" y="386288"/>
                  </a:lnTo>
                  <a:lnTo>
                    <a:pt x="0" y="383659"/>
                  </a:lnTo>
                  <a:lnTo>
                    <a:pt x="0" y="386288"/>
                  </a:lnTo>
                  <a:lnTo>
                    <a:pt x="0" y="373144"/>
                  </a:lnTo>
                  <a:lnTo>
                    <a:pt x="1268" y="348182"/>
                  </a:lnTo>
                  <a:lnTo>
                    <a:pt x="1268" y="383659"/>
                  </a:lnTo>
                  <a:lnTo>
                    <a:pt x="1268" y="362628"/>
                  </a:lnTo>
                  <a:lnTo>
                    <a:pt x="2548" y="258840"/>
                  </a:lnTo>
                  <a:lnTo>
                    <a:pt x="2548" y="335038"/>
                  </a:lnTo>
                  <a:lnTo>
                    <a:pt x="2548" y="262783"/>
                  </a:lnTo>
                  <a:lnTo>
                    <a:pt x="2548" y="411249"/>
                  </a:lnTo>
                  <a:lnTo>
                    <a:pt x="3829" y="429638"/>
                  </a:lnTo>
                  <a:lnTo>
                    <a:pt x="3829" y="208904"/>
                  </a:lnTo>
                  <a:lnTo>
                    <a:pt x="3829" y="2852407"/>
                  </a:lnTo>
                  <a:lnTo>
                    <a:pt x="3829" y="273285"/>
                  </a:lnTo>
                  <a:lnTo>
                    <a:pt x="3829" y="3028477"/>
                  </a:lnTo>
                  <a:lnTo>
                    <a:pt x="3829" y="157667"/>
                  </a:lnTo>
                  <a:lnTo>
                    <a:pt x="3829" y="2916789"/>
                  </a:lnTo>
                  <a:lnTo>
                    <a:pt x="3829" y="302190"/>
                  </a:lnTo>
                  <a:lnTo>
                    <a:pt x="3829" y="2831389"/>
                  </a:lnTo>
                  <a:lnTo>
                    <a:pt x="3829" y="256211"/>
                  </a:lnTo>
                  <a:lnTo>
                    <a:pt x="3829" y="2778838"/>
                  </a:lnTo>
                  <a:lnTo>
                    <a:pt x="5110" y="2803799"/>
                  </a:lnTo>
                  <a:lnTo>
                    <a:pt x="5110" y="239123"/>
                  </a:lnTo>
                  <a:lnTo>
                    <a:pt x="5110" y="2798541"/>
                  </a:lnTo>
                  <a:lnTo>
                    <a:pt x="5110" y="307448"/>
                  </a:lnTo>
                  <a:lnTo>
                    <a:pt x="5110" y="405991"/>
                  </a:lnTo>
                  <a:lnTo>
                    <a:pt x="5110" y="124819"/>
                  </a:lnTo>
                  <a:lnTo>
                    <a:pt x="5110" y="383659"/>
                  </a:lnTo>
                  <a:lnTo>
                    <a:pt x="5110" y="157667"/>
                  </a:lnTo>
                  <a:lnTo>
                    <a:pt x="5110" y="430953"/>
                  </a:lnTo>
                  <a:lnTo>
                    <a:pt x="6391" y="2816943"/>
                  </a:lnTo>
                  <a:lnTo>
                    <a:pt x="6391" y="2845848"/>
                  </a:lnTo>
                  <a:lnTo>
                    <a:pt x="6391" y="2765693"/>
                  </a:lnTo>
                  <a:lnTo>
                    <a:pt x="7672" y="2760449"/>
                  </a:lnTo>
                  <a:lnTo>
                    <a:pt x="7672" y="2755191"/>
                  </a:lnTo>
                  <a:lnTo>
                    <a:pt x="7672" y="2876067"/>
                  </a:lnTo>
                  <a:lnTo>
                    <a:pt x="7672" y="2740732"/>
                  </a:lnTo>
                </a:path>
              </a:pathLst>
            </a:custGeom>
            <a:ln w="12802">
              <a:solidFill>
                <a:srgbClr val="7FCCFF"/>
              </a:solidFill>
            </a:ln>
          </p:spPr>
          <p:txBody>
            <a:bodyPr wrap="square" lIns="0" tIns="0" rIns="0" bIns="0" rtlCol="0"/>
            <a:lstStyle/>
            <a:p>
              <a:endParaRPr/>
            </a:p>
          </p:txBody>
        </p:sp>
        <p:sp>
          <p:nvSpPr>
            <p:cNvPr id="510" name="object 509"/>
            <p:cNvSpPr/>
            <p:nvPr/>
          </p:nvSpPr>
          <p:spPr>
            <a:xfrm>
              <a:off x="5301582" y="2176360"/>
              <a:ext cx="8659" cy="2889437"/>
            </a:xfrm>
            <a:custGeom>
              <a:avLst/>
              <a:gdLst/>
              <a:ahLst/>
              <a:cxnLst/>
              <a:rect l="l" t="t" r="r" b="b"/>
              <a:pathLst>
                <a:path w="9525" h="3274695">
                  <a:moveTo>
                    <a:pt x="0" y="2931235"/>
                  </a:moveTo>
                  <a:lnTo>
                    <a:pt x="0" y="2998245"/>
                  </a:lnTo>
                  <a:lnTo>
                    <a:pt x="0" y="2931235"/>
                  </a:lnTo>
                  <a:lnTo>
                    <a:pt x="0" y="2974598"/>
                  </a:lnTo>
                  <a:lnTo>
                    <a:pt x="0" y="2945693"/>
                  </a:lnTo>
                  <a:lnTo>
                    <a:pt x="0" y="3125693"/>
                  </a:lnTo>
                  <a:lnTo>
                    <a:pt x="0" y="3023206"/>
                  </a:lnTo>
                  <a:lnTo>
                    <a:pt x="1280" y="2948322"/>
                  </a:lnTo>
                  <a:lnTo>
                    <a:pt x="1280" y="3215036"/>
                  </a:lnTo>
                  <a:lnTo>
                    <a:pt x="1280" y="2937807"/>
                  </a:lnTo>
                  <a:lnTo>
                    <a:pt x="1280" y="3078387"/>
                  </a:lnTo>
                  <a:lnTo>
                    <a:pt x="1280" y="3025835"/>
                  </a:lnTo>
                  <a:lnTo>
                    <a:pt x="1280" y="3274160"/>
                  </a:lnTo>
                  <a:lnTo>
                    <a:pt x="1280" y="3010062"/>
                  </a:lnTo>
                  <a:lnTo>
                    <a:pt x="1280" y="3192703"/>
                  </a:lnTo>
                  <a:lnTo>
                    <a:pt x="1280" y="2990358"/>
                  </a:lnTo>
                  <a:lnTo>
                    <a:pt x="1280" y="3225551"/>
                  </a:lnTo>
                  <a:lnTo>
                    <a:pt x="1280" y="3091531"/>
                  </a:lnTo>
                  <a:lnTo>
                    <a:pt x="1280" y="3264959"/>
                  </a:lnTo>
                  <a:lnTo>
                    <a:pt x="1280" y="2989044"/>
                  </a:lnTo>
                  <a:lnTo>
                    <a:pt x="1280" y="3095474"/>
                  </a:lnTo>
                  <a:lnTo>
                    <a:pt x="1280" y="557074"/>
                  </a:lnTo>
                  <a:lnTo>
                    <a:pt x="1280" y="3169044"/>
                  </a:lnTo>
                  <a:lnTo>
                    <a:pt x="1280" y="515025"/>
                  </a:lnTo>
                  <a:lnTo>
                    <a:pt x="1280" y="3049482"/>
                  </a:lnTo>
                  <a:lnTo>
                    <a:pt x="1280" y="554445"/>
                  </a:lnTo>
                  <a:lnTo>
                    <a:pt x="1280" y="2932549"/>
                  </a:lnTo>
                  <a:lnTo>
                    <a:pt x="3842" y="541314"/>
                  </a:lnTo>
                  <a:lnTo>
                    <a:pt x="3842" y="592551"/>
                  </a:lnTo>
                  <a:lnTo>
                    <a:pt x="3842" y="470360"/>
                  </a:lnTo>
                  <a:lnTo>
                    <a:pt x="3842" y="522912"/>
                  </a:lnTo>
                  <a:lnTo>
                    <a:pt x="3842" y="228608"/>
                  </a:lnTo>
                  <a:lnTo>
                    <a:pt x="3842" y="515025"/>
                  </a:lnTo>
                  <a:lnTo>
                    <a:pt x="3842" y="239123"/>
                  </a:lnTo>
                  <a:lnTo>
                    <a:pt x="3842" y="555759"/>
                  </a:lnTo>
                  <a:lnTo>
                    <a:pt x="3842" y="0"/>
                  </a:lnTo>
                  <a:lnTo>
                    <a:pt x="3842" y="605682"/>
                  </a:lnTo>
                  <a:lnTo>
                    <a:pt x="3842" y="323208"/>
                  </a:lnTo>
                  <a:lnTo>
                    <a:pt x="3842" y="517654"/>
                  </a:lnTo>
                  <a:lnTo>
                    <a:pt x="3842" y="432254"/>
                  </a:lnTo>
                  <a:lnTo>
                    <a:pt x="3842" y="605682"/>
                  </a:lnTo>
                  <a:lnTo>
                    <a:pt x="5123" y="436198"/>
                  </a:lnTo>
                  <a:lnTo>
                    <a:pt x="5123" y="356056"/>
                  </a:lnTo>
                  <a:lnTo>
                    <a:pt x="5123" y="595179"/>
                  </a:lnTo>
                  <a:lnTo>
                    <a:pt x="5123" y="521597"/>
                  </a:lnTo>
                  <a:lnTo>
                    <a:pt x="5123" y="3003503"/>
                  </a:lnTo>
                  <a:lnTo>
                    <a:pt x="5123" y="450656"/>
                  </a:lnTo>
                  <a:lnTo>
                    <a:pt x="5123" y="579419"/>
                  </a:lnTo>
                  <a:lnTo>
                    <a:pt x="6403" y="417808"/>
                  </a:lnTo>
                  <a:lnTo>
                    <a:pt x="6403" y="373131"/>
                  </a:lnTo>
                  <a:lnTo>
                    <a:pt x="6403" y="609638"/>
                  </a:lnTo>
                  <a:lnTo>
                    <a:pt x="6403" y="484806"/>
                  </a:lnTo>
                  <a:lnTo>
                    <a:pt x="6403" y="543942"/>
                  </a:lnTo>
                  <a:lnTo>
                    <a:pt x="6403" y="426997"/>
                  </a:lnTo>
                  <a:lnTo>
                    <a:pt x="6403" y="576790"/>
                  </a:lnTo>
                  <a:lnTo>
                    <a:pt x="6403" y="469046"/>
                  </a:lnTo>
                  <a:lnTo>
                    <a:pt x="6403" y="532113"/>
                  </a:lnTo>
                  <a:lnTo>
                    <a:pt x="7684" y="504522"/>
                  </a:lnTo>
                  <a:lnTo>
                    <a:pt x="7684" y="433569"/>
                  </a:lnTo>
                  <a:lnTo>
                    <a:pt x="7684" y="616198"/>
                  </a:lnTo>
                  <a:lnTo>
                    <a:pt x="7684" y="365244"/>
                  </a:lnTo>
                  <a:lnTo>
                    <a:pt x="7684" y="2964082"/>
                  </a:lnTo>
                  <a:lnTo>
                    <a:pt x="7684" y="244368"/>
                  </a:lnTo>
                  <a:lnTo>
                    <a:pt x="7684" y="3010062"/>
                  </a:lnTo>
                  <a:lnTo>
                    <a:pt x="7684" y="164226"/>
                  </a:lnTo>
                  <a:lnTo>
                    <a:pt x="7684" y="3002188"/>
                  </a:lnTo>
                  <a:lnTo>
                    <a:pt x="8965" y="3075758"/>
                  </a:lnTo>
                  <a:lnTo>
                    <a:pt x="8965" y="211520"/>
                  </a:lnTo>
                  <a:lnTo>
                    <a:pt x="8965" y="3081015"/>
                  </a:lnTo>
                  <a:lnTo>
                    <a:pt x="8965" y="3069198"/>
                  </a:lnTo>
                </a:path>
              </a:pathLst>
            </a:custGeom>
            <a:ln w="12802">
              <a:solidFill>
                <a:srgbClr val="7FCCFF"/>
              </a:solidFill>
            </a:ln>
          </p:spPr>
          <p:txBody>
            <a:bodyPr wrap="square" lIns="0" tIns="0" rIns="0" bIns="0" rtlCol="0"/>
            <a:lstStyle/>
            <a:p>
              <a:endParaRPr/>
            </a:p>
          </p:txBody>
        </p:sp>
        <p:sp>
          <p:nvSpPr>
            <p:cNvPr id="511" name="object 510"/>
            <p:cNvSpPr/>
            <p:nvPr/>
          </p:nvSpPr>
          <p:spPr>
            <a:xfrm>
              <a:off x="5309732" y="2266777"/>
              <a:ext cx="8659" cy="3008779"/>
            </a:xfrm>
            <a:custGeom>
              <a:avLst/>
              <a:gdLst/>
              <a:ahLst/>
              <a:cxnLst/>
              <a:rect l="l" t="t" r="r" b="b"/>
              <a:pathLst>
                <a:path w="9525" h="3409950">
                  <a:moveTo>
                    <a:pt x="0" y="2966724"/>
                  </a:moveTo>
                  <a:lnTo>
                    <a:pt x="0" y="231249"/>
                  </a:lnTo>
                  <a:lnTo>
                    <a:pt x="0" y="3019276"/>
                  </a:lnTo>
                  <a:lnTo>
                    <a:pt x="0" y="492705"/>
                  </a:lnTo>
                  <a:lnTo>
                    <a:pt x="0" y="3011389"/>
                  </a:lnTo>
                  <a:lnTo>
                    <a:pt x="0" y="2830075"/>
                  </a:lnTo>
                  <a:lnTo>
                    <a:pt x="0" y="2868180"/>
                  </a:lnTo>
                  <a:lnTo>
                    <a:pt x="1280" y="513723"/>
                  </a:lnTo>
                  <a:lnTo>
                    <a:pt x="1280" y="2827446"/>
                  </a:lnTo>
                  <a:lnTo>
                    <a:pt x="1280" y="492705"/>
                  </a:lnTo>
                  <a:lnTo>
                    <a:pt x="1280" y="2858979"/>
                  </a:lnTo>
                  <a:lnTo>
                    <a:pt x="1280" y="507164"/>
                  </a:lnTo>
                  <a:lnTo>
                    <a:pt x="1280" y="3010075"/>
                  </a:lnTo>
                  <a:lnTo>
                    <a:pt x="1280" y="2848477"/>
                  </a:lnTo>
                  <a:lnTo>
                    <a:pt x="3842" y="392847"/>
                  </a:lnTo>
                  <a:lnTo>
                    <a:pt x="3842" y="400734"/>
                  </a:lnTo>
                  <a:lnTo>
                    <a:pt x="3842" y="191829"/>
                  </a:lnTo>
                  <a:lnTo>
                    <a:pt x="3842" y="2862923"/>
                  </a:lnTo>
                  <a:lnTo>
                    <a:pt x="3842" y="0"/>
                  </a:lnTo>
                  <a:lnTo>
                    <a:pt x="3842" y="3003503"/>
                  </a:lnTo>
                  <a:lnTo>
                    <a:pt x="3842" y="81456"/>
                  </a:lnTo>
                  <a:lnTo>
                    <a:pt x="3842" y="3148039"/>
                  </a:lnTo>
                  <a:lnTo>
                    <a:pt x="3842" y="161610"/>
                  </a:lnTo>
                  <a:lnTo>
                    <a:pt x="3842" y="3230809"/>
                  </a:lnTo>
                  <a:lnTo>
                    <a:pt x="3842" y="454600"/>
                  </a:lnTo>
                  <a:lnTo>
                    <a:pt x="3842" y="3318837"/>
                  </a:lnTo>
                  <a:lnTo>
                    <a:pt x="3842" y="2830075"/>
                  </a:lnTo>
                  <a:lnTo>
                    <a:pt x="3842" y="3213721"/>
                  </a:lnTo>
                  <a:lnTo>
                    <a:pt x="3842" y="3011389"/>
                  </a:lnTo>
                  <a:lnTo>
                    <a:pt x="3842" y="3073142"/>
                  </a:lnTo>
                  <a:lnTo>
                    <a:pt x="3842" y="2865552"/>
                  </a:lnTo>
                  <a:lnTo>
                    <a:pt x="5123" y="2845848"/>
                  </a:lnTo>
                  <a:lnTo>
                    <a:pt x="5123" y="2862923"/>
                  </a:lnTo>
                  <a:lnTo>
                    <a:pt x="5123" y="504535"/>
                  </a:lnTo>
                  <a:lnTo>
                    <a:pt x="6403" y="490076"/>
                  </a:lnTo>
                  <a:lnTo>
                    <a:pt x="6403" y="463801"/>
                  </a:lnTo>
                  <a:lnTo>
                    <a:pt x="7684" y="2848477"/>
                  </a:lnTo>
                  <a:lnTo>
                    <a:pt x="7684" y="2873438"/>
                  </a:lnTo>
                  <a:lnTo>
                    <a:pt x="7684" y="367886"/>
                  </a:lnTo>
                  <a:lnTo>
                    <a:pt x="7684" y="3083657"/>
                  </a:lnTo>
                  <a:lnTo>
                    <a:pt x="7684" y="361314"/>
                  </a:lnTo>
                  <a:lnTo>
                    <a:pt x="7684" y="3360886"/>
                  </a:lnTo>
                  <a:lnTo>
                    <a:pt x="7684" y="2937807"/>
                  </a:lnTo>
                  <a:lnTo>
                    <a:pt x="7684" y="3120448"/>
                  </a:lnTo>
                  <a:lnTo>
                    <a:pt x="7684" y="369200"/>
                  </a:lnTo>
                  <a:lnTo>
                    <a:pt x="7684" y="3409495"/>
                  </a:lnTo>
                  <a:lnTo>
                    <a:pt x="7684" y="2841905"/>
                  </a:lnTo>
                  <a:lnTo>
                    <a:pt x="7684" y="3102046"/>
                  </a:lnTo>
                  <a:lnTo>
                    <a:pt x="7684" y="269342"/>
                  </a:lnTo>
                  <a:lnTo>
                    <a:pt x="7684" y="308762"/>
                  </a:lnTo>
                  <a:lnTo>
                    <a:pt x="8952" y="3180874"/>
                  </a:lnTo>
                  <a:lnTo>
                    <a:pt x="8952" y="3301750"/>
                  </a:lnTo>
                  <a:lnTo>
                    <a:pt x="8952" y="219419"/>
                  </a:lnTo>
                  <a:lnTo>
                    <a:pt x="8952" y="3107304"/>
                  </a:lnTo>
                </a:path>
              </a:pathLst>
            </a:custGeom>
            <a:ln w="12802">
              <a:solidFill>
                <a:srgbClr val="7FCCFF"/>
              </a:solidFill>
            </a:ln>
          </p:spPr>
          <p:txBody>
            <a:bodyPr wrap="square" lIns="0" tIns="0" rIns="0" bIns="0" rtlCol="0"/>
            <a:lstStyle/>
            <a:p>
              <a:endParaRPr/>
            </a:p>
          </p:txBody>
        </p:sp>
        <p:sp>
          <p:nvSpPr>
            <p:cNvPr id="512" name="object 511"/>
            <p:cNvSpPr/>
            <p:nvPr/>
          </p:nvSpPr>
          <p:spPr>
            <a:xfrm>
              <a:off x="5317871" y="2059267"/>
              <a:ext cx="12123" cy="3022787"/>
            </a:xfrm>
            <a:custGeom>
              <a:avLst/>
              <a:gdLst/>
              <a:ahLst/>
              <a:cxnLst/>
              <a:rect l="l" t="t" r="r" b="b"/>
              <a:pathLst>
                <a:path w="13335" h="3425825">
                  <a:moveTo>
                    <a:pt x="0" y="3342484"/>
                  </a:moveTo>
                  <a:lnTo>
                    <a:pt x="0" y="3091531"/>
                  </a:lnTo>
                  <a:lnTo>
                    <a:pt x="0" y="3133580"/>
                  </a:lnTo>
                  <a:lnTo>
                    <a:pt x="0" y="741017"/>
                  </a:lnTo>
                  <a:lnTo>
                    <a:pt x="0" y="3124379"/>
                  </a:lnTo>
                  <a:lnTo>
                    <a:pt x="0" y="3111247"/>
                  </a:lnTo>
                  <a:lnTo>
                    <a:pt x="2574" y="701610"/>
                  </a:lnTo>
                  <a:lnTo>
                    <a:pt x="2574" y="696352"/>
                  </a:lnTo>
                  <a:lnTo>
                    <a:pt x="2574" y="3063941"/>
                  </a:lnTo>
                  <a:lnTo>
                    <a:pt x="3842" y="637228"/>
                  </a:lnTo>
                  <a:lnTo>
                    <a:pt x="3842" y="3330667"/>
                  </a:lnTo>
                  <a:lnTo>
                    <a:pt x="3842" y="3065255"/>
                  </a:lnTo>
                  <a:lnTo>
                    <a:pt x="3842" y="3221608"/>
                  </a:lnTo>
                  <a:lnTo>
                    <a:pt x="3842" y="589922"/>
                  </a:lnTo>
                  <a:lnTo>
                    <a:pt x="3842" y="3418683"/>
                  </a:lnTo>
                  <a:lnTo>
                    <a:pt x="3842" y="3201904"/>
                  </a:lnTo>
                  <a:lnTo>
                    <a:pt x="3842" y="3322781"/>
                  </a:lnTo>
                  <a:lnTo>
                    <a:pt x="3842" y="505837"/>
                  </a:lnTo>
                  <a:lnTo>
                    <a:pt x="3842" y="3425255"/>
                  </a:lnTo>
                  <a:lnTo>
                    <a:pt x="3842" y="3120448"/>
                  </a:lnTo>
                  <a:lnTo>
                    <a:pt x="3842" y="3218979"/>
                  </a:lnTo>
                  <a:lnTo>
                    <a:pt x="3842" y="455914"/>
                  </a:lnTo>
                  <a:lnTo>
                    <a:pt x="3842" y="3297819"/>
                  </a:lnTo>
                  <a:lnTo>
                    <a:pt x="3842" y="722628"/>
                  </a:lnTo>
                  <a:lnTo>
                    <a:pt x="3842" y="3261028"/>
                  </a:lnTo>
                  <a:lnTo>
                    <a:pt x="3842" y="722628"/>
                  </a:lnTo>
                  <a:lnTo>
                    <a:pt x="3842" y="3330667"/>
                  </a:lnTo>
                  <a:lnTo>
                    <a:pt x="3842" y="3148026"/>
                  </a:lnTo>
                  <a:lnTo>
                    <a:pt x="3842" y="3158541"/>
                  </a:lnTo>
                  <a:lnTo>
                    <a:pt x="3842" y="688466"/>
                  </a:lnTo>
                  <a:lnTo>
                    <a:pt x="7684" y="564960"/>
                  </a:lnTo>
                  <a:lnTo>
                    <a:pt x="7684" y="3077085"/>
                  </a:lnTo>
                  <a:lnTo>
                    <a:pt x="7684" y="528169"/>
                  </a:lnTo>
                  <a:lnTo>
                    <a:pt x="7684" y="634600"/>
                  </a:lnTo>
                  <a:lnTo>
                    <a:pt x="7684" y="254896"/>
                  </a:lnTo>
                  <a:lnTo>
                    <a:pt x="7684" y="564960"/>
                  </a:lnTo>
                  <a:lnTo>
                    <a:pt x="7684" y="257512"/>
                  </a:lnTo>
                  <a:lnTo>
                    <a:pt x="7684" y="654303"/>
                  </a:lnTo>
                  <a:lnTo>
                    <a:pt x="7684" y="348169"/>
                  </a:lnTo>
                  <a:lnTo>
                    <a:pt x="7684" y="579419"/>
                  </a:lnTo>
                  <a:lnTo>
                    <a:pt x="7684" y="178685"/>
                  </a:lnTo>
                  <a:lnTo>
                    <a:pt x="7684" y="324522"/>
                  </a:lnTo>
                  <a:lnTo>
                    <a:pt x="8965" y="751532"/>
                  </a:lnTo>
                  <a:lnTo>
                    <a:pt x="8965" y="451971"/>
                  </a:lnTo>
                  <a:lnTo>
                    <a:pt x="8965" y="654303"/>
                  </a:lnTo>
                  <a:lnTo>
                    <a:pt x="8965" y="555772"/>
                  </a:lnTo>
                  <a:lnTo>
                    <a:pt x="10246" y="3084972"/>
                  </a:lnTo>
                  <a:lnTo>
                    <a:pt x="10246" y="3100732"/>
                  </a:lnTo>
                  <a:lnTo>
                    <a:pt x="11526" y="3087600"/>
                  </a:lnTo>
                  <a:lnTo>
                    <a:pt x="12807" y="3094160"/>
                  </a:lnTo>
                  <a:lnTo>
                    <a:pt x="12807" y="3111247"/>
                  </a:lnTo>
                  <a:lnTo>
                    <a:pt x="12807" y="638543"/>
                  </a:lnTo>
                  <a:lnTo>
                    <a:pt x="12807" y="3074456"/>
                  </a:lnTo>
                  <a:lnTo>
                    <a:pt x="12807" y="371829"/>
                  </a:lnTo>
                  <a:lnTo>
                    <a:pt x="12807" y="525553"/>
                  </a:lnTo>
                  <a:lnTo>
                    <a:pt x="12807" y="419123"/>
                  </a:lnTo>
                  <a:lnTo>
                    <a:pt x="12807" y="3094160"/>
                  </a:lnTo>
                  <a:lnTo>
                    <a:pt x="12807" y="358685"/>
                  </a:lnTo>
                  <a:lnTo>
                    <a:pt x="12807" y="681893"/>
                  </a:lnTo>
                  <a:lnTo>
                    <a:pt x="12807" y="174742"/>
                  </a:lnTo>
                  <a:lnTo>
                    <a:pt x="12807" y="601752"/>
                  </a:lnTo>
                  <a:lnTo>
                    <a:pt x="12807" y="0"/>
                  </a:lnTo>
                  <a:lnTo>
                    <a:pt x="12807" y="601752"/>
                  </a:lnTo>
                </a:path>
              </a:pathLst>
            </a:custGeom>
            <a:ln w="12802">
              <a:solidFill>
                <a:srgbClr val="7FCCFF"/>
              </a:solidFill>
            </a:ln>
          </p:spPr>
          <p:txBody>
            <a:bodyPr wrap="square" lIns="0" tIns="0" rIns="0" bIns="0" rtlCol="0"/>
            <a:lstStyle/>
            <a:p>
              <a:endParaRPr/>
            </a:p>
          </p:txBody>
        </p:sp>
        <p:sp>
          <p:nvSpPr>
            <p:cNvPr id="513" name="object 512"/>
            <p:cNvSpPr/>
            <p:nvPr/>
          </p:nvSpPr>
          <p:spPr>
            <a:xfrm>
              <a:off x="5329514" y="2396617"/>
              <a:ext cx="10968" cy="2641226"/>
            </a:xfrm>
            <a:custGeom>
              <a:avLst/>
              <a:gdLst/>
              <a:ahLst/>
              <a:cxnLst/>
              <a:rect l="l" t="t" r="r" b="b"/>
              <a:pathLst>
                <a:path w="12064" h="2993390">
                  <a:moveTo>
                    <a:pt x="0" y="219419"/>
                  </a:moveTo>
                  <a:lnTo>
                    <a:pt x="0" y="15773"/>
                  </a:lnTo>
                  <a:lnTo>
                    <a:pt x="0" y="201030"/>
                  </a:lnTo>
                  <a:lnTo>
                    <a:pt x="2561" y="360012"/>
                  </a:lnTo>
                  <a:lnTo>
                    <a:pt x="2561" y="206288"/>
                  </a:lnTo>
                  <a:lnTo>
                    <a:pt x="2561" y="285115"/>
                  </a:lnTo>
                  <a:lnTo>
                    <a:pt x="2561" y="173440"/>
                  </a:lnTo>
                  <a:lnTo>
                    <a:pt x="2561" y="337667"/>
                  </a:lnTo>
                  <a:lnTo>
                    <a:pt x="2561" y="199716"/>
                  </a:lnTo>
                  <a:lnTo>
                    <a:pt x="2561" y="273285"/>
                  </a:lnTo>
                  <a:lnTo>
                    <a:pt x="2561" y="240437"/>
                  </a:lnTo>
                  <a:lnTo>
                    <a:pt x="2561" y="352126"/>
                  </a:lnTo>
                  <a:lnTo>
                    <a:pt x="3842" y="281172"/>
                  </a:lnTo>
                  <a:lnTo>
                    <a:pt x="3842" y="333723"/>
                  </a:lnTo>
                  <a:lnTo>
                    <a:pt x="3842" y="174742"/>
                  </a:lnTo>
                  <a:lnTo>
                    <a:pt x="3842" y="269342"/>
                  </a:lnTo>
                  <a:lnTo>
                    <a:pt x="3842" y="70953"/>
                  </a:lnTo>
                  <a:lnTo>
                    <a:pt x="3842" y="245695"/>
                  </a:lnTo>
                  <a:lnTo>
                    <a:pt x="3842" y="57809"/>
                  </a:lnTo>
                  <a:lnTo>
                    <a:pt x="3842" y="307448"/>
                  </a:lnTo>
                  <a:lnTo>
                    <a:pt x="3842" y="31533"/>
                  </a:lnTo>
                  <a:lnTo>
                    <a:pt x="3842" y="212847"/>
                  </a:lnTo>
                  <a:lnTo>
                    <a:pt x="3842" y="31533"/>
                  </a:lnTo>
                  <a:lnTo>
                    <a:pt x="3842" y="170811"/>
                  </a:lnTo>
                  <a:lnTo>
                    <a:pt x="5123" y="357383"/>
                  </a:lnTo>
                  <a:lnTo>
                    <a:pt x="5123" y="279858"/>
                  </a:lnTo>
                  <a:lnTo>
                    <a:pt x="5123" y="362628"/>
                  </a:lnTo>
                  <a:lnTo>
                    <a:pt x="6403" y="369200"/>
                  </a:lnTo>
                  <a:lnTo>
                    <a:pt x="6403" y="258840"/>
                  </a:lnTo>
                  <a:lnTo>
                    <a:pt x="6403" y="2700010"/>
                  </a:lnTo>
                  <a:lnTo>
                    <a:pt x="6403" y="265399"/>
                  </a:lnTo>
                  <a:lnTo>
                    <a:pt x="6403" y="2870809"/>
                  </a:lnTo>
                  <a:lnTo>
                    <a:pt x="6403" y="202332"/>
                  </a:lnTo>
                  <a:lnTo>
                    <a:pt x="6403" y="2952265"/>
                  </a:lnTo>
                  <a:lnTo>
                    <a:pt x="6403" y="189200"/>
                  </a:lnTo>
                  <a:lnTo>
                    <a:pt x="6403" y="2969353"/>
                  </a:lnTo>
                  <a:lnTo>
                    <a:pt x="6403" y="2858979"/>
                  </a:lnTo>
                  <a:lnTo>
                    <a:pt x="7684" y="346868"/>
                  </a:lnTo>
                  <a:lnTo>
                    <a:pt x="7684" y="128762"/>
                  </a:lnTo>
                  <a:lnTo>
                    <a:pt x="7684" y="2899714"/>
                  </a:lnTo>
                  <a:lnTo>
                    <a:pt x="7684" y="239123"/>
                  </a:lnTo>
                  <a:lnTo>
                    <a:pt x="7684" y="2861608"/>
                  </a:lnTo>
                  <a:lnTo>
                    <a:pt x="7684" y="349497"/>
                  </a:lnTo>
                  <a:lnTo>
                    <a:pt x="7684" y="2698696"/>
                  </a:lnTo>
                  <a:lnTo>
                    <a:pt x="7684" y="363943"/>
                  </a:lnTo>
                  <a:lnTo>
                    <a:pt x="8965" y="329780"/>
                  </a:lnTo>
                  <a:lnTo>
                    <a:pt x="8965" y="160296"/>
                  </a:lnTo>
                  <a:lnTo>
                    <a:pt x="8965" y="312705"/>
                  </a:lnTo>
                  <a:lnTo>
                    <a:pt x="8965" y="170811"/>
                  </a:lnTo>
                  <a:lnTo>
                    <a:pt x="8965" y="2752562"/>
                  </a:lnTo>
                  <a:lnTo>
                    <a:pt x="8965" y="2709199"/>
                  </a:lnTo>
                  <a:lnTo>
                    <a:pt x="8965" y="2735487"/>
                  </a:lnTo>
                  <a:lnTo>
                    <a:pt x="10246" y="337667"/>
                  </a:lnTo>
                  <a:lnTo>
                    <a:pt x="10246" y="177371"/>
                  </a:lnTo>
                  <a:lnTo>
                    <a:pt x="11526" y="2701325"/>
                  </a:lnTo>
                  <a:lnTo>
                    <a:pt x="11526" y="141907"/>
                  </a:lnTo>
                  <a:lnTo>
                    <a:pt x="11526" y="2912858"/>
                  </a:lnTo>
                  <a:lnTo>
                    <a:pt x="11526" y="13144"/>
                  </a:lnTo>
                  <a:lnTo>
                    <a:pt x="11526" y="2940448"/>
                  </a:lnTo>
                  <a:lnTo>
                    <a:pt x="11526" y="0"/>
                  </a:lnTo>
                  <a:lnTo>
                    <a:pt x="11526" y="2993000"/>
                  </a:lnTo>
                  <a:lnTo>
                    <a:pt x="11526" y="2767008"/>
                  </a:lnTo>
                </a:path>
              </a:pathLst>
            </a:custGeom>
            <a:ln w="12802">
              <a:solidFill>
                <a:srgbClr val="7FCCFF"/>
              </a:solidFill>
            </a:ln>
          </p:spPr>
          <p:txBody>
            <a:bodyPr wrap="square" lIns="0" tIns="0" rIns="0" bIns="0" rtlCol="0"/>
            <a:lstStyle/>
            <a:p>
              <a:endParaRPr/>
            </a:p>
          </p:txBody>
        </p:sp>
        <p:sp>
          <p:nvSpPr>
            <p:cNvPr id="514" name="object 513"/>
            <p:cNvSpPr/>
            <p:nvPr/>
          </p:nvSpPr>
          <p:spPr>
            <a:xfrm>
              <a:off x="5339993" y="2226207"/>
              <a:ext cx="12123" cy="2977403"/>
            </a:xfrm>
            <a:custGeom>
              <a:avLst/>
              <a:gdLst/>
              <a:ahLst/>
              <a:cxnLst/>
              <a:rect l="l" t="t" r="r" b="b"/>
              <a:pathLst>
                <a:path w="13335" h="3374390">
                  <a:moveTo>
                    <a:pt x="0" y="2960139"/>
                  </a:moveTo>
                  <a:lnTo>
                    <a:pt x="0" y="2895771"/>
                  </a:lnTo>
                  <a:lnTo>
                    <a:pt x="0" y="2920732"/>
                  </a:lnTo>
                  <a:lnTo>
                    <a:pt x="0" y="335038"/>
                  </a:lnTo>
                  <a:lnTo>
                    <a:pt x="0" y="3218979"/>
                  </a:lnTo>
                  <a:lnTo>
                    <a:pt x="0" y="390218"/>
                  </a:lnTo>
                  <a:lnTo>
                    <a:pt x="0" y="3099417"/>
                  </a:lnTo>
                  <a:lnTo>
                    <a:pt x="0" y="2948322"/>
                  </a:lnTo>
                  <a:lnTo>
                    <a:pt x="1280" y="555759"/>
                  </a:lnTo>
                  <a:lnTo>
                    <a:pt x="1280" y="427010"/>
                  </a:lnTo>
                  <a:lnTo>
                    <a:pt x="1280" y="537370"/>
                  </a:lnTo>
                  <a:lnTo>
                    <a:pt x="1280" y="491378"/>
                  </a:lnTo>
                  <a:lnTo>
                    <a:pt x="1280" y="563646"/>
                  </a:lnTo>
                  <a:lnTo>
                    <a:pt x="2561" y="2881312"/>
                  </a:lnTo>
                  <a:lnTo>
                    <a:pt x="2561" y="2899701"/>
                  </a:lnTo>
                  <a:lnTo>
                    <a:pt x="3842" y="500579"/>
                  </a:lnTo>
                  <a:lnTo>
                    <a:pt x="3842" y="486120"/>
                  </a:lnTo>
                  <a:lnTo>
                    <a:pt x="3842" y="494007"/>
                  </a:lnTo>
                  <a:lnTo>
                    <a:pt x="3842" y="244381"/>
                  </a:lnTo>
                  <a:lnTo>
                    <a:pt x="3842" y="553143"/>
                  </a:lnTo>
                  <a:lnTo>
                    <a:pt x="3842" y="3943"/>
                  </a:lnTo>
                  <a:lnTo>
                    <a:pt x="3842" y="2966711"/>
                  </a:lnTo>
                  <a:lnTo>
                    <a:pt x="3842" y="23646"/>
                  </a:lnTo>
                  <a:lnTo>
                    <a:pt x="3842" y="3095474"/>
                  </a:lnTo>
                  <a:lnTo>
                    <a:pt x="3842" y="0"/>
                  </a:lnTo>
                  <a:lnTo>
                    <a:pt x="3842" y="3099417"/>
                  </a:lnTo>
                  <a:lnTo>
                    <a:pt x="3842" y="156352"/>
                  </a:lnTo>
                  <a:lnTo>
                    <a:pt x="3842" y="3099417"/>
                  </a:lnTo>
                  <a:lnTo>
                    <a:pt x="3842" y="2992987"/>
                  </a:lnTo>
                  <a:lnTo>
                    <a:pt x="5123" y="419123"/>
                  </a:lnTo>
                  <a:lnTo>
                    <a:pt x="5123" y="382332"/>
                  </a:lnTo>
                  <a:lnTo>
                    <a:pt x="5123" y="2982485"/>
                  </a:lnTo>
                  <a:lnTo>
                    <a:pt x="5123" y="449342"/>
                  </a:lnTo>
                  <a:lnTo>
                    <a:pt x="5123" y="563646"/>
                  </a:lnTo>
                  <a:lnTo>
                    <a:pt x="6391" y="2882626"/>
                  </a:lnTo>
                  <a:lnTo>
                    <a:pt x="6391" y="2873425"/>
                  </a:lnTo>
                  <a:lnTo>
                    <a:pt x="7684" y="2919418"/>
                  </a:lnTo>
                  <a:lnTo>
                    <a:pt x="7684" y="3133580"/>
                  </a:lnTo>
                  <a:lnTo>
                    <a:pt x="7684" y="2886570"/>
                  </a:lnTo>
                  <a:lnTo>
                    <a:pt x="8952" y="475618"/>
                  </a:lnTo>
                  <a:lnTo>
                    <a:pt x="8952" y="331095"/>
                  </a:lnTo>
                  <a:lnTo>
                    <a:pt x="8952" y="3215036"/>
                  </a:lnTo>
                  <a:lnTo>
                    <a:pt x="8952" y="425682"/>
                  </a:lnTo>
                  <a:lnTo>
                    <a:pt x="8952" y="3374018"/>
                  </a:lnTo>
                  <a:lnTo>
                    <a:pt x="8952" y="2932549"/>
                  </a:lnTo>
                  <a:lnTo>
                    <a:pt x="8952" y="3207149"/>
                  </a:lnTo>
                  <a:lnTo>
                    <a:pt x="8952" y="419123"/>
                  </a:lnTo>
                  <a:lnTo>
                    <a:pt x="8952" y="3318837"/>
                  </a:lnTo>
                  <a:lnTo>
                    <a:pt x="8952" y="3078399"/>
                  </a:lnTo>
                  <a:lnTo>
                    <a:pt x="8952" y="3299121"/>
                  </a:lnTo>
                  <a:lnTo>
                    <a:pt x="8952" y="2904959"/>
                  </a:lnTo>
                  <a:lnTo>
                    <a:pt x="8952" y="3299121"/>
                  </a:lnTo>
                  <a:lnTo>
                    <a:pt x="8952" y="2983786"/>
                  </a:lnTo>
                  <a:lnTo>
                    <a:pt x="8952" y="3194018"/>
                  </a:lnTo>
                  <a:lnTo>
                    <a:pt x="8952" y="496636"/>
                  </a:lnTo>
                  <a:lnTo>
                    <a:pt x="8952" y="2978541"/>
                  </a:lnTo>
                  <a:lnTo>
                    <a:pt x="8952" y="2874740"/>
                  </a:lnTo>
                  <a:lnTo>
                    <a:pt x="8952" y="2895771"/>
                  </a:lnTo>
                  <a:lnTo>
                    <a:pt x="12795" y="2931247"/>
                  </a:lnTo>
                  <a:lnTo>
                    <a:pt x="12795" y="2886570"/>
                  </a:lnTo>
                  <a:lnTo>
                    <a:pt x="12795" y="3037665"/>
                  </a:lnTo>
                </a:path>
              </a:pathLst>
            </a:custGeom>
            <a:ln w="12802">
              <a:solidFill>
                <a:srgbClr val="7FCCFF"/>
              </a:solidFill>
            </a:ln>
          </p:spPr>
          <p:txBody>
            <a:bodyPr wrap="square" lIns="0" tIns="0" rIns="0" bIns="0" rtlCol="0"/>
            <a:lstStyle/>
            <a:p>
              <a:endParaRPr/>
            </a:p>
          </p:txBody>
        </p:sp>
        <p:sp>
          <p:nvSpPr>
            <p:cNvPr id="515" name="object 514"/>
            <p:cNvSpPr/>
            <p:nvPr/>
          </p:nvSpPr>
          <p:spPr>
            <a:xfrm>
              <a:off x="5351625" y="2361847"/>
              <a:ext cx="7505" cy="2637865"/>
            </a:xfrm>
            <a:custGeom>
              <a:avLst/>
              <a:gdLst/>
              <a:ahLst/>
              <a:cxnLst/>
              <a:rect l="l" t="t" r="r" b="b"/>
              <a:pathLst>
                <a:path w="8254" h="2989579">
                  <a:moveTo>
                    <a:pt x="0" y="2883941"/>
                  </a:moveTo>
                  <a:lnTo>
                    <a:pt x="0" y="2883941"/>
                  </a:lnTo>
                  <a:lnTo>
                    <a:pt x="0" y="157654"/>
                  </a:lnTo>
                  <a:lnTo>
                    <a:pt x="0" y="2841892"/>
                  </a:lnTo>
                  <a:lnTo>
                    <a:pt x="0" y="312693"/>
                  </a:lnTo>
                  <a:lnTo>
                    <a:pt x="0" y="2849778"/>
                  </a:lnTo>
                  <a:lnTo>
                    <a:pt x="0" y="291675"/>
                  </a:lnTo>
                  <a:lnTo>
                    <a:pt x="0" y="2941750"/>
                  </a:lnTo>
                  <a:lnTo>
                    <a:pt x="0" y="64368"/>
                  </a:lnTo>
                  <a:lnTo>
                    <a:pt x="0" y="2755178"/>
                  </a:lnTo>
                  <a:lnTo>
                    <a:pt x="0" y="90657"/>
                  </a:lnTo>
                  <a:lnTo>
                    <a:pt x="0" y="158981"/>
                  </a:lnTo>
                  <a:lnTo>
                    <a:pt x="0" y="0"/>
                  </a:lnTo>
                  <a:lnTo>
                    <a:pt x="0" y="2902330"/>
                  </a:lnTo>
                  <a:lnTo>
                    <a:pt x="0" y="2757807"/>
                  </a:lnTo>
                  <a:lnTo>
                    <a:pt x="0" y="2812987"/>
                  </a:lnTo>
                  <a:lnTo>
                    <a:pt x="0" y="82770"/>
                  </a:lnTo>
                  <a:lnTo>
                    <a:pt x="0" y="2861608"/>
                  </a:lnTo>
                  <a:lnTo>
                    <a:pt x="1280" y="317950"/>
                  </a:lnTo>
                  <a:lnTo>
                    <a:pt x="1280" y="72255"/>
                  </a:lnTo>
                  <a:lnTo>
                    <a:pt x="1280" y="317950"/>
                  </a:lnTo>
                  <a:lnTo>
                    <a:pt x="1280" y="176056"/>
                  </a:lnTo>
                  <a:lnTo>
                    <a:pt x="1280" y="383646"/>
                  </a:lnTo>
                  <a:lnTo>
                    <a:pt x="2561" y="2728902"/>
                  </a:lnTo>
                  <a:lnTo>
                    <a:pt x="2561" y="2843206"/>
                  </a:lnTo>
                  <a:lnTo>
                    <a:pt x="2561" y="2761750"/>
                  </a:lnTo>
                  <a:lnTo>
                    <a:pt x="2561" y="2784083"/>
                  </a:lnTo>
                  <a:lnTo>
                    <a:pt x="2561" y="2744675"/>
                  </a:lnTo>
                  <a:lnTo>
                    <a:pt x="3842" y="2748606"/>
                  </a:lnTo>
                  <a:lnTo>
                    <a:pt x="3842" y="2738103"/>
                  </a:lnTo>
                  <a:lnTo>
                    <a:pt x="3842" y="2812987"/>
                  </a:lnTo>
                  <a:lnTo>
                    <a:pt x="3842" y="2793284"/>
                  </a:lnTo>
                  <a:lnTo>
                    <a:pt x="3842" y="2802472"/>
                  </a:lnTo>
                  <a:lnTo>
                    <a:pt x="3842" y="2734160"/>
                  </a:lnTo>
                  <a:lnTo>
                    <a:pt x="3842" y="2940436"/>
                  </a:lnTo>
                  <a:lnTo>
                    <a:pt x="3842" y="342912"/>
                  </a:lnTo>
                  <a:lnTo>
                    <a:pt x="5123" y="2901016"/>
                  </a:lnTo>
                  <a:lnTo>
                    <a:pt x="5123" y="2786711"/>
                  </a:lnTo>
                  <a:lnTo>
                    <a:pt x="5123" y="2870796"/>
                  </a:lnTo>
                  <a:lnTo>
                    <a:pt x="5123" y="136636"/>
                  </a:lnTo>
                  <a:lnTo>
                    <a:pt x="5123" y="2910217"/>
                  </a:lnTo>
                  <a:lnTo>
                    <a:pt x="5123" y="2774894"/>
                  </a:lnTo>
                  <a:lnTo>
                    <a:pt x="5123" y="2816931"/>
                  </a:lnTo>
                  <a:lnTo>
                    <a:pt x="5123" y="84084"/>
                  </a:lnTo>
                  <a:lnTo>
                    <a:pt x="5123" y="2989044"/>
                  </a:lnTo>
                  <a:lnTo>
                    <a:pt x="5123" y="82770"/>
                  </a:lnTo>
                  <a:lnTo>
                    <a:pt x="5123" y="2890500"/>
                  </a:lnTo>
                  <a:lnTo>
                    <a:pt x="5123" y="183943"/>
                  </a:lnTo>
                  <a:lnTo>
                    <a:pt x="5123" y="2890500"/>
                  </a:lnTo>
                  <a:lnTo>
                    <a:pt x="5123" y="327151"/>
                  </a:lnTo>
                  <a:lnTo>
                    <a:pt x="6403" y="398092"/>
                  </a:lnTo>
                  <a:lnTo>
                    <a:pt x="6403" y="375760"/>
                  </a:lnTo>
                  <a:lnTo>
                    <a:pt x="6403" y="403350"/>
                  </a:lnTo>
                  <a:lnTo>
                    <a:pt x="7684" y="327151"/>
                  </a:lnTo>
                  <a:lnTo>
                    <a:pt x="7684" y="201017"/>
                  </a:lnTo>
                  <a:lnTo>
                    <a:pt x="7684" y="337654"/>
                  </a:lnTo>
                  <a:lnTo>
                    <a:pt x="7684" y="220721"/>
                  </a:lnTo>
                  <a:lnTo>
                    <a:pt x="7684" y="331095"/>
                  </a:lnTo>
                  <a:lnTo>
                    <a:pt x="7684" y="110360"/>
                  </a:lnTo>
                  <a:lnTo>
                    <a:pt x="7684" y="2788026"/>
                  </a:lnTo>
                  <a:lnTo>
                    <a:pt x="7684" y="195760"/>
                  </a:lnTo>
                  <a:lnTo>
                    <a:pt x="7684" y="396790"/>
                  </a:lnTo>
                  <a:lnTo>
                    <a:pt x="7684" y="350798"/>
                  </a:lnTo>
                </a:path>
              </a:pathLst>
            </a:custGeom>
            <a:ln w="12802">
              <a:solidFill>
                <a:srgbClr val="7FCCFF"/>
              </a:solidFill>
            </a:ln>
          </p:spPr>
          <p:txBody>
            <a:bodyPr wrap="square" lIns="0" tIns="0" rIns="0" bIns="0" rtlCol="0"/>
            <a:lstStyle/>
            <a:p>
              <a:endParaRPr/>
            </a:p>
          </p:txBody>
        </p:sp>
        <p:sp>
          <p:nvSpPr>
            <p:cNvPr id="516" name="object 515"/>
            <p:cNvSpPr/>
            <p:nvPr/>
          </p:nvSpPr>
          <p:spPr>
            <a:xfrm>
              <a:off x="5358610" y="2458065"/>
              <a:ext cx="6350" cy="2767293"/>
            </a:xfrm>
            <a:custGeom>
              <a:avLst/>
              <a:gdLst/>
              <a:ahLst/>
              <a:cxnLst/>
              <a:rect l="l" t="t" r="r" b="b"/>
              <a:pathLst>
                <a:path w="6985" h="3136265">
                  <a:moveTo>
                    <a:pt x="0" y="241752"/>
                  </a:moveTo>
                  <a:lnTo>
                    <a:pt x="0" y="302190"/>
                  </a:lnTo>
                  <a:lnTo>
                    <a:pt x="1280" y="2625114"/>
                  </a:lnTo>
                  <a:lnTo>
                    <a:pt x="1280" y="2685552"/>
                  </a:lnTo>
                  <a:lnTo>
                    <a:pt x="1280" y="2626428"/>
                  </a:lnTo>
                  <a:lnTo>
                    <a:pt x="1280" y="2767008"/>
                  </a:lnTo>
                  <a:lnTo>
                    <a:pt x="1280" y="2639560"/>
                  </a:lnTo>
                  <a:lnTo>
                    <a:pt x="1280" y="2822188"/>
                  </a:lnTo>
                  <a:lnTo>
                    <a:pt x="1280" y="2635629"/>
                  </a:lnTo>
                  <a:lnTo>
                    <a:pt x="1280" y="2706570"/>
                  </a:lnTo>
                  <a:lnTo>
                    <a:pt x="1280" y="179999"/>
                  </a:lnTo>
                  <a:lnTo>
                    <a:pt x="1280" y="2827446"/>
                  </a:lnTo>
                  <a:lnTo>
                    <a:pt x="1280" y="0"/>
                  </a:lnTo>
                  <a:lnTo>
                    <a:pt x="1280" y="2843219"/>
                  </a:lnTo>
                  <a:lnTo>
                    <a:pt x="1280" y="17087"/>
                  </a:lnTo>
                  <a:lnTo>
                    <a:pt x="1280" y="2745990"/>
                  </a:lnTo>
                  <a:lnTo>
                    <a:pt x="1280" y="202332"/>
                  </a:lnTo>
                  <a:lnTo>
                    <a:pt x="1280" y="2782781"/>
                  </a:lnTo>
                  <a:lnTo>
                    <a:pt x="1280" y="2694753"/>
                  </a:lnTo>
                  <a:lnTo>
                    <a:pt x="2561" y="191829"/>
                  </a:lnTo>
                  <a:lnTo>
                    <a:pt x="2561" y="270657"/>
                  </a:lnTo>
                  <a:lnTo>
                    <a:pt x="3842" y="179999"/>
                  </a:lnTo>
                  <a:lnTo>
                    <a:pt x="3842" y="256198"/>
                  </a:lnTo>
                  <a:lnTo>
                    <a:pt x="3842" y="127448"/>
                  </a:lnTo>
                  <a:lnTo>
                    <a:pt x="3842" y="275914"/>
                  </a:lnTo>
                  <a:lnTo>
                    <a:pt x="3842" y="23646"/>
                  </a:lnTo>
                  <a:lnTo>
                    <a:pt x="3842" y="270657"/>
                  </a:lnTo>
                  <a:lnTo>
                    <a:pt x="3842" y="137950"/>
                  </a:lnTo>
                  <a:lnTo>
                    <a:pt x="3842" y="2765693"/>
                  </a:lnTo>
                  <a:lnTo>
                    <a:pt x="3842" y="9201"/>
                  </a:lnTo>
                  <a:lnTo>
                    <a:pt x="3842" y="2760436"/>
                  </a:lnTo>
                  <a:lnTo>
                    <a:pt x="3842" y="88028"/>
                  </a:lnTo>
                  <a:lnTo>
                    <a:pt x="3842" y="2872124"/>
                  </a:lnTo>
                  <a:lnTo>
                    <a:pt x="3842" y="203646"/>
                  </a:lnTo>
                  <a:lnTo>
                    <a:pt x="3842" y="2873438"/>
                  </a:lnTo>
                  <a:lnTo>
                    <a:pt x="3842" y="2781467"/>
                  </a:lnTo>
                  <a:lnTo>
                    <a:pt x="5123" y="2714456"/>
                  </a:lnTo>
                  <a:lnTo>
                    <a:pt x="5123" y="2891827"/>
                  </a:lnTo>
                  <a:lnTo>
                    <a:pt x="5123" y="2622485"/>
                  </a:lnTo>
                  <a:lnTo>
                    <a:pt x="5123" y="2690797"/>
                  </a:lnTo>
                  <a:lnTo>
                    <a:pt x="5123" y="2639560"/>
                  </a:lnTo>
                  <a:lnTo>
                    <a:pt x="5123" y="2734160"/>
                  </a:lnTo>
                  <a:lnTo>
                    <a:pt x="5123" y="2631686"/>
                  </a:lnTo>
                  <a:lnTo>
                    <a:pt x="5123" y="2928619"/>
                  </a:lnTo>
                  <a:lnTo>
                    <a:pt x="5123" y="2774894"/>
                  </a:lnTo>
                  <a:lnTo>
                    <a:pt x="5123" y="2849778"/>
                  </a:lnTo>
                  <a:lnTo>
                    <a:pt x="5123" y="2618541"/>
                  </a:lnTo>
                  <a:lnTo>
                    <a:pt x="6403" y="2739418"/>
                  </a:lnTo>
                  <a:lnTo>
                    <a:pt x="6403" y="3095474"/>
                  </a:lnTo>
                  <a:lnTo>
                    <a:pt x="6403" y="2636931"/>
                  </a:lnTo>
                  <a:lnTo>
                    <a:pt x="6403" y="2834018"/>
                  </a:lnTo>
                  <a:lnTo>
                    <a:pt x="6403" y="2789340"/>
                  </a:lnTo>
                  <a:lnTo>
                    <a:pt x="6403" y="3082343"/>
                  </a:lnTo>
                  <a:lnTo>
                    <a:pt x="6403" y="2727588"/>
                  </a:lnTo>
                  <a:lnTo>
                    <a:pt x="6403" y="2877369"/>
                  </a:lnTo>
                  <a:lnTo>
                    <a:pt x="6403" y="2735474"/>
                  </a:lnTo>
                  <a:lnTo>
                    <a:pt x="6403" y="3136209"/>
                  </a:lnTo>
                  <a:lnTo>
                    <a:pt x="6403" y="2625114"/>
                  </a:lnTo>
                  <a:lnTo>
                    <a:pt x="6403" y="2793284"/>
                  </a:lnTo>
                  <a:lnTo>
                    <a:pt x="6403" y="2642188"/>
                  </a:lnTo>
                  <a:lnTo>
                    <a:pt x="6403" y="3007446"/>
                  </a:lnTo>
                </a:path>
              </a:pathLst>
            </a:custGeom>
            <a:ln w="12802">
              <a:solidFill>
                <a:srgbClr val="7FCCFF"/>
              </a:solidFill>
            </a:ln>
          </p:spPr>
          <p:txBody>
            <a:bodyPr wrap="square" lIns="0" tIns="0" rIns="0" bIns="0" rtlCol="0"/>
            <a:lstStyle/>
            <a:p>
              <a:endParaRPr/>
            </a:p>
          </p:txBody>
        </p:sp>
        <p:sp>
          <p:nvSpPr>
            <p:cNvPr id="517" name="object 516"/>
            <p:cNvSpPr/>
            <p:nvPr/>
          </p:nvSpPr>
          <p:spPr>
            <a:xfrm>
              <a:off x="5364432" y="2292282"/>
              <a:ext cx="10968" cy="2819960"/>
            </a:xfrm>
            <a:custGeom>
              <a:avLst/>
              <a:gdLst/>
              <a:ahLst/>
              <a:cxnLst/>
              <a:rect l="l" t="t" r="r" b="b"/>
              <a:pathLst>
                <a:path w="12064" h="3195954">
                  <a:moveTo>
                    <a:pt x="0" y="3195332"/>
                  </a:moveTo>
                  <a:lnTo>
                    <a:pt x="0" y="2924675"/>
                  </a:lnTo>
                  <a:lnTo>
                    <a:pt x="0" y="3020590"/>
                  </a:lnTo>
                  <a:lnTo>
                    <a:pt x="0" y="2820887"/>
                  </a:lnTo>
                  <a:lnTo>
                    <a:pt x="0" y="2869495"/>
                  </a:lnTo>
                  <a:lnTo>
                    <a:pt x="1280" y="2820887"/>
                  </a:lnTo>
                  <a:lnTo>
                    <a:pt x="1280" y="325837"/>
                  </a:lnTo>
                  <a:lnTo>
                    <a:pt x="1280" y="2818258"/>
                  </a:lnTo>
                  <a:lnTo>
                    <a:pt x="2561" y="191829"/>
                  </a:lnTo>
                  <a:lnTo>
                    <a:pt x="2561" y="0"/>
                  </a:lnTo>
                  <a:lnTo>
                    <a:pt x="2561" y="120876"/>
                  </a:lnTo>
                  <a:lnTo>
                    <a:pt x="2561" y="22332"/>
                  </a:lnTo>
                  <a:lnTo>
                    <a:pt x="2561" y="2970668"/>
                  </a:lnTo>
                  <a:lnTo>
                    <a:pt x="2561" y="70953"/>
                  </a:lnTo>
                  <a:lnTo>
                    <a:pt x="2561" y="3024533"/>
                  </a:lnTo>
                  <a:lnTo>
                    <a:pt x="2561" y="287744"/>
                  </a:lnTo>
                  <a:lnTo>
                    <a:pt x="2561" y="3067884"/>
                  </a:lnTo>
                  <a:lnTo>
                    <a:pt x="2561" y="412564"/>
                  </a:lnTo>
                  <a:lnTo>
                    <a:pt x="2561" y="2982485"/>
                  </a:lnTo>
                  <a:lnTo>
                    <a:pt x="3842" y="482190"/>
                  </a:lnTo>
                  <a:lnTo>
                    <a:pt x="3842" y="2805114"/>
                  </a:lnTo>
                  <a:lnTo>
                    <a:pt x="3842" y="400734"/>
                  </a:lnTo>
                  <a:lnTo>
                    <a:pt x="3842" y="478259"/>
                  </a:lnTo>
                  <a:lnTo>
                    <a:pt x="6403" y="474303"/>
                  </a:lnTo>
                  <a:lnTo>
                    <a:pt x="6403" y="306133"/>
                  </a:lnTo>
                  <a:lnTo>
                    <a:pt x="6403" y="423066"/>
                  </a:lnTo>
                  <a:lnTo>
                    <a:pt x="6403" y="298247"/>
                  </a:lnTo>
                  <a:lnTo>
                    <a:pt x="6403" y="2870809"/>
                  </a:lnTo>
                  <a:lnTo>
                    <a:pt x="6403" y="285115"/>
                  </a:lnTo>
                  <a:lnTo>
                    <a:pt x="6403" y="3027162"/>
                  </a:lnTo>
                  <a:lnTo>
                    <a:pt x="6403" y="144535"/>
                  </a:lnTo>
                  <a:lnTo>
                    <a:pt x="6403" y="3120448"/>
                  </a:lnTo>
                  <a:lnTo>
                    <a:pt x="6403" y="2818258"/>
                  </a:lnTo>
                  <a:lnTo>
                    <a:pt x="6403" y="2973296"/>
                  </a:lnTo>
                  <a:lnTo>
                    <a:pt x="6403" y="152409"/>
                  </a:lnTo>
                  <a:lnTo>
                    <a:pt x="6403" y="3037665"/>
                  </a:lnTo>
                  <a:lnTo>
                    <a:pt x="6403" y="85399"/>
                  </a:lnTo>
                  <a:lnTo>
                    <a:pt x="6403" y="2832704"/>
                  </a:lnTo>
                  <a:lnTo>
                    <a:pt x="6403" y="344239"/>
                  </a:lnTo>
                  <a:lnTo>
                    <a:pt x="6403" y="398105"/>
                  </a:lnTo>
                  <a:lnTo>
                    <a:pt x="7684" y="2798541"/>
                  </a:lnTo>
                  <a:lnTo>
                    <a:pt x="7684" y="421752"/>
                  </a:lnTo>
                  <a:lnTo>
                    <a:pt x="7684" y="450656"/>
                  </a:lnTo>
                  <a:lnTo>
                    <a:pt x="7684" y="149780"/>
                  </a:lnTo>
                  <a:lnTo>
                    <a:pt x="7684" y="341610"/>
                  </a:lnTo>
                  <a:lnTo>
                    <a:pt x="7684" y="332409"/>
                  </a:lnTo>
                  <a:lnTo>
                    <a:pt x="7684" y="412564"/>
                  </a:lnTo>
                  <a:lnTo>
                    <a:pt x="10233" y="341610"/>
                  </a:lnTo>
                  <a:lnTo>
                    <a:pt x="10233" y="231249"/>
                  </a:lnTo>
                  <a:lnTo>
                    <a:pt x="10233" y="331095"/>
                  </a:lnTo>
                  <a:lnTo>
                    <a:pt x="10233" y="64381"/>
                  </a:lnTo>
                  <a:lnTo>
                    <a:pt x="10233" y="2806428"/>
                  </a:lnTo>
                  <a:lnTo>
                    <a:pt x="10233" y="354754"/>
                  </a:lnTo>
                  <a:lnTo>
                    <a:pt x="11526" y="237821"/>
                  </a:lnTo>
                </a:path>
              </a:pathLst>
            </a:custGeom>
            <a:ln w="12802">
              <a:solidFill>
                <a:srgbClr val="7FCCFF"/>
              </a:solidFill>
            </a:ln>
          </p:spPr>
          <p:txBody>
            <a:bodyPr wrap="square" lIns="0" tIns="0" rIns="0" bIns="0" rtlCol="0"/>
            <a:lstStyle/>
            <a:p>
              <a:endParaRPr/>
            </a:p>
          </p:txBody>
        </p:sp>
        <p:sp>
          <p:nvSpPr>
            <p:cNvPr id="518" name="object 517"/>
            <p:cNvSpPr/>
            <p:nvPr/>
          </p:nvSpPr>
          <p:spPr>
            <a:xfrm>
              <a:off x="5374911" y="2228529"/>
              <a:ext cx="7505" cy="2585757"/>
            </a:xfrm>
            <a:custGeom>
              <a:avLst/>
              <a:gdLst/>
              <a:ahLst/>
              <a:cxnLst/>
              <a:rect l="l" t="t" r="r" b="b"/>
              <a:pathLst>
                <a:path w="8254" h="2930525">
                  <a:moveTo>
                    <a:pt x="0" y="310077"/>
                  </a:moveTo>
                  <a:lnTo>
                    <a:pt x="0" y="310077"/>
                  </a:lnTo>
                  <a:lnTo>
                    <a:pt x="0" y="529484"/>
                  </a:lnTo>
                  <a:lnTo>
                    <a:pt x="0" y="39420"/>
                  </a:lnTo>
                  <a:lnTo>
                    <a:pt x="0" y="183943"/>
                  </a:lnTo>
                  <a:lnTo>
                    <a:pt x="0" y="152396"/>
                  </a:lnTo>
                  <a:lnTo>
                    <a:pt x="0" y="2885255"/>
                  </a:lnTo>
                  <a:lnTo>
                    <a:pt x="0" y="153724"/>
                  </a:lnTo>
                  <a:lnTo>
                    <a:pt x="0" y="2906273"/>
                  </a:lnTo>
                  <a:lnTo>
                    <a:pt x="0" y="190502"/>
                  </a:lnTo>
                  <a:lnTo>
                    <a:pt x="0" y="2929920"/>
                  </a:lnTo>
                  <a:lnTo>
                    <a:pt x="0" y="39420"/>
                  </a:lnTo>
                  <a:lnTo>
                    <a:pt x="0" y="542628"/>
                  </a:lnTo>
                  <a:lnTo>
                    <a:pt x="0" y="28904"/>
                  </a:lnTo>
                  <a:lnTo>
                    <a:pt x="0" y="302190"/>
                  </a:lnTo>
                  <a:lnTo>
                    <a:pt x="0" y="156352"/>
                  </a:lnTo>
                  <a:lnTo>
                    <a:pt x="0" y="312693"/>
                  </a:lnTo>
                  <a:lnTo>
                    <a:pt x="0" y="198389"/>
                  </a:lnTo>
                  <a:lnTo>
                    <a:pt x="0" y="554445"/>
                  </a:lnTo>
                  <a:lnTo>
                    <a:pt x="1268" y="546558"/>
                  </a:lnTo>
                  <a:lnTo>
                    <a:pt x="1268" y="543942"/>
                  </a:lnTo>
                  <a:lnTo>
                    <a:pt x="1268" y="557074"/>
                  </a:lnTo>
                  <a:lnTo>
                    <a:pt x="1268" y="345540"/>
                  </a:lnTo>
                  <a:lnTo>
                    <a:pt x="1268" y="553131"/>
                  </a:lnTo>
                  <a:lnTo>
                    <a:pt x="2548" y="466417"/>
                  </a:lnTo>
                  <a:lnTo>
                    <a:pt x="2548" y="539999"/>
                  </a:lnTo>
                  <a:lnTo>
                    <a:pt x="2548" y="515038"/>
                  </a:lnTo>
                  <a:lnTo>
                    <a:pt x="2548" y="533427"/>
                  </a:lnTo>
                  <a:lnTo>
                    <a:pt x="3829" y="501893"/>
                  </a:lnTo>
                  <a:lnTo>
                    <a:pt x="3829" y="289046"/>
                  </a:lnTo>
                  <a:lnTo>
                    <a:pt x="3829" y="433569"/>
                  </a:lnTo>
                  <a:lnTo>
                    <a:pt x="3829" y="371816"/>
                  </a:lnTo>
                  <a:lnTo>
                    <a:pt x="3829" y="420437"/>
                  </a:lnTo>
                  <a:lnTo>
                    <a:pt x="3829" y="248311"/>
                  </a:lnTo>
                  <a:lnTo>
                    <a:pt x="3829" y="478247"/>
                  </a:lnTo>
                  <a:lnTo>
                    <a:pt x="3829" y="156352"/>
                  </a:lnTo>
                  <a:lnTo>
                    <a:pt x="3829" y="542628"/>
                  </a:lnTo>
                  <a:lnTo>
                    <a:pt x="3829" y="295618"/>
                  </a:lnTo>
                  <a:lnTo>
                    <a:pt x="3829" y="508466"/>
                  </a:lnTo>
                  <a:lnTo>
                    <a:pt x="3829" y="132693"/>
                  </a:lnTo>
                  <a:lnTo>
                    <a:pt x="3829" y="2918103"/>
                  </a:lnTo>
                  <a:lnTo>
                    <a:pt x="3829" y="0"/>
                  </a:lnTo>
                  <a:lnTo>
                    <a:pt x="3829" y="156352"/>
                  </a:lnTo>
                  <a:lnTo>
                    <a:pt x="3829" y="7873"/>
                  </a:lnTo>
                  <a:lnTo>
                    <a:pt x="3829" y="516339"/>
                  </a:lnTo>
                  <a:lnTo>
                    <a:pt x="3829" y="68311"/>
                  </a:lnTo>
                  <a:lnTo>
                    <a:pt x="3829" y="277229"/>
                  </a:lnTo>
                  <a:lnTo>
                    <a:pt x="5110" y="323208"/>
                  </a:lnTo>
                  <a:lnTo>
                    <a:pt x="5110" y="270657"/>
                  </a:lnTo>
                  <a:lnTo>
                    <a:pt x="5110" y="541314"/>
                  </a:lnTo>
                  <a:lnTo>
                    <a:pt x="5110" y="533427"/>
                  </a:lnTo>
                  <a:lnTo>
                    <a:pt x="6391" y="482190"/>
                  </a:lnTo>
                  <a:lnTo>
                    <a:pt x="6391" y="398092"/>
                  </a:lnTo>
                  <a:lnTo>
                    <a:pt x="6391" y="557074"/>
                  </a:lnTo>
                  <a:lnTo>
                    <a:pt x="6391" y="348169"/>
                  </a:lnTo>
                  <a:lnTo>
                    <a:pt x="6391" y="542628"/>
                  </a:lnTo>
                  <a:lnTo>
                    <a:pt x="6391" y="423053"/>
                  </a:lnTo>
                  <a:lnTo>
                    <a:pt x="6391" y="541314"/>
                  </a:lnTo>
                  <a:lnTo>
                    <a:pt x="7672" y="515038"/>
                  </a:lnTo>
                  <a:lnTo>
                    <a:pt x="7672" y="314007"/>
                  </a:lnTo>
                  <a:lnTo>
                    <a:pt x="7672" y="526855"/>
                  </a:lnTo>
                  <a:lnTo>
                    <a:pt x="7672" y="332409"/>
                  </a:lnTo>
                  <a:lnTo>
                    <a:pt x="7672" y="526855"/>
                  </a:lnTo>
                </a:path>
              </a:pathLst>
            </a:custGeom>
            <a:ln w="12802">
              <a:solidFill>
                <a:srgbClr val="7FCCFF"/>
              </a:solidFill>
            </a:ln>
          </p:spPr>
          <p:txBody>
            <a:bodyPr wrap="square" lIns="0" tIns="0" rIns="0" bIns="0" rtlCol="0"/>
            <a:lstStyle/>
            <a:p>
              <a:endParaRPr/>
            </a:p>
          </p:txBody>
        </p:sp>
        <p:sp>
          <p:nvSpPr>
            <p:cNvPr id="519" name="object 518"/>
            <p:cNvSpPr/>
            <p:nvPr/>
          </p:nvSpPr>
          <p:spPr>
            <a:xfrm>
              <a:off x="5381887" y="1895804"/>
              <a:ext cx="7505" cy="2893919"/>
            </a:xfrm>
            <a:custGeom>
              <a:avLst/>
              <a:gdLst/>
              <a:ahLst/>
              <a:cxnLst/>
              <a:rect l="l" t="t" r="r" b="b"/>
              <a:pathLst>
                <a:path w="8254" h="3279775">
                  <a:moveTo>
                    <a:pt x="0" y="903942"/>
                  </a:moveTo>
                  <a:lnTo>
                    <a:pt x="0" y="903942"/>
                  </a:lnTo>
                  <a:lnTo>
                    <a:pt x="0" y="906571"/>
                  </a:lnTo>
                  <a:lnTo>
                    <a:pt x="0" y="776494"/>
                  </a:lnTo>
                  <a:lnTo>
                    <a:pt x="0" y="826429"/>
                  </a:lnTo>
                  <a:lnTo>
                    <a:pt x="0" y="457229"/>
                  </a:lnTo>
                  <a:lnTo>
                    <a:pt x="0" y="893427"/>
                  </a:lnTo>
                  <a:lnTo>
                    <a:pt x="0" y="383659"/>
                  </a:lnTo>
                  <a:lnTo>
                    <a:pt x="0" y="893427"/>
                  </a:lnTo>
                  <a:lnTo>
                    <a:pt x="0" y="840875"/>
                  </a:lnTo>
                  <a:lnTo>
                    <a:pt x="1280" y="742331"/>
                  </a:lnTo>
                  <a:lnTo>
                    <a:pt x="1280" y="120876"/>
                  </a:lnTo>
                  <a:lnTo>
                    <a:pt x="1280" y="927602"/>
                  </a:lnTo>
                  <a:lnTo>
                    <a:pt x="1280" y="358685"/>
                  </a:lnTo>
                  <a:lnTo>
                    <a:pt x="1280" y="3279417"/>
                  </a:lnTo>
                  <a:lnTo>
                    <a:pt x="1280" y="379716"/>
                  </a:lnTo>
                  <a:lnTo>
                    <a:pt x="1280" y="783066"/>
                  </a:lnTo>
                  <a:lnTo>
                    <a:pt x="1280" y="534741"/>
                  </a:lnTo>
                  <a:lnTo>
                    <a:pt x="1280" y="921030"/>
                  </a:lnTo>
                  <a:lnTo>
                    <a:pt x="1280" y="760734"/>
                  </a:lnTo>
                  <a:lnTo>
                    <a:pt x="1280" y="843504"/>
                  </a:lnTo>
                  <a:lnTo>
                    <a:pt x="2561" y="885553"/>
                  </a:lnTo>
                  <a:lnTo>
                    <a:pt x="2561" y="687164"/>
                  </a:lnTo>
                  <a:lnTo>
                    <a:pt x="2561" y="894754"/>
                  </a:lnTo>
                  <a:lnTo>
                    <a:pt x="2561" y="541314"/>
                  </a:lnTo>
                  <a:lnTo>
                    <a:pt x="2561" y="767306"/>
                  </a:lnTo>
                  <a:lnTo>
                    <a:pt x="2561" y="522924"/>
                  </a:lnTo>
                  <a:lnTo>
                    <a:pt x="2561" y="784380"/>
                  </a:lnTo>
                  <a:lnTo>
                    <a:pt x="3842" y="751532"/>
                  </a:lnTo>
                  <a:lnTo>
                    <a:pt x="3842" y="614896"/>
                  </a:lnTo>
                  <a:lnTo>
                    <a:pt x="3842" y="758105"/>
                  </a:lnTo>
                  <a:lnTo>
                    <a:pt x="3842" y="716056"/>
                  </a:lnTo>
                  <a:lnTo>
                    <a:pt x="3842" y="903942"/>
                  </a:lnTo>
                  <a:lnTo>
                    <a:pt x="3842" y="783066"/>
                  </a:lnTo>
                  <a:lnTo>
                    <a:pt x="3842" y="815914"/>
                  </a:lnTo>
                  <a:lnTo>
                    <a:pt x="3842" y="631971"/>
                  </a:lnTo>
                  <a:lnTo>
                    <a:pt x="3842" y="898684"/>
                  </a:lnTo>
                  <a:lnTo>
                    <a:pt x="3842" y="836932"/>
                  </a:lnTo>
                  <a:lnTo>
                    <a:pt x="3842" y="914458"/>
                  </a:lnTo>
                  <a:lnTo>
                    <a:pt x="5123" y="802770"/>
                  </a:lnTo>
                  <a:lnTo>
                    <a:pt x="5123" y="911829"/>
                  </a:lnTo>
                  <a:lnTo>
                    <a:pt x="5123" y="628027"/>
                  </a:lnTo>
                  <a:lnTo>
                    <a:pt x="5123" y="810656"/>
                  </a:lnTo>
                  <a:lnTo>
                    <a:pt x="5123" y="296932"/>
                  </a:lnTo>
                  <a:lnTo>
                    <a:pt x="5123" y="939419"/>
                  </a:lnTo>
                  <a:lnTo>
                    <a:pt x="5123" y="793581"/>
                  </a:lnTo>
                  <a:lnTo>
                    <a:pt x="5123" y="936790"/>
                  </a:lnTo>
                  <a:lnTo>
                    <a:pt x="5123" y="0"/>
                  </a:lnTo>
                  <a:lnTo>
                    <a:pt x="5123" y="914458"/>
                  </a:lnTo>
                  <a:lnTo>
                    <a:pt x="5123" y="270657"/>
                  </a:lnTo>
                  <a:lnTo>
                    <a:pt x="5123" y="800141"/>
                  </a:lnTo>
                  <a:lnTo>
                    <a:pt x="5123" y="101172"/>
                  </a:lnTo>
                  <a:lnTo>
                    <a:pt x="5123" y="593878"/>
                  </a:lnTo>
                  <a:lnTo>
                    <a:pt x="5123" y="442770"/>
                  </a:lnTo>
                  <a:lnTo>
                    <a:pt x="5123" y="760734"/>
                  </a:lnTo>
                  <a:lnTo>
                    <a:pt x="5123" y="692409"/>
                  </a:lnTo>
                  <a:lnTo>
                    <a:pt x="5123" y="911829"/>
                  </a:lnTo>
                  <a:lnTo>
                    <a:pt x="6403" y="855334"/>
                  </a:lnTo>
                  <a:lnTo>
                    <a:pt x="6403" y="885553"/>
                  </a:lnTo>
                  <a:lnTo>
                    <a:pt x="7684" y="892125"/>
                  </a:lnTo>
                </a:path>
              </a:pathLst>
            </a:custGeom>
            <a:ln w="12802">
              <a:solidFill>
                <a:srgbClr val="7FCCFF"/>
              </a:solidFill>
            </a:ln>
          </p:spPr>
          <p:txBody>
            <a:bodyPr wrap="square" lIns="0" tIns="0" rIns="0" bIns="0" rtlCol="0"/>
            <a:lstStyle/>
            <a:p>
              <a:endParaRPr/>
            </a:p>
          </p:txBody>
        </p:sp>
        <p:sp>
          <p:nvSpPr>
            <p:cNvPr id="520" name="object 519"/>
            <p:cNvSpPr/>
            <p:nvPr/>
          </p:nvSpPr>
          <p:spPr>
            <a:xfrm>
              <a:off x="5388873" y="1952610"/>
              <a:ext cx="8659" cy="3179109"/>
            </a:xfrm>
            <a:custGeom>
              <a:avLst/>
              <a:gdLst/>
              <a:ahLst/>
              <a:cxnLst/>
              <a:rect l="l" t="t" r="r" b="b"/>
              <a:pathLst>
                <a:path w="9525" h="3602990">
                  <a:moveTo>
                    <a:pt x="0" y="827744"/>
                  </a:moveTo>
                  <a:lnTo>
                    <a:pt x="0" y="827744"/>
                  </a:lnTo>
                  <a:lnTo>
                    <a:pt x="0" y="588607"/>
                  </a:lnTo>
                  <a:lnTo>
                    <a:pt x="0" y="672705"/>
                  </a:lnTo>
                  <a:lnTo>
                    <a:pt x="0" y="503208"/>
                  </a:lnTo>
                  <a:lnTo>
                    <a:pt x="0" y="705540"/>
                  </a:lnTo>
                  <a:lnTo>
                    <a:pt x="0" y="269342"/>
                  </a:lnTo>
                  <a:lnTo>
                    <a:pt x="0" y="751532"/>
                  </a:lnTo>
                  <a:lnTo>
                    <a:pt x="0" y="495321"/>
                  </a:lnTo>
                  <a:lnTo>
                    <a:pt x="0" y="3190075"/>
                  </a:lnTo>
                  <a:lnTo>
                    <a:pt x="0" y="587306"/>
                  </a:lnTo>
                  <a:lnTo>
                    <a:pt x="0" y="698981"/>
                  </a:lnTo>
                  <a:lnTo>
                    <a:pt x="0" y="539999"/>
                  </a:lnTo>
                  <a:lnTo>
                    <a:pt x="0" y="750218"/>
                  </a:lnTo>
                  <a:lnTo>
                    <a:pt x="1280" y="660875"/>
                  </a:lnTo>
                  <a:lnTo>
                    <a:pt x="1280" y="819857"/>
                  </a:lnTo>
                  <a:lnTo>
                    <a:pt x="1280" y="802770"/>
                  </a:lnTo>
                  <a:lnTo>
                    <a:pt x="1280" y="826429"/>
                  </a:lnTo>
                  <a:lnTo>
                    <a:pt x="1280" y="646429"/>
                  </a:lnTo>
                  <a:lnTo>
                    <a:pt x="1280" y="827744"/>
                  </a:lnTo>
                  <a:lnTo>
                    <a:pt x="1280" y="647744"/>
                  </a:lnTo>
                  <a:lnTo>
                    <a:pt x="1280" y="3326711"/>
                  </a:lnTo>
                  <a:lnTo>
                    <a:pt x="1280" y="3188760"/>
                  </a:lnTo>
                  <a:lnTo>
                    <a:pt x="2561" y="872409"/>
                  </a:lnTo>
                  <a:lnTo>
                    <a:pt x="2561" y="691094"/>
                  </a:lnTo>
                  <a:lnTo>
                    <a:pt x="2561" y="3345113"/>
                  </a:lnTo>
                  <a:lnTo>
                    <a:pt x="2561" y="758105"/>
                  </a:lnTo>
                  <a:lnTo>
                    <a:pt x="2561" y="3263644"/>
                  </a:lnTo>
                  <a:lnTo>
                    <a:pt x="2561" y="815914"/>
                  </a:lnTo>
                  <a:lnTo>
                    <a:pt x="2561" y="835617"/>
                  </a:lnTo>
                  <a:lnTo>
                    <a:pt x="3842" y="676649"/>
                  </a:lnTo>
                  <a:lnTo>
                    <a:pt x="3842" y="528169"/>
                  </a:lnTo>
                  <a:lnTo>
                    <a:pt x="3842" y="651674"/>
                  </a:lnTo>
                  <a:lnTo>
                    <a:pt x="3842" y="0"/>
                  </a:lnTo>
                  <a:lnTo>
                    <a:pt x="3842" y="700295"/>
                  </a:lnTo>
                  <a:lnTo>
                    <a:pt x="3842" y="296932"/>
                  </a:lnTo>
                  <a:lnTo>
                    <a:pt x="3842" y="609638"/>
                  </a:lnTo>
                  <a:lnTo>
                    <a:pt x="5123" y="676649"/>
                  </a:lnTo>
                  <a:lnTo>
                    <a:pt x="5123" y="451971"/>
                  </a:lnTo>
                  <a:lnTo>
                    <a:pt x="5123" y="3272845"/>
                  </a:lnTo>
                  <a:lnTo>
                    <a:pt x="5123" y="622783"/>
                  </a:lnTo>
                  <a:lnTo>
                    <a:pt x="5123" y="3287304"/>
                  </a:lnTo>
                  <a:lnTo>
                    <a:pt x="5123" y="836932"/>
                  </a:lnTo>
                  <a:lnTo>
                    <a:pt x="5123" y="3266273"/>
                  </a:lnTo>
                  <a:lnTo>
                    <a:pt x="6403" y="3274160"/>
                  </a:lnTo>
                  <a:lnTo>
                    <a:pt x="6403" y="3183502"/>
                  </a:lnTo>
                  <a:lnTo>
                    <a:pt x="6403" y="3385848"/>
                  </a:lnTo>
                  <a:lnTo>
                    <a:pt x="6403" y="833001"/>
                  </a:lnTo>
                  <a:lnTo>
                    <a:pt x="6403" y="3312265"/>
                  </a:lnTo>
                  <a:lnTo>
                    <a:pt x="6403" y="847447"/>
                  </a:lnTo>
                  <a:lnTo>
                    <a:pt x="6403" y="3303064"/>
                  </a:lnTo>
                  <a:lnTo>
                    <a:pt x="6403" y="3204533"/>
                  </a:lnTo>
                  <a:lnTo>
                    <a:pt x="8965" y="783066"/>
                  </a:lnTo>
                  <a:lnTo>
                    <a:pt x="8965" y="771236"/>
                  </a:lnTo>
                  <a:lnTo>
                    <a:pt x="8965" y="3209778"/>
                  </a:lnTo>
                  <a:lnTo>
                    <a:pt x="8965" y="639857"/>
                  </a:lnTo>
                  <a:lnTo>
                    <a:pt x="8965" y="3289933"/>
                  </a:lnTo>
                  <a:lnTo>
                    <a:pt x="8965" y="608324"/>
                  </a:lnTo>
                  <a:lnTo>
                    <a:pt x="8965" y="3489636"/>
                  </a:lnTo>
                  <a:lnTo>
                    <a:pt x="8965" y="3320152"/>
                  </a:lnTo>
                  <a:lnTo>
                    <a:pt x="8965" y="3362188"/>
                  </a:lnTo>
                  <a:lnTo>
                    <a:pt x="8965" y="731829"/>
                  </a:lnTo>
                  <a:lnTo>
                    <a:pt x="8965" y="3602626"/>
                  </a:lnTo>
                  <a:lnTo>
                    <a:pt x="8965" y="3448915"/>
                  </a:lnTo>
                  <a:lnTo>
                    <a:pt x="8965" y="3456788"/>
                  </a:lnTo>
                  <a:lnTo>
                    <a:pt x="8965" y="856648"/>
                  </a:lnTo>
                </a:path>
              </a:pathLst>
            </a:custGeom>
            <a:ln w="12802">
              <a:solidFill>
                <a:srgbClr val="7FCCFF"/>
              </a:solidFill>
            </a:ln>
          </p:spPr>
          <p:txBody>
            <a:bodyPr wrap="square" lIns="0" tIns="0" rIns="0" bIns="0" rtlCol="0"/>
            <a:lstStyle/>
            <a:p>
              <a:endParaRPr/>
            </a:p>
          </p:txBody>
        </p:sp>
        <p:sp>
          <p:nvSpPr>
            <p:cNvPr id="521" name="object 520"/>
            <p:cNvSpPr/>
            <p:nvPr/>
          </p:nvSpPr>
          <p:spPr>
            <a:xfrm>
              <a:off x="5397023" y="2203024"/>
              <a:ext cx="7505" cy="2854699"/>
            </a:xfrm>
            <a:custGeom>
              <a:avLst/>
              <a:gdLst/>
              <a:ahLst/>
              <a:cxnLst/>
              <a:rect l="l" t="t" r="r" b="b"/>
              <a:pathLst>
                <a:path w="8254" h="3235325">
                  <a:moveTo>
                    <a:pt x="0" y="572847"/>
                  </a:moveTo>
                  <a:lnTo>
                    <a:pt x="0" y="3234739"/>
                  </a:lnTo>
                  <a:lnTo>
                    <a:pt x="0" y="3098103"/>
                  </a:lnTo>
                  <a:lnTo>
                    <a:pt x="0" y="3109920"/>
                  </a:lnTo>
                  <a:lnTo>
                    <a:pt x="0" y="3015320"/>
                  </a:lnTo>
                  <a:lnTo>
                    <a:pt x="0" y="3108606"/>
                  </a:lnTo>
                  <a:lnTo>
                    <a:pt x="0" y="2932549"/>
                  </a:lnTo>
                  <a:lnTo>
                    <a:pt x="0" y="2953567"/>
                  </a:lnTo>
                  <a:lnTo>
                    <a:pt x="1268" y="588607"/>
                  </a:lnTo>
                  <a:lnTo>
                    <a:pt x="1268" y="405979"/>
                  </a:lnTo>
                  <a:lnTo>
                    <a:pt x="1268" y="500579"/>
                  </a:lnTo>
                  <a:lnTo>
                    <a:pt x="1268" y="341597"/>
                  </a:lnTo>
                  <a:lnTo>
                    <a:pt x="1268" y="465102"/>
                  </a:lnTo>
                  <a:lnTo>
                    <a:pt x="1268" y="306133"/>
                  </a:lnTo>
                  <a:lnTo>
                    <a:pt x="1268" y="562332"/>
                  </a:lnTo>
                  <a:lnTo>
                    <a:pt x="1268" y="486133"/>
                  </a:lnTo>
                  <a:lnTo>
                    <a:pt x="1268" y="579419"/>
                  </a:lnTo>
                  <a:lnTo>
                    <a:pt x="2561" y="2941750"/>
                  </a:lnTo>
                  <a:lnTo>
                    <a:pt x="2561" y="2904959"/>
                  </a:lnTo>
                  <a:lnTo>
                    <a:pt x="3842" y="453285"/>
                  </a:lnTo>
                  <a:lnTo>
                    <a:pt x="3842" y="557074"/>
                  </a:lnTo>
                  <a:lnTo>
                    <a:pt x="3842" y="407293"/>
                  </a:lnTo>
                  <a:lnTo>
                    <a:pt x="3842" y="3075758"/>
                  </a:lnTo>
                  <a:lnTo>
                    <a:pt x="3842" y="232551"/>
                  </a:lnTo>
                  <a:lnTo>
                    <a:pt x="3842" y="2935178"/>
                  </a:lnTo>
                  <a:lnTo>
                    <a:pt x="3842" y="240437"/>
                  </a:lnTo>
                  <a:lnTo>
                    <a:pt x="3842" y="2914160"/>
                  </a:lnTo>
                  <a:lnTo>
                    <a:pt x="3842" y="315321"/>
                  </a:lnTo>
                  <a:lnTo>
                    <a:pt x="5110" y="2922046"/>
                  </a:lnTo>
                  <a:lnTo>
                    <a:pt x="5110" y="3044237"/>
                  </a:lnTo>
                  <a:lnTo>
                    <a:pt x="5110" y="260141"/>
                  </a:lnTo>
                  <a:lnTo>
                    <a:pt x="5110" y="2986415"/>
                  </a:lnTo>
                  <a:lnTo>
                    <a:pt x="5110" y="432254"/>
                  </a:lnTo>
                  <a:lnTo>
                    <a:pt x="5110" y="585978"/>
                  </a:lnTo>
                  <a:lnTo>
                    <a:pt x="5110" y="0"/>
                  </a:lnTo>
                  <a:lnTo>
                    <a:pt x="5110" y="533427"/>
                  </a:lnTo>
                  <a:lnTo>
                    <a:pt x="5110" y="119561"/>
                  </a:lnTo>
                  <a:lnTo>
                    <a:pt x="5110" y="546571"/>
                  </a:lnTo>
                  <a:lnTo>
                    <a:pt x="5110" y="207590"/>
                  </a:lnTo>
                  <a:lnTo>
                    <a:pt x="5110" y="542628"/>
                  </a:lnTo>
                  <a:lnTo>
                    <a:pt x="5110" y="260141"/>
                  </a:lnTo>
                  <a:lnTo>
                    <a:pt x="5110" y="513723"/>
                  </a:lnTo>
                  <a:lnTo>
                    <a:pt x="5110" y="484806"/>
                  </a:lnTo>
                  <a:lnTo>
                    <a:pt x="5110" y="549187"/>
                  </a:lnTo>
                  <a:lnTo>
                    <a:pt x="6403" y="591236"/>
                  </a:lnTo>
                  <a:lnTo>
                    <a:pt x="6403" y="530798"/>
                  </a:lnTo>
                  <a:lnTo>
                    <a:pt x="6403" y="585978"/>
                  </a:lnTo>
                  <a:lnTo>
                    <a:pt x="6403" y="421739"/>
                  </a:lnTo>
                  <a:lnTo>
                    <a:pt x="6403" y="575463"/>
                  </a:lnTo>
                  <a:lnTo>
                    <a:pt x="6403" y="451958"/>
                  </a:lnTo>
                  <a:lnTo>
                    <a:pt x="6403" y="505837"/>
                  </a:lnTo>
                  <a:lnTo>
                    <a:pt x="6403" y="345540"/>
                  </a:lnTo>
                  <a:lnTo>
                    <a:pt x="6403" y="441455"/>
                  </a:lnTo>
                  <a:lnTo>
                    <a:pt x="6403" y="407293"/>
                  </a:lnTo>
                  <a:lnTo>
                    <a:pt x="7672" y="438827"/>
                  </a:lnTo>
                  <a:lnTo>
                    <a:pt x="7672" y="539999"/>
                  </a:lnTo>
                  <a:lnTo>
                    <a:pt x="7672" y="472989"/>
                  </a:lnTo>
                  <a:lnTo>
                    <a:pt x="7672" y="562332"/>
                  </a:lnTo>
                  <a:lnTo>
                    <a:pt x="7672" y="369187"/>
                  </a:lnTo>
                  <a:lnTo>
                    <a:pt x="7672" y="538685"/>
                  </a:lnTo>
                  <a:lnTo>
                    <a:pt x="7672" y="480875"/>
                  </a:lnTo>
                  <a:lnTo>
                    <a:pt x="7672" y="570218"/>
                  </a:lnTo>
                  <a:lnTo>
                    <a:pt x="7672" y="566275"/>
                  </a:lnTo>
                  <a:lnTo>
                    <a:pt x="7672" y="572847"/>
                  </a:lnTo>
                </a:path>
              </a:pathLst>
            </a:custGeom>
            <a:ln w="12802">
              <a:solidFill>
                <a:srgbClr val="7FCCFF"/>
              </a:solidFill>
            </a:ln>
          </p:spPr>
          <p:txBody>
            <a:bodyPr wrap="square" lIns="0" tIns="0" rIns="0" bIns="0" rtlCol="0"/>
            <a:lstStyle/>
            <a:p>
              <a:endParaRPr/>
            </a:p>
          </p:txBody>
        </p:sp>
        <p:sp>
          <p:nvSpPr>
            <p:cNvPr id="522" name="object 521"/>
            <p:cNvSpPr/>
            <p:nvPr/>
          </p:nvSpPr>
          <p:spPr>
            <a:xfrm>
              <a:off x="5404010" y="2162441"/>
              <a:ext cx="8659" cy="2975162"/>
            </a:xfrm>
            <a:custGeom>
              <a:avLst/>
              <a:gdLst/>
              <a:ahLst/>
              <a:cxnLst/>
              <a:rect l="l" t="t" r="r" b="b"/>
              <a:pathLst>
                <a:path w="9525" h="3371850">
                  <a:moveTo>
                    <a:pt x="0" y="618839"/>
                  </a:moveTo>
                  <a:lnTo>
                    <a:pt x="0" y="575476"/>
                  </a:lnTo>
                  <a:lnTo>
                    <a:pt x="0" y="634600"/>
                  </a:lnTo>
                  <a:lnTo>
                    <a:pt x="0" y="604381"/>
                  </a:lnTo>
                  <a:lnTo>
                    <a:pt x="1268" y="583362"/>
                  </a:lnTo>
                  <a:lnTo>
                    <a:pt x="1268" y="484819"/>
                  </a:lnTo>
                  <a:lnTo>
                    <a:pt x="1268" y="578105"/>
                  </a:lnTo>
                  <a:lnTo>
                    <a:pt x="1268" y="566275"/>
                  </a:lnTo>
                  <a:lnTo>
                    <a:pt x="1268" y="3065255"/>
                  </a:lnTo>
                  <a:lnTo>
                    <a:pt x="1268" y="500579"/>
                  </a:lnTo>
                  <a:lnTo>
                    <a:pt x="1268" y="3116492"/>
                  </a:lnTo>
                  <a:lnTo>
                    <a:pt x="1268" y="3067884"/>
                  </a:lnTo>
                  <a:lnTo>
                    <a:pt x="1268" y="3171685"/>
                  </a:lnTo>
                  <a:lnTo>
                    <a:pt x="1268" y="363943"/>
                  </a:lnTo>
                  <a:lnTo>
                    <a:pt x="1268" y="3221608"/>
                  </a:lnTo>
                  <a:lnTo>
                    <a:pt x="1268" y="3124379"/>
                  </a:lnTo>
                  <a:lnTo>
                    <a:pt x="1268" y="3149340"/>
                  </a:lnTo>
                  <a:lnTo>
                    <a:pt x="1268" y="295618"/>
                  </a:lnTo>
                  <a:lnTo>
                    <a:pt x="1268" y="3324095"/>
                  </a:lnTo>
                  <a:lnTo>
                    <a:pt x="1268" y="315334"/>
                  </a:lnTo>
                  <a:lnTo>
                    <a:pt x="1268" y="3371389"/>
                  </a:lnTo>
                  <a:lnTo>
                    <a:pt x="1268" y="302190"/>
                  </a:lnTo>
                  <a:lnTo>
                    <a:pt x="1268" y="3109933"/>
                  </a:lnTo>
                  <a:lnTo>
                    <a:pt x="1268" y="403363"/>
                  </a:lnTo>
                  <a:lnTo>
                    <a:pt x="1268" y="3041608"/>
                  </a:lnTo>
                  <a:lnTo>
                    <a:pt x="5110" y="2947008"/>
                  </a:lnTo>
                  <a:lnTo>
                    <a:pt x="5110" y="603066"/>
                  </a:lnTo>
                  <a:lnTo>
                    <a:pt x="5110" y="2979856"/>
                  </a:lnTo>
                  <a:lnTo>
                    <a:pt x="5110" y="371829"/>
                  </a:lnTo>
                  <a:lnTo>
                    <a:pt x="5110" y="3006131"/>
                  </a:lnTo>
                  <a:lnTo>
                    <a:pt x="5110" y="195773"/>
                  </a:lnTo>
                  <a:lnTo>
                    <a:pt x="5110" y="3142781"/>
                  </a:lnTo>
                  <a:lnTo>
                    <a:pt x="5110" y="57809"/>
                  </a:lnTo>
                  <a:lnTo>
                    <a:pt x="5110" y="3150667"/>
                  </a:lnTo>
                  <a:lnTo>
                    <a:pt x="5110" y="2990371"/>
                  </a:lnTo>
                  <a:lnTo>
                    <a:pt x="6391" y="232551"/>
                  </a:lnTo>
                  <a:lnTo>
                    <a:pt x="6391" y="0"/>
                  </a:lnTo>
                  <a:lnTo>
                    <a:pt x="6391" y="3056054"/>
                  </a:lnTo>
                  <a:lnTo>
                    <a:pt x="6391" y="61752"/>
                  </a:lnTo>
                  <a:lnTo>
                    <a:pt x="6391" y="2998258"/>
                  </a:lnTo>
                  <a:lnTo>
                    <a:pt x="6391" y="98543"/>
                  </a:lnTo>
                  <a:lnTo>
                    <a:pt x="6391" y="400734"/>
                  </a:lnTo>
                  <a:lnTo>
                    <a:pt x="6391" y="352126"/>
                  </a:lnTo>
                  <a:lnTo>
                    <a:pt x="6391" y="588620"/>
                  </a:lnTo>
                  <a:lnTo>
                    <a:pt x="7672" y="591236"/>
                  </a:lnTo>
                  <a:lnTo>
                    <a:pt x="7672" y="466430"/>
                  </a:lnTo>
                  <a:lnTo>
                    <a:pt x="7672" y="539999"/>
                  </a:lnTo>
                  <a:lnTo>
                    <a:pt x="7672" y="265399"/>
                  </a:lnTo>
                  <a:lnTo>
                    <a:pt x="7672" y="507151"/>
                  </a:lnTo>
                  <a:lnTo>
                    <a:pt x="7672" y="270657"/>
                  </a:lnTo>
                  <a:lnTo>
                    <a:pt x="7672" y="543942"/>
                  </a:lnTo>
                  <a:lnTo>
                    <a:pt x="8952" y="487448"/>
                  </a:lnTo>
                  <a:lnTo>
                    <a:pt x="8952" y="308762"/>
                  </a:lnTo>
                  <a:lnTo>
                    <a:pt x="8952" y="478247"/>
                  </a:lnTo>
                  <a:lnTo>
                    <a:pt x="8952" y="375772"/>
                  </a:lnTo>
                  <a:lnTo>
                    <a:pt x="8952" y="592564"/>
                  </a:lnTo>
                  <a:lnTo>
                    <a:pt x="8952" y="553143"/>
                  </a:lnTo>
                </a:path>
              </a:pathLst>
            </a:custGeom>
            <a:ln w="12802">
              <a:solidFill>
                <a:srgbClr val="7FCCFF"/>
              </a:solidFill>
            </a:ln>
          </p:spPr>
          <p:txBody>
            <a:bodyPr wrap="square" lIns="0" tIns="0" rIns="0" bIns="0" rtlCol="0"/>
            <a:lstStyle/>
            <a:p>
              <a:endParaRPr/>
            </a:p>
          </p:txBody>
        </p:sp>
        <p:sp>
          <p:nvSpPr>
            <p:cNvPr id="523" name="object 522"/>
            <p:cNvSpPr/>
            <p:nvPr/>
          </p:nvSpPr>
          <p:spPr>
            <a:xfrm>
              <a:off x="5412148" y="2094049"/>
              <a:ext cx="7505" cy="2960033"/>
            </a:xfrm>
            <a:custGeom>
              <a:avLst/>
              <a:gdLst/>
              <a:ahLst/>
              <a:cxnLst/>
              <a:rect l="l" t="t" r="r" b="b"/>
              <a:pathLst>
                <a:path w="8254" h="3354704">
                  <a:moveTo>
                    <a:pt x="0" y="630656"/>
                  </a:moveTo>
                  <a:lnTo>
                    <a:pt x="0" y="714741"/>
                  </a:lnTo>
                  <a:lnTo>
                    <a:pt x="0" y="635914"/>
                  </a:lnTo>
                  <a:lnTo>
                    <a:pt x="0" y="701597"/>
                  </a:lnTo>
                  <a:lnTo>
                    <a:pt x="0" y="631971"/>
                  </a:lnTo>
                  <a:lnTo>
                    <a:pt x="0" y="659561"/>
                  </a:lnTo>
                  <a:lnTo>
                    <a:pt x="0" y="388904"/>
                  </a:lnTo>
                  <a:lnTo>
                    <a:pt x="0" y="650360"/>
                  </a:lnTo>
                  <a:lnTo>
                    <a:pt x="1280" y="599123"/>
                  </a:lnTo>
                  <a:lnTo>
                    <a:pt x="1280" y="357370"/>
                  </a:lnTo>
                  <a:lnTo>
                    <a:pt x="1280" y="614883"/>
                  </a:lnTo>
                  <a:lnTo>
                    <a:pt x="1280" y="220721"/>
                  </a:lnTo>
                  <a:lnTo>
                    <a:pt x="1280" y="585978"/>
                  </a:lnTo>
                  <a:lnTo>
                    <a:pt x="1280" y="45979"/>
                  </a:lnTo>
                  <a:lnTo>
                    <a:pt x="1280" y="650360"/>
                  </a:lnTo>
                  <a:lnTo>
                    <a:pt x="1280" y="0"/>
                  </a:lnTo>
                  <a:lnTo>
                    <a:pt x="1280" y="3031093"/>
                  </a:lnTo>
                  <a:lnTo>
                    <a:pt x="1280" y="139265"/>
                  </a:lnTo>
                  <a:lnTo>
                    <a:pt x="1280" y="3091531"/>
                  </a:lnTo>
                  <a:lnTo>
                    <a:pt x="1280" y="358685"/>
                  </a:lnTo>
                  <a:lnTo>
                    <a:pt x="1280" y="3192703"/>
                  </a:lnTo>
                  <a:lnTo>
                    <a:pt x="1280" y="621455"/>
                  </a:lnTo>
                  <a:lnTo>
                    <a:pt x="1280" y="3145397"/>
                  </a:lnTo>
                  <a:lnTo>
                    <a:pt x="1280" y="3056054"/>
                  </a:lnTo>
                  <a:lnTo>
                    <a:pt x="1280" y="3121750"/>
                  </a:lnTo>
                  <a:lnTo>
                    <a:pt x="3842" y="588607"/>
                  </a:lnTo>
                  <a:lnTo>
                    <a:pt x="3842" y="649045"/>
                  </a:lnTo>
                  <a:lnTo>
                    <a:pt x="3842" y="549200"/>
                  </a:lnTo>
                  <a:lnTo>
                    <a:pt x="3842" y="714741"/>
                  </a:lnTo>
                  <a:lnTo>
                    <a:pt x="3842" y="466417"/>
                  </a:lnTo>
                  <a:lnTo>
                    <a:pt x="3842" y="621455"/>
                  </a:lnTo>
                  <a:lnTo>
                    <a:pt x="3842" y="420437"/>
                  </a:lnTo>
                  <a:lnTo>
                    <a:pt x="3842" y="504522"/>
                  </a:lnTo>
                  <a:lnTo>
                    <a:pt x="3842" y="363943"/>
                  </a:lnTo>
                  <a:lnTo>
                    <a:pt x="3842" y="687151"/>
                  </a:lnTo>
                  <a:lnTo>
                    <a:pt x="3842" y="377074"/>
                  </a:lnTo>
                  <a:lnTo>
                    <a:pt x="3842" y="629342"/>
                  </a:lnTo>
                  <a:lnTo>
                    <a:pt x="3842" y="524226"/>
                  </a:lnTo>
                  <a:lnTo>
                    <a:pt x="3842" y="705540"/>
                  </a:lnTo>
                  <a:lnTo>
                    <a:pt x="5123" y="689780"/>
                  </a:lnTo>
                  <a:lnTo>
                    <a:pt x="5123" y="436198"/>
                  </a:lnTo>
                  <a:lnTo>
                    <a:pt x="5123" y="517654"/>
                  </a:lnTo>
                  <a:lnTo>
                    <a:pt x="5123" y="336352"/>
                  </a:lnTo>
                  <a:lnTo>
                    <a:pt x="5123" y="474303"/>
                  </a:lnTo>
                  <a:lnTo>
                    <a:pt x="5123" y="306133"/>
                  </a:lnTo>
                  <a:lnTo>
                    <a:pt x="5123" y="3049482"/>
                  </a:lnTo>
                  <a:lnTo>
                    <a:pt x="5123" y="387589"/>
                  </a:lnTo>
                  <a:lnTo>
                    <a:pt x="5123" y="3237368"/>
                  </a:lnTo>
                  <a:lnTo>
                    <a:pt x="5123" y="585978"/>
                  </a:lnTo>
                  <a:lnTo>
                    <a:pt x="6403" y="3123064"/>
                  </a:lnTo>
                  <a:lnTo>
                    <a:pt x="6403" y="3351672"/>
                  </a:lnTo>
                  <a:lnTo>
                    <a:pt x="6403" y="3091531"/>
                  </a:lnTo>
                  <a:lnTo>
                    <a:pt x="6403" y="3354301"/>
                  </a:lnTo>
                  <a:lnTo>
                    <a:pt x="6403" y="3184817"/>
                  </a:lnTo>
                  <a:lnTo>
                    <a:pt x="6403" y="3225551"/>
                  </a:lnTo>
                  <a:lnTo>
                    <a:pt x="6403" y="3038979"/>
                  </a:lnTo>
                  <a:lnTo>
                    <a:pt x="6403" y="3179559"/>
                  </a:lnTo>
                  <a:lnTo>
                    <a:pt x="6403" y="3108606"/>
                  </a:lnTo>
                  <a:lnTo>
                    <a:pt x="7684" y="3050809"/>
                  </a:lnTo>
                  <a:lnTo>
                    <a:pt x="7684" y="564960"/>
                  </a:lnTo>
                  <a:lnTo>
                    <a:pt x="7684" y="3037665"/>
                  </a:lnTo>
                  <a:lnTo>
                    <a:pt x="7684" y="420437"/>
                  </a:lnTo>
                </a:path>
              </a:pathLst>
            </a:custGeom>
            <a:ln w="12802">
              <a:solidFill>
                <a:srgbClr val="7FCCFF"/>
              </a:solidFill>
            </a:ln>
          </p:spPr>
          <p:txBody>
            <a:bodyPr wrap="square" lIns="0" tIns="0" rIns="0" bIns="0" rtlCol="0"/>
            <a:lstStyle/>
            <a:p>
              <a:endParaRPr/>
            </a:p>
          </p:txBody>
        </p:sp>
        <p:sp>
          <p:nvSpPr>
            <p:cNvPr id="524" name="object 523"/>
            <p:cNvSpPr/>
            <p:nvPr/>
          </p:nvSpPr>
          <p:spPr>
            <a:xfrm>
              <a:off x="5419134" y="2292281"/>
              <a:ext cx="9814" cy="2649071"/>
            </a:xfrm>
            <a:custGeom>
              <a:avLst/>
              <a:gdLst/>
              <a:ahLst/>
              <a:cxnLst/>
              <a:rect l="l" t="t" r="r" b="b"/>
              <a:pathLst>
                <a:path w="10795" h="3002279">
                  <a:moveTo>
                    <a:pt x="0" y="195773"/>
                  </a:moveTo>
                  <a:lnTo>
                    <a:pt x="0" y="354754"/>
                  </a:lnTo>
                  <a:lnTo>
                    <a:pt x="1280" y="257525"/>
                  </a:lnTo>
                  <a:lnTo>
                    <a:pt x="1280" y="198401"/>
                  </a:lnTo>
                  <a:lnTo>
                    <a:pt x="1280" y="463801"/>
                  </a:lnTo>
                  <a:lnTo>
                    <a:pt x="1280" y="233865"/>
                  </a:lnTo>
                  <a:lnTo>
                    <a:pt x="1280" y="476932"/>
                  </a:lnTo>
                  <a:lnTo>
                    <a:pt x="1280" y="379716"/>
                  </a:lnTo>
                  <a:lnTo>
                    <a:pt x="1280" y="471687"/>
                  </a:lnTo>
                  <a:lnTo>
                    <a:pt x="1280" y="214162"/>
                  </a:lnTo>
                  <a:lnTo>
                    <a:pt x="1280" y="314020"/>
                  </a:lnTo>
                  <a:lnTo>
                    <a:pt x="2561" y="398105"/>
                  </a:lnTo>
                  <a:lnTo>
                    <a:pt x="2561" y="262783"/>
                  </a:lnTo>
                  <a:lnTo>
                    <a:pt x="2561" y="386275"/>
                  </a:lnTo>
                  <a:lnTo>
                    <a:pt x="2561" y="261468"/>
                  </a:lnTo>
                  <a:lnTo>
                    <a:pt x="2561" y="437525"/>
                  </a:lnTo>
                  <a:lnTo>
                    <a:pt x="2561" y="377087"/>
                  </a:lnTo>
                  <a:lnTo>
                    <a:pt x="2561" y="2878683"/>
                  </a:lnTo>
                  <a:lnTo>
                    <a:pt x="2561" y="371829"/>
                  </a:lnTo>
                  <a:lnTo>
                    <a:pt x="2561" y="2807742"/>
                  </a:lnTo>
                  <a:lnTo>
                    <a:pt x="2561" y="247010"/>
                  </a:lnTo>
                  <a:lnTo>
                    <a:pt x="2561" y="416494"/>
                  </a:lnTo>
                  <a:lnTo>
                    <a:pt x="2561" y="390218"/>
                  </a:lnTo>
                  <a:lnTo>
                    <a:pt x="2561" y="488762"/>
                  </a:lnTo>
                  <a:lnTo>
                    <a:pt x="5123" y="417808"/>
                  </a:lnTo>
                  <a:lnTo>
                    <a:pt x="5123" y="449342"/>
                  </a:lnTo>
                  <a:lnTo>
                    <a:pt x="5123" y="374458"/>
                  </a:lnTo>
                  <a:lnTo>
                    <a:pt x="5123" y="2890513"/>
                  </a:lnTo>
                  <a:lnTo>
                    <a:pt x="5123" y="338981"/>
                  </a:lnTo>
                  <a:lnTo>
                    <a:pt x="5123" y="2970668"/>
                  </a:lnTo>
                  <a:lnTo>
                    <a:pt x="5123" y="457229"/>
                  </a:lnTo>
                  <a:lnTo>
                    <a:pt x="5123" y="3002188"/>
                  </a:lnTo>
                  <a:lnTo>
                    <a:pt x="5123" y="2847162"/>
                  </a:lnTo>
                  <a:lnTo>
                    <a:pt x="5123" y="2974598"/>
                  </a:lnTo>
                  <a:lnTo>
                    <a:pt x="5123" y="434896"/>
                  </a:lnTo>
                  <a:lnTo>
                    <a:pt x="5123" y="2831389"/>
                  </a:lnTo>
                  <a:lnTo>
                    <a:pt x="5123" y="370515"/>
                  </a:lnTo>
                  <a:lnTo>
                    <a:pt x="5123" y="400734"/>
                  </a:lnTo>
                  <a:lnTo>
                    <a:pt x="6403" y="451971"/>
                  </a:lnTo>
                  <a:lnTo>
                    <a:pt x="6403" y="487448"/>
                  </a:lnTo>
                  <a:lnTo>
                    <a:pt x="6403" y="429638"/>
                  </a:lnTo>
                  <a:lnTo>
                    <a:pt x="6403" y="434896"/>
                  </a:lnTo>
                  <a:lnTo>
                    <a:pt x="6403" y="428324"/>
                  </a:lnTo>
                  <a:lnTo>
                    <a:pt x="6403" y="454600"/>
                  </a:lnTo>
                  <a:lnTo>
                    <a:pt x="6403" y="285115"/>
                  </a:lnTo>
                  <a:lnTo>
                    <a:pt x="6403" y="488762"/>
                  </a:lnTo>
                  <a:lnTo>
                    <a:pt x="6403" y="387589"/>
                  </a:lnTo>
                  <a:lnTo>
                    <a:pt x="7672" y="476932"/>
                  </a:lnTo>
                  <a:lnTo>
                    <a:pt x="8965" y="487448"/>
                  </a:lnTo>
                  <a:lnTo>
                    <a:pt x="8965" y="341610"/>
                  </a:lnTo>
                  <a:lnTo>
                    <a:pt x="8965" y="394162"/>
                  </a:lnTo>
                  <a:lnTo>
                    <a:pt x="8965" y="286430"/>
                  </a:lnTo>
                  <a:lnTo>
                    <a:pt x="8965" y="469058"/>
                  </a:lnTo>
                  <a:lnTo>
                    <a:pt x="8965" y="261468"/>
                  </a:lnTo>
                  <a:lnTo>
                    <a:pt x="8965" y="384973"/>
                  </a:lnTo>
                  <a:lnTo>
                    <a:pt x="8965" y="178685"/>
                  </a:lnTo>
                  <a:lnTo>
                    <a:pt x="8965" y="2831389"/>
                  </a:lnTo>
                  <a:lnTo>
                    <a:pt x="8965" y="331095"/>
                  </a:lnTo>
                  <a:lnTo>
                    <a:pt x="8965" y="488762"/>
                  </a:lnTo>
                  <a:lnTo>
                    <a:pt x="8965" y="2628"/>
                  </a:lnTo>
                  <a:lnTo>
                    <a:pt x="8965" y="449342"/>
                  </a:lnTo>
                  <a:lnTo>
                    <a:pt x="10233" y="381017"/>
                  </a:lnTo>
                  <a:lnTo>
                    <a:pt x="10233" y="0"/>
                  </a:lnTo>
                  <a:lnTo>
                    <a:pt x="10233" y="214162"/>
                  </a:lnTo>
                  <a:lnTo>
                    <a:pt x="10233" y="34162"/>
                  </a:lnTo>
                  <a:lnTo>
                    <a:pt x="10233" y="308762"/>
                  </a:lnTo>
                  <a:lnTo>
                    <a:pt x="10233" y="168182"/>
                  </a:lnTo>
                  <a:lnTo>
                    <a:pt x="10233" y="417808"/>
                  </a:lnTo>
                  <a:lnTo>
                    <a:pt x="10233" y="292989"/>
                  </a:lnTo>
                  <a:lnTo>
                    <a:pt x="10233" y="396790"/>
                  </a:lnTo>
                  <a:lnTo>
                    <a:pt x="10233" y="224677"/>
                  </a:lnTo>
                  <a:lnTo>
                    <a:pt x="10233" y="417808"/>
                  </a:lnTo>
                </a:path>
              </a:pathLst>
            </a:custGeom>
            <a:ln w="12802">
              <a:solidFill>
                <a:srgbClr val="7FCCFF"/>
              </a:solidFill>
            </a:ln>
          </p:spPr>
          <p:txBody>
            <a:bodyPr wrap="square" lIns="0" tIns="0" rIns="0" bIns="0" rtlCol="0"/>
            <a:lstStyle/>
            <a:p>
              <a:endParaRPr/>
            </a:p>
          </p:txBody>
        </p:sp>
        <p:sp>
          <p:nvSpPr>
            <p:cNvPr id="525" name="object 524"/>
            <p:cNvSpPr/>
            <p:nvPr/>
          </p:nvSpPr>
          <p:spPr>
            <a:xfrm>
              <a:off x="5428448" y="1898122"/>
              <a:ext cx="7505" cy="826994"/>
            </a:xfrm>
            <a:custGeom>
              <a:avLst/>
              <a:gdLst/>
              <a:ahLst/>
              <a:cxnLst/>
              <a:rect l="l" t="t" r="r" b="b"/>
              <a:pathLst>
                <a:path w="8254" h="937260">
                  <a:moveTo>
                    <a:pt x="0" y="864522"/>
                  </a:moveTo>
                  <a:lnTo>
                    <a:pt x="0" y="897370"/>
                  </a:lnTo>
                  <a:lnTo>
                    <a:pt x="1268" y="827731"/>
                  </a:lnTo>
                  <a:lnTo>
                    <a:pt x="1268" y="722628"/>
                  </a:lnTo>
                  <a:lnTo>
                    <a:pt x="1268" y="856648"/>
                  </a:lnTo>
                  <a:lnTo>
                    <a:pt x="1268" y="486133"/>
                  </a:lnTo>
                  <a:lnTo>
                    <a:pt x="1268" y="865837"/>
                  </a:lnTo>
                  <a:lnTo>
                    <a:pt x="1268" y="655618"/>
                  </a:lnTo>
                  <a:lnTo>
                    <a:pt x="1268" y="931532"/>
                  </a:lnTo>
                  <a:lnTo>
                    <a:pt x="1268" y="588620"/>
                  </a:lnTo>
                  <a:lnTo>
                    <a:pt x="1268" y="889496"/>
                  </a:lnTo>
                  <a:lnTo>
                    <a:pt x="1268" y="744960"/>
                  </a:lnTo>
                  <a:lnTo>
                    <a:pt x="1268" y="928903"/>
                  </a:lnTo>
                  <a:lnTo>
                    <a:pt x="1268" y="923646"/>
                  </a:lnTo>
                  <a:lnTo>
                    <a:pt x="2548" y="865837"/>
                  </a:lnTo>
                  <a:lnTo>
                    <a:pt x="2548" y="772551"/>
                  </a:lnTo>
                  <a:lnTo>
                    <a:pt x="2548" y="878981"/>
                  </a:lnTo>
                  <a:lnTo>
                    <a:pt x="3829" y="722628"/>
                  </a:lnTo>
                  <a:lnTo>
                    <a:pt x="3829" y="907885"/>
                  </a:lnTo>
                  <a:lnTo>
                    <a:pt x="3829" y="558401"/>
                  </a:lnTo>
                  <a:lnTo>
                    <a:pt x="3829" y="903942"/>
                  </a:lnTo>
                  <a:lnTo>
                    <a:pt x="3829" y="775179"/>
                  </a:lnTo>
                  <a:lnTo>
                    <a:pt x="3829" y="780437"/>
                  </a:lnTo>
                  <a:lnTo>
                    <a:pt x="3829" y="482190"/>
                  </a:lnTo>
                  <a:lnTo>
                    <a:pt x="3829" y="854020"/>
                  </a:lnTo>
                  <a:lnTo>
                    <a:pt x="3829" y="341610"/>
                  </a:lnTo>
                  <a:lnTo>
                    <a:pt x="3829" y="903942"/>
                  </a:lnTo>
                  <a:lnTo>
                    <a:pt x="3829" y="151095"/>
                  </a:lnTo>
                  <a:lnTo>
                    <a:pt x="3829" y="800141"/>
                  </a:lnTo>
                  <a:lnTo>
                    <a:pt x="3829" y="172113"/>
                  </a:lnTo>
                  <a:lnTo>
                    <a:pt x="3829" y="923646"/>
                  </a:lnTo>
                  <a:lnTo>
                    <a:pt x="3829" y="291675"/>
                  </a:lnTo>
                  <a:lnTo>
                    <a:pt x="3829" y="917086"/>
                  </a:lnTo>
                  <a:lnTo>
                    <a:pt x="3829" y="551829"/>
                  </a:lnTo>
                  <a:lnTo>
                    <a:pt x="3829" y="865837"/>
                  </a:lnTo>
                  <a:lnTo>
                    <a:pt x="3829" y="834303"/>
                  </a:lnTo>
                  <a:lnTo>
                    <a:pt x="5110" y="819857"/>
                  </a:lnTo>
                  <a:lnTo>
                    <a:pt x="5110" y="831687"/>
                  </a:lnTo>
                  <a:lnTo>
                    <a:pt x="5110" y="688466"/>
                  </a:lnTo>
                  <a:lnTo>
                    <a:pt x="5110" y="808027"/>
                  </a:lnTo>
                  <a:lnTo>
                    <a:pt x="6391" y="847447"/>
                  </a:lnTo>
                  <a:lnTo>
                    <a:pt x="6391" y="616210"/>
                  </a:lnTo>
                  <a:lnTo>
                    <a:pt x="6391" y="881610"/>
                  </a:lnTo>
                  <a:lnTo>
                    <a:pt x="6391" y="599123"/>
                  </a:lnTo>
                  <a:lnTo>
                    <a:pt x="6391" y="808027"/>
                  </a:lnTo>
                  <a:lnTo>
                    <a:pt x="6391" y="765991"/>
                  </a:lnTo>
                  <a:lnTo>
                    <a:pt x="6391" y="930218"/>
                  </a:lnTo>
                  <a:lnTo>
                    <a:pt x="6391" y="767293"/>
                  </a:lnTo>
                  <a:lnTo>
                    <a:pt x="6391" y="882924"/>
                  </a:lnTo>
                  <a:lnTo>
                    <a:pt x="7672" y="923646"/>
                  </a:lnTo>
                  <a:lnTo>
                    <a:pt x="7672" y="709496"/>
                  </a:lnTo>
                  <a:lnTo>
                    <a:pt x="7672" y="748904"/>
                  </a:lnTo>
                  <a:lnTo>
                    <a:pt x="7672" y="475618"/>
                  </a:lnTo>
                  <a:lnTo>
                    <a:pt x="7672" y="936790"/>
                  </a:lnTo>
                  <a:lnTo>
                    <a:pt x="7672" y="235180"/>
                  </a:lnTo>
                  <a:lnTo>
                    <a:pt x="7672" y="930218"/>
                  </a:lnTo>
                  <a:lnTo>
                    <a:pt x="7672" y="0"/>
                  </a:lnTo>
                  <a:lnTo>
                    <a:pt x="7672" y="890798"/>
                  </a:lnTo>
                  <a:lnTo>
                    <a:pt x="7672" y="63066"/>
                  </a:lnTo>
                </a:path>
              </a:pathLst>
            </a:custGeom>
            <a:ln w="12802">
              <a:solidFill>
                <a:srgbClr val="7FCCFF"/>
              </a:solidFill>
            </a:ln>
          </p:spPr>
          <p:txBody>
            <a:bodyPr wrap="square" lIns="0" tIns="0" rIns="0" bIns="0" rtlCol="0"/>
            <a:lstStyle/>
            <a:p>
              <a:endParaRPr/>
            </a:p>
          </p:txBody>
        </p:sp>
        <p:sp>
          <p:nvSpPr>
            <p:cNvPr id="526" name="object 525"/>
            <p:cNvSpPr/>
            <p:nvPr/>
          </p:nvSpPr>
          <p:spPr>
            <a:xfrm>
              <a:off x="5435422" y="1867979"/>
              <a:ext cx="10968" cy="3148853"/>
            </a:xfrm>
            <a:custGeom>
              <a:avLst/>
              <a:gdLst/>
              <a:ahLst/>
              <a:cxnLst/>
              <a:rect l="l" t="t" r="r" b="b"/>
              <a:pathLst>
                <a:path w="12064" h="3568700">
                  <a:moveTo>
                    <a:pt x="0" y="97229"/>
                  </a:moveTo>
                  <a:lnTo>
                    <a:pt x="0" y="0"/>
                  </a:lnTo>
                  <a:lnTo>
                    <a:pt x="0" y="857963"/>
                  </a:lnTo>
                  <a:lnTo>
                    <a:pt x="1280" y="507151"/>
                  </a:lnTo>
                  <a:lnTo>
                    <a:pt x="1280" y="80141"/>
                  </a:lnTo>
                  <a:lnTo>
                    <a:pt x="1280" y="968324"/>
                  </a:lnTo>
                  <a:lnTo>
                    <a:pt x="1280" y="241752"/>
                  </a:lnTo>
                  <a:lnTo>
                    <a:pt x="1280" y="721313"/>
                  </a:lnTo>
                  <a:lnTo>
                    <a:pt x="1280" y="499277"/>
                  </a:lnTo>
                  <a:lnTo>
                    <a:pt x="1280" y="871094"/>
                  </a:lnTo>
                  <a:lnTo>
                    <a:pt x="1280" y="649058"/>
                  </a:lnTo>
                  <a:lnTo>
                    <a:pt x="1280" y="716069"/>
                  </a:lnTo>
                  <a:lnTo>
                    <a:pt x="2561" y="944677"/>
                  </a:lnTo>
                  <a:lnTo>
                    <a:pt x="2561" y="857963"/>
                  </a:lnTo>
                  <a:lnTo>
                    <a:pt x="2561" y="910514"/>
                  </a:lnTo>
                  <a:lnTo>
                    <a:pt x="2561" y="604381"/>
                  </a:lnTo>
                  <a:lnTo>
                    <a:pt x="2561" y="748904"/>
                  </a:lnTo>
                  <a:lnTo>
                    <a:pt x="3842" y="801455"/>
                  </a:lnTo>
                  <a:lnTo>
                    <a:pt x="3842" y="769935"/>
                  </a:lnTo>
                  <a:lnTo>
                    <a:pt x="3842" y="952550"/>
                  </a:lnTo>
                  <a:lnTo>
                    <a:pt x="3842" y="698981"/>
                  </a:lnTo>
                  <a:lnTo>
                    <a:pt x="3842" y="881610"/>
                  </a:lnTo>
                  <a:lnTo>
                    <a:pt x="5123" y="642486"/>
                  </a:lnTo>
                  <a:lnTo>
                    <a:pt x="5123" y="546571"/>
                  </a:lnTo>
                  <a:lnTo>
                    <a:pt x="5123" y="3341170"/>
                  </a:lnTo>
                  <a:lnTo>
                    <a:pt x="5123" y="350798"/>
                  </a:lnTo>
                  <a:lnTo>
                    <a:pt x="5123" y="3351685"/>
                  </a:lnTo>
                  <a:lnTo>
                    <a:pt x="5123" y="317950"/>
                  </a:lnTo>
                  <a:lnTo>
                    <a:pt x="5123" y="643801"/>
                  </a:lnTo>
                  <a:lnTo>
                    <a:pt x="5123" y="223363"/>
                  </a:lnTo>
                  <a:lnTo>
                    <a:pt x="5123" y="691094"/>
                  </a:lnTo>
                  <a:lnTo>
                    <a:pt x="5123" y="487448"/>
                  </a:lnTo>
                  <a:lnTo>
                    <a:pt x="5123" y="831674"/>
                  </a:lnTo>
                  <a:lnTo>
                    <a:pt x="5123" y="704239"/>
                  </a:lnTo>
                  <a:lnTo>
                    <a:pt x="5123" y="919715"/>
                  </a:lnTo>
                  <a:lnTo>
                    <a:pt x="7684" y="3291247"/>
                  </a:lnTo>
                  <a:lnTo>
                    <a:pt x="7684" y="910514"/>
                  </a:lnTo>
                  <a:lnTo>
                    <a:pt x="7684" y="3282046"/>
                  </a:lnTo>
                  <a:lnTo>
                    <a:pt x="7684" y="948620"/>
                  </a:lnTo>
                  <a:lnTo>
                    <a:pt x="7684" y="3282046"/>
                  </a:lnTo>
                  <a:lnTo>
                    <a:pt x="7684" y="931532"/>
                  </a:lnTo>
                  <a:lnTo>
                    <a:pt x="7684" y="936790"/>
                  </a:lnTo>
                  <a:lnTo>
                    <a:pt x="8965" y="818543"/>
                  </a:lnTo>
                  <a:lnTo>
                    <a:pt x="8965" y="751532"/>
                  </a:lnTo>
                  <a:lnTo>
                    <a:pt x="8965" y="964380"/>
                  </a:lnTo>
                  <a:lnTo>
                    <a:pt x="8965" y="677963"/>
                  </a:lnTo>
                  <a:lnTo>
                    <a:pt x="8965" y="3425255"/>
                  </a:lnTo>
                  <a:lnTo>
                    <a:pt x="8965" y="759419"/>
                  </a:lnTo>
                  <a:lnTo>
                    <a:pt x="8965" y="3568476"/>
                  </a:lnTo>
                  <a:lnTo>
                    <a:pt x="8965" y="604381"/>
                  </a:lnTo>
                  <a:lnTo>
                    <a:pt x="8965" y="3447600"/>
                  </a:lnTo>
                  <a:lnTo>
                    <a:pt x="8965" y="496649"/>
                  </a:lnTo>
                  <a:lnTo>
                    <a:pt x="8965" y="663504"/>
                  </a:lnTo>
                  <a:lnTo>
                    <a:pt x="10246" y="676649"/>
                  </a:lnTo>
                  <a:lnTo>
                    <a:pt x="10246" y="607009"/>
                  </a:lnTo>
                  <a:lnTo>
                    <a:pt x="10246" y="847447"/>
                  </a:lnTo>
                  <a:lnTo>
                    <a:pt x="10246" y="741030"/>
                  </a:lnTo>
                  <a:lnTo>
                    <a:pt x="10246" y="773865"/>
                  </a:lnTo>
                  <a:lnTo>
                    <a:pt x="11526" y="918401"/>
                  </a:lnTo>
                  <a:lnTo>
                    <a:pt x="11526" y="3293876"/>
                  </a:lnTo>
                  <a:lnTo>
                    <a:pt x="11526" y="890811"/>
                  </a:lnTo>
                  <a:lnTo>
                    <a:pt x="11526" y="3339855"/>
                  </a:lnTo>
                  <a:lnTo>
                    <a:pt x="11526" y="964380"/>
                  </a:lnTo>
                  <a:lnTo>
                    <a:pt x="11526" y="3434456"/>
                  </a:lnTo>
                  <a:lnTo>
                    <a:pt x="11526" y="3325410"/>
                  </a:lnTo>
                  <a:lnTo>
                    <a:pt x="11526" y="3356943"/>
                  </a:lnTo>
                  <a:lnTo>
                    <a:pt x="11526" y="3317523"/>
                  </a:lnTo>
                </a:path>
              </a:pathLst>
            </a:custGeom>
            <a:ln w="12802">
              <a:solidFill>
                <a:srgbClr val="7FCCFF"/>
              </a:solidFill>
            </a:ln>
          </p:spPr>
          <p:txBody>
            <a:bodyPr wrap="square" lIns="0" tIns="0" rIns="0" bIns="0" rtlCol="0"/>
            <a:lstStyle/>
            <a:p>
              <a:endParaRPr/>
            </a:p>
          </p:txBody>
        </p:sp>
        <p:sp>
          <p:nvSpPr>
            <p:cNvPr id="527" name="object 526"/>
            <p:cNvSpPr/>
            <p:nvPr/>
          </p:nvSpPr>
          <p:spPr>
            <a:xfrm>
              <a:off x="5445903" y="2323585"/>
              <a:ext cx="12123" cy="2637865"/>
            </a:xfrm>
            <a:custGeom>
              <a:avLst/>
              <a:gdLst/>
              <a:ahLst/>
              <a:cxnLst/>
              <a:rect l="l" t="t" r="r" b="b"/>
              <a:pathLst>
                <a:path w="13335" h="2989579">
                  <a:moveTo>
                    <a:pt x="0" y="2801170"/>
                  </a:moveTo>
                  <a:lnTo>
                    <a:pt x="0" y="2989057"/>
                  </a:lnTo>
                  <a:lnTo>
                    <a:pt x="0" y="2941750"/>
                  </a:lnTo>
                  <a:lnTo>
                    <a:pt x="1280" y="2836647"/>
                  </a:lnTo>
                  <a:lnTo>
                    <a:pt x="1280" y="2797227"/>
                  </a:lnTo>
                  <a:lnTo>
                    <a:pt x="1280" y="2933863"/>
                  </a:lnTo>
                  <a:lnTo>
                    <a:pt x="1280" y="2797227"/>
                  </a:lnTo>
                  <a:lnTo>
                    <a:pt x="1280" y="2803799"/>
                  </a:lnTo>
                  <a:lnTo>
                    <a:pt x="1280" y="379716"/>
                  </a:lnTo>
                  <a:lnTo>
                    <a:pt x="1280" y="403363"/>
                  </a:lnTo>
                  <a:lnTo>
                    <a:pt x="1280" y="342925"/>
                  </a:lnTo>
                  <a:lnTo>
                    <a:pt x="1280" y="352113"/>
                  </a:lnTo>
                  <a:lnTo>
                    <a:pt x="1280" y="298247"/>
                  </a:lnTo>
                  <a:lnTo>
                    <a:pt x="2561" y="344239"/>
                  </a:lnTo>
                  <a:lnTo>
                    <a:pt x="2561" y="2827446"/>
                  </a:lnTo>
                  <a:lnTo>
                    <a:pt x="2561" y="256211"/>
                  </a:lnTo>
                  <a:lnTo>
                    <a:pt x="2561" y="2869495"/>
                  </a:lnTo>
                  <a:lnTo>
                    <a:pt x="2561" y="220734"/>
                  </a:lnTo>
                  <a:lnTo>
                    <a:pt x="2561" y="2814315"/>
                  </a:lnTo>
                  <a:lnTo>
                    <a:pt x="2561" y="289059"/>
                  </a:lnTo>
                  <a:lnTo>
                    <a:pt x="2561" y="449342"/>
                  </a:lnTo>
                  <a:lnTo>
                    <a:pt x="5123" y="2770951"/>
                  </a:lnTo>
                  <a:lnTo>
                    <a:pt x="5123" y="2885255"/>
                  </a:lnTo>
                  <a:lnTo>
                    <a:pt x="5123" y="427010"/>
                  </a:lnTo>
                  <a:lnTo>
                    <a:pt x="5123" y="2907601"/>
                  </a:lnTo>
                  <a:lnTo>
                    <a:pt x="5123" y="2784095"/>
                  </a:lnTo>
                  <a:lnTo>
                    <a:pt x="5123" y="2865552"/>
                  </a:lnTo>
                  <a:lnTo>
                    <a:pt x="5123" y="446713"/>
                  </a:lnTo>
                  <a:lnTo>
                    <a:pt x="5123" y="2957523"/>
                  </a:lnTo>
                  <a:lnTo>
                    <a:pt x="5123" y="2836647"/>
                  </a:lnTo>
                  <a:lnTo>
                    <a:pt x="5123" y="2986428"/>
                  </a:lnTo>
                  <a:lnTo>
                    <a:pt x="5123" y="2869495"/>
                  </a:lnTo>
                  <a:lnTo>
                    <a:pt x="5123" y="2961466"/>
                  </a:lnTo>
                  <a:lnTo>
                    <a:pt x="5123" y="2822188"/>
                  </a:lnTo>
                  <a:lnTo>
                    <a:pt x="5123" y="2847162"/>
                  </a:lnTo>
                  <a:lnTo>
                    <a:pt x="5123" y="2785410"/>
                  </a:lnTo>
                  <a:lnTo>
                    <a:pt x="5123" y="2814315"/>
                  </a:lnTo>
                  <a:lnTo>
                    <a:pt x="6403" y="412551"/>
                  </a:lnTo>
                  <a:lnTo>
                    <a:pt x="6403" y="2865552"/>
                  </a:lnTo>
                  <a:lnTo>
                    <a:pt x="6403" y="2795912"/>
                  </a:lnTo>
                  <a:lnTo>
                    <a:pt x="6403" y="2834018"/>
                  </a:lnTo>
                  <a:lnTo>
                    <a:pt x="7684" y="387589"/>
                  </a:lnTo>
                  <a:lnTo>
                    <a:pt x="7684" y="446713"/>
                  </a:lnTo>
                  <a:lnTo>
                    <a:pt x="8952" y="412551"/>
                  </a:lnTo>
                  <a:lnTo>
                    <a:pt x="8952" y="332409"/>
                  </a:lnTo>
                  <a:lnTo>
                    <a:pt x="8952" y="441455"/>
                  </a:lnTo>
                  <a:lnTo>
                    <a:pt x="8952" y="156352"/>
                  </a:lnTo>
                  <a:lnTo>
                    <a:pt x="8952" y="323208"/>
                  </a:lnTo>
                  <a:lnTo>
                    <a:pt x="8952" y="208904"/>
                  </a:lnTo>
                  <a:lnTo>
                    <a:pt x="8952" y="429638"/>
                  </a:lnTo>
                  <a:lnTo>
                    <a:pt x="8952" y="55180"/>
                  </a:lnTo>
                  <a:lnTo>
                    <a:pt x="8952" y="356056"/>
                  </a:lnTo>
                  <a:lnTo>
                    <a:pt x="8952" y="0"/>
                  </a:lnTo>
                  <a:lnTo>
                    <a:pt x="8952" y="2836647"/>
                  </a:lnTo>
                  <a:lnTo>
                    <a:pt x="8952" y="114304"/>
                  </a:lnTo>
                  <a:lnTo>
                    <a:pt x="8952" y="2915474"/>
                  </a:lnTo>
                  <a:lnTo>
                    <a:pt x="8952" y="2840590"/>
                  </a:lnTo>
                  <a:lnTo>
                    <a:pt x="10246" y="218105"/>
                  </a:lnTo>
                  <a:lnTo>
                    <a:pt x="10246" y="172113"/>
                  </a:lnTo>
                  <a:lnTo>
                    <a:pt x="10246" y="2872124"/>
                  </a:lnTo>
                  <a:lnTo>
                    <a:pt x="10246" y="266713"/>
                  </a:lnTo>
                  <a:lnTo>
                    <a:pt x="10246" y="2820887"/>
                  </a:lnTo>
                  <a:lnTo>
                    <a:pt x="10246" y="337667"/>
                  </a:lnTo>
                  <a:lnTo>
                    <a:pt x="10246" y="349497"/>
                  </a:lnTo>
                  <a:lnTo>
                    <a:pt x="10246" y="342925"/>
                  </a:lnTo>
                  <a:lnTo>
                    <a:pt x="11514" y="222048"/>
                  </a:lnTo>
                  <a:lnTo>
                    <a:pt x="11514" y="160296"/>
                  </a:lnTo>
                  <a:lnTo>
                    <a:pt x="11514" y="442783"/>
                  </a:lnTo>
                  <a:lnTo>
                    <a:pt x="11514" y="291675"/>
                  </a:lnTo>
                  <a:lnTo>
                    <a:pt x="11514" y="438827"/>
                  </a:lnTo>
                  <a:lnTo>
                    <a:pt x="11514" y="365257"/>
                  </a:lnTo>
                  <a:lnTo>
                    <a:pt x="12795" y="2777523"/>
                  </a:lnTo>
                  <a:lnTo>
                    <a:pt x="12795" y="2782781"/>
                  </a:lnTo>
                </a:path>
              </a:pathLst>
            </a:custGeom>
            <a:ln w="12802">
              <a:solidFill>
                <a:srgbClr val="7FCCFF"/>
              </a:solidFill>
            </a:ln>
          </p:spPr>
          <p:txBody>
            <a:bodyPr wrap="square" lIns="0" tIns="0" rIns="0" bIns="0" rtlCol="0"/>
            <a:lstStyle/>
            <a:p>
              <a:endParaRPr/>
            </a:p>
          </p:txBody>
        </p:sp>
        <p:sp>
          <p:nvSpPr>
            <p:cNvPr id="528" name="object 527"/>
            <p:cNvSpPr/>
            <p:nvPr/>
          </p:nvSpPr>
          <p:spPr>
            <a:xfrm>
              <a:off x="5457534" y="2321265"/>
              <a:ext cx="13276" cy="3033993"/>
            </a:xfrm>
            <a:custGeom>
              <a:avLst/>
              <a:gdLst/>
              <a:ahLst/>
              <a:cxnLst/>
              <a:rect l="l" t="t" r="r" b="b"/>
              <a:pathLst>
                <a:path w="14604" h="3438525">
                  <a:moveTo>
                    <a:pt x="0" y="2785410"/>
                  </a:moveTo>
                  <a:lnTo>
                    <a:pt x="0" y="282486"/>
                  </a:lnTo>
                  <a:lnTo>
                    <a:pt x="0" y="434896"/>
                  </a:lnTo>
                  <a:lnTo>
                    <a:pt x="1280" y="2807742"/>
                  </a:lnTo>
                  <a:lnTo>
                    <a:pt x="1280" y="2788039"/>
                  </a:lnTo>
                  <a:lnTo>
                    <a:pt x="1280" y="2874753"/>
                  </a:lnTo>
                  <a:lnTo>
                    <a:pt x="1280" y="148466"/>
                  </a:lnTo>
                  <a:lnTo>
                    <a:pt x="1280" y="3040294"/>
                  </a:lnTo>
                  <a:lnTo>
                    <a:pt x="1280" y="0"/>
                  </a:lnTo>
                  <a:lnTo>
                    <a:pt x="1280" y="3050809"/>
                  </a:lnTo>
                  <a:lnTo>
                    <a:pt x="1280" y="77512"/>
                  </a:lnTo>
                  <a:lnTo>
                    <a:pt x="1280" y="3098103"/>
                  </a:lnTo>
                  <a:lnTo>
                    <a:pt x="1280" y="35476"/>
                  </a:lnTo>
                  <a:lnTo>
                    <a:pt x="1280" y="3074456"/>
                  </a:lnTo>
                  <a:lnTo>
                    <a:pt x="1280" y="261456"/>
                  </a:lnTo>
                  <a:lnTo>
                    <a:pt x="1280" y="2985113"/>
                  </a:lnTo>
                  <a:lnTo>
                    <a:pt x="1280" y="2857665"/>
                  </a:lnTo>
                  <a:lnTo>
                    <a:pt x="1280" y="2883941"/>
                  </a:lnTo>
                  <a:lnTo>
                    <a:pt x="1280" y="2770951"/>
                  </a:lnTo>
                  <a:lnTo>
                    <a:pt x="1280" y="2813000"/>
                  </a:lnTo>
                  <a:lnTo>
                    <a:pt x="3842" y="438839"/>
                  </a:lnTo>
                  <a:lnTo>
                    <a:pt x="3842" y="392847"/>
                  </a:lnTo>
                  <a:lnTo>
                    <a:pt x="3842" y="438839"/>
                  </a:lnTo>
                  <a:lnTo>
                    <a:pt x="3842" y="307448"/>
                  </a:lnTo>
                  <a:lnTo>
                    <a:pt x="3842" y="416494"/>
                  </a:lnTo>
                  <a:lnTo>
                    <a:pt x="3842" y="304819"/>
                  </a:lnTo>
                  <a:lnTo>
                    <a:pt x="3842" y="430953"/>
                  </a:lnTo>
                  <a:lnTo>
                    <a:pt x="5123" y="402048"/>
                  </a:lnTo>
                  <a:lnTo>
                    <a:pt x="5123" y="111688"/>
                  </a:lnTo>
                  <a:lnTo>
                    <a:pt x="5123" y="2816943"/>
                  </a:lnTo>
                  <a:lnTo>
                    <a:pt x="5123" y="111688"/>
                  </a:lnTo>
                  <a:lnTo>
                    <a:pt x="5123" y="3099417"/>
                  </a:lnTo>
                  <a:lnTo>
                    <a:pt x="5123" y="21018"/>
                  </a:lnTo>
                  <a:lnTo>
                    <a:pt x="5123" y="3241325"/>
                  </a:lnTo>
                  <a:lnTo>
                    <a:pt x="5123" y="2811686"/>
                  </a:lnTo>
                  <a:lnTo>
                    <a:pt x="5123" y="2862923"/>
                  </a:lnTo>
                  <a:lnTo>
                    <a:pt x="5123" y="101172"/>
                  </a:lnTo>
                  <a:lnTo>
                    <a:pt x="5123" y="3438399"/>
                  </a:lnTo>
                  <a:lnTo>
                    <a:pt x="5123" y="2777523"/>
                  </a:lnTo>
                  <a:lnTo>
                    <a:pt x="5123" y="2826132"/>
                  </a:lnTo>
                  <a:lnTo>
                    <a:pt x="5123" y="124819"/>
                  </a:lnTo>
                  <a:lnTo>
                    <a:pt x="5123" y="3236067"/>
                  </a:lnTo>
                  <a:lnTo>
                    <a:pt x="5123" y="3025848"/>
                  </a:lnTo>
                  <a:lnTo>
                    <a:pt x="6403" y="405991"/>
                  </a:lnTo>
                  <a:lnTo>
                    <a:pt x="6403" y="262770"/>
                  </a:lnTo>
                  <a:lnTo>
                    <a:pt x="6403" y="3107304"/>
                  </a:lnTo>
                  <a:lnTo>
                    <a:pt x="6403" y="384961"/>
                  </a:lnTo>
                  <a:lnTo>
                    <a:pt x="6403" y="2816943"/>
                  </a:lnTo>
                  <a:lnTo>
                    <a:pt x="7684" y="444084"/>
                  </a:lnTo>
                  <a:lnTo>
                    <a:pt x="7684" y="374458"/>
                  </a:lnTo>
                  <a:lnTo>
                    <a:pt x="7684" y="382345"/>
                  </a:lnTo>
                  <a:lnTo>
                    <a:pt x="14088" y="423066"/>
                  </a:lnTo>
                </a:path>
              </a:pathLst>
            </a:custGeom>
            <a:ln w="12802">
              <a:solidFill>
                <a:srgbClr val="7FCCFF"/>
              </a:solidFill>
            </a:ln>
          </p:spPr>
          <p:txBody>
            <a:bodyPr wrap="square" lIns="0" tIns="0" rIns="0" bIns="0" rtlCol="0"/>
            <a:lstStyle/>
            <a:p>
              <a:endParaRPr/>
            </a:p>
          </p:txBody>
        </p:sp>
        <p:sp>
          <p:nvSpPr>
            <p:cNvPr id="529" name="object 528"/>
            <p:cNvSpPr/>
            <p:nvPr/>
          </p:nvSpPr>
          <p:spPr>
            <a:xfrm>
              <a:off x="5470342" y="2367635"/>
              <a:ext cx="8659" cy="2758328"/>
            </a:xfrm>
            <a:custGeom>
              <a:avLst/>
              <a:gdLst/>
              <a:ahLst/>
              <a:cxnLst/>
              <a:rect l="l" t="t" r="r" b="b"/>
              <a:pathLst>
                <a:path w="9525" h="3126104">
                  <a:moveTo>
                    <a:pt x="0" y="370515"/>
                  </a:moveTo>
                  <a:lnTo>
                    <a:pt x="0" y="216791"/>
                  </a:lnTo>
                  <a:lnTo>
                    <a:pt x="0" y="3125706"/>
                  </a:lnTo>
                  <a:lnTo>
                    <a:pt x="0" y="189200"/>
                  </a:lnTo>
                  <a:lnTo>
                    <a:pt x="0" y="3082343"/>
                  </a:lnTo>
                  <a:lnTo>
                    <a:pt x="0" y="2738116"/>
                  </a:lnTo>
                  <a:lnTo>
                    <a:pt x="0" y="2747304"/>
                  </a:lnTo>
                  <a:lnTo>
                    <a:pt x="0" y="72267"/>
                  </a:lnTo>
                  <a:lnTo>
                    <a:pt x="0" y="2945706"/>
                  </a:lnTo>
                  <a:lnTo>
                    <a:pt x="0" y="207590"/>
                  </a:lnTo>
                  <a:lnTo>
                    <a:pt x="0" y="2945706"/>
                  </a:lnTo>
                  <a:lnTo>
                    <a:pt x="0" y="360012"/>
                  </a:lnTo>
                  <a:lnTo>
                    <a:pt x="0" y="2773580"/>
                  </a:lnTo>
                  <a:lnTo>
                    <a:pt x="1280" y="2803799"/>
                  </a:lnTo>
                  <a:lnTo>
                    <a:pt x="1280" y="2774894"/>
                  </a:lnTo>
                  <a:lnTo>
                    <a:pt x="2561" y="2722343"/>
                  </a:lnTo>
                  <a:lnTo>
                    <a:pt x="2561" y="336352"/>
                  </a:lnTo>
                  <a:lnTo>
                    <a:pt x="2561" y="363943"/>
                  </a:lnTo>
                  <a:lnTo>
                    <a:pt x="2561" y="337667"/>
                  </a:lnTo>
                  <a:lnTo>
                    <a:pt x="2561" y="2739418"/>
                  </a:lnTo>
                  <a:lnTo>
                    <a:pt x="2561" y="365257"/>
                  </a:lnTo>
                  <a:lnTo>
                    <a:pt x="3842" y="317963"/>
                  </a:lnTo>
                  <a:lnTo>
                    <a:pt x="3842" y="2809057"/>
                  </a:lnTo>
                  <a:lnTo>
                    <a:pt x="3842" y="223363"/>
                  </a:lnTo>
                  <a:lnTo>
                    <a:pt x="3842" y="2797240"/>
                  </a:lnTo>
                  <a:lnTo>
                    <a:pt x="3842" y="2767008"/>
                  </a:lnTo>
                  <a:lnTo>
                    <a:pt x="5123" y="206288"/>
                  </a:lnTo>
                  <a:lnTo>
                    <a:pt x="5123" y="170811"/>
                  </a:lnTo>
                  <a:lnTo>
                    <a:pt x="5123" y="2806428"/>
                  </a:lnTo>
                  <a:lnTo>
                    <a:pt x="5123" y="151095"/>
                  </a:lnTo>
                  <a:lnTo>
                    <a:pt x="5123" y="2740745"/>
                  </a:lnTo>
                  <a:lnTo>
                    <a:pt x="5123" y="319278"/>
                  </a:lnTo>
                  <a:lnTo>
                    <a:pt x="5123" y="2739418"/>
                  </a:lnTo>
                  <a:lnTo>
                    <a:pt x="5123" y="308762"/>
                  </a:lnTo>
                  <a:lnTo>
                    <a:pt x="5123" y="402048"/>
                  </a:lnTo>
                  <a:lnTo>
                    <a:pt x="5123" y="365257"/>
                  </a:lnTo>
                  <a:lnTo>
                    <a:pt x="5123" y="382345"/>
                  </a:lnTo>
                  <a:lnTo>
                    <a:pt x="6403" y="392860"/>
                  </a:lnTo>
                  <a:lnTo>
                    <a:pt x="6403" y="235180"/>
                  </a:lnTo>
                  <a:lnTo>
                    <a:pt x="6403" y="386288"/>
                  </a:lnTo>
                  <a:lnTo>
                    <a:pt x="6403" y="271971"/>
                  </a:lnTo>
                  <a:lnTo>
                    <a:pt x="7684" y="312705"/>
                  </a:lnTo>
                  <a:lnTo>
                    <a:pt x="7684" y="345553"/>
                  </a:lnTo>
                  <a:lnTo>
                    <a:pt x="7684" y="102487"/>
                  </a:lnTo>
                  <a:lnTo>
                    <a:pt x="7684" y="349497"/>
                  </a:lnTo>
                  <a:lnTo>
                    <a:pt x="7684" y="0"/>
                  </a:lnTo>
                  <a:lnTo>
                    <a:pt x="7684" y="325837"/>
                  </a:lnTo>
                  <a:lnTo>
                    <a:pt x="7684" y="123505"/>
                  </a:lnTo>
                  <a:lnTo>
                    <a:pt x="7684" y="210218"/>
                  </a:lnTo>
                  <a:lnTo>
                    <a:pt x="7684" y="73582"/>
                  </a:lnTo>
                  <a:lnTo>
                    <a:pt x="7684" y="373144"/>
                  </a:lnTo>
                  <a:lnTo>
                    <a:pt x="7684" y="106430"/>
                  </a:lnTo>
                  <a:lnTo>
                    <a:pt x="7684" y="281172"/>
                  </a:lnTo>
                  <a:lnTo>
                    <a:pt x="7684" y="102487"/>
                  </a:lnTo>
                  <a:lnTo>
                    <a:pt x="7684" y="390231"/>
                  </a:lnTo>
                  <a:lnTo>
                    <a:pt x="8952" y="396790"/>
                  </a:lnTo>
                  <a:lnTo>
                    <a:pt x="8952" y="311391"/>
                  </a:lnTo>
                  <a:lnTo>
                    <a:pt x="8952" y="384973"/>
                  </a:lnTo>
                  <a:lnTo>
                    <a:pt x="8952" y="377087"/>
                  </a:lnTo>
                  <a:lnTo>
                    <a:pt x="8952" y="392860"/>
                  </a:lnTo>
                  <a:lnTo>
                    <a:pt x="8952" y="220734"/>
                  </a:lnTo>
                  <a:lnTo>
                    <a:pt x="8952" y="353440"/>
                  </a:lnTo>
                  <a:lnTo>
                    <a:pt x="8952" y="126133"/>
                  </a:lnTo>
                  <a:lnTo>
                    <a:pt x="8952" y="379716"/>
                  </a:lnTo>
                </a:path>
              </a:pathLst>
            </a:custGeom>
            <a:ln w="12802">
              <a:solidFill>
                <a:srgbClr val="7FCCFF"/>
              </a:solidFill>
            </a:ln>
          </p:spPr>
          <p:txBody>
            <a:bodyPr wrap="square" lIns="0" tIns="0" rIns="0" bIns="0" rtlCol="0"/>
            <a:lstStyle/>
            <a:p>
              <a:endParaRPr/>
            </a:p>
          </p:txBody>
        </p:sp>
        <p:sp>
          <p:nvSpPr>
            <p:cNvPr id="530" name="object 529"/>
            <p:cNvSpPr/>
            <p:nvPr/>
          </p:nvSpPr>
          <p:spPr>
            <a:xfrm>
              <a:off x="5478480" y="1990871"/>
              <a:ext cx="7505" cy="2817159"/>
            </a:xfrm>
            <a:custGeom>
              <a:avLst/>
              <a:gdLst/>
              <a:ahLst/>
              <a:cxnLst/>
              <a:rect l="l" t="t" r="r" b="b"/>
              <a:pathLst>
                <a:path w="8254" h="3192779">
                  <a:moveTo>
                    <a:pt x="0" y="806713"/>
                  </a:moveTo>
                  <a:lnTo>
                    <a:pt x="0" y="530798"/>
                  </a:lnTo>
                  <a:lnTo>
                    <a:pt x="0" y="800141"/>
                  </a:lnTo>
                  <a:lnTo>
                    <a:pt x="1293" y="751532"/>
                  </a:lnTo>
                  <a:lnTo>
                    <a:pt x="1293" y="616198"/>
                  </a:lnTo>
                  <a:lnTo>
                    <a:pt x="1293" y="718685"/>
                  </a:lnTo>
                  <a:lnTo>
                    <a:pt x="1293" y="621455"/>
                  </a:lnTo>
                  <a:lnTo>
                    <a:pt x="1293" y="800141"/>
                  </a:lnTo>
                  <a:lnTo>
                    <a:pt x="2574" y="695025"/>
                  </a:lnTo>
                  <a:lnTo>
                    <a:pt x="2574" y="591236"/>
                  </a:lnTo>
                  <a:lnTo>
                    <a:pt x="2574" y="793569"/>
                  </a:lnTo>
                  <a:lnTo>
                    <a:pt x="2574" y="399406"/>
                  </a:lnTo>
                  <a:lnTo>
                    <a:pt x="2574" y="804084"/>
                  </a:lnTo>
                  <a:lnTo>
                    <a:pt x="2574" y="158968"/>
                  </a:lnTo>
                  <a:lnTo>
                    <a:pt x="2574" y="830360"/>
                  </a:lnTo>
                  <a:lnTo>
                    <a:pt x="2574" y="194445"/>
                  </a:lnTo>
                  <a:lnTo>
                    <a:pt x="2574" y="790940"/>
                  </a:lnTo>
                  <a:lnTo>
                    <a:pt x="2574" y="219407"/>
                  </a:lnTo>
                  <a:lnTo>
                    <a:pt x="2574" y="818530"/>
                  </a:lnTo>
                  <a:lnTo>
                    <a:pt x="3842" y="771236"/>
                  </a:lnTo>
                  <a:lnTo>
                    <a:pt x="3842" y="349484"/>
                  </a:lnTo>
                  <a:lnTo>
                    <a:pt x="3842" y="608311"/>
                  </a:lnTo>
                  <a:lnTo>
                    <a:pt x="3842" y="492692"/>
                  </a:lnTo>
                  <a:lnTo>
                    <a:pt x="3842" y="797512"/>
                  </a:lnTo>
                  <a:lnTo>
                    <a:pt x="3842" y="685837"/>
                  </a:lnTo>
                  <a:lnTo>
                    <a:pt x="3842" y="826416"/>
                  </a:lnTo>
                  <a:lnTo>
                    <a:pt x="5135" y="804084"/>
                  </a:lnTo>
                  <a:lnTo>
                    <a:pt x="5135" y="616198"/>
                  </a:lnTo>
                  <a:lnTo>
                    <a:pt x="5135" y="727873"/>
                  </a:lnTo>
                  <a:lnTo>
                    <a:pt x="5135" y="629342"/>
                  </a:lnTo>
                  <a:lnTo>
                    <a:pt x="5135" y="780437"/>
                  </a:lnTo>
                  <a:lnTo>
                    <a:pt x="5135" y="480875"/>
                  </a:lnTo>
                  <a:lnTo>
                    <a:pt x="5135" y="726571"/>
                  </a:lnTo>
                  <a:lnTo>
                    <a:pt x="5135" y="492692"/>
                  </a:lnTo>
                  <a:lnTo>
                    <a:pt x="5135" y="822473"/>
                  </a:lnTo>
                  <a:lnTo>
                    <a:pt x="5135" y="564960"/>
                  </a:lnTo>
                  <a:lnTo>
                    <a:pt x="5135" y="806713"/>
                  </a:lnTo>
                  <a:lnTo>
                    <a:pt x="5135" y="655618"/>
                  </a:lnTo>
                  <a:lnTo>
                    <a:pt x="5135" y="772551"/>
                  </a:lnTo>
                  <a:lnTo>
                    <a:pt x="5135" y="735759"/>
                  </a:lnTo>
                  <a:lnTo>
                    <a:pt x="5135" y="746275"/>
                  </a:lnTo>
                  <a:lnTo>
                    <a:pt x="5135" y="725244"/>
                  </a:lnTo>
                  <a:lnTo>
                    <a:pt x="5135" y="819857"/>
                  </a:lnTo>
                  <a:lnTo>
                    <a:pt x="6403" y="785682"/>
                  </a:lnTo>
                  <a:lnTo>
                    <a:pt x="6403" y="494007"/>
                  </a:lnTo>
                  <a:lnTo>
                    <a:pt x="6403" y="825102"/>
                  </a:lnTo>
                  <a:lnTo>
                    <a:pt x="6403" y="362628"/>
                  </a:lnTo>
                  <a:lnTo>
                    <a:pt x="6403" y="796197"/>
                  </a:lnTo>
                  <a:lnTo>
                    <a:pt x="6403" y="679264"/>
                  </a:lnTo>
                  <a:lnTo>
                    <a:pt x="6403" y="826416"/>
                  </a:lnTo>
                  <a:lnTo>
                    <a:pt x="6403" y="109046"/>
                  </a:lnTo>
                  <a:lnTo>
                    <a:pt x="6403" y="727873"/>
                  </a:lnTo>
                  <a:lnTo>
                    <a:pt x="6403" y="647731"/>
                  </a:lnTo>
                  <a:lnTo>
                    <a:pt x="7684" y="635901"/>
                  </a:lnTo>
                  <a:lnTo>
                    <a:pt x="7684" y="0"/>
                  </a:lnTo>
                  <a:lnTo>
                    <a:pt x="7684" y="709484"/>
                  </a:lnTo>
                  <a:lnTo>
                    <a:pt x="7684" y="123492"/>
                  </a:lnTo>
                  <a:lnTo>
                    <a:pt x="7684" y="3192703"/>
                  </a:lnTo>
                  <a:lnTo>
                    <a:pt x="7684" y="155025"/>
                  </a:lnTo>
                  <a:lnTo>
                    <a:pt x="7684" y="687151"/>
                  </a:lnTo>
                </a:path>
              </a:pathLst>
            </a:custGeom>
            <a:ln w="12802">
              <a:solidFill>
                <a:srgbClr val="7FCCFF"/>
              </a:solidFill>
            </a:ln>
          </p:spPr>
          <p:txBody>
            <a:bodyPr wrap="square" lIns="0" tIns="0" rIns="0" bIns="0" rtlCol="0"/>
            <a:lstStyle/>
            <a:p>
              <a:endParaRPr/>
            </a:p>
          </p:txBody>
        </p:sp>
        <p:sp>
          <p:nvSpPr>
            <p:cNvPr id="531" name="object 530"/>
            <p:cNvSpPr/>
            <p:nvPr/>
          </p:nvSpPr>
          <p:spPr>
            <a:xfrm>
              <a:off x="5485468" y="2005938"/>
              <a:ext cx="8659" cy="3060886"/>
            </a:xfrm>
            <a:custGeom>
              <a:avLst/>
              <a:gdLst/>
              <a:ahLst/>
              <a:cxnLst/>
              <a:rect l="l" t="t" r="r" b="b"/>
              <a:pathLst>
                <a:path w="9525" h="3469004">
                  <a:moveTo>
                    <a:pt x="0" y="670076"/>
                  </a:moveTo>
                  <a:lnTo>
                    <a:pt x="0" y="227293"/>
                  </a:lnTo>
                  <a:lnTo>
                    <a:pt x="0" y="793581"/>
                  </a:lnTo>
                  <a:lnTo>
                    <a:pt x="0" y="432267"/>
                  </a:lnTo>
                  <a:lnTo>
                    <a:pt x="0" y="709496"/>
                  </a:lnTo>
                  <a:lnTo>
                    <a:pt x="0" y="689780"/>
                  </a:lnTo>
                  <a:lnTo>
                    <a:pt x="1280" y="3141466"/>
                  </a:lnTo>
                  <a:lnTo>
                    <a:pt x="2561" y="800154"/>
                  </a:lnTo>
                  <a:lnTo>
                    <a:pt x="2561" y="794896"/>
                  </a:lnTo>
                  <a:lnTo>
                    <a:pt x="3842" y="679277"/>
                  </a:lnTo>
                  <a:lnTo>
                    <a:pt x="3842" y="722628"/>
                  </a:lnTo>
                  <a:lnTo>
                    <a:pt x="3842" y="388904"/>
                  </a:lnTo>
                  <a:lnTo>
                    <a:pt x="3842" y="584677"/>
                  </a:lnTo>
                  <a:lnTo>
                    <a:pt x="3842" y="0"/>
                  </a:lnTo>
                  <a:lnTo>
                    <a:pt x="3842" y="617512"/>
                  </a:lnTo>
                  <a:lnTo>
                    <a:pt x="3842" y="9201"/>
                  </a:lnTo>
                  <a:lnTo>
                    <a:pt x="3842" y="3150667"/>
                  </a:lnTo>
                  <a:lnTo>
                    <a:pt x="3842" y="141894"/>
                  </a:lnTo>
                  <a:lnTo>
                    <a:pt x="3842" y="3325410"/>
                  </a:lnTo>
                  <a:lnTo>
                    <a:pt x="3842" y="287731"/>
                  </a:lnTo>
                  <a:lnTo>
                    <a:pt x="3842" y="3401608"/>
                  </a:lnTo>
                  <a:lnTo>
                    <a:pt x="3842" y="405991"/>
                  </a:lnTo>
                  <a:lnTo>
                    <a:pt x="3842" y="3363502"/>
                  </a:lnTo>
                  <a:lnTo>
                    <a:pt x="3842" y="616210"/>
                  </a:lnTo>
                  <a:lnTo>
                    <a:pt x="3842" y="666133"/>
                  </a:lnTo>
                  <a:lnTo>
                    <a:pt x="5123" y="3225551"/>
                  </a:lnTo>
                  <a:lnTo>
                    <a:pt x="5123" y="742331"/>
                  </a:lnTo>
                  <a:lnTo>
                    <a:pt x="5123" y="801455"/>
                  </a:lnTo>
                  <a:lnTo>
                    <a:pt x="5123" y="752847"/>
                  </a:lnTo>
                  <a:lnTo>
                    <a:pt x="5123" y="788324"/>
                  </a:lnTo>
                  <a:lnTo>
                    <a:pt x="6403" y="735759"/>
                  </a:lnTo>
                  <a:lnTo>
                    <a:pt x="6403" y="801455"/>
                  </a:lnTo>
                  <a:lnTo>
                    <a:pt x="6403" y="662190"/>
                  </a:lnTo>
                  <a:lnTo>
                    <a:pt x="6403" y="722628"/>
                  </a:lnTo>
                  <a:lnTo>
                    <a:pt x="6403" y="521610"/>
                  </a:lnTo>
                  <a:lnTo>
                    <a:pt x="6403" y="675321"/>
                  </a:lnTo>
                  <a:lnTo>
                    <a:pt x="6403" y="605695"/>
                  </a:lnTo>
                  <a:lnTo>
                    <a:pt x="6403" y="734458"/>
                  </a:lnTo>
                  <a:lnTo>
                    <a:pt x="6403" y="630656"/>
                  </a:lnTo>
                  <a:lnTo>
                    <a:pt x="6403" y="742331"/>
                  </a:lnTo>
                  <a:lnTo>
                    <a:pt x="6403" y="697667"/>
                  </a:lnTo>
                  <a:lnTo>
                    <a:pt x="7684" y="809342"/>
                  </a:lnTo>
                  <a:lnTo>
                    <a:pt x="7684" y="593865"/>
                  </a:lnTo>
                  <a:lnTo>
                    <a:pt x="7684" y="811971"/>
                  </a:lnTo>
                  <a:lnTo>
                    <a:pt x="7684" y="421752"/>
                  </a:lnTo>
                  <a:lnTo>
                    <a:pt x="7684" y="725257"/>
                  </a:lnTo>
                  <a:lnTo>
                    <a:pt x="7684" y="273285"/>
                  </a:lnTo>
                  <a:lnTo>
                    <a:pt x="7684" y="3144095"/>
                  </a:lnTo>
                  <a:lnTo>
                    <a:pt x="7684" y="219419"/>
                  </a:lnTo>
                  <a:lnTo>
                    <a:pt x="7684" y="3366131"/>
                  </a:lnTo>
                  <a:lnTo>
                    <a:pt x="7684" y="3313580"/>
                  </a:lnTo>
                  <a:lnTo>
                    <a:pt x="8965" y="616210"/>
                  </a:lnTo>
                  <a:lnTo>
                    <a:pt x="8965" y="281172"/>
                  </a:lnTo>
                  <a:lnTo>
                    <a:pt x="8965" y="3468618"/>
                  </a:lnTo>
                  <a:lnTo>
                    <a:pt x="8965" y="285115"/>
                  </a:lnTo>
                  <a:lnTo>
                    <a:pt x="8965" y="3279417"/>
                  </a:lnTo>
                </a:path>
              </a:pathLst>
            </a:custGeom>
            <a:ln w="12802">
              <a:solidFill>
                <a:srgbClr val="7FCCFF"/>
              </a:solidFill>
            </a:ln>
          </p:spPr>
          <p:txBody>
            <a:bodyPr wrap="square" lIns="0" tIns="0" rIns="0" bIns="0" rtlCol="0"/>
            <a:lstStyle/>
            <a:p>
              <a:endParaRPr/>
            </a:p>
          </p:txBody>
        </p:sp>
        <p:sp>
          <p:nvSpPr>
            <p:cNvPr id="532" name="object 531"/>
            <p:cNvSpPr/>
            <p:nvPr/>
          </p:nvSpPr>
          <p:spPr>
            <a:xfrm>
              <a:off x="5493618" y="2030283"/>
              <a:ext cx="10968" cy="3001496"/>
            </a:xfrm>
            <a:custGeom>
              <a:avLst/>
              <a:gdLst/>
              <a:ahLst/>
              <a:cxnLst/>
              <a:rect l="l" t="t" r="r" b="b"/>
              <a:pathLst>
                <a:path w="12064" h="3401695">
                  <a:moveTo>
                    <a:pt x="0" y="3251827"/>
                  </a:moveTo>
                  <a:lnTo>
                    <a:pt x="0" y="3401608"/>
                  </a:lnTo>
                  <a:lnTo>
                    <a:pt x="0" y="402048"/>
                  </a:lnTo>
                  <a:lnTo>
                    <a:pt x="0" y="3321466"/>
                  </a:lnTo>
                  <a:lnTo>
                    <a:pt x="0" y="688466"/>
                  </a:lnTo>
                  <a:lnTo>
                    <a:pt x="0" y="3247884"/>
                  </a:lnTo>
                  <a:lnTo>
                    <a:pt x="0" y="3157227"/>
                  </a:lnTo>
                  <a:lnTo>
                    <a:pt x="1280" y="772563"/>
                  </a:lnTo>
                  <a:lnTo>
                    <a:pt x="1280" y="718685"/>
                  </a:lnTo>
                  <a:lnTo>
                    <a:pt x="1280" y="785695"/>
                  </a:lnTo>
                  <a:lnTo>
                    <a:pt x="1280" y="604381"/>
                  </a:lnTo>
                  <a:lnTo>
                    <a:pt x="1280" y="738401"/>
                  </a:lnTo>
                  <a:lnTo>
                    <a:pt x="1280" y="625399"/>
                  </a:lnTo>
                  <a:lnTo>
                    <a:pt x="1280" y="671391"/>
                  </a:lnTo>
                  <a:lnTo>
                    <a:pt x="2561" y="767306"/>
                  </a:lnTo>
                  <a:lnTo>
                    <a:pt x="3842" y="630656"/>
                  </a:lnTo>
                  <a:lnTo>
                    <a:pt x="3842" y="520296"/>
                  </a:lnTo>
                  <a:lnTo>
                    <a:pt x="3842" y="779123"/>
                  </a:lnTo>
                  <a:lnTo>
                    <a:pt x="3842" y="316636"/>
                  </a:lnTo>
                  <a:lnTo>
                    <a:pt x="3842" y="3095474"/>
                  </a:lnTo>
                  <a:lnTo>
                    <a:pt x="3842" y="114304"/>
                  </a:lnTo>
                  <a:lnTo>
                    <a:pt x="3842" y="3109933"/>
                  </a:lnTo>
                  <a:lnTo>
                    <a:pt x="3842" y="0"/>
                  </a:lnTo>
                  <a:lnTo>
                    <a:pt x="3842" y="752847"/>
                  </a:lnTo>
                  <a:lnTo>
                    <a:pt x="3842" y="59123"/>
                  </a:lnTo>
                  <a:lnTo>
                    <a:pt x="3842" y="775192"/>
                  </a:lnTo>
                  <a:lnTo>
                    <a:pt x="3842" y="317963"/>
                  </a:lnTo>
                  <a:lnTo>
                    <a:pt x="3842" y="582048"/>
                  </a:lnTo>
                  <a:lnTo>
                    <a:pt x="3842" y="513723"/>
                  </a:lnTo>
                  <a:lnTo>
                    <a:pt x="3842" y="752847"/>
                  </a:lnTo>
                  <a:lnTo>
                    <a:pt x="3842" y="655618"/>
                  </a:lnTo>
                  <a:lnTo>
                    <a:pt x="3842" y="765991"/>
                  </a:lnTo>
                  <a:lnTo>
                    <a:pt x="5123" y="755476"/>
                  </a:lnTo>
                  <a:lnTo>
                    <a:pt x="5123" y="726571"/>
                  </a:lnTo>
                  <a:lnTo>
                    <a:pt x="5123" y="779123"/>
                  </a:lnTo>
                  <a:lnTo>
                    <a:pt x="6403" y="683208"/>
                  </a:lnTo>
                  <a:lnTo>
                    <a:pt x="6403" y="649058"/>
                  </a:lnTo>
                  <a:lnTo>
                    <a:pt x="6403" y="754161"/>
                  </a:lnTo>
                  <a:lnTo>
                    <a:pt x="6403" y="701610"/>
                  </a:lnTo>
                  <a:lnTo>
                    <a:pt x="7684" y="3123077"/>
                  </a:lnTo>
                  <a:lnTo>
                    <a:pt x="7684" y="3261028"/>
                  </a:lnTo>
                  <a:lnTo>
                    <a:pt x="7684" y="709496"/>
                  </a:lnTo>
                  <a:lnTo>
                    <a:pt x="7684" y="3370074"/>
                  </a:lnTo>
                  <a:lnTo>
                    <a:pt x="7684" y="614896"/>
                  </a:lnTo>
                  <a:lnTo>
                    <a:pt x="7684" y="3374018"/>
                  </a:lnTo>
                  <a:lnTo>
                    <a:pt x="7684" y="3100732"/>
                  </a:lnTo>
                  <a:lnTo>
                    <a:pt x="7684" y="3163799"/>
                  </a:lnTo>
                  <a:lnTo>
                    <a:pt x="7684" y="625399"/>
                  </a:lnTo>
                  <a:lnTo>
                    <a:pt x="8965" y="3115191"/>
                  </a:lnTo>
                  <a:lnTo>
                    <a:pt x="8965" y="3341170"/>
                  </a:lnTo>
                  <a:lnTo>
                    <a:pt x="8965" y="3179572"/>
                  </a:lnTo>
                  <a:lnTo>
                    <a:pt x="8965" y="3192703"/>
                  </a:lnTo>
                  <a:lnTo>
                    <a:pt x="8965" y="733143"/>
                  </a:lnTo>
                  <a:lnTo>
                    <a:pt x="8965" y="3279417"/>
                  </a:lnTo>
                  <a:lnTo>
                    <a:pt x="8965" y="748904"/>
                  </a:lnTo>
                  <a:lnTo>
                    <a:pt x="8965" y="767306"/>
                  </a:lnTo>
                  <a:lnTo>
                    <a:pt x="8965" y="721313"/>
                  </a:lnTo>
                  <a:lnTo>
                    <a:pt x="8965" y="772563"/>
                  </a:lnTo>
                  <a:lnTo>
                    <a:pt x="10246" y="752847"/>
                  </a:lnTo>
                  <a:lnTo>
                    <a:pt x="10246" y="739715"/>
                  </a:lnTo>
                  <a:lnTo>
                    <a:pt x="10246" y="751532"/>
                  </a:lnTo>
                  <a:lnTo>
                    <a:pt x="10246" y="582048"/>
                  </a:lnTo>
                  <a:lnTo>
                    <a:pt x="11526" y="747589"/>
                  </a:lnTo>
                </a:path>
              </a:pathLst>
            </a:custGeom>
            <a:ln w="12802">
              <a:solidFill>
                <a:srgbClr val="7FCCFF"/>
              </a:solidFill>
            </a:ln>
          </p:spPr>
          <p:txBody>
            <a:bodyPr wrap="square" lIns="0" tIns="0" rIns="0" bIns="0" rtlCol="0"/>
            <a:lstStyle/>
            <a:p>
              <a:endParaRPr/>
            </a:p>
          </p:txBody>
        </p:sp>
        <p:sp>
          <p:nvSpPr>
            <p:cNvPr id="533" name="object 532"/>
            <p:cNvSpPr/>
            <p:nvPr/>
          </p:nvSpPr>
          <p:spPr>
            <a:xfrm>
              <a:off x="5504097" y="2056946"/>
              <a:ext cx="8659" cy="2983006"/>
            </a:xfrm>
            <a:custGeom>
              <a:avLst/>
              <a:gdLst/>
              <a:ahLst/>
              <a:cxnLst/>
              <a:rect l="l" t="t" r="r" b="b"/>
              <a:pathLst>
                <a:path w="9525" h="3380740">
                  <a:moveTo>
                    <a:pt x="0" y="717370"/>
                  </a:moveTo>
                  <a:lnTo>
                    <a:pt x="0" y="455914"/>
                  </a:lnTo>
                  <a:lnTo>
                    <a:pt x="0" y="599123"/>
                  </a:lnTo>
                  <a:lnTo>
                    <a:pt x="0" y="476932"/>
                  </a:lnTo>
                  <a:lnTo>
                    <a:pt x="0" y="714754"/>
                  </a:lnTo>
                  <a:lnTo>
                    <a:pt x="0" y="646429"/>
                  </a:lnTo>
                  <a:lnTo>
                    <a:pt x="0" y="656932"/>
                  </a:lnTo>
                  <a:lnTo>
                    <a:pt x="0" y="639857"/>
                  </a:lnTo>
                  <a:lnTo>
                    <a:pt x="1280" y="729200"/>
                  </a:lnTo>
                  <a:lnTo>
                    <a:pt x="1280" y="618839"/>
                  </a:lnTo>
                  <a:lnTo>
                    <a:pt x="1280" y="727886"/>
                  </a:lnTo>
                  <a:lnTo>
                    <a:pt x="1280" y="702924"/>
                  </a:lnTo>
                  <a:lnTo>
                    <a:pt x="1280" y="705553"/>
                  </a:lnTo>
                  <a:lnTo>
                    <a:pt x="1280" y="610953"/>
                  </a:lnTo>
                  <a:lnTo>
                    <a:pt x="1280" y="683208"/>
                  </a:lnTo>
                  <a:lnTo>
                    <a:pt x="1280" y="450656"/>
                  </a:lnTo>
                  <a:lnTo>
                    <a:pt x="1280" y="701610"/>
                  </a:lnTo>
                  <a:lnTo>
                    <a:pt x="1280" y="475618"/>
                  </a:lnTo>
                  <a:lnTo>
                    <a:pt x="1280" y="721313"/>
                  </a:lnTo>
                  <a:lnTo>
                    <a:pt x="1280" y="455914"/>
                  </a:lnTo>
                  <a:lnTo>
                    <a:pt x="1280" y="734458"/>
                  </a:lnTo>
                  <a:lnTo>
                    <a:pt x="1280" y="731829"/>
                  </a:lnTo>
                  <a:lnTo>
                    <a:pt x="2548" y="744973"/>
                  </a:lnTo>
                  <a:lnTo>
                    <a:pt x="3842" y="3081028"/>
                  </a:lnTo>
                  <a:lnTo>
                    <a:pt x="3842" y="3077085"/>
                  </a:lnTo>
                  <a:lnTo>
                    <a:pt x="3842" y="3174314"/>
                  </a:lnTo>
                  <a:lnTo>
                    <a:pt x="3842" y="3086286"/>
                  </a:lnTo>
                  <a:lnTo>
                    <a:pt x="3842" y="3229495"/>
                  </a:lnTo>
                  <a:lnTo>
                    <a:pt x="3842" y="3130951"/>
                  </a:lnTo>
                  <a:lnTo>
                    <a:pt x="3842" y="3203219"/>
                  </a:lnTo>
                  <a:lnTo>
                    <a:pt x="3842" y="723942"/>
                  </a:lnTo>
                  <a:lnTo>
                    <a:pt x="3842" y="3287304"/>
                  </a:lnTo>
                  <a:lnTo>
                    <a:pt x="3842" y="574161"/>
                  </a:lnTo>
                  <a:lnTo>
                    <a:pt x="3842" y="3312265"/>
                  </a:lnTo>
                  <a:lnTo>
                    <a:pt x="3842" y="491391"/>
                  </a:lnTo>
                  <a:lnTo>
                    <a:pt x="3842" y="3338541"/>
                  </a:lnTo>
                  <a:lnTo>
                    <a:pt x="3842" y="647731"/>
                  </a:lnTo>
                  <a:lnTo>
                    <a:pt x="3842" y="3380590"/>
                  </a:lnTo>
                  <a:lnTo>
                    <a:pt x="3842" y="3165113"/>
                  </a:lnTo>
                  <a:lnTo>
                    <a:pt x="3842" y="3338541"/>
                  </a:lnTo>
                  <a:lnTo>
                    <a:pt x="3842" y="3262343"/>
                  </a:lnTo>
                  <a:lnTo>
                    <a:pt x="5110" y="3222922"/>
                  </a:lnTo>
                  <a:lnTo>
                    <a:pt x="5110" y="643801"/>
                  </a:lnTo>
                  <a:lnTo>
                    <a:pt x="5110" y="704239"/>
                  </a:lnTo>
                  <a:lnTo>
                    <a:pt x="5110" y="676649"/>
                  </a:lnTo>
                  <a:lnTo>
                    <a:pt x="6391" y="701610"/>
                  </a:lnTo>
                  <a:lnTo>
                    <a:pt x="6391" y="3124379"/>
                  </a:lnTo>
                  <a:lnTo>
                    <a:pt x="6391" y="747589"/>
                  </a:lnTo>
                  <a:lnTo>
                    <a:pt x="7672" y="743646"/>
                  </a:lnTo>
                  <a:lnTo>
                    <a:pt x="7672" y="568904"/>
                  </a:lnTo>
                  <a:lnTo>
                    <a:pt x="7672" y="626713"/>
                  </a:lnTo>
                  <a:lnTo>
                    <a:pt x="7672" y="442770"/>
                  </a:lnTo>
                  <a:lnTo>
                    <a:pt x="7672" y="743646"/>
                  </a:lnTo>
                  <a:lnTo>
                    <a:pt x="7672" y="286417"/>
                  </a:lnTo>
                  <a:lnTo>
                    <a:pt x="7672" y="3140152"/>
                  </a:lnTo>
                  <a:lnTo>
                    <a:pt x="7672" y="157667"/>
                  </a:lnTo>
                  <a:lnTo>
                    <a:pt x="7672" y="491391"/>
                  </a:lnTo>
                  <a:lnTo>
                    <a:pt x="8952" y="3144095"/>
                  </a:lnTo>
                  <a:lnTo>
                    <a:pt x="8952" y="28904"/>
                  </a:lnTo>
                  <a:lnTo>
                    <a:pt x="8952" y="3129636"/>
                  </a:lnTo>
                  <a:lnTo>
                    <a:pt x="8952" y="0"/>
                  </a:lnTo>
                  <a:lnTo>
                    <a:pt x="8952" y="650360"/>
                  </a:lnTo>
                </a:path>
              </a:pathLst>
            </a:custGeom>
            <a:ln w="12802">
              <a:solidFill>
                <a:srgbClr val="7FCCFF"/>
              </a:solidFill>
            </a:ln>
          </p:spPr>
          <p:txBody>
            <a:bodyPr wrap="square" lIns="0" tIns="0" rIns="0" bIns="0" rtlCol="0"/>
            <a:lstStyle/>
            <a:p>
              <a:endParaRPr/>
            </a:p>
          </p:txBody>
        </p:sp>
        <p:sp>
          <p:nvSpPr>
            <p:cNvPr id="534" name="object 533"/>
            <p:cNvSpPr/>
            <p:nvPr/>
          </p:nvSpPr>
          <p:spPr>
            <a:xfrm>
              <a:off x="5512235" y="2067384"/>
              <a:ext cx="6350" cy="3028390"/>
            </a:xfrm>
            <a:custGeom>
              <a:avLst/>
              <a:gdLst/>
              <a:ahLst/>
              <a:cxnLst/>
              <a:rect l="l" t="t" r="r" b="b"/>
              <a:pathLst>
                <a:path w="6985" h="3432175">
                  <a:moveTo>
                    <a:pt x="0" y="638530"/>
                  </a:moveTo>
                  <a:lnTo>
                    <a:pt x="0" y="0"/>
                  </a:lnTo>
                  <a:lnTo>
                    <a:pt x="0" y="546571"/>
                  </a:lnTo>
                  <a:lnTo>
                    <a:pt x="0" y="256198"/>
                  </a:lnTo>
                  <a:lnTo>
                    <a:pt x="0" y="609638"/>
                  </a:lnTo>
                  <a:lnTo>
                    <a:pt x="0" y="497950"/>
                  </a:lnTo>
                  <a:lnTo>
                    <a:pt x="0" y="618826"/>
                  </a:lnTo>
                  <a:lnTo>
                    <a:pt x="1280" y="723942"/>
                  </a:lnTo>
                  <a:lnTo>
                    <a:pt x="1280" y="387589"/>
                  </a:lnTo>
                  <a:lnTo>
                    <a:pt x="1280" y="716056"/>
                  </a:lnTo>
                  <a:lnTo>
                    <a:pt x="1280" y="222048"/>
                  </a:lnTo>
                  <a:lnTo>
                    <a:pt x="1280" y="382332"/>
                  </a:lnTo>
                  <a:lnTo>
                    <a:pt x="1280" y="109046"/>
                  </a:lnTo>
                  <a:lnTo>
                    <a:pt x="1280" y="575463"/>
                  </a:lnTo>
                  <a:lnTo>
                    <a:pt x="1280" y="112989"/>
                  </a:lnTo>
                  <a:lnTo>
                    <a:pt x="1280" y="539999"/>
                  </a:lnTo>
                  <a:lnTo>
                    <a:pt x="1280" y="173427"/>
                  </a:lnTo>
                  <a:lnTo>
                    <a:pt x="1280" y="373131"/>
                  </a:lnTo>
                  <a:lnTo>
                    <a:pt x="2561" y="462486"/>
                  </a:lnTo>
                  <a:lnTo>
                    <a:pt x="2561" y="316636"/>
                  </a:lnTo>
                  <a:lnTo>
                    <a:pt x="2561" y="645102"/>
                  </a:lnTo>
                  <a:lnTo>
                    <a:pt x="2561" y="444084"/>
                  </a:lnTo>
                  <a:lnTo>
                    <a:pt x="2561" y="687151"/>
                  </a:lnTo>
                  <a:lnTo>
                    <a:pt x="3842" y="512409"/>
                  </a:lnTo>
                  <a:lnTo>
                    <a:pt x="3842" y="469046"/>
                  </a:lnTo>
                  <a:lnTo>
                    <a:pt x="3842" y="730514"/>
                  </a:lnTo>
                  <a:lnTo>
                    <a:pt x="3842" y="231236"/>
                  </a:lnTo>
                  <a:lnTo>
                    <a:pt x="3842" y="3125693"/>
                  </a:lnTo>
                  <a:lnTo>
                    <a:pt x="3842" y="111675"/>
                  </a:lnTo>
                  <a:lnTo>
                    <a:pt x="3842" y="3322768"/>
                  </a:lnTo>
                  <a:lnTo>
                    <a:pt x="3842" y="112989"/>
                  </a:lnTo>
                  <a:lnTo>
                    <a:pt x="3842" y="3431827"/>
                  </a:lnTo>
                  <a:lnTo>
                    <a:pt x="3842" y="124806"/>
                  </a:lnTo>
                  <a:lnTo>
                    <a:pt x="3842" y="3328026"/>
                  </a:lnTo>
                  <a:lnTo>
                    <a:pt x="3842" y="179999"/>
                  </a:lnTo>
                  <a:lnTo>
                    <a:pt x="3842" y="3121750"/>
                  </a:lnTo>
                  <a:lnTo>
                    <a:pt x="3842" y="359999"/>
                  </a:lnTo>
                  <a:lnTo>
                    <a:pt x="3842" y="612254"/>
                  </a:lnTo>
                  <a:lnTo>
                    <a:pt x="5123" y="622770"/>
                  </a:lnTo>
                  <a:lnTo>
                    <a:pt x="5123" y="572847"/>
                  </a:lnTo>
                  <a:lnTo>
                    <a:pt x="5123" y="702924"/>
                  </a:lnTo>
                  <a:lnTo>
                    <a:pt x="5123" y="550502"/>
                  </a:lnTo>
                  <a:lnTo>
                    <a:pt x="5123" y="722628"/>
                  </a:lnTo>
                  <a:lnTo>
                    <a:pt x="5123" y="469046"/>
                  </a:lnTo>
                  <a:lnTo>
                    <a:pt x="5123" y="662190"/>
                  </a:lnTo>
                  <a:lnTo>
                    <a:pt x="6403" y="652989"/>
                  </a:lnTo>
                  <a:lnTo>
                    <a:pt x="6403" y="471674"/>
                  </a:lnTo>
                  <a:lnTo>
                    <a:pt x="6403" y="541314"/>
                  </a:lnTo>
                  <a:lnTo>
                    <a:pt x="6403" y="446713"/>
                  </a:lnTo>
                  <a:lnTo>
                    <a:pt x="6403" y="696352"/>
                  </a:lnTo>
                  <a:lnTo>
                    <a:pt x="6403" y="486133"/>
                  </a:lnTo>
                  <a:lnTo>
                    <a:pt x="6403" y="593865"/>
                  </a:lnTo>
                  <a:lnTo>
                    <a:pt x="6403" y="491378"/>
                  </a:lnTo>
                  <a:lnTo>
                    <a:pt x="6403" y="735759"/>
                  </a:lnTo>
                </a:path>
              </a:pathLst>
            </a:custGeom>
            <a:ln w="12802">
              <a:solidFill>
                <a:srgbClr val="7FCCFF"/>
              </a:solidFill>
            </a:ln>
          </p:spPr>
          <p:txBody>
            <a:bodyPr wrap="square" lIns="0" tIns="0" rIns="0" bIns="0" rtlCol="0"/>
            <a:lstStyle/>
            <a:p>
              <a:endParaRPr/>
            </a:p>
          </p:txBody>
        </p:sp>
        <p:sp>
          <p:nvSpPr>
            <p:cNvPr id="535" name="object 534"/>
            <p:cNvSpPr/>
            <p:nvPr/>
          </p:nvSpPr>
          <p:spPr>
            <a:xfrm>
              <a:off x="5518058" y="2237794"/>
              <a:ext cx="8659" cy="2923054"/>
            </a:xfrm>
            <a:custGeom>
              <a:avLst/>
              <a:gdLst/>
              <a:ahLst/>
              <a:cxnLst/>
              <a:rect l="l" t="t" r="r" b="b"/>
              <a:pathLst>
                <a:path w="9525" h="3312795">
                  <a:moveTo>
                    <a:pt x="0" y="542628"/>
                  </a:moveTo>
                  <a:lnTo>
                    <a:pt x="1280" y="483504"/>
                  </a:lnTo>
                  <a:lnTo>
                    <a:pt x="1280" y="532125"/>
                  </a:lnTo>
                  <a:lnTo>
                    <a:pt x="1280" y="225992"/>
                  </a:lnTo>
                  <a:lnTo>
                    <a:pt x="1280" y="2885268"/>
                  </a:lnTo>
                  <a:lnTo>
                    <a:pt x="1280" y="64381"/>
                  </a:lnTo>
                  <a:lnTo>
                    <a:pt x="1280" y="3109933"/>
                  </a:lnTo>
                  <a:lnTo>
                    <a:pt x="1280" y="59136"/>
                  </a:lnTo>
                  <a:lnTo>
                    <a:pt x="1280" y="3312265"/>
                  </a:lnTo>
                  <a:lnTo>
                    <a:pt x="1280" y="2895771"/>
                  </a:lnTo>
                  <a:lnTo>
                    <a:pt x="2561" y="169497"/>
                  </a:lnTo>
                  <a:lnTo>
                    <a:pt x="2561" y="0"/>
                  </a:lnTo>
                  <a:lnTo>
                    <a:pt x="2561" y="3255770"/>
                  </a:lnTo>
                  <a:lnTo>
                    <a:pt x="2561" y="76211"/>
                  </a:lnTo>
                  <a:lnTo>
                    <a:pt x="2561" y="3220294"/>
                  </a:lnTo>
                  <a:lnTo>
                    <a:pt x="2561" y="185257"/>
                  </a:lnTo>
                  <a:lnTo>
                    <a:pt x="2561" y="2971982"/>
                  </a:lnTo>
                  <a:lnTo>
                    <a:pt x="2561" y="466430"/>
                  </a:lnTo>
                  <a:lnTo>
                    <a:pt x="2561" y="484819"/>
                  </a:lnTo>
                  <a:lnTo>
                    <a:pt x="3842" y="536056"/>
                  </a:lnTo>
                  <a:lnTo>
                    <a:pt x="3842" y="429638"/>
                  </a:lnTo>
                  <a:lnTo>
                    <a:pt x="3842" y="542628"/>
                  </a:lnTo>
                  <a:lnTo>
                    <a:pt x="5123" y="511095"/>
                  </a:lnTo>
                  <a:lnTo>
                    <a:pt x="5123" y="445399"/>
                  </a:lnTo>
                  <a:lnTo>
                    <a:pt x="6403" y="369200"/>
                  </a:lnTo>
                  <a:lnTo>
                    <a:pt x="6403" y="236507"/>
                  </a:lnTo>
                  <a:lnTo>
                    <a:pt x="6403" y="381030"/>
                  </a:lnTo>
                  <a:lnTo>
                    <a:pt x="6403" y="94600"/>
                  </a:lnTo>
                  <a:lnTo>
                    <a:pt x="6403" y="2989057"/>
                  </a:lnTo>
                  <a:lnTo>
                    <a:pt x="6403" y="24961"/>
                  </a:lnTo>
                  <a:lnTo>
                    <a:pt x="6403" y="3042923"/>
                  </a:lnTo>
                  <a:lnTo>
                    <a:pt x="6403" y="123505"/>
                  </a:lnTo>
                  <a:lnTo>
                    <a:pt x="6403" y="3173000"/>
                  </a:lnTo>
                  <a:lnTo>
                    <a:pt x="6403" y="277229"/>
                  </a:lnTo>
                  <a:lnTo>
                    <a:pt x="6403" y="3062639"/>
                  </a:lnTo>
                  <a:lnTo>
                    <a:pt x="6403" y="312705"/>
                  </a:lnTo>
                  <a:lnTo>
                    <a:pt x="6403" y="492705"/>
                  </a:lnTo>
                  <a:lnTo>
                    <a:pt x="6403" y="419123"/>
                  </a:lnTo>
                  <a:lnTo>
                    <a:pt x="7684" y="509793"/>
                  </a:lnTo>
                  <a:lnTo>
                    <a:pt x="7684" y="433582"/>
                  </a:lnTo>
                  <a:lnTo>
                    <a:pt x="7684" y="491391"/>
                  </a:lnTo>
                  <a:lnTo>
                    <a:pt x="8965" y="533440"/>
                  </a:lnTo>
                  <a:lnTo>
                    <a:pt x="8965" y="405991"/>
                  </a:lnTo>
                  <a:lnTo>
                    <a:pt x="8965" y="526868"/>
                  </a:lnTo>
                  <a:lnTo>
                    <a:pt x="8965" y="415180"/>
                  </a:lnTo>
                  <a:lnTo>
                    <a:pt x="8965" y="530811"/>
                  </a:lnTo>
                  <a:lnTo>
                    <a:pt x="8965" y="500592"/>
                  </a:lnTo>
                  <a:lnTo>
                    <a:pt x="8965" y="516352"/>
                  </a:lnTo>
                  <a:lnTo>
                    <a:pt x="8965" y="353440"/>
                  </a:lnTo>
                  <a:lnTo>
                    <a:pt x="8965" y="526868"/>
                  </a:lnTo>
                  <a:lnTo>
                    <a:pt x="8965" y="220734"/>
                  </a:lnTo>
                  <a:lnTo>
                    <a:pt x="8965" y="530811"/>
                  </a:lnTo>
                  <a:lnTo>
                    <a:pt x="8965" y="249638"/>
                  </a:lnTo>
                </a:path>
              </a:pathLst>
            </a:custGeom>
            <a:ln w="12802">
              <a:solidFill>
                <a:srgbClr val="7FCCFF"/>
              </a:solidFill>
            </a:ln>
          </p:spPr>
          <p:txBody>
            <a:bodyPr wrap="square" lIns="0" tIns="0" rIns="0" bIns="0" rtlCol="0"/>
            <a:lstStyle/>
            <a:p>
              <a:endParaRPr/>
            </a:p>
          </p:txBody>
        </p:sp>
        <p:sp>
          <p:nvSpPr>
            <p:cNvPr id="536" name="object 535"/>
            <p:cNvSpPr/>
            <p:nvPr/>
          </p:nvSpPr>
          <p:spPr>
            <a:xfrm>
              <a:off x="5526208" y="2303881"/>
              <a:ext cx="6350" cy="419660"/>
            </a:xfrm>
            <a:custGeom>
              <a:avLst/>
              <a:gdLst/>
              <a:ahLst/>
              <a:cxnLst/>
              <a:rect l="l" t="t" r="r" b="b"/>
              <a:pathLst>
                <a:path w="6985" h="475614">
                  <a:moveTo>
                    <a:pt x="0" y="174742"/>
                  </a:moveTo>
                  <a:lnTo>
                    <a:pt x="0" y="396790"/>
                  </a:lnTo>
                  <a:lnTo>
                    <a:pt x="0" y="247010"/>
                  </a:lnTo>
                  <a:lnTo>
                    <a:pt x="0" y="317950"/>
                  </a:lnTo>
                  <a:lnTo>
                    <a:pt x="1280" y="361314"/>
                  </a:lnTo>
                  <a:lnTo>
                    <a:pt x="1280" y="434896"/>
                  </a:lnTo>
                  <a:lnTo>
                    <a:pt x="1280" y="411236"/>
                  </a:lnTo>
                  <a:lnTo>
                    <a:pt x="1280" y="461159"/>
                  </a:lnTo>
                  <a:lnTo>
                    <a:pt x="1280" y="220721"/>
                  </a:lnTo>
                  <a:lnTo>
                    <a:pt x="1280" y="396790"/>
                  </a:lnTo>
                  <a:lnTo>
                    <a:pt x="1280" y="114304"/>
                  </a:lnTo>
                  <a:lnTo>
                    <a:pt x="1280" y="429638"/>
                  </a:lnTo>
                  <a:lnTo>
                    <a:pt x="1280" y="65695"/>
                  </a:lnTo>
                  <a:lnTo>
                    <a:pt x="1280" y="458543"/>
                  </a:lnTo>
                  <a:lnTo>
                    <a:pt x="1280" y="45979"/>
                  </a:lnTo>
                  <a:lnTo>
                    <a:pt x="1280" y="404664"/>
                  </a:lnTo>
                  <a:lnTo>
                    <a:pt x="1280" y="222048"/>
                  </a:lnTo>
                  <a:lnTo>
                    <a:pt x="1280" y="378388"/>
                  </a:lnTo>
                  <a:lnTo>
                    <a:pt x="1280" y="114304"/>
                  </a:lnTo>
                  <a:lnTo>
                    <a:pt x="1280" y="281159"/>
                  </a:lnTo>
                  <a:lnTo>
                    <a:pt x="1280" y="210218"/>
                  </a:lnTo>
                  <a:lnTo>
                    <a:pt x="1280" y="467731"/>
                  </a:lnTo>
                  <a:lnTo>
                    <a:pt x="2561" y="455914"/>
                  </a:lnTo>
                  <a:lnTo>
                    <a:pt x="2561" y="291675"/>
                  </a:lnTo>
                  <a:lnTo>
                    <a:pt x="2561" y="445399"/>
                  </a:lnTo>
                  <a:lnTo>
                    <a:pt x="2561" y="158981"/>
                  </a:lnTo>
                  <a:lnTo>
                    <a:pt x="2561" y="387589"/>
                  </a:lnTo>
                  <a:lnTo>
                    <a:pt x="2561" y="31533"/>
                  </a:lnTo>
                  <a:lnTo>
                    <a:pt x="2561" y="436198"/>
                  </a:lnTo>
                  <a:lnTo>
                    <a:pt x="2561" y="0"/>
                  </a:lnTo>
                  <a:lnTo>
                    <a:pt x="2561" y="278543"/>
                  </a:lnTo>
                  <a:lnTo>
                    <a:pt x="2561" y="35476"/>
                  </a:lnTo>
                  <a:lnTo>
                    <a:pt x="2561" y="412551"/>
                  </a:lnTo>
                  <a:lnTo>
                    <a:pt x="2561" y="281159"/>
                  </a:lnTo>
                  <a:lnTo>
                    <a:pt x="2561" y="465115"/>
                  </a:lnTo>
                  <a:lnTo>
                    <a:pt x="3842" y="461159"/>
                  </a:lnTo>
                  <a:lnTo>
                    <a:pt x="3842" y="374445"/>
                  </a:lnTo>
                  <a:lnTo>
                    <a:pt x="3842" y="454600"/>
                  </a:lnTo>
                  <a:lnTo>
                    <a:pt x="3842" y="312693"/>
                  </a:lnTo>
                  <a:lnTo>
                    <a:pt x="3842" y="475618"/>
                  </a:lnTo>
                  <a:lnTo>
                    <a:pt x="3842" y="432267"/>
                  </a:lnTo>
                  <a:lnTo>
                    <a:pt x="3842" y="475618"/>
                  </a:lnTo>
                  <a:lnTo>
                    <a:pt x="3842" y="278543"/>
                  </a:lnTo>
                  <a:lnTo>
                    <a:pt x="3842" y="353427"/>
                  </a:lnTo>
                  <a:lnTo>
                    <a:pt x="3842" y="229922"/>
                  </a:lnTo>
                  <a:lnTo>
                    <a:pt x="3842" y="386275"/>
                  </a:lnTo>
                  <a:lnTo>
                    <a:pt x="3842" y="265399"/>
                  </a:lnTo>
                  <a:lnTo>
                    <a:pt x="5110" y="261456"/>
                  </a:lnTo>
                  <a:lnTo>
                    <a:pt x="5110" y="352113"/>
                  </a:lnTo>
                  <a:lnTo>
                    <a:pt x="5110" y="145837"/>
                  </a:lnTo>
                  <a:lnTo>
                    <a:pt x="5110" y="366571"/>
                  </a:lnTo>
                  <a:lnTo>
                    <a:pt x="5110" y="223350"/>
                  </a:lnTo>
                  <a:lnTo>
                    <a:pt x="5110" y="381017"/>
                  </a:lnTo>
                  <a:lnTo>
                    <a:pt x="5110" y="250940"/>
                  </a:lnTo>
                  <a:lnTo>
                    <a:pt x="5110" y="396790"/>
                  </a:lnTo>
                  <a:lnTo>
                    <a:pt x="5110" y="292989"/>
                  </a:lnTo>
                  <a:lnTo>
                    <a:pt x="5110" y="430940"/>
                  </a:lnTo>
                  <a:lnTo>
                    <a:pt x="5110" y="256198"/>
                  </a:lnTo>
                  <a:lnTo>
                    <a:pt x="5110" y="341610"/>
                  </a:lnTo>
                  <a:lnTo>
                    <a:pt x="5110" y="328466"/>
                  </a:lnTo>
                  <a:lnTo>
                    <a:pt x="5110" y="448028"/>
                  </a:lnTo>
                  <a:lnTo>
                    <a:pt x="5110" y="432267"/>
                  </a:lnTo>
                  <a:lnTo>
                    <a:pt x="5110" y="462486"/>
                  </a:lnTo>
                  <a:lnTo>
                    <a:pt x="6403" y="409922"/>
                  </a:lnTo>
                  <a:lnTo>
                    <a:pt x="6403" y="436198"/>
                  </a:lnTo>
                  <a:lnTo>
                    <a:pt x="6403" y="366571"/>
                  </a:lnTo>
                  <a:lnTo>
                    <a:pt x="6403" y="428324"/>
                  </a:lnTo>
                  <a:lnTo>
                    <a:pt x="6403" y="123505"/>
                  </a:lnTo>
                  <a:lnTo>
                    <a:pt x="6403" y="338981"/>
                  </a:lnTo>
                </a:path>
              </a:pathLst>
            </a:custGeom>
            <a:ln w="12802">
              <a:solidFill>
                <a:srgbClr val="7FCCFF"/>
              </a:solidFill>
            </a:ln>
          </p:spPr>
          <p:txBody>
            <a:bodyPr wrap="square" lIns="0" tIns="0" rIns="0" bIns="0" rtlCol="0"/>
            <a:lstStyle/>
            <a:p>
              <a:endParaRPr/>
            </a:p>
          </p:txBody>
        </p:sp>
        <p:sp>
          <p:nvSpPr>
            <p:cNvPr id="537" name="object 536"/>
            <p:cNvSpPr/>
            <p:nvPr/>
          </p:nvSpPr>
          <p:spPr>
            <a:xfrm>
              <a:off x="5532028" y="2109115"/>
              <a:ext cx="7505" cy="2725831"/>
            </a:xfrm>
            <a:custGeom>
              <a:avLst/>
              <a:gdLst/>
              <a:ahLst/>
              <a:cxnLst/>
              <a:rect l="l" t="t" r="r" b="b"/>
              <a:pathLst>
                <a:path w="8254" h="3089275">
                  <a:moveTo>
                    <a:pt x="0" y="559716"/>
                  </a:moveTo>
                  <a:lnTo>
                    <a:pt x="0" y="671391"/>
                  </a:lnTo>
                  <a:lnTo>
                    <a:pt x="0" y="533427"/>
                  </a:lnTo>
                  <a:lnTo>
                    <a:pt x="0" y="679277"/>
                  </a:lnTo>
                  <a:lnTo>
                    <a:pt x="0" y="233865"/>
                  </a:lnTo>
                  <a:lnTo>
                    <a:pt x="0" y="655630"/>
                  </a:lnTo>
                  <a:lnTo>
                    <a:pt x="0" y="567589"/>
                  </a:lnTo>
                  <a:lnTo>
                    <a:pt x="0" y="663504"/>
                  </a:lnTo>
                  <a:lnTo>
                    <a:pt x="0" y="93286"/>
                  </a:lnTo>
                  <a:lnTo>
                    <a:pt x="0" y="637228"/>
                  </a:lnTo>
                  <a:lnTo>
                    <a:pt x="0" y="185257"/>
                  </a:lnTo>
                  <a:lnTo>
                    <a:pt x="0" y="547886"/>
                  </a:lnTo>
                  <a:lnTo>
                    <a:pt x="0" y="357370"/>
                  </a:lnTo>
                  <a:lnTo>
                    <a:pt x="0" y="655630"/>
                  </a:lnTo>
                  <a:lnTo>
                    <a:pt x="0" y="388904"/>
                  </a:lnTo>
                  <a:lnTo>
                    <a:pt x="0" y="495334"/>
                  </a:lnTo>
                  <a:lnTo>
                    <a:pt x="1280" y="691094"/>
                  </a:lnTo>
                  <a:lnTo>
                    <a:pt x="1280" y="625399"/>
                  </a:lnTo>
                  <a:lnTo>
                    <a:pt x="1280" y="691094"/>
                  </a:lnTo>
                  <a:lnTo>
                    <a:pt x="2548" y="658246"/>
                  </a:lnTo>
                  <a:lnTo>
                    <a:pt x="2548" y="457229"/>
                  </a:lnTo>
                  <a:lnTo>
                    <a:pt x="2548" y="516352"/>
                  </a:lnTo>
                  <a:lnTo>
                    <a:pt x="2548" y="359999"/>
                  </a:lnTo>
                  <a:lnTo>
                    <a:pt x="2548" y="528169"/>
                  </a:lnTo>
                  <a:lnTo>
                    <a:pt x="2548" y="195773"/>
                  </a:lnTo>
                  <a:lnTo>
                    <a:pt x="2548" y="467744"/>
                  </a:lnTo>
                  <a:lnTo>
                    <a:pt x="2548" y="128762"/>
                  </a:lnTo>
                  <a:lnTo>
                    <a:pt x="2548" y="620154"/>
                  </a:lnTo>
                  <a:lnTo>
                    <a:pt x="2548" y="67010"/>
                  </a:lnTo>
                  <a:lnTo>
                    <a:pt x="2548" y="635914"/>
                  </a:lnTo>
                  <a:lnTo>
                    <a:pt x="2548" y="109059"/>
                  </a:lnTo>
                  <a:lnTo>
                    <a:pt x="2548" y="494020"/>
                  </a:lnTo>
                  <a:lnTo>
                    <a:pt x="2548" y="99858"/>
                  </a:lnTo>
                  <a:lnTo>
                    <a:pt x="2548" y="612267"/>
                  </a:lnTo>
                  <a:lnTo>
                    <a:pt x="2548" y="256211"/>
                  </a:lnTo>
                  <a:lnTo>
                    <a:pt x="2548" y="403363"/>
                  </a:lnTo>
                  <a:lnTo>
                    <a:pt x="3842" y="566275"/>
                  </a:lnTo>
                  <a:lnTo>
                    <a:pt x="3842" y="470373"/>
                  </a:lnTo>
                  <a:lnTo>
                    <a:pt x="3842" y="684522"/>
                  </a:lnTo>
                  <a:lnTo>
                    <a:pt x="3842" y="642486"/>
                  </a:lnTo>
                  <a:lnTo>
                    <a:pt x="3842" y="662190"/>
                  </a:lnTo>
                  <a:lnTo>
                    <a:pt x="3842" y="545257"/>
                  </a:lnTo>
                  <a:lnTo>
                    <a:pt x="3842" y="681893"/>
                  </a:lnTo>
                  <a:lnTo>
                    <a:pt x="3842" y="542628"/>
                  </a:lnTo>
                  <a:lnTo>
                    <a:pt x="3842" y="691094"/>
                  </a:lnTo>
                  <a:lnTo>
                    <a:pt x="3842" y="538685"/>
                  </a:lnTo>
                  <a:lnTo>
                    <a:pt x="5110" y="526868"/>
                  </a:lnTo>
                  <a:lnTo>
                    <a:pt x="5110" y="624084"/>
                  </a:lnTo>
                  <a:lnTo>
                    <a:pt x="6391" y="683221"/>
                  </a:lnTo>
                  <a:lnTo>
                    <a:pt x="6391" y="580734"/>
                  </a:lnTo>
                  <a:lnTo>
                    <a:pt x="6391" y="613582"/>
                  </a:lnTo>
                  <a:lnTo>
                    <a:pt x="6391" y="469058"/>
                  </a:lnTo>
                  <a:lnTo>
                    <a:pt x="6391" y="508466"/>
                  </a:lnTo>
                  <a:lnTo>
                    <a:pt x="6391" y="232551"/>
                  </a:lnTo>
                  <a:lnTo>
                    <a:pt x="6391" y="3031106"/>
                  </a:lnTo>
                  <a:lnTo>
                    <a:pt x="6391" y="48621"/>
                  </a:lnTo>
                  <a:lnTo>
                    <a:pt x="6391" y="666133"/>
                  </a:lnTo>
                  <a:lnTo>
                    <a:pt x="7672" y="474303"/>
                  </a:lnTo>
                  <a:lnTo>
                    <a:pt x="7672" y="0"/>
                  </a:lnTo>
                  <a:lnTo>
                    <a:pt x="7672" y="3088902"/>
                  </a:lnTo>
                  <a:lnTo>
                    <a:pt x="7672" y="73582"/>
                  </a:lnTo>
                  <a:lnTo>
                    <a:pt x="7672" y="496649"/>
                  </a:lnTo>
                  <a:lnTo>
                    <a:pt x="7672" y="189200"/>
                  </a:lnTo>
                </a:path>
              </a:pathLst>
            </a:custGeom>
            <a:ln w="12802">
              <a:solidFill>
                <a:srgbClr val="7FCCFF"/>
              </a:solidFill>
            </a:ln>
          </p:spPr>
          <p:txBody>
            <a:bodyPr wrap="square" lIns="0" tIns="0" rIns="0" bIns="0" rtlCol="0"/>
            <a:lstStyle/>
            <a:p>
              <a:endParaRPr/>
            </a:p>
          </p:txBody>
        </p:sp>
        <p:sp>
          <p:nvSpPr>
            <p:cNvPr id="538" name="object 537"/>
            <p:cNvSpPr/>
            <p:nvPr/>
          </p:nvSpPr>
          <p:spPr>
            <a:xfrm>
              <a:off x="5539004" y="1880736"/>
              <a:ext cx="7505" cy="3066489"/>
            </a:xfrm>
            <a:custGeom>
              <a:avLst/>
              <a:gdLst/>
              <a:ahLst/>
              <a:cxnLst/>
              <a:rect l="l" t="t" r="r" b="b"/>
              <a:pathLst>
                <a:path w="8254" h="3475354">
                  <a:moveTo>
                    <a:pt x="0" y="448028"/>
                  </a:moveTo>
                  <a:lnTo>
                    <a:pt x="0" y="415180"/>
                  </a:lnTo>
                  <a:lnTo>
                    <a:pt x="0" y="706855"/>
                  </a:lnTo>
                  <a:lnTo>
                    <a:pt x="0" y="695038"/>
                  </a:lnTo>
                  <a:lnTo>
                    <a:pt x="0" y="947293"/>
                  </a:lnTo>
                  <a:lnTo>
                    <a:pt x="0" y="878981"/>
                  </a:lnTo>
                  <a:lnTo>
                    <a:pt x="1280" y="888169"/>
                  </a:lnTo>
                  <a:lnTo>
                    <a:pt x="1280" y="930218"/>
                  </a:lnTo>
                  <a:lnTo>
                    <a:pt x="1280" y="713427"/>
                  </a:lnTo>
                  <a:lnTo>
                    <a:pt x="1280" y="940720"/>
                  </a:lnTo>
                  <a:lnTo>
                    <a:pt x="1280" y="706855"/>
                  </a:lnTo>
                  <a:lnTo>
                    <a:pt x="1280" y="781752"/>
                  </a:lnTo>
                  <a:lnTo>
                    <a:pt x="1280" y="693723"/>
                  </a:lnTo>
                  <a:lnTo>
                    <a:pt x="1280" y="847434"/>
                  </a:lnTo>
                  <a:lnTo>
                    <a:pt x="1280" y="746275"/>
                  </a:lnTo>
                  <a:lnTo>
                    <a:pt x="1280" y="938105"/>
                  </a:lnTo>
                  <a:lnTo>
                    <a:pt x="1280" y="798826"/>
                  </a:lnTo>
                  <a:lnTo>
                    <a:pt x="1280" y="953865"/>
                  </a:lnTo>
                  <a:lnTo>
                    <a:pt x="1280" y="918388"/>
                  </a:lnTo>
                  <a:lnTo>
                    <a:pt x="2561" y="865837"/>
                  </a:lnTo>
                  <a:lnTo>
                    <a:pt x="2561" y="918388"/>
                  </a:lnTo>
                  <a:lnTo>
                    <a:pt x="2561" y="637216"/>
                  </a:lnTo>
                  <a:lnTo>
                    <a:pt x="2561" y="716056"/>
                  </a:lnTo>
                  <a:lnTo>
                    <a:pt x="3842" y="873723"/>
                  </a:lnTo>
                  <a:lnTo>
                    <a:pt x="3842" y="324522"/>
                  </a:lnTo>
                  <a:lnTo>
                    <a:pt x="3842" y="888169"/>
                  </a:lnTo>
                  <a:lnTo>
                    <a:pt x="3842" y="245682"/>
                  </a:lnTo>
                  <a:lnTo>
                    <a:pt x="3842" y="631971"/>
                  </a:lnTo>
                  <a:lnTo>
                    <a:pt x="3842" y="186572"/>
                  </a:lnTo>
                  <a:lnTo>
                    <a:pt x="3842" y="3349056"/>
                  </a:lnTo>
                  <a:lnTo>
                    <a:pt x="3842" y="342912"/>
                  </a:lnTo>
                  <a:lnTo>
                    <a:pt x="3842" y="3469933"/>
                  </a:lnTo>
                  <a:lnTo>
                    <a:pt x="3842" y="520283"/>
                  </a:lnTo>
                  <a:lnTo>
                    <a:pt x="3842" y="3475177"/>
                  </a:lnTo>
                  <a:lnTo>
                    <a:pt x="3842" y="754148"/>
                  </a:lnTo>
                  <a:lnTo>
                    <a:pt x="3842" y="3442330"/>
                  </a:lnTo>
                  <a:lnTo>
                    <a:pt x="5123" y="923646"/>
                  </a:lnTo>
                  <a:lnTo>
                    <a:pt x="5123" y="662190"/>
                  </a:lnTo>
                  <a:lnTo>
                    <a:pt x="5123" y="823788"/>
                  </a:lnTo>
                  <a:lnTo>
                    <a:pt x="5123" y="742331"/>
                  </a:lnTo>
                  <a:lnTo>
                    <a:pt x="5123" y="873723"/>
                  </a:lnTo>
                  <a:lnTo>
                    <a:pt x="5123" y="834303"/>
                  </a:lnTo>
                  <a:lnTo>
                    <a:pt x="5123" y="915759"/>
                  </a:lnTo>
                  <a:lnTo>
                    <a:pt x="5123" y="747589"/>
                  </a:lnTo>
                  <a:lnTo>
                    <a:pt x="5123" y="847434"/>
                  </a:lnTo>
                  <a:lnTo>
                    <a:pt x="5123" y="772551"/>
                  </a:lnTo>
                  <a:lnTo>
                    <a:pt x="5123" y="915759"/>
                  </a:lnTo>
                  <a:lnTo>
                    <a:pt x="6403" y="931532"/>
                  </a:lnTo>
                  <a:lnTo>
                    <a:pt x="6403" y="667447"/>
                  </a:lnTo>
                  <a:lnTo>
                    <a:pt x="6403" y="921017"/>
                  </a:lnTo>
                  <a:lnTo>
                    <a:pt x="6403" y="474303"/>
                  </a:lnTo>
                  <a:lnTo>
                    <a:pt x="6403" y="775179"/>
                  </a:lnTo>
                  <a:lnTo>
                    <a:pt x="6403" y="729200"/>
                  </a:lnTo>
                  <a:lnTo>
                    <a:pt x="6403" y="930218"/>
                  </a:lnTo>
                  <a:lnTo>
                    <a:pt x="6403" y="702911"/>
                  </a:lnTo>
                  <a:lnTo>
                    <a:pt x="6403" y="940720"/>
                  </a:lnTo>
                  <a:lnTo>
                    <a:pt x="6403" y="863208"/>
                  </a:lnTo>
                  <a:lnTo>
                    <a:pt x="7684" y="629342"/>
                  </a:lnTo>
                  <a:lnTo>
                    <a:pt x="7684" y="513710"/>
                  </a:lnTo>
                  <a:lnTo>
                    <a:pt x="7684" y="777808"/>
                  </a:lnTo>
                  <a:lnTo>
                    <a:pt x="7684" y="365257"/>
                  </a:lnTo>
                  <a:lnTo>
                    <a:pt x="7684" y="610953"/>
                  </a:lnTo>
                  <a:lnTo>
                    <a:pt x="7684" y="0"/>
                  </a:lnTo>
                </a:path>
              </a:pathLst>
            </a:custGeom>
            <a:ln w="12802">
              <a:solidFill>
                <a:srgbClr val="7FCCFF"/>
              </a:solidFill>
            </a:ln>
          </p:spPr>
          <p:txBody>
            <a:bodyPr wrap="square" lIns="0" tIns="0" rIns="0" bIns="0" rtlCol="0"/>
            <a:lstStyle/>
            <a:p>
              <a:endParaRPr/>
            </a:p>
          </p:txBody>
        </p:sp>
        <p:sp>
          <p:nvSpPr>
            <p:cNvPr id="539" name="object 538"/>
            <p:cNvSpPr/>
            <p:nvPr/>
          </p:nvSpPr>
          <p:spPr>
            <a:xfrm>
              <a:off x="5545989" y="1793786"/>
              <a:ext cx="7505" cy="3244103"/>
            </a:xfrm>
            <a:custGeom>
              <a:avLst/>
              <a:gdLst/>
              <a:ahLst/>
              <a:cxnLst/>
              <a:rect l="l" t="t" r="r" b="b"/>
              <a:pathLst>
                <a:path w="8254" h="3676650">
                  <a:moveTo>
                    <a:pt x="0" y="98543"/>
                  </a:moveTo>
                  <a:lnTo>
                    <a:pt x="0" y="988027"/>
                  </a:lnTo>
                  <a:lnTo>
                    <a:pt x="0" y="930218"/>
                  </a:lnTo>
                  <a:lnTo>
                    <a:pt x="0" y="1026133"/>
                  </a:lnTo>
                  <a:lnTo>
                    <a:pt x="0" y="0"/>
                  </a:lnTo>
                  <a:lnTo>
                    <a:pt x="0" y="917086"/>
                  </a:lnTo>
                  <a:lnTo>
                    <a:pt x="0" y="717370"/>
                  </a:lnTo>
                  <a:lnTo>
                    <a:pt x="0" y="919715"/>
                  </a:lnTo>
                  <a:lnTo>
                    <a:pt x="0" y="67010"/>
                  </a:lnTo>
                  <a:lnTo>
                    <a:pt x="0" y="952550"/>
                  </a:lnTo>
                  <a:lnTo>
                    <a:pt x="0" y="815914"/>
                  </a:lnTo>
                  <a:lnTo>
                    <a:pt x="1280" y="1001171"/>
                  </a:lnTo>
                  <a:lnTo>
                    <a:pt x="1280" y="131378"/>
                  </a:lnTo>
                  <a:lnTo>
                    <a:pt x="1280" y="768607"/>
                  </a:lnTo>
                  <a:lnTo>
                    <a:pt x="1280" y="698981"/>
                  </a:lnTo>
                  <a:lnTo>
                    <a:pt x="1280" y="986713"/>
                  </a:lnTo>
                  <a:lnTo>
                    <a:pt x="1280" y="469058"/>
                  </a:lnTo>
                  <a:lnTo>
                    <a:pt x="1280" y="1052409"/>
                  </a:lnTo>
                  <a:lnTo>
                    <a:pt x="1280" y="956494"/>
                  </a:lnTo>
                  <a:lnTo>
                    <a:pt x="1280" y="1027447"/>
                  </a:lnTo>
                  <a:lnTo>
                    <a:pt x="1280" y="990656"/>
                  </a:lnTo>
                  <a:lnTo>
                    <a:pt x="1280" y="1036648"/>
                  </a:lnTo>
                  <a:lnTo>
                    <a:pt x="1280" y="922331"/>
                  </a:lnTo>
                  <a:lnTo>
                    <a:pt x="1280" y="928903"/>
                  </a:lnTo>
                  <a:lnTo>
                    <a:pt x="2561" y="936790"/>
                  </a:lnTo>
                  <a:lnTo>
                    <a:pt x="2561" y="1028762"/>
                  </a:lnTo>
                  <a:lnTo>
                    <a:pt x="2561" y="873723"/>
                  </a:lnTo>
                  <a:lnTo>
                    <a:pt x="2561" y="1047151"/>
                  </a:lnTo>
                  <a:lnTo>
                    <a:pt x="2561" y="994599"/>
                  </a:lnTo>
                  <a:lnTo>
                    <a:pt x="3842" y="1012988"/>
                  </a:lnTo>
                  <a:lnTo>
                    <a:pt x="3842" y="994599"/>
                  </a:lnTo>
                  <a:lnTo>
                    <a:pt x="3842" y="1043220"/>
                  </a:lnTo>
                  <a:lnTo>
                    <a:pt x="3842" y="788324"/>
                  </a:lnTo>
                  <a:lnTo>
                    <a:pt x="3842" y="798826"/>
                  </a:lnTo>
                  <a:lnTo>
                    <a:pt x="5123" y="997228"/>
                  </a:lnTo>
                  <a:lnTo>
                    <a:pt x="5123" y="717370"/>
                  </a:lnTo>
                  <a:lnTo>
                    <a:pt x="5123" y="3593438"/>
                  </a:lnTo>
                  <a:lnTo>
                    <a:pt x="5123" y="591236"/>
                  </a:lnTo>
                  <a:lnTo>
                    <a:pt x="5123" y="3676208"/>
                  </a:lnTo>
                  <a:lnTo>
                    <a:pt x="5123" y="3427884"/>
                  </a:lnTo>
                  <a:lnTo>
                    <a:pt x="5123" y="3518541"/>
                  </a:lnTo>
                  <a:lnTo>
                    <a:pt x="5123" y="631971"/>
                  </a:lnTo>
                  <a:lnTo>
                    <a:pt x="5123" y="3656505"/>
                  </a:lnTo>
                  <a:lnTo>
                    <a:pt x="5123" y="3405551"/>
                  </a:lnTo>
                  <a:lnTo>
                    <a:pt x="5123" y="3529056"/>
                  </a:lnTo>
                  <a:lnTo>
                    <a:pt x="5123" y="688466"/>
                  </a:lnTo>
                  <a:lnTo>
                    <a:pt x="5123" y="3636788"/>
                  </a:lnTo>
                  <a:lnTo>
                    <a:pt x="5123" y="3518541"/>
                  </a:lnTo>
                  <a:lnTo>
                    <a:pt x="5123" y="3538257"/>
                  </a:lnTo>
                  <a:lnTo>
                    <a:pt x="5123" y="961751"/>
                  </a:lnTo>
                  <a:lnTo>
                    <a:pt x="5123" y="3548760"/>
                  </a:lnTo>
                  <a:lnTo>
                    <a:pt x="5123" y="1047151"/>
                  </a:lnTo>
                  <a:lnTo>
                    <a:pt x="5123" y="3401608"/>
                  </a:lnTo>
                  <a:lnTo>
                    <a:pt x="5123" y="1035334"/>
                  </a:lnTo>
                  <a:lnTo>
                    <a:pt x="7684" y="1041893"/>
                  </a:lnTo>
                  <a:lnTo>
                    <a:pt x="7684" y="913143"/>
                  </a:lnTo>
                  <a:lnTo>
                    <a:pt x="7684" y="1009045"/>
                  </a:lnTo>
                  <a:lnTo>
                    <a:pt x="7684" y="843504"/>
                  </a:lnTo>
                  <a:lnTo>
                    <a:pt x="7684" y="911829"/>
                  </a:lnTo>
                  <a:lnTo>
                    <a:pt x="7684" y="794896"/>
                  </a:lnTo>
                </a:path>
              </a:pathLst>
            </a:custGeom>
            <a:ln w="12802">
              <a:solidFill>
                <a:srgbClr val="7FCCFF"/>
              </a:solidFill>
            </a:ln>
          </p:spPr>
          <p:txBody>
            <a:bodyPr wrap="square" lIns="0" tIns="0" rIns="0" bIns="0" rtlCol="0"/>
            <a:lstStyle/>
            <a:p>
              <a:endParaRPr/>
            </a:p>
          </p:txBody>
        </p:sp>
        <p:sp>
          <p:nvSpPr>
            <p:cNvPr id="540" name="object 539"/>
            <p:cNvSpPr/>
            <p:nvPr/>
          </p:nvSpPr>
          <p:spPr>
            <a:xfrm>
              <a:off x="5552976" y="2211131"/>
              <a:ext cx="8659" cy="2664199"/>
            </a:xfrm>
            <a:custGeom>
              <a:avLst/>
              <a:gdLst/>
              <a:ahLst/>
              <a:cxnLst/>
              <a:rect l="l" t="t" r="r" b="b"/>
              <a:pathLst>
                <a:path w="9525" h="3019425">
                  <a:moveTo>
                    <a:pt x="0" y="321906"/>
                  </a:moveTo>
                  <a:lnTo>
                    <a:pt x="0" y="463801"/>
                  </a:lnTo>
                  <a:lnTo>
                    <a:pt x="0" y="366571"/>
                  </a:lnTo>
                  <a:lnTo>
                    <a:pt x="0" y="526868"/>
                  </a:lnTo>
                  <a:lnTo>
                    <a:pt x="0" y="399419"/>
                  </a:lnTo>
                  <a:lnTo>
                    <a:pt x="1280" y="486133"/>
                  </a:lnTo>
                  <a:lnTo>
                    <a:pt x="1280" y="576790"/>
                  </a:lnTo>
                  <a:lnTo>
                    <a:pt x="1280" y="420437"/>
                  </a:lnTo>
                  <a:lnTo>
                    <a:pt x="1280" y="511095"/>
                  </a:lnTo>
                  <a:lnTo>
                    <a:pt x="1280" y="225992"/>
                  </a:lnTo>
                  <a:lnTo>
                    <a:pt x="1280" y="503208"/>
                  </a:lnTo>
                  <a:lnTo>
                    <a:pt x="1280" y="72267"/>
                  </a:lnTo>
                  <a:lnTo>
                    <a:pt x="1280" y="572847"/>
                  </a:lnTo>
                  <a:lnTo>
                    <a:pt x="1280" y="67010"/>
                  </a:lnTo>
                  <a:lnTo>
                    <a:pt x="1280" y="323221"/>
                  </a:lnTo>
                  <a:lnTo>
                    <a:pt x="1280" y="316649"/>
                  </a:lnTo>
                  <a:lnTo>
                    <a:pt x="1280" y="557087"/>
                  </a:lnTo>
                  <a:lnTo>
                    <a:pt x="1280" y="52564"/>
                  </a:lnTo>
                  <a:lnTo>
                    <a:pt x="1280" y="392847"/>
                  </a:lnTo>
                  <a:lnTo>
                    <a:pt x="1280" y="127448"/>
                  </a:lnTo>
                  <a:lnTo>
                    <a:pt x="1280" y="547886"/>
                  </a:lnTo>
                  <a:lnTo>
                    <a:pt x="1280" y="208904"/>
                  </a:lnTo>
                  <a:lnTo>
                    <a:pt x="1280" y="508466"/>
                  </a:lnTo>
                  <a:lnTo>
                    <a:pt x="1280" y="0"/>
                  </a:lnTo>
                  <a:lnTo>
                    <a:pt x="1280" y="516352"/>
                  </a:lnTo>
                  <a:lnTo>
                    <a:pt x="2561" y="530811"/>
                  </a:lnTo>
                  <a:lnTo>
                    <a:pt x="2561" y="107744"/>
                  </a:lnTo>
                  <a:lnTo>
                    <a:pt x="2561" y="396790"/>
                  </a:lnTo>
                  <a:lnTo>
                    <a:pt x="2561" y="170811"/>
                  </a:lnTo>
                  <a:lnTo>
                    <a:pt x="2561" y="458543"/>
                  </a:lnTo>
                  <a:lnTo>
                    <a:pt x="2561" y="321906"/>
                  </a:lnTo>
                  <a:lnTo>
                    <a:pt x="2561" y="511095"/>
                  </a:lnTo>
                  <a:lnTo>
                    <a:pt x="3842" y="561030"/>
                  </a:lnTo>
                  <a:lnTo>
                    <a:pt x="3842" y="392847"/>
                  </a:lnTo>
                  <a:lnTo>
                    <a:pt x="3842" y="446726"/>
                  </a:lnTo>
                  <a:lnTo>
                    <a:pt x="3842" y="314020"/>
                  </a:lnTo>
                  <a:lnTo>
                    <a:pt x="3842" y="528182"/>
                  </a:lnTo>
                  <a:lnTo>
                    <a:pt x="3842" y="98543"/>
                  </a:lnTo>
                  <a:lnTo>
                    <a:pt x="3842" y="469058"/>
                  </a:lnTo>
                  <a:lnTo>
                    <a:pt x="3842" y="287744"/>
                  </a:lnTo>
                  <a:lnTo>
                    <a:pt x="3842" y="433582"/>
                  </a:lnTo>
                  <a:lnTo>
                    <a:pt x="3842" y="387589"/>
                  </a:lnTo>
                  <a:lnTo>
                    <a:pt x="3842" y="582048"/>
                  </a:lnTo>
                  <a:lnTo>
                    <a:pt x="5123" y="520296"/>
                  </a:lnTo>
                  <a:lnTo>
                    <a:pt x="5123" y="507164"/>
                  </a:lnTo>
                  <a:lnTo>
                    <a:pt x="5123" y="2950951"/>
                  </a:lnTo>
                  <a:lnTo>
                    <a:pt x="6391" y="2975912"/>
                  </a:lnTo>
                  <a:lnTo>
                    <a:pt x="6391" y="479561"/>
                  </a:lnTo>
                  <a:lnTo>
                    <a:pt x="6391" y="574161"/>
                  </a:lnTo>
                  <a:lnTo>
                    <a:pt x="6391" y="320592"/>
                  </a:lnTo>
                  <a:lnTo>
                    <a:pt x="6391" y="2893142"/>
                  </a:lnTo>
                  <a:lnTo>
                    <a:pt x="6391" y="323221"/>
                  </a:lnTo>
                  <a:lnTo>
                    <a:pt x="6391" y="3019276"/>
                  </a:lnTo>
                  <a:lnTo>
                    <a:pt x="6391" y="381030"/>
                  </a:lnTo>
                  <a:lnTo>
                    <a:pt x="6391" y="424381"/>
                  </a:lnTo>
                  <a:lnTo>
                    <a:pt x="6391" y="229935"/>
                  </a:lnTo>
                  <a:lnTo>
                    <a:pt x="6391" y="407306"/>
                  </a:lnTo>
                  <a:lnTo>
                    <a:pt x="6391" y="353440"/>
                  </a:lnTo>
                  <a:lnTo>
                    <a:pt x="6391" y="513723"/>
                  </a:lnTo>
                  <a:lnTo>
                    <a:pt x="6391" y="429638"/>
                  </a:lnTo>
                  <a:lnTo>
                    <a:pt x="6391" y="463801"/>
                  </a:lnTo>
                  <a:lnTo>
                    <a:pt x="7684" y="554458"/>
                  </a:lnTo>
                  <a:lnTo>
                    <a:pt x="8965" y="392847"/>
                  </a:lnTo>
                  <a:lnTo>
                    <a:pt x="8965" y="173440"/>
                  </a:lnTo>
                  <a:lnTo>
                    <a:pt x="8965" y="264097"/>
                  </a:lnTo>
                  <a:lnTo>
                    <a:pt x="8965" y="166868"/>
                  </a:lnTo>
                  <a:lnTo>
                    <a:pt x="8965" y="417808"/>
                  </a:lnTo>
                </a:path>
              </a:pathLst>
            </a:custGeom>
            <a:ln w="12802">
              <a:solidFill>
                <a:srgbClr val="7FCCFF"/>
              </a:solidFill>
            </a:ln>
          </p:spPr>
          <p:txBody>
            <a:bodyPr wrap="square" lIns="0" tIns="0" rIns="0" bIns="0" rtlCol="0"/>
            <a:lstStyle/>
            <a:p>
              <a:endParaRPr/>
            </a:p>
          </p:txBody>
        </p:sp>
        <p:sp>
          <p:nvSpPr>
            <p:cNvPr id="541" name="object 540"/>
            <p:cNvSpPr/>
            <p:nvPr/>
          </p:nvSpPr>
          <p:spPr>
            <a:xfrm>
              <a:off x="5561127" y="1920146"/>
              <a:ext cx="6350" cy="803462"/>
            </a:xfrm>
            <a:custGeom>
              <a:avLst/>
              <a:gdLst/>
              <a:ahLst/>
              <a:cxnLst/>
              <a:rect l="l" t="t" r="r" b="b"/>
              <a:pathLst>
                <a:path w="6985" h="910589">
                  <a:moveTo>
                    <a:pt x="0" y="747589"/>
                  </a:moveTo>
                  <a:lnTo>
                    <a:pt x="0" y="415180"/>
                  </a:lnTo>
                  <a:lnTo>
                    <a:pt x="0" y="706868"/>
                  </a:lnTo>
                  <a:lnTo>
                    <a:pt x="0" y="448028"/>
                  </a:lnTo>
                  <a:lnTo>
                    <a:pt x="0" y="793581"/>
                  </a:lnTo>
                  <a:lnTo>
                    <a:pt x="0" y="572847"/>
                  </a:lnTo>
                  <a:lnTo>
                    <a:pt x="0" y="867164"/>
                  </a:lnTo>
                  <a:lnTo>
                    <a:pt x="0" y="714741"/>
                  </a:lnTo>
                  <a:lnTo>
                    <a:pt x="0" y="865837"/>
                  </a:lnTo>
                  <a:lnTo>
                    <a:pt x="0" y="721313"/>
                  </a:lnTo>
                  <a:lnTo>
                    <a:pt x="0" y="809342"/>
                  </a:lnTo>
                  <a:lnTo>
                    <a:pt x="1268" y="872409"/>
                  </a:lnTo>
                  <a:lnTo>
                    <a:pt x="1268" y="789638"/>
                  </a:lnTo>
                  <a:lnTo>
                    <a:pt x="1268" y="809342"/>
                  </a:lnTo>
                  <a:lnTo>
                    <a:pt x="1268" y="727886"/>
                  </a:lnTo>
                  <a:lnTo>
                    <a:pt x="1268" y="752847"/>
                  </a:lnTo>
                  <a:lnTo>
                    <a:pt x="1268" y="419136"/>
                  </a:lnTo>
                  <a:lnTo>
                    <a:pt x="1268" y="910514"/>
                  </a:lnTo>
                  <a:lnTo>
                    <a:pt x="1268" y="450656"/>
                  </a:lnTo>
                  <a:lnTo>
                    <a:pt x="1268" y="604381"/>
                  </a:lnTo>
                  <a:lnTo>
                    <a:pt x="2548" y="676649"/>
                  </a:lnTo>
                  <a:lnTo>
                    <a:pt x="2548" y="638543"/>
                  </a:lnTo>
                  <a:lnTo>
                    <a:pt x="2548" y="869793"/>
                  </a:lnTo>
                  <a:lnTo>
                    <a:pt x="2548" y="775179"/>
                  </a:lnTo>
                  <a:lnTo>
                    <a:pt x="2548" y="893440"/>
                  </a:lnTo>
                  <a:lnTo>
                    <a:pt x="3829" y="723942"/>
                  </a:lnTo>
                  <a:lnTo>
                    <a:pt x="3829" y="677963"/>
                  </a:lnTo>
                  <a:lnTo>
                    <a:pt x="3829" y="863221"/>
                  </a:lnTo>
                  <a:lnTo>
                    <a:pt x="3829" y="558401"/>
                  </a:lnTo>
                  <a:lnTo>
                    <a:pt x="3829" y="872409"/>
                  </a:lnTo>
                  <a:lnTo>
                    <a:pt x="3829" y="340296"/>
                  </a:lnTo>
                  <a:lnTo>
                    <a:pt x="3829" y="811971"/>
                  </a:lnTo>
                  <a:lnTo>
                    <a:pt x="3829" y="149780"/>
                  </a:lnTo>
                  <a:lnTo>
                    <a:pt x="3829" y="844818"/>
                  </a:lnTo>
                  <a:lnTo>
                    <a:pt x="3829" y="95914"/>
                  </a:lnTo>
                  <a:lnTo>
                    <a:pt x="3829" y="763362"/>
                  </a:lnTo>
                  <a:lnTo>
                    <a:pt x="3829" y="0"/>
                  </a:lnTo>
                  <a:lnTo>
                    <a:pt x="3829" y="713440"/>
                  </a:lnTo>
                  <a:lnTo>
                    <a:pt x="3829" y="36791"/>
                  </a:lnTo>
                  <a:lnTo>
                    <a:pt x="3829" y="541314"/>
                  </a:lnTo>
                  <a:lnTo>
                    <a:pt x="5110" y="679277"/>
                  </a:lnTo>
                  <a:lnTo>
                    <a:pt x="5110" y="91971"/>
                  </a:lnTo>
                  <a:lnTo>
                    <a:pt x="5110" y="825115"/>
                  </a:lnTo>
                  <a:lnTo>
                    <a:pt x="5110" y="316649"/>
                  </a:lnTo>
                  <a:lnTo>
                    <a:pt x="5110" y="910514"/>
                  </a:lnTo>
                  <a:lnTo>
                    <a:pt x="5110" y="561030"/>
                  </a:lnTo>
                  <a:lnTo>
                    <a:pt x="5110" y="905257"/>
                  </a:lnTo>
                  <a:lnTo>
                    <a:pt x="5110" y="834316"/>
                  </a:lnTo>
                  <a:lnTo>
                    <a:pt x="5110" y="859277"/>
                  </a:lnTo>
                  <a:lnTo>
                    <a:pt x="5110" y="444084"/>
                  </a:lnTo>
                  <a:lnTo>
                    <a:pt x="5110" y="630656"/>
                  </a:lnTo>
                  <a:lnTo>
                    <a:pt x="6391" y="714741"/>
                  </a:lnTo>
                  <a:lnTo>
                    <a:pt x="6391" y="487448"/>
                  </a:lnTo>
                  <a:lnTo>
                    <a:pt x="6391" y="706868"/>
                  </a:lnTo>
                  <a:lnTo>
                    <a:pt x="6391" y="357370"/>
                  </a:lnTo>
                  <a:lnTo>
                    <a:pt x="6391" y="822486"/>
                  </a:lnTo>
                  <a:lnTo>
                    <a:pt x="6391" y="349497"/>
                  </a:lnTo>
                  <a:lnTo>
                    <a:pt x="6391" y="847447"/>
                  </a:lnTo>
                  <a:lnTo>
                    <a:pt x="6391" y="337667"/>
                  </a:lnTo>
                </a:path>
              </a:pathLst>
            </a:custGeom>
            <a:ln w="12802">
              <a:solidFill>
                <a:srgbClr val="7FCCFF"/>
              </a:solidFill>
            </a:ln>
          </p:spPr>
          <p:txBody>
            <a:bodyPr wrap="square" lIns="0" tIns="0" rIns="0" bIns="0" rtlCol="0"/>
            <a:lstStyle/>
            <a:p>
              <a:endParaRPr/>
            </a:p>
          </p:txBody>
        </p:sp>
        <p:sp>
          <p:nvSpPr>
            <p:cNvPr id="542" name="object 541"/>
            <p:cNvSpPr/>
            <p:nvPr/>
          </p:nvSpPr>
          <p:spPr>
            <a:xfrm>
              <a:off x="5566937" y="2178680"/>
              <a:ext cx="9814" cy="2859181"/>
            </a:xfrm>
            <a:custGeom>
              <a:avLst/>
              <a:gdLst/>
              <a:ahLst/>
              <a:cxnLst/>
              <a:rect l="l" t="t" r="r" b="b"/>
              <a:pathLst>
                <a:path w="10795" h="3240404">
                  <a:moveTo>
                    <a:pt x="0" y="44664"/>
                  </a:moveTo>
                  <a:lnTo>
                    <a:pt x="0" y="365244"/>
                  </a:lnTo>
                  <a:lnTo>
                    <a:pt x="0" y="187873"/>
                  </a:lnTo>
                  <a:lnTo>
                    <a:pt x="0" y="607009"/>
                  </a:lnTo>
                  <a:lnTo>
                    <a:pt x="0" y="252254"/>
                  </a:lnTo>
                  <a:lnTo>
                    <a:pt x="0" y="490064"/>
                  </a:lnTo>
                  <a:lnTo>
                    <a:pt x="1280" y="613569"/>
                  </a:lnTo>
                  <a:lnTo>
                    <a:pt x="1280" y="559703"/>
                  </a:lnTo>
                  <a:lnTo>
                    <a:pt x="1280" y="3006131"/>
                  </a:lnTo>
                  <a:lnTo>
                    <a:pt x="1280" y="2986415"/>
                  </a:lnTo>
                  <a:lnTo>
                    <a:pt x="2561" y="398092"/>
                  </a:lnTo>
                  <a:lnTo>
                    <a:pt x="2561" y="3137510"/>
                  </a:lnTo>
                  <a:lnTo>
                    <a:pt x="2561" y="271958"/>
                  </a:lnTo>
                  <a:lnTo>
                    <a:pt x="2561" y="3239997"/>
                  </a:lnTo>
                  <a:lnTo>
                    <a:pt x="2561" y="119561"/>
                  </a:lnTo>
                  <a:lnTo>
                    <a:pt x="2561" y="3188760"/>
                  </a:lnTo>
                  <a:lnTo>
                    <a:pt x="2561" y="0"/>
                  </a:lnTo>
                  <a:lnTo>
                    <a:pt x="2561" y="3119121"/>
                  </a:lnTo>
                  <a:lnTo>
                    <a:pt x="2561" y="70940"/>
                  </a:lnTo>
                  <a:lnTo>
                    <a:pt x="2561" y="2932549"/>
                  </a:lnTo>
                  <a:lnTo>
                    <a:pt x="2561" y="286417"/>
                  </a:lnTo>
                  <a:lnTo>
                    <a:pt x="2561" y="550502"/>
                  </a:lnTo>
                  <a:lnTo>
                    <a:pt x="3842" y="551816"/>
                  </a:lnTo>
                  <a:lnTo>
                    <a:pt x="3842" y="572834"/>
                  </a:lnTo>
                  <a:lnTo>
                    <a:pt x="3842" y="378388"/>
                  </a:lnTo>
                  <a:lnTo>
                    <a:pt x="3842" y="463788"/>
                  </a:lnTo>
                  <a:lnTo>
                    <a:pt x="3842" y="271958"/>
                  </a:lnTo>
                  <a:lnTo>
                    <a:pt x="3842" y="448028"/>
                  </a:lnTo>
                  <a:lnTo>
                    <a:pt x="3842" y="186559"/>
                  </a:lnTo>
                  <a:lnTo>
                    <a:pt x="3842" y="515025"/>
                  </a:lnTo>
                  <a:lnTo>
                    <a:pt x="3842" y="346855"/>
                  </a:lnTo>
                  <a:lnTo>
                    <a:pt x="3842" y="475618"/>
                  </a:lnTo>
                  <a:lnTo>
                    <a:pt x="5123" y="545244"/>
                  </a:lnTo>
                  <a:lnTo>
                    <a:pt x="5123" y="538685"/>
                  </a:lnTo>
                  <a:lnTo>
                    <a:pt x="6403" y="483504"/>
                  </a:lnTo>
                  <a:lnTo>
                    <a:pt x="6403" y="499265"/>
                  </a:lnTo>
                  <a:lnTo>
                    <a:pt x="6403" y="249626"/>
                  </a:lnTo>
                  <a:lnTo>
                    <a:pt x="6403" y="607009"/>
                  </a:lnTo>
                  <a:lnTo>
                    <a:pt x="6403" y="69626"/>
                  </a:lnTo>
                  <a:lnTo>
                    <a:pt x="6403" y="2929920"/>
                  </a:lnTo>
                  <a:lnTo>
                    <a:pt x="6403" y="76198"/>
                  </a:lnTo>
                  <a:lnTo>
                    <a:pt x="6403" y="3208464"/>
                  </a:lnTo>
                  <a:lnTo>
                    <a:pt x="6403" y="84084"/>
                  </a:lnTo>
                  <a:lnTo>
                    <a:pt x="6403" y="3179559"/>
                  </a:lnTo>
                  <a:lnTo>
                    <a:pt x="6403" y="44664"/>
                  </a:lnTo>
                  <a:lnTo>
                    <a:pt x="6403" y="3032407"/>
                  </a:lnTo>
                  <a:lnTo>
                    <a:pt x="6403" y="281159"/>
                  </a:lnTo>
                  <a:lnTo>
                    <a:pt x="6403" y="593865"/>
                  </a:lnTo>
                  <a:lnTo>
                    <a:pt x="7684" y="441455"/>
                  </a:lnTo>
                  <a:lnTo>
                    <a:pt x="7684" y="578092"/>
                  </a:lnTo>
                  <a:lnTo>
                    <a:pt x="7684" y="529484"/>
                  </a:lnTo>
                  <a:lnTo>
                    <a:pt x="7684" y="589922"/>
                  </a:lnTo>
                  <a:lnTo>
                    <a:pt x="10246" y="567589"/>
                  </a:lnTo>
                  <a:lnTo>
                    <a:pt x="10246" y="337654"/>
                  </a:lnTo>
                  <a:lnTo>
                    <a:pt x="10246" y="487435"/>
                  </a:lnTo>
                </a:path>
              </a:pathLst>
            </a:custGeom>
            <a:ln w="12802">
              <a:solidFill>
                <a:srgbClr val="7FCCFF"/>
              </a:solidFill>
            </a:ln>
          </p:spPr>
          <p:txBody>
            <a:bodyPr wrap="square" lIns="0" tIns="0" rIns="0" bIns="0" rtlCol="0"/>
            <a:lstStyle/>
            <a:p>
              <a:endParaRPr/>
            </a:p>
          </p:txBody>
        </p:sp>
        <p:sp>
          <p:nvSpPr>
            <p:cNvPr id="543" name="object 542"/>
            <p:cNvSpPr/>
            <p:nvPr/>
          </p:nvSpPr>
          <p:spPr>
            <a:xfrm>
              <a:off x="5576252" y="2203023"/>
              <a:ext cx="8659" cy="2670362"/>
            </a:xfrm>
            <a:custGeom>
              <a:avLst/>
              <a:gdLst/>
              <a:ahLst/>
              <a:cxnLst/>
              <a:rect l="l" t="t" r="r" b="b"/>
              <a:pathLst>
                <a:path w="9525" h="3026410">
                  <a:moveTo>
                    <a:pt x="0" y="459845"/>
                  </a:moveTo>
                  <a:lnTo>
                    <a:pt x="0" y="161597"/>
                  </a:lnTo>
                  <a:lnTo>
                    <a:pt x="0" y="2958825"/>
                  </a:lnTo>
                  <a:lnTo>
                    <a:pt x="0" y="2925977"/>
                  </a:lnTo>
                  <a:lnTo>
                    <a:pt x="1280" y="591236"/>
                  </a:lnTo>
                  <a:lnTo>
                    <a:pt x="1280" y="51237"/>
                  </a:lnTo>
                  <a:lnTo>
                    <a:pt x="1280" y="3003503"/>
                  </a:lnTo>
                  <a:lnTo>
                    <a:pt x="1280" y="375760"/>
                  </a:lnTo>
                  <a:lnTo>
                    <a:pt x="1280" y="454587"/>
                  </a:lnTo>
                  <a:lnTo>
                    <a:pt x="1280" y="0"/>
                  </a:lnTo>
                  <a:lnTo>
                    <a:pt x="1280" y="354742"/>
                  </a:lnTo>
                  <a:lnTo>
                    <a:pt x="1280" y="136636"/>
                  </a:lnTo>
                  <a:lnTo>
                    <a:pt x="1280" y="348169"/>
                  </a:lnTo>
                  <a:lnTo>
                    <a:pt x="1280" y="63066"/>
                  </a:lnTo>
                  <a:lnTo>
                    <a:pt x="1280" y="551816"/>
                  </a:lnTo>
                  <a:lnTo>
                    <a:pt x="1280" y="17074"/>
                  </a:lnTo>
                  <a:lnTo>
                    <a:pt x="1280" y="566275"/>
                  </a:lnTo>
                  <a:lnTo>
                    <a:pt x="1280" y="349484"/>
                  </a:lnTo>
                  <a:lnTo>
                    <a:pt x="1280" y="568904"/>
                  </a:lnTo>
                  <a:lnTo>
                    <a:pt x="1280" y="249626"/>
                  </a:lnTo>
                  <a:lnTo>
                    <a:pt x="1280" y="562332"/>
                  </a:lnTo>
                  <a:lnTo>
                    <a:pt x="1280" y="479561"/>
                  </a:lnTo>
                  <a:lnTo>
                    <a:pt x="1280" y="499265"/>
                  </a:lnTo>
                  <a:lnTo>
                    <a:pt x="3842" y="591236"/>
                  </a:lnTo>
                  <a:lnTo>
                    <a:pt x="5123" y="474303"/>
                  </a:lnTo>
                  <a:lnTo>
                    <a:pt x="5123" y="349484"/>
                  </a:lnTo>
                  <a:lnTo>
                    <a:pt x="5123" y="382332"/>
                  </a:lnTo>
                  <a:lnTo>
                    <a:pt x="5123" y="365244"/>
                  </a:lnTo>
                  <a:lnTo>
                    <a:pt x="5123" y="2977227"/>
                  </a:lnTo>
                  <a:lnTo>
                    <a:pt x="5123" y="402035"/>
                  </a:lnTo>
                  <a:lnTo>
                    <a:pt x="5123" y="2989044"/>
                  </a:lnTo>
                  <a:lnTo>
                    <a:pt x="5123" y="321894"/>
                  </a:lnTo>
                  <a:lnTo>
                    <a:pt x="5123" y="3025835"/>
                  </a:lnTo>
                  <a:lnTo>
                    <a:pt x="5123" y="487435"/>
                  </a:lnTo>
                  <a:lnTo>
                    <a:pt x="5123" y="2941750"/>
                  </a:lnTo>
                  <a:lnTo>
                    <a:pt x="5123" y="249626"/>
                  </a:lnTo>
                  <a:lnTo>
                    <a:pt x="5123" y="2970655"/>
                  </a:lnTo>
                  <a:lnTo>
                    <a:pt x="5123" y="176056"/>
                  </a:lnTo>
                  <a:lnTo>
                    <a:pt x="5123" y="2944379"/>
                  </a:lnTo>
                  <a:lnTo>
                    <a:pt x="5123" y="331095"/>
                  </a:lnTo>
                  <a:lnTo>
                    <a:pt x="5123" y="432254"/>
                  </a:lnTo>
                  <a:lnTo>
                    <a:pt x="6403" y="525540"/>
                  </a:lnTo>
                  <a:lnTo>
                    <a:pt x="6403" y="441455"/>
                  </a:lnTo>
                  <a:lnTo>
                    <a:pt x="7684" y="530798"/>
                  </a:lnTo>
                  <a:lnTo>
                    <a:pt x="7684" y="426997"/>
                  </a:lnTo>
                  <a:lnTo>
                    <a:pt x="7684" y="488749"/>
                  </a:lnTo>
                  <a:lnTo>
                    <a:pt x="7684" y="367873"/>
                  </a:lnTo>
                  <a:lnTo>
                    <a:pt x="7684" y="526855"/>
                  </a:lnTo>
                  <a:lnTo>
                    <a:pt x="7684" y="245695"/>
                  </a:lnTo>
                  <a:lnTo>
                    <a:pt x="7684" y="499265"/>
                  </a:lnTo>
                  <a:lnTo>
                    <a:pt x="7684" y="292989"/>
                  </a:lnTo>
                  <a:lnTo>
                    <a:pt x="7684" y="367873"/>
                  </a:lnTo>
                  <a:lnTo>
                    <a:pt x="7684" y="258827"/>
                  </a:lnTo>
                  <a:lnTo>
                    <a:pt x="7684" y="365244"/>
                  </a:lnTo>
                  <a:lnTo>
                    <a:pt x="8965" y="429625"/>
                  </a:lnTo>
                  <a:lnTo>
                    <a:pt x="8965" y="350798"/>
                  </a:lnTo>
                  <a:lnTo>
                    <a:pt x="8965" y="513723"/>
                  </a:lnTo>
                  <a:lnTo>
                    <a:pt x="8965" y="158968"/>
                  </a:lnTo>
                  <a:lnTo>
                    <a:pt x="8965" y="356056"/>
                  </a:lnTo>
                  <a:lnTo>
                    <a:pt x="8965" y="273285"/>
                  </a:lnTo>
                  <a:lnTo>
                    <a:pt x="8965" y="408607"/>
                  </a:lnTo>
                  <a:lnTo>
                    <a:pt x="8965" y="244368"/>
                  </a:lnTo>
                  <a:lnTo>
                    <a:pt x="8965" y="579419"/>
                  </a:lnTo>
                  <a:lnTo>
                    <a:pt x="8965" y="438827"/>
                  </a:lnTo>
                </a:path>
              </a:pathLst>
            </a:custGeom>
            <a:ln w="12802">
              <a:solidFill>
                <a:srgbClr val="7FCCFF"/>
              </a:solidFill>
            </a:ln>
          </p:spPr>
          <p:txBody>
            <a:bodyPr wrap="square" lIns="0" tIns="0" rIns="0" bIns="0" rtlCol="0"/>
            <a:lstStyle/>
            <a:p>
              <a:endParaRPr/>
            </a:p>
          </p:txBody>
        </p:sp>
        <p:sp>
          <p:nvSpPr>
            <p:cNvPr id="544" name="object 543"/>
            <p:cNvSpPr/>
            <p:nvPr/>
          </p:nvSpPr>
          <p:spPr>
            <a:xfrm>
              <a:off x="5584401" y="1975794"/>
              <a:ext cx="7505" cy="2849656"/>
            </a:xfrm>
            <a:custGeom>
              <a:avLst/>
              <a:gdLst/>
              <a:ahLst/>
              <a:cxnLst/>
              <a:rect l="l" t="t" r="r" b="b"/>
              <a:pathLst>
                <a:path w="8254" h="3229610">
                  <a:moveTo>
                    <a:pt x="0" y="696352"/>
                  </a:moveTo>
                  <a:lnTo>
                    <a:pt x="0" y="696352"/>
                  </a:lnTo>
                  <a:lnTo>
                    <a:pt x="0" y="568904"/>
                  </a:lnTo>
                  <a:lnTo>
                    <a:pt x="0" y="777808"/>
                  </a:lnTo>
                  <a:lnTo>
                    <a:pt x="0" y="603066"/>
                  </a:lnTo>
                  <a:lnTo>
                    <a:pt x="0" y="698981"/>
                  </a:lnTo>
                  <a:lnTo>
                    <a:pt x="0" y="568904"/>
                  </a:lnTo>
                  <a:lnTo>
                    <a:pt x="0" y="737087"/>
                  </a:lnTo>
                  <a:lnTo>
                    <a:pt x="0" y="554458"/>
                  </a:lnTo>
                  <a:lnTo>
                    <a:pt x="0" y="788324"/>
                  </a:lnTo>
                  <a:lnTo>
                    <a:pt x="1280" y="744960"/>
                  </a:lnTo>
                  <a:lnTo>
                    <a:pt x="1280" y="466430"/>
                  </a:lnTo>
                  <a:lnTo>
                    <a:pt x="1280" y="800154"/>
                  </a:lnTo>
                  <a:lnTo>
                    <a:pt x="1280" y="495334"/>
                  </a:lnTo>
                  <a:lnTo>
                    <a:pt x="1280" y="3229495"/>
                  </a:lnTo>
                  <a:lnTo>
                    <a:pt x="1280" y="462486"/>
                  </a:lnTo>
                  <a:lnTo>
                    <a:pt x="1280" y="3216350"/>
                  </a:lnTo>
                  <a:lnTo>
                    <a:pt x="1280" y="530811"/>
                  </a:lnTo>
                  <a:lnTo>
                    <a:pt x="1280" y="830373"/>
                  </a:lnTo>
                  <a:lnTo>
                    <a:pt x="1280" y="583362"/>
                  </a:lnTo>
                  <a:lnTo>
                    <a:pt x="1280" y="776494"/>
                  </a:lnTo>
                  <a:lnTo>
                    <a:pt x="2548" y="821172"/>
                  </a:lnTo>
                  <a:lnTo>
                    <a:pt x="2548" y="563659"/>
                  </a:lnTo>
                  <a:lnTo>
                    <a:pt x="2548" y="763362"/>
                  </a:lnTo>
                  <a:lnTo>
                    <a:pt x="2548" y="303504"/>
                  </a:lnTo>
                  <a:lnTo>
                    <a:pt x="2548" y="484819"/>
                  </a:lnTo>
                  <a:lnTo>
                    <a:pt x="3842" y="542628"/>
                  </a:lnTo>
                  <a:lnTo>
                    <a:pt x="3842" y="266713"/>
                  </a:lnTo>
                  <a:lnTo>
                    <a:pt x="3842" y="539999"/>
                  </a:lnTo>
                  <a:lnTo>
                    <a:pt x="3842" y="0"/>
                  </a:lnTo>
                  <a:lnTo>
                    <a:pt x="3842" y="580734"/>
                  </a:lnTo>
                  <a:lnTo>
                    <a:pt x="3842" y="94600"/>
                  </a:lnTo>
                  <a:lnTo>
                    <a:pt x="3842" y="700295"/>
                  </a:lnTo>
                  <a:lnTo>
                    <a:pt x="3842" y="127448"/>
                  </a:lnTo>
                  <a:lnTo>
                    <a:pt x="3842" y="796210"/>
                  </a:lnTo>
                  <a:lnTo>
                    <a:pt x="3842" y="211533"/>
                  </a:lnTo>
                  <a:lnTo>
                    <a:pt x="3842" y="697667"/>
                  </a:lnTo>
                  <a:lnTo>
                    <a:pt x="3842" y="420437"/>
                  </a:lnTo>
                  <a:lnTo>
                    <a:pt x="3842" y="842190"/>
                  </a:lnTo>
                  <a:lnTo>
                    <a:pt x="3842" y="557087"/>
                  </a:lnTo>
                  <a:lnTo>
                    <a:pt x="3842" y="832989"/>
                  </a:lnTo>
                  <a:lnTo>
                    <a:pt x="5110" y="827744"/>
                  </a:lnTo>
                  <a:lnTo>
                    <a:pt x="5110" y="848762"/>
                  </a:lnTo>
                  <a:lnTo>
                    <a:pt x="5110" y="599123"/>
                  </a:lnTo>
                  <a:lnTo>
                    <a:pt x="5110" y="674020"/>
                  </a:lnTo>
                  <a:lnTo>
                    <a:pt x="5110" y="478247"/>
                  </a:lnTo>
                  <a:lnTo>
                    <a:pt x="5110" y="843504"/>
                  </a:lnTo>
                  <a:lnTo>
                    <a:pt x="5110" y="325837"/>
                  </a:lnTo>
                  <a:lnTo>
                    <a:pt x="5110" y="683221"/>
                  </a:lnTo>
                  <a:lnTo>
                    <a:pt x="5110" y="348182"/>
                  </a:lnTo>
                  <a:lnTo>
                    <a:pt x="5110" y="748904"/>
                  </a:lnTo>
                  <a:lnTo>
                    <a:pt x="5110" y="542628"/>
                  </a:lnTo>
                  <a:lnTo>
                    <a:pt x="5110" y="570218"/>
                  </a:lnTo>
                  <a:lnTo>
                    <a:pt x="5110" y="413865"/>
                  </a:lnTo>
                  <a:lnTo>
                    <a:pt x="5110" y="513723"/>
                  </a:lnTo>
                  <a:lnTo>
                    <a:pt x="6391" y="809342"/>
                  </a:lnTo>
                  <a:lnTo>
                    <a:pt x="6391" y="756790"/>
                  </a:lnTo>
                  <a:lnTo>
                    <a:pt x="6391" y="801468"/>
                  </a:lnTo>
                  <a:lnTo>
                    <a:pt x="6391" y="622770"/>
                  </a:lnTo>
                  <a:lnTo>
                    <a:pt x="6391" y="846133"/>
                  </a:lnTo>
                  <a:lnTo>
                    <a:pt x="7672" y="797525"/>
                  </a:lnTo>
                  <a:lnTo>
                    <a:pt x="7672" y="847447"/>
                  </a:lnTo>
                </a:path>
              </a:pathLst>
            </a:custGeom>
            <a:ln w="12802">
              <a:solidFill>
                <a:srgbClr val="7FCCFF"/>
              </a:solidFill>
            </a:ln>
          </p:spPr>
          <p:txBody>
            <a:bodyPr wrap="square" lIns="0" tIns="0" rIns="0" bIns="0" rtlCol="0"/>
            <a:lstStyle/>
            <a:p>
              <a:endParaRPr/>
            </a:p>
          </p:txBody>
        </p:sp>
        <p:sp>
          <p:nvSpPr>
            <p:cNvPr id="545" name="object 544"/>
            <p:cNvSpPr/>
            <p:nvPr/>
          </p:nvSpPr>
          <p:spPr>
            <a:xfrm>
              <a:off x="5591377" y="2190265"/>
              <a:ext cx="8659" cy="2808194"/>
            </a:xfrm>
            <a:custGeom>
              <a:avLst/>
              <a:gdLst/>
              <a:ahLst/>
              <a:cxnLst/>
              <a:rect l="l" t="t" r="r" b="b"/>
              <a:pathLst>
                <a:path w="9525" h="3182620">
                  <a:moveTo>
                    <a:pt x="0" y="604381"/>
                  </a:moveTo>
                  <a:lnTo>
                    <a:pt x="0" y="604381"/>
                  </a:lnTo>
                  <a:lnTo>
                    <a:pt x="0" y="490076"/>
                  </a:lnTo>
                  <a:lnTo>
                    <a:pt x="0" y="578105"/>
                  </a:lnTo>
                  <a:lnTo>
                    <a:pt x="0" y="327151"/>
                  </a:lnTo>
                  <a:lnTo>
                    <a:pt x="0" y="507151"/>
                  </a:lnTo>
                  <a:lnTo>
                    <a:pt x="0" y="235180"/>
                  </a:lnTo>
                  <a:lnTo>
                    <a:pt x="0" y="512409"/>
                  </a:lnTo>
                  <a:lnTo>
                    <a:pt x="0" y="181314"/>
                  </a:lnTo>
                  <a:lnTo>
                    <a:pt x="0" y="526855"/>
                  </a:lnTo>
                  <a:lnTo>
                    <a:pt x="0" y="0"/>
                  </a:lnTo>
                  <a:lnTo>
                    <a:pt x="0" y="2973283"/>
                  </a:lnTo>
                  <a:lnTo>
                    <a:pt x="0" y="190515"/>
                  </a:lnTo>
                  <a:lnTo>
                    <a:pt x="0" y="3078399"/>
                  </a:lnTo>
                  <a:lnTo>
                    <a:pt x="0" y="170798"/>
                  </a:lnTo>
                  <a:lnTo>
                    <a:pt x="0" y="436198"/>
                  </a:lnTo>
                  <a:lnTo>
                    <a:pt x="1280" y="429638"/>
                  </a:lnTo>
                  <a:lnTo>
                    <a:pt x="1280" y="2996930"/>
                  </a:lnTo>
                  <a:lnTo>
                    <a:pt x="1280" y="505837"/>
                  </a:lnTo>
                  <a:lnTo>
                    <a:pt x="1280" y="600437"/>
                  </a:lnTo>
                  <a:lnTo>
                    <a:pt x="1280" y="353440"/>
                  </a:lnTo>
                  <a:lnTo>
                    <a:pt x="1280" y="516352"/>
                  </a:lnTo>
                  <a:lnTo>
                    <a:pt x="2561" y="394162"/>
                  </a:lnTo>
                  <a:lnTo>
                    <a:pt x="2561" y="357370"/>
                  </a:lnTo>
                  <a:lnTo>
                    <a:pt x="2561" y="570218"/>
                  </a:lnTo>
                  <a:lnTo>
                    <a:pt x="2561" y="303504"/>
                  </a:lnTo>
                  <a:lnTo>
                    <a:pt x="2561" y="596494"/>
                  </a:lnTo>
                  <a:lnTo>
                    <a:pt x="2561" y="300876"/>
                  </a:lnTo>
                  <a:lnTo>
                    <a:pt x="2561" y="578105"/>
                  </a:lnTo>
                  <a:lnTo>
                    <a:pt x="2561" y="541314"/>
                  </a:lnTo>
                  <a:lnTo>
                    <a:pt x="3842" y="537370"/>
                  </a:lnTo>
                  <a:lnTo>
                    <a:pt x="3842" y="353440"/>
                  </a:lnTo>
                  <a:lnTo>
                    <a:pt x="3842" y="457229"/>
                  </a:lnTo>
                  <a:lnTo>
                    <a:pt x="3842" y="281172"/>
                  </a:lnTo>
                  <a:lnTo>
                    <a:pt x="3842" y="2929933"/>
                  </a:lnTo>
                  <a:lnTo>
                    <a:pt x="3842" y="170798"/>
                  </a:lnTo>
                  <a:lnTo>
                    <a:pt x="3842" y="338981"/>
                  </a:lnTo>
                  <a:lnTo>
                    <a:pt x="5123" y="3016647"/>
                  </a:lnTo>
                  <a:lnTo>
                    <a:pt x="5123" y="3049495"/>
                  </a:lnTo>
                  <a:lnTo>
                    <a:pt x="5123" y="120876"/>
                  </a:lnTo>
                  <a:lnTo>
                    <a:pt x="5123" y="3174314"/>
                  </a:lnTo>
                  <a:lnTo>
                    <a:pt x="5123" y="127448"/>
                  </a:lnTo>
                  <a:lnTo>
                    <a:pt x="5123" y="3090216"/>
                  </a:lnTo>
                  <a:lnTo>
                    <a:pt x="5123" y="73582"/>
                  </a:lnTo>
                  <a:lnTo>
                    <a:pt x="5123" y="2936505"/>
                  </a:lnTo>
                  <a:lnTo>
                    <a:pt x="5123" y="340296"/>
                  </a:lnTo>
                  <a:lnTo>
                    <a:pt x="5123" y="453285"/>
                  </a:lnTo>
                  <a:lnTo>
                    <a:pt x="6403" y="570218"/>
                  </a:lnTo>
                  <a:lnTo>
                    <a:pt x="6403" y="580734"/>
                  </a:lnTo>
                  <a:lnTo>
                    <a:pt x="6403" y="508466"/>
                  </a:lnTo>
                  <a:lnTo>
                    <a:pt x="6403" y="2943064"/>
                  </a:lnTo>
                  <a:lnTo>
                    <a:pt x="7684" y="2932562"/>
                  </a:lnTo>
                  <a:lnTo>
                    <a:pt x="8965" y="579419"/>
                  </a:lnTo>
                  <a:lnTo>
                    <a:pt x="8965" y="461172"/>
                  </a:lnTo>
                  <a:lnTo>
                    <a:pt x="8965" y="603066"/>
                  </a:lnTo>
                  <a:lnTo>
                    <a:pt x="8965" y="183943"/>
                  </a:lnTo>
                  <a:lnTo>
                    <a:pt x="8965" y="2928619"/>
                  </a:lnTo>
                  <a:lnTo>
                    <a:pt x="8965" y="56494"/>
                  </a:lnTo>
                  <a:lnTo>
                    <a:pt x="8965" y="3116505"/>
                  </a:lnTo>
                  <a:lnTo>
                    <a:pt x="8965" y="24961"/>
                  </a:lnTo>
                  <a:lnTo>
                    <a:pt x="8965" y="3182201"/>
                  </a:lnTo>
                </a:path>
              </a:pathLst>
            </a:custGeom>
            <a:ln w="12802">
              <a:solidFill>
                <a:srgbClr val="7FCCFF"/>
              </a:solidFill>
            </a:ln>
          </p:spPr>
          <p:txBody>
            <a:bodyPr wrap="square" lIns="0" tIns="0" rIns="0" bIns="0" rtlCol="0"/>
            <a:lstStyle/>
            <a:p>
              <a:endParaRPr/>
            </a:p>
          </p:txBody>
        </p:sp>
        <p:sp>
          <p:nvSpPr>
            <p:cNvPr id="546" name="object 545"/>
            <p:cNvSpPr/>
            <p:nvPr/>
          </p:nvSpPr>
          <p:spPr>
            <a:xfrm>
              <a:off x="5599527" y="2152015"/>
              <a:ext cx="8659" cy="2879912"/>
            </a:xfrm>
            <a:custGeom>
              <a:avLst/>
              <a:gdLst/>
              <a:ahLst/>
              <a:cxnLst/>
              <a:rect l="l" t="t" r="r" b="b"/>
              <a:pathLst>
                <a:path w="9525" h="3263900">
                  <a:moveTo>
                    <a:pt x="0" y="3225551"/>
                  </a:moveTo>
                  <a:lnTo>
                    <a:pt x="0" y="3225551"/>
                  </a:lnTo>
                  <a:lnTo>
                    <a:pt x="0" y="0"/>
                  </a:lnTo>
                  <a:lnTo>
                    <a:pt x="0" y="3041608"/>
                  </a:lnTo>
                  <a:lnTo>
                    <a:pt x="0" y="383646"/>
                  </a:lnTo>
                  <a:lnTo>
                    <a:pt x="0" y="630656"/>
                  </a:lnTo>
                  <a:lnTo>
                    <a:pt x="0" y="122177"/>
                  </a:lnTo>
                  <a:lnTo>
                    <a:pt x="0" y="532113"/>
                  </a:lnTo>
                  <a:lnTo>
                    <a:pt x="0" y="511095"/>
                  </a:lnTo>
                  <a:lnTo>
                    <a:pt x="0" y="617512"/>
                  </a:lnTo>
                  <a:lnTo>
                    <a:pt x="1280" y="649045"/>
                  </a:lnTo>
                  <a:lnTo>
                    <a:pt x="1280" y="448028"/>
                  </a:lnTo>
                  <a:lnTo>
                    <a:pt x="1280" y="639844"/>
                  </a:lnTo>
                  <a:lnTo>
                    <a:pt x="2561" y="381017"/>
                  </a:lnTo>
                  <a:lnTo>
                    <a:pt x="2561" y="337654"/>
                  </a:lnTo>
                  <a:lnTo>
                    <a:pt x="2561" y="580721"/>
                  </a:lnTo>
                  <a:lnTo>
                    <a:pt x="2561" y="553131"/>
                  </a:lnTo>
                  <a:lnTo>
                    <a:pt x="3842" y="624084"/>
                  </a:lnTo>
                  <a:lnTo>
                    <a:pt x="3842" y="620141"/>
                  </a:lnTo>
                  <a:lnTo>
                    <a:pt x="3842" y="3050796"/>
                  </a:lnTo>
                  <a:lnTo>
                    <a:pt x="3842" y="472989"/>
                  </a:lnTo>
                  <a:lnTo>
                    <a:pt x="3842" y="3142768"/>
                  </a:lnTo>
                  <a:lnTo>
                    <a:pt x="3842" y="307435"/>
                  </a:lnTo>
                  <a:lnTo>
                    <a:pt x="3842" y="3263644"/>
                  </a:lnTo>
                  <a:lnTo>
                    <a:pt x="3842" y="3004817"/>
                  </a:lnTo>
                  <a:lnTo>
                    <a:pt x="3842" y="3121750"/>
                  </a:lnTo>
                  <a:lnTo>
                    <a:pt x="3842" y="308749"/>
                  </a:lnTo>
                  <a:lnTo>
                    <a:pt x="5123" y="494007"/>
                  </a:lnTo>
                  <a:lnTo>
                    <a:pt x="5123" y="3224224"/>
                  </a:lnTo>
                  <a:lnTo>
                    <a:pt x="5123" y="463788"/>
                  </a:lnTo>
                  <a:lnTo>
                    <a:pt x="5123" y="3096789"/>
                  </a:lnTo>
                  <a:lnTo>
                    <a:pt x="5123" y="342912"/>
                  </a:lnTo>
                  <a:lnTo>
                    <a:pt x="5123" y="3092845"/>
                  </a:lnTo>
                  <a:lnTo>
                    <a:pt x="5123" y="344226"/>
                  </a:lnTo>
                  <a:lnTo>
                    <a:pt x="5123" y="3081015"/>
                  </a:lnTo>
                  <a:lnTo>
                    <a:pt x="5123" y="3074443"/>
                  </a:lnTo>
                  <a:lnTo>
                    <a:pt x="5123" y="3166415"/>
                  </a:lnTo>
                  <a:lnTo>
                    <a:pt x="5123" y="583350"/>
                  </a:lnTo>
                  <a:lnTo>
                    <a:pt x="5123" y="3259701"/>
                  </a:lnTo>
                  <a:lnTo>
                    <a:pt x="5123" y="2962768"/>
                  </a:lnTo>
                  <a:lnTo>
                    <a:pt x="5123" y="3167729"/>
                  </a:lnTo>
                  <a:lnTo>
                    <a:pt x="5123" y="2977227"/>
                  </a:lnTo>
                  <a:lnTo>
                    <a:pt x="5123" y="2999559"/>
                  </a:lnTo>
                  <a:lnTo>
                    <a:pt x="6403" y="622770"/>
                  </a:lnTo>
                  <a:lnTo>
                    <a:pt x="6403" y="249626"/>
                  </a:lnTo>
                  <a:lnTo>
                    <a:pt x="6403" y="346855"/>
                  </a:lnTo>
                  <a:lnTo>
                    <a:pt x="7684" y="593865"/>
                  </a:lnTo>
                  <a:lnTo>
                    <a:pt x="7684" y="525540"/>
                  </a:lnTo>
                  <a:lnTo>
                    <a:pt x="7684" y="3008760"/>
                  </a:lnTo>
                  <a:lnTo>
                    <a:pt x="8965" y="3062626"/>
                  </a:lnTo>
                  <a:lnTo>
                    <a:pt x="8965" y="3079701"/>
                  </a:lnTo>
                  <a:lnTo>
                    <a:pt x="8965" y="643788"/>
                  </a:lnTo>
                  <a:lnTo>
                    <a:pt x="8965" y="3159856"/>
                  </a:lnTo>
                  <a:lnTo>
                    <a:pt x="8965" y="582035"/>
                  </a:lnTo>
                  <a:lnTo>
                    <a:pt x="8965" y="3242626"/>
                  </a:lnTo>
                  <a:lnTo>
                    <a:pt x="8965" y="536056"/>
                  </a:lnTo>
                  <a:lnTo>
                    <a:pt x="8965" y="3217665"/>
                  </a:lnTo>
                  <a:lnTo>
                    <a:pt x="8965" y="3113863"/>
                  </a:lnTo>
                  <a:lnTo>
                    <a:pt x="8965" y="3184817"/>
                  </a:lnTo>
                  <a:lnTo>
                    <a:pt x="8965" y="323208"/>
                  </a:lnTo>
                </a:path>
              </a:pathLst>
            </a:custGeom>
            <a:ln w="12802">
              <a:solidFill>
                <a:srgbClr val="7FCCFF"/>
              </a:solidFill>
            </a:ln>
          </p:spPr>
          <p:txBody>
            <a:bodyPr wrap="square" lIns="0" tIns="0" rIns="0" bIns="0" rtlCol="0"/>
            <a:lstStyle/>
            <a:p>
              <a:endParaRPr/>
            </a:p>
          </p:txBody>
        </p:sp>
        <p:sp>
          <p:nvSpPr>
            <p:cNvPr id="547" name="object 546"/>
            <p:cNvSpPr/>
            <p:nvPr/>
          </p:nvSpPr>
          <p:spPr>
            <a:xfrm>
              <a:off x="5607678" y="2276055"/>
              <a:ext cx="10968" cy="2738718"/>
            </a:xfrm>
            <a:custGeom>
              <a:avLst/>
              <a:gdLst/>
              <a:ahLst/>
              <a:cxnLst/>
              <a:rect l="l" t="t" r="r" b="b"/>
              <a:pathLst>
                <a:path w="12064" h="3103879">
                  <a:moveTo>
                    <a:pt x="0" y="182628"/>
                  </a:moveTo>
                  <a:lnTo>
                    <a:pt x="0" y="3002188"/>
                  </a:lnTo>
                  <a:lnTo>
                    <a:pt x="0" y="128749"/>
                  </a:lnTo>
                  <a:lnTo>
                    <a:pt x="0" y="3103361"/>
                  </a:lnTo>
                  <a:lnTo>
                    <a:pt x="0" y="225979"/>
                  </a:lnTo>
                  <a:lnTo>
                    <a:pt x="0" y="3033722"/>
                  </a:lnTo>
                  <a:lnTo>
                    <a:pt x="0" y="228608"/>
                  </a:lnTo>
                  <a:lnTo>
                    <a:pt x="1280" y="363943"/>
                  </a:lnTo>
                  <a:lnTo>
                    <a:pt x="1280" y="366571"/>
                  </a:lnTo>
                  <a:lnTo>
                    <a:pt x="2561" y="495321"/>
                  </a:lnTo>
                  <a:lnTo>
                    <a:pt x="2561" y="2822188"/>
                  </a:lnTo>
                  <a:lnTo>
                    <a:pt x="2561" y="463801"/>
                  </a:lnTo>
                  <a:lnTo>
                    <a:pt x="2561" y="2822188"/>
                  </a:lnTo>
                  <a:lnTo>
                    <a:pt x="3829" y="486133"/>
                  </a:lnTo>
                  <a:lnTo>
                    <a:pt x="3829" y="331095"/>
                  </a:lnTo>
                  <a:lnTo>
                    <a:pt x="3829" y="2881312"/>
                  </a:lnTo>
                  <a:lnTo>
                    <a:pt x="3829" y="296932"/>
                  </a:lnTo>
                  <a:lnTo>
                    <a:pt x="3829" y="2962768"/>
                  </a:lnTo>
                  <a:lnTo>
                    <a:pt x="3829" y="93286"/>
                  </a:lnTo>
                  <a:lnTo>
                    <a:pt x="3829" y="2935178"/>
                  </a:lnTo>
                  <a:lnTo>
                    <a:pt x="5123" y="2894456"/>
                  </a:lnTo>
                  <a:lnTo>
                    <a:pt x="5123" y="34162"/>
                  </a:lnTo>
                  <a:lnTo>
                    <a:pt x="5123" y="2869495"/>
                  </a:lnTo>
                  <a:lnTo>
                    <a:pt x="5123" y="15773"/>
                  </a:lnTo>
                  <a:lnTo>
                    <a:pt x="5123" y="382332"/>
                  </a:lnTo>
                  <a:lnTo>
                    <a:pt x="5123" y="0"/>
                  </a:lnTo>
                  <a:lnTo>
                    <a:pt x="5123" y="434883"/>
                  </a:lnTo>
                  <a:lnTo>
                    <a:pt x="5123" y="110360"/>
                  </a:lnTo>
                  <a:lnTo>
                    <a:pt x="5123" y="399406"/>
                  </a:lnTo>
                  <a:lnTo>
                    <a:pt x="5123" y="340296"/>
                  </a:lnTo>
                  <a:lnTo>
                    <a:pt x="6403" y="2868180"/>
                  </a:lnTo>
                  <a:lnTo>
                    <a:pt x="6403" y="487448"/>
                  </a:lnTo>
                  <a:lnTo>
                    <a:pt x="6403" y="2848464"/>
                  </a:lnTo>
                  <a:lnTo>
                    <a:pt x="7672" y="2894456"/>
                  </a:lnTo>
                  <a:lnTo>
                    <a:pt x="7672" y="2919418"/>
                  </a:lnTo>
                  <a:lnTo>
                    <a:pt x="7672" y="370515"/>
                  </a:lnTo>
                  <a:lnTo>
                    <a:pt x="7672" y="507151"/>
                  </a:lnTo>
                  <a:lnTo>
                    <a:pt x="7672" y="337667"/>
                  </a:lnTo>
                  <a:lnTo>
                    <a:pt x="7672" y="486133"/>
                  </a:lnTo>
                  <a:lnTo>
                    <a:pt x="8965" y="482190"/>
                  </a:lnTo>
                  <a:lnTo>
                    <a:pt x="8965" y="187886"/>
                  </a:lnTo>
                  <a:lnTo>
                    <a:pt x="8965" y="496649"/>
                  </a:lnTo>
                  <a:lnTo>
                    <a:pt x="8965" y="186572"/>
                  </a:lnTo>
                  <a:lnTo>
                    <a:pt x="8965" y="2925990"/>
                  </a:lnTo>
                  <a:lnTo>
                    <a:pt x="8965" y="177371"/>
                  </a:lnTo>
                  <a:lnTo>
                    <a:pt x="8965" y="2929920"/>
                  </a:lnTo>
                  <a:lnTo>
                    <a:pt x="8965" y="161597"/>
                  </a:lnTo>
                  <a:lnTo>
                    <a:pt x="8965" y="2943064"/>
                  </a:lnTo>
                  <a:lnTo>
                    <a:pt x="8965" y="312693"/>
                  </a:lnTo>
                  <a:lnTo>
                    <a:pt x="8965" y="2912845"/>
                  </a:lnTo>
                  <a:lnTo>
                    <a:pt x="8965" y="433582"/>
                  </a:lnTo>
                  <a:lnTo>
                    <a:pt x="11514" y="469046"/>
                  </a:lnTo>
                  <a:lnTo>
                    <a:pt x="11514" y="479561"/>
                  </a:lnTo>
                  <a:lnTo>
                    <a:pt x="11514" y="342912"/>
                  </a:lnTo>
                  <a:lnTo>
                    <a:pt x="11514" y="2823503"/>
                  </a:lnTo>
                  <a:lnTo>
                    <a:pt x="11514" y="201017"/>
                  </a:lnTo>
                  <a:lnTo>
                    <a:pt x="11514" y="416494"/>
                  </a:lnTo>
                </a:path>
              </a:pathLst>
            </a:custGeom>
            <a:ln w="12802">
              <a:solidFill>
                <a:srgbClr val="7FCCFF"/>
              </a:solidFill>
            </a:ln>
          </p:spPr>
          <p:txBody>
            <a:bodyPr wrap="square" lIns="0" tIns="0" rIns="0" bIns="0" rtlCol="0"/>
            <a:lstStyle/>
            <a:p>
              <a:endParaRPr/>
            </a:p>
          </p:txBody>
        </p:sp>
        <p:sp>
          <p:nvSpPr>
            <p:cNvPr id="548" name="object 547"/>
            <p:cNvSpPr/>
            <p:nvPr/>
          </p:nvSpPr>
          <p:spPr>
            <a:xfrm>
              <a:off x="5618145" y="2361846"/>
              <a:ext cx="8659" cy="2670362"/>
            </a:xfrm>
            <a:custGeom>
              <a:avLst/>
              <a:gdLst/>
              <a:ahLst/>
              <a:cxnLst/>
              <a:rect l="l" t="t" r="r" b="b"/>
              <a:pathLst>
                <a:path w="9525" h="3026410">
                  <a:moveTo>
                    <a:pt x="0" y="319265"/>
                  </a:moveTo>
                  <a:lnTo>
                    <a:pt x="0" y="2751235"/>
                  </a:lnTo>
                  <a:lnTo>
                    <a:pt x="0" y="77512"/>
                  </a:lnTo>
                  <a:lnTo>
                    <a:pt x="0" y="2799843"/>
                  </a:lnTo>
                  <a:lnTo>
                    <a:pt x="0" y="131378"/>
                  </a:lnTo>
                  <a:lnTo>
                    <a:pt x="0" y="2876054"/>
                  </a:lnTo>
                  <a:lnTo>
                    <a:pt x="0" y="325837"/>
                  </a:lnTo>
                  <a:lnTo>
                    <a:pt x="0" y="2907588"/>
                  </a:lnTo>
                  <a:lnTo>
                    <a:pt x="0" y="346855"/>
                  </a:lnTo>
                  <a:lnTo>
                    <a:pt x="1280" y="408607"/>
                  </a:lnTo>
                  <a:lnTo>
                    <a:pt x="1280" y="203646"/>
                  </a:lnTo>
                  <a:lnTo>
                    <a:pt x="1280" y="344226"/>
                  </a:lnTo>
                  <a:lnTo>
                    <a:pt x="1280" y="93286"/>
                  </a:lnTo>
                  <a:lnTo>
                    <a:pt x="1280" y="373131"/>
                  </a:lnTo>
                  <a:lnTo>
                    <a:pt x="1280" y="123505"/>
                  </a:lnTo>
                  <a:lnTo>
                    <a:pt x="1280" y="206275"/>
                  </a:lnTo>
                  <a:lnTo>
                    <a:pt x="2561" y="195760"/>
                  </a:lnTo>
                  <a:lnTo>
                    <a:pt x="2561" y="102474"/>
                  </a:lnTo>
                  <a:lnTo>
                    <a:pt x="2561" y="298247"/>
                  </a:lnTo>
                  <a:lnTo>
                    <a:pt x="2561" y="266713"/>
                  </a:lnTo>
                  <a:lnTo>
                    <a:pt x="2561" y="2721016"/>
                  </a:lnTo>
                  <a:lnTo>
                    <a:pt x="3842" y="327151"/>
                  </a:lnTo>
                  <a:lnTo>
                    <a:pt x="3842" y="214149"/>
                  </a:lnTo>
                  <a:lnTo>
                    <a:pt x="3842" y="2862910"/>
                  </a:lnTo>
                  <a:lnTo>
                    <a:pt x="3842" y="110360"/>
                  </a:lnTo>
                  <a:lnTo>
                    <a:pt x="3842" y="2922046"/>
                  </a:lnTo>
                  <a:lnTo>
                    <a:pt x="3842" y="2719701"/>
                  </a:lnTo>
                  <a:lnTo>
                    <a:pt x="5123" y="281159"/>
                  </a:lnTo>
                  <a:lnTo>
                    <a:pt x="5123" y="51237"/>
                  </a:lnTo>
                  <a:lnTo>
                    <a:pt x="5123" y="2890513"/>
                  </a:lnTo>
                  <a:lnTo>
                    <a:pt x="5123" y="0"/>
                  </a:lnTo>
                  <a:lnTo>
                    <a:pt x="5123" y="2915474"/>
                  </a:lnTo>
                  <a:lnTo>
                    <a:pt x="5123" y="312693"/>
                  </a:lnTo>
                  <a:lnTo>
                    <a:pt x="5123" y="2894456"/>
                  </a:lnTo>
                  <a:lnTo>
                    <a:pt x="5123" y="2797227"/>
                  </a:lnTo>
                  <a:lnTo>
                    <a:pt x="6403" y="245695"/>
                  </a:lnTo>
                  <a:lnTo>
                    <a:pt x="6403" y="282474"/>
                  </a:lnTo>
                  <a:lnTo>
                    <a:pt x="6403" y="24961"/>
                  </a:lnTo>
                  <a:lnTo>
                    <a:pt x="6403" y="409922"/>
                  </a:lnTo>
                  <a:lnTo>
                    <a:pt x="6403" y="5257"/>
                  </a:lnTo>
                  <a:lnTo>
                    <a:pt x="6403" y="350798"/>
                  </a:lnTo>
                  <a:lnTo>
                    <a:pt x="6403" y="70940"/>
                  </a:lnTo>
                  <a:lnTo>
                    <a:pt x="6403" y="336352"/>
                  </a:lnTo>
                  <a:lnTo>
                    <a:pt x="6403" y="65695"/>
                  </a:lnTo>
                  <a:lnTo>
                    <a:pt x="6403" y="345540"/>
                  </a:lnTo>
                  <a:lnTo>
                    <a:pt x="6403" y="327151"/>
                  </a:lnTo>
                  <a:lnTo>
                    <a:pt x="8965" y="2841892"/>
                  </a:lnTo>
                  <a:lnTo>
                    <a:pt x="8965" y="344226"/>
                  </a:lnTo>
                  <a:lnTo>
                    <a:pt x="8965" y="3019263"/>
                  </a:lnTo>
                  <a:lnTo>
                    <a:pt x="8965" y="2724959"/>
                  </a:lnTo>
                  <a:lnTo>
                    <a:pt x="8965" y="2781454"/>
                  </a:lnTo>
                  <a:lnTo>
                    <a:pt x="8965" y="220721"/>
                  </a:lnTo>
                  <a:lnTo>
                    <a:pt x="8965" y="3004817"/>
                  </a:lnTo>
                  <a:lnTo>
                    <a:pt x="8965" y="2724959"/>
                  </a:lnTo>
                  <a:lnTo>
                    <a:pt x="8965" y="2910217"/>
                  </a:lnTo>
                  <a:lnTo>
                    <a:pt x="8965" y="232551"/>
                  </a:lnTo>
                  <a:lnTo>
                    <a:pt x="8965" y="3025835"/>
                  </a:lnTo>
                  <a:lnTo>
                    <a:pt x="8965" y="325837"/>
                  </a:lnTo>
                </a:path>
              </a:pathLst>
            </a:custGeom>
            <a:ln w="12802">
              <a:solidFill>
                <a:srgbClr val="7FCCFF"/>
              </a:solidFill>
            </a:ln>
          </p:spPr>
          <p:txBody>
            <a:bodyPr wrap="square" lIns="0" tIns="0" rIns="0" bIns="0" rtlCol="0"/>
            <a:lstStyle/>
            <a:p>
              <a:endParaRPr/>
            </a:p>
          </p:txBody>
        </p:sp>
        <p:sp>
          <p:nvSpPr>
            <p:cNvPr id="549" name="object 548"/>
            <p:cNvSpPr/>
            <p:nvPr/>
          </p:nvSpPr>
          <p:spPr>
            <a:xfrm>
              <a:off x="5626294" y="2113752"/>
              <a:ext cx="10968" cy="2877671"/>
            </a:xfrm>
            <a:custGeom>
              <a:avLst/>
              <a:gdLst/>
              <a:ahLst/>
              <a:cxnLst/>
              <a:rect l="l" t="t" r="r" b="b"/>
              <a:pathLst>
                <a:path w="12064" h="3261360">
                  <a:moveTo>
                    <a:pt x="0" y="607009"/>
                  </a:moveTo>
                  <a:lnTo>
                    <a:pt x="0" y="3261028"/>
                  </a:lnTo>
                  <a:lnTo>
                    <a:pt x="0" y="626713"/>
                  </a:lnTo>
                  <a:lnTo>
                    <a:pt x="0" y="3182188"/>
                  </a:lnTo>
                  <a:lnTo>
                    <a:pt x="0" y="444084"/>
                  </a:lnTo>
                  <a:lnTo>
                    <a:pt x="0" y="663504"/>
                  </a:lnTo>
                  <a:lnTo>
                    <a:pt x="0" y="399419"/>
                  </a:lnTo>
                  <a:lnTo>
                    <a:pt x="0" y="633285"/>
                  </a:lnTo>
                  <a:lnTo>
                    <a:pt x="1280" y="563646"/>
                  </a:lnTo>
                  <a:lnTo>
                    <a:pt x="1280" y="534741"/>
                  </a:lnTo>
                  <a:lnTo>
                    <a:pt x="3842" y="652989"/>
                  </a:lnTo>
                  <a:lnTo>
                    <a:pt x="3842" y="522912"/>
                  </a:lnTo>
                  <a:lnTo>
                    <a:pt x="3842" y="3053438"/>
                  </a:lnTo>
                  <a:lnTo>
                    <a:pt x="3842" y="449342"/>
                  </a:lnTo>
                  <a:lnTo>
                    <a:pt x="3842" y="3092845"/>
                  </a:lnTo>
                  <a:lnTo>
                    <a:pt x="3842" y="378388"/>
                  </a:lnTo>
                  <a:lnTo>
                    <a:pt x="3842" y="658246"/>
                  </a:lnTo>
                  <a:lnTo>
                    <a:pt x="3842" y="346868"/>
                  </a:lnTo>
                  <a:lnTo>
                    <a:pt x="3842" y="366571"/>
                  </a:lnTo>
                  <a:lnTo>
                    <a:pt x="3842" y="182628"/>
                  </a:lnTo>
                  <a:lnTo>
                    <a:pt x="3842" y="391533"/>
                  </a:lnTo>
                  <a:lnTo>
                    <a:pt x="5123" y="438827"/>
                  </a:lnTo>
                  <a:lnTo>
                    <a:pt x="5123" y="530798"/>
                  </a:lnTo>
                  <a:lnTo>
                    <a:pt x="5123" y="94600"/>
                  </a:lnTo>
                  <a:lnTo>
                    <a:pt x="5123" y="666133"/>
                  </a:lnTo>
                  <a:lnTo>
                    <a:pt x="5123" y="203646"/>
                  </a:lnTo>
                  <a:lnTo>
                    <a:pt x="5123" y="677963"/>
                  </a:lnTo>
                  <a:lnTo>
                    <a:pt x="5123" y="458543"/>
                  </a:lnTo>
                  <a:lnTo>
                    <a:pt x="5123" y="691094"/>
                  </a:lnTo>
                  <a:lnTo>
                    <a:pt x="6403" y="620141"/>
                  </a:lnTo>
                  <a:lnTo>
                    <a:pt x="6403" y="624084"/>
                  </a:lnTo>
                  <a:lnTo>
                    <a:pt x="6403" y="580734"/>
                  </a:lnTo>
                  <a:lnTo>
                    <a:pt x="6403" y="589922"/>
                  </a:lnTo>
                  <a:lnTo>
                    <a:pt x="6403" y="570218"/>
                  </a:lnTo>
                  <a:lnTo>
                    <a:pt x="7684" y="656932"/>
                  </a:lnTo>
                  <a:lnTo>
                    <a:pt x="7684" y="520296"/>
                  </a:lnTo>
                  <a:lnTo>
                    <a:pt x="7684" y="680592"/>
                  </a:lnTo>
                  <a:lnTo>
                    <a:pt x="7684" y="631971"/>
                  </a:lnTo>
                  <a:lnTo>
                    <a:pt x="7684" y="656932"/>
                  </a:lnTo>
                  <a:lnTo>
                    <a:pt x="7684" y="630656"/>
                  </a:lnTo>
                  <a:lnTo>
                    <a:pt x="7684" y="651674"/>
                  </a:lnTo>
                  <a:lnTo>
                    <a:pt x="7684" y="643801"/>
                  </a:lnTo>
                  <a:lnTo>
                    <a:pt x="8965" y="3073142"/>
                  </a:lnTo>
                  <a:lnTo>
                    <a:pt x="8965" y="3107304"/>
                  </a:lnTo>
                  <a:lnTo>
                    <a:pt x="8965" y="652989"/>
                  </a:lnTo>
                  <a:lnTo>
                    <a:pt x="8965" y="3144082"/>
                  </a:lnTo>
                  <a:lnTo>
                    <a:pt x="8965" y="3066570"/>
                  </a:lnTo>
                  <a:lnTo>
                    <a:pt x="8965" y="3179559"/>
                  </a:lnTo>
                  <a:lnTo>
                    <a:pt x="8965" y="494020"/>
                  </a:lnTo>
                  <a:lnTo>
                    <a:pt x="8965" y="3222922"/>
                  </a:lnTo>
                  <a:lnTo>
                    <a:pt x="8965" y="208904"/>
                  </a:lnTo>
                  <a:lnTo>
                    <a:pt x="8965" y="3117807"/>
                  </a:lnTo>
                  <a:lnTo>
                    <a:pt x="8965" y="0"/>
                  </a:lnTo>
                  <a:lnTo>
                    <a:pt x="8965" y="672705"/>
                  </a:lnTo>
                  <a:lnTo>
                    <a:pt x="8965" y="65695"/>
                  </a:lnTo>
                  <a:lnTo>
                    <a:pt x="8965" y="646417"/>
                  </a:lnTo>
                  <a:lnTo>
                    <a:pt x="8965" y="182628"/>
                  </a:lnTo>
                  <a:lnTo>
                    <a:pt x="8965" y="451971"/>
                  </a:lnTo>
                  <a:lnTo>
                    <a:pt x="8965" y="363943"/>
                  </a:lnTo>
                  <a:lnTo>
                    <a:pt x="8965" y="507151"/>
                  </a:lnTo>
                  <a:lnTo>
                    <a:pt x="10246" y="672705"/>
                  </a:lnTo>
                  <a:lnTo>
                    <a:pt x="10246" y="601752"/>
                  </a:lnTo>
                  <a:lnTo>
                    <a:pt x="10246" y="684522"/>
                  </a:lnTo>
                  <a:lnTo>
                    <a:pt x="10246" y="677963"/>
                  </a:lnTo>
                  <a:lnTo>
                    <a:pt x="11526" y="674020"/>
                  </a:lnTo>
                  <a:lnTo>
                    <a:pt x="11526" y="517667"/>
                  </a:lnTo>
                </a:path>
              </a:pathLst>
            </a:custGeom>
            <a:ln w="12802">
              <a:solidFill>
                <a:srgbClr val="7FCCFF"/>
              </a:solidFill>
            </a:ln>
          </p:spPr>
          <p:txBody>
            <a:bodyPr wrap="square" lIns="0" tIns="0" rIns="0" bIns="0" rtlCol="0"/>
            <a:lstStyle/>
            <a:p>
              <a:endParaRPr/>
            </a:p>
          </p:txBody>
        </p:sp>
        <p:sp>
          <p:nvSpPr>
            <p:cNvPr id="550" name="object 549"/>
            <p:cNvSpPr/>
            <p:nvPr/>
          </p:nvSpPr>
          <p:spPr>
            <a:xfrm>
              <a:off x="5636773" y="1918987"/>
              <a:ext cx="6350" cy="2952750"/>
            </a:xfrm>
            <a:custGeom>
              <a:avLst/>
              <a:gdLst/>
              <a:ahLst/>
              <a:cxnLst/>
              <a:rect l="l" t="t" r="r" b="b"/>
              <a:pathLst>
                <a:path w="6985" h="3346450">
                  <a:moveTo>
                    <a:pt x="0" y="738401"/>
                  </a:moveTo>
                  <a:lnTo>
                    <a:pt x="0" y="756790"/>
                  </a:lnTo>
                  <a:lnTo>
                    <a:pt x="0" y="628040"/>
                  </a:lnTo>
                  <a:lnTo>
                    <a:pt x="0" y="903942"/>
                  </a:lnTo>
                  <a:lnTo>
                    <a:pt x="0" y="587306"/>
                  </a:lnTo>
                  <a:lnTo>
                    <a:pt x="0" y="829058"/>
                  </a:lnTo>
                  <a:lnTo>
                    <a:pt x="0" y="643801"/>
                  </a:lnTo>
                  <a:lnTo>
                    <a:pt x="0" y="727886"/>
                  </a:lnTo>
                  <a:lnTo>
                    <a:pt x="0" y="584677"/>
                  </a:lnTo>
                  <a:lnTo>
                    <a:pt x="0" y="755476"/>
                  </a:lnTo>
                  <a:lnTo>
                    <a:pt x="0" y="659561"/>
                  </a:lnTo>
                  <a:lnTo>
                    <a:pt x="0" y="814599"/>
                  </a:lnTo>
                  <a:lnTo>
                    <a:pt x="0" y="743646"/>
                  </a:lnTo>
                  <a:lnTo>
                    <a:pt x="0" y="851391"/>
                  </a:lnTo>
                  <a:lnTo>
                    <a:pt x="1280" y="860592"/>
                  </a:lnTo>
                  <a:lnTo>
                    <a:pt x="1280" y="793581"/>
                  </a:lnTo>
                  <a:lnTo>
                    <a:pt x="1280" y="848762"/>
                  </a:lnTo>
                  <a:lnTo>
                    <a:pt x="1280" y="754161"/>
                  </a:lnTo>
                  <a:lnTo>
                    <a:pt x="1280" y="911829"/>
                  </a:lnTo>
                  <a:lnTo>
                    <a:pt x="1280" y="618839"/>
                  </a:lnTo>
                  <a:lnTo>
                    <a:pt x="1280" y="846133"/>
                  </a:lnTo>
                  <a:lnTo>
                    <a:pt x="1280" y="370515"/>
                  </a:lnTo>
                  <a:lnTo>
                    <a:pt x="1280" y="687151"/>
                  </a:lnTo>
                  <a:lnTo>
                    <a:pt x="1280" y="218105"/>
                  </a:lnTo>
                  <a:lnTo>
                    <a:pt x="1280" y="717370"/>
                  </a:lnTo>
                  <a:lnTo>
                    <a:pt x="1280" y="44677"/>
                  </a:lnTo>
                  <a:lnTo>
                    <a:pt x="1280" y="575476"/>
                  </a:lnTo>
                  <a:lnTo>
                    <a:pt x="2548" y="592564"/>
                  </a:lnTo>
                  <a:lnTo>
                    <a:pt x="2548" y="0"/>
                  </a:lnTo>
                  <a:lnTo>
                    <a:pt x="2548" y="608324"/>
                  </a:lnTo>
                  <a:lnTo>
                    <a:pt x="2548" y="57809"/>
                  </a:lnTo>
                  <a:lnTo>
                    <a:pt x="2548" y="738401"/>
                  </a:lnTo>
                  <a:lnTo>
                    <a:pt x="2548" y="198401"/>
                  </a:lnTo>
                  <a:lnTo>
                    <a:pt x="2548" y="893440"/>
                  </a:lnTo>
                  <a:lnTo>
                    <a:pt x="2548" y="434896"/>
                  </a:lnTo>
                  <a:lnTo>
                    <a:pt x="2548" y="839561"/>
                  </a:lnTo>
                  <a:lnTo>
                    <a:pt x="3842" y="804084"/>
                  </a:lnTo>
                  <a:lnTo>
                    <a:pt x="3842" y="718685"/>
                  </a:lnTo>
                  <a:lnTo>
                    <a:pt x="3842" y="890811"/>
                  </a:lnTo>
                  <a:lnTo>
                    <a:pt x="3842" y="692409"/>
                  </a:lnTo>
                  <a:lnTo>
                    <a:pt x="3842" y="709496"/>
                  </a:lnTo>
                  <a:lnTo>
                    <a:pt x="3842" y="568904"/>
                  </a:lnTo>
                  <a:lnTo>
                    <a:pt x="3842" y="674020"/>
                  </a:lnTo>
                  <a:lnTo>
                    <a:pt x="3842" y="585991"/>
                  </a:lnTo>
                  <a:lnTo>
                    <a:pt x="3842" y="821172"/>
                  </a:lnTo>
                  <a:lnTo>
                    <a:pt x="3842" y="601752"/>
                  </a:lnTo>
                  <a:lnTo>
                    <a:pt x="3842" y="903942"/>
                  </a:lnTo>
                  <a:lnTo>
                    <a:pt x="5123" y="708182"/>
                  </a:lnTo>
                  <a:lnTo>
                    <a:pt x="5123" y="561030"/>
                  </a:lnTo>
                  <a:lnTo>
                    <a:pt x="5123" y="754161"/>
                  </a:lnTo>
                  <a:lnTo>
                    <a:pt x="5123" y="677963"/>
                  </a:lnTo>
                  <a:lnTo>
                    <a:pt x="5123" y="857963"/>
                  </a:lnTo>
                  <a:lnTo>
                    <a:pt x="5123" y="735772"/>
                  </a:lnTo>
                  <a:lnTo>
                    <a:pt x="5123" y="809342"/>
                  </a:lnTo>
                  <a:lnTo>
                    <a:pt x="6391" y="738401"/>
                  </a:lnTo>
                  <a:lnTo>
                    <a:pt x="6391" y="547886"/>
                  </a:lnTo>
                  <a:lnTo>
                    <a:pt x="6391" y="614896"/>
                  </a:lnTo>
                  <a:lnTo>
                    <a:pt x="6391" y="448028"/>
                  </a:lnTo>
                  <a:lnTo>
                    <a:pt x="6391" y="3267600"/>
                  </a:lnTo>
                  <a:lnTo>
                    <a:pt x="6391" y="487448"/>
                  </a:lnTo>
                  <a:lnTo>
                    <a:pt x="6391" y="3346428"/>
                  </a:lnTo>
                  <a:lnTo>
                    <a:pt x="6391" y="391533"/>
                  </a:lnTo>
                  <a:lnTo>
                    <a:pt x="6391" y="3262343"/>
                  </a:lnTo>
                </a:path>
              </a:pathLst>
            </a:custGeom>
            <a:ln w="12802">
              <a:solidFill>
                <a:srgbClr val="7FCCFF"/>
              </a:solidFill>
            </a:ln>
          </p:spPr>
          <p:txBody>
            <a:bodyPr wrap="square" lIns="0" tIns="0" rIns="0" bIns="0" rtlCol="0"/>
            <a:lstStyle/>
            <a:p>
              <a:endParaRPr/>
            </a:p>
          </p:txBody>
        </p:sp>
        <p:sp>
          <p:nvSpPr>
            <p:cNvPr id="551" name="object 550"/>
            <p:cNvSpPr/>
            <p:nvPr/>
          </p:nvSpPr>
          <p:spPr>
            <a:xfrm>
              <a:off x="5642584" y="2300401"/>
              <a:ext cx="10968" cy="2642347"/>
            </a:xfrm>
            <a:custGeom>
              <a:avLst/>
              <a:gdLst/>
              <a:ahLst/>
              <a:cxnLst/>
              <a:rect l="l" t="t" r="r" b="b"/>
              <a:pathLst>
                <a:path w="12064" h="2994660">
                  <a:moveTo>
                    <a:pt x="0" y="2830075"/>
                  </a:moveTo>
                  <a:lnTo>
                    <a:pt x="0" y="147151"/>
                  </a:lnTo>
                  <a:lnTo>
                    <a:pt x="0" y="2815616"/>
                  </a:lnTo>
                  <a:lnTo>
                    <a:pt x="0" y="224664"/>
                  </a:lnTo>
                  <a:lnTo>
                    <a:pt x="0" y="436211"/>
                  </a:lnTo>
                  <a:lnTo>
                    <a:pt x="2561" y="398105"/>
                  </a:lnTo>
                  <a:lnTo>
                    <a:pt x="2561" y="290360"/>
                  </a:lnTo>
                  <a:lnTo>
                    <a:pt x="2561" y="421752"/>
                  </a:lnTo>
                  <a:lnTo>
                    <a:pt x="2561" y="178685"/>
                  </a:lnTo>
                  <a:lnTo>
                    <a:pt x="2561" y="285102"/>
                  </a:lnTo>
                  <a:lnTo>
                    <a:pt x="2561" y="105115"/>
                  </a:lnTo>
                  <a:lnTo>
                    <a:pt x="2561" y="215476"/>
                  </a:lnTo>
                  <a:lnTo>
                    <a:pt x="2561" y="77512"/>
                  </a:lnTo>
                  <a:lnTo>
                    <a:pt x="2561" y="296932"/>
                  </a:lnTo>
                  <a:lnTo>
                    <a:pt x="2561" y="250953"/>
                  </a:lnTo>
                  <a:lnTo>
                    <a:pt x="2561" y="2790655"/>
                  </a:lnTo>
                  <a:lnTo>
                    <a:pt x="3842" y="462486"/>
                  </a:lnTo>
                  <a:lnTo>
                    <a:pt x="3842" y="325837"/>
                  </a:lnTo>
                  <a:lnTo>
                    <a:pt x="3842" y="423066"/>
                  </a:lnTo>
                  <a:lnTo>
                    <a:pt x="3842" y="195773"/>
                  </a:lnTo>
                  <a:lnTo>
                    <a:pt x="3842" y="321894"/>
                  </a:lnTo>
                  <a:lnTo>
                    <a:pt x="3842" y="88028"/>
                  </a:lnTo>
                  <a:lnTo>
                    <a:pt x="3842" y="465102"/>
                  </a:lnTo>
                  <a:lnTo>
                    <a:pt x="3842" y="59123"/>
                  </a:lnTo>
                  <a:lnTo>
                    <a:pt x="3842" y="434883"/>
                  </a:lnTo>
                  <a:lnTo>
                    <a:pt x="3842" y="109046"/>
                  </a:lnTo>
                  <a:lnTo>
                    <a:pt x="3842" y="390218"/>
                  </a:lnTo>
                  <a:lnTo>
                    <a:pt x="5123" y="252267"/>
                  </a:lnTo>
                  <a:lnTo>
                    <a:pt x="5123" y="0"/>
                  </a:lnTo>
                  <a:lnTo>
                    <a:pt x="5123" y="433582"/>
                  </a:lnTo>
                  <a:lnTo>
                    <a:pt x="5123" y="250953"/>
                  </a:lnTo>
                  <a:lnTo>
                    <a:pt x="5123" y="445399"/>
                  </a:lnTo>
                  <a:lnTo>
                    <a:pt x="5123" y="432267"/>
                  </a:lnTo>
                  <a:lnTo>
                    <a:pt x="6403" y="394162"/>
                  </a:lnTo>
                  <a:lnTo>
                    <a:pt x="6403" y="461172"/>
                  </a:lnTo>
                  <a:lnTo>
                    <a:pt x="6403" y="458543"/>
                  </a:lnTo>
                  <a:lnTo>
                    <a:pt x="6403" y="472989"/>
                  </a:lnTo>
                  <a:lnTo>
                    <a:pt x="6403" y="235180"/>
                  </a:lnTo>
                  <a:lnTo>
                    <a:pt x="6403" y="253582"/>
                  </a:lnTo>
                  <a:lnTo>
                    <a:pt x="6403" y="45979"/>
                  </a:lnTo>
                  <a:lnTo>
                    <a:pt x="6403" y="2824817"/>
                  </a:lnTo>
                  <a:lnTo>
                    <a:pt x="6403" y="161610"/>
                  </a:lnTo>
                  <a:lnTo>
                    <a:pt x="6403" y="2994314"/>
                  </a:lnTo>
                  <a:lnTo>
                    <a:pt x="6403" y="215476"/>
                  </a:lnTo>
                  <a:lnTo>
                    <a:pt x="6403" y="2849778"/>
                  </a:lnTo>
                  <a:lnTo>
                    <a:pt x="7684" y="436211"/>
                  </a:lnTo>
                  <a:lnTo>
                    <a:pt x="7684" y="257512"/>
                  </a:lnTo>
                  <a:lnTo>
                    <a:pt x="7684" y="362628"/>
                  </a:lnTo>
                  <a:lnTo>
                    <a:pt x="8965" y="421752"/>
                  </a:lnTo>
                  <a:lnTo>
                    <a:pt x="8965" y="2835333"/>
                  </a:lnTo>
                  <a:lnTo>
                    <a:pt x="8965" y="378388"/>
                  </a:lnTo>
                  <a:lnTo>
                    <a:pt x="8965" y="2795912"/>
                  </a:lnTo>
                  <a:lnTo>
                    <a:pt x="8965" y="367886"/>
                  </a:lnTo>
                  <a:lnTo>
                    <a:pt x="8965" y="2810371"/>
                  </a:lnTo>
                  <a:lnTo>
                    <a:pt x="8965" y="391533"/>
                  </a:lnTo>
                  <a:lnTo>
                    <a:pt x="10246" y="398105"/>
                  </a:lnTo>
                  <a:lnTo>
                    <a:pt x="10246" y="378388"/>
                  </a:lnTo>
                  <a:lnTo>
                    <a:pt x="10246" y="449342"/>
                  </a:lnTo>
                  <a:lnTo>
                    <a:pt x="10246" y="398105"/>
                  </a:lnTo>
                  <a:lnTo>
                    <a:pt x="10246" y="421752"/>
                  </a:lnTo>
                  <a:lnTo>
                    <a:pt x="10246" y="264084"/>
                  </a:lnTo>
                  <a:lnTo>
                    <a:pt x="10246" y="451971"/>
                  </a:lnTo>
                  <a:lnTo>
                    <a:pt x="10246" y="258827"/>
                  </a:lnTo>
                  <a:lnTo>
                    <a:pt x="10246" y="362628"/>
                  </a:lnTo>
                  <a:lnTo>
                    <a:pt x="10246" y="165554"/>
                  </a:lnTo>
                  <a:lnTo>
                    <a:pt x="10246" y="199703"/>
                  </a:lnTo>
                  <a:lnTo>
                    <a:pt x="11526" y="207590"/>
                  </a:lnTo>
                  <a:lnTo>
                    <a:pt x="11526" y="61752"/>
                  </a:lnTo>
                  <a:lnTo>
                    <a:pt x="11526" y="467731"/>
                  </a:lnTo>
                </a:path>
              </a:pathLst>
            </a:custGeom>
            <a:ln w="12802">
              <a:solidFill>
                <a:srgbClr val="7FCCFF"/>
              </a:solidFill>
            </a:ln>
          </p:spPr>
          <p:txBody>
            <a:bodyPr wrap="square" lIns="0" tIns="0" rIns="0" bIns="0" rtlCol="0"/>
            <a:lstStyle/>
            <a:p>
              <a:endParaRPr/>
            </a:p>
          </p:txBody>
        </p:sp>
        <p:sp>
          <p:nvSpPr>
            <p:cNvPr id="552" name="object 551"/>
            <p:cNvSpPr/>
            <p:nvPr/>
          </p:nvSpPr>
          <p:spPr>
            <a:xfrm>
              <a:off x="5653064" y="2132298"/>
              <a:ext cx="8659" cy="2869266"/>
            </a:xfrm>
            <a:custGeom>
              <a:avLst/>
              <a:gdLst/>
              <a:ahLst/>
              <a:cxnLst/>
              <a:rect l="l" t="t" r="r" b="b"/>
              <a:pathLst>
                <a:path w="9525" h="3251835">
                  <a:moveTo>
                    <a:pt x="0" y="658246"/>
                  </a:moveTo>
                  <a:lnTo>
                    <a:pt x="0" y="273285"/>
                  </a:lnTo>
                  <a:lnTo>
                    <a:pt x="0" y="3045551"/>
                  </a:lnTo>
                  <a:lnTo>
                    <a:pt x="0" y="261456"/>
                  </a:lnTo>
                  <a:lnTo>
                    <a:pt x="0" y="651687"/>
                  </a:lnTo>
                  <a:lnTo>
                    <a:pt x="0" y="448028"/>
                  </a:lnTo>
                  <a:lnTo>
                    <a:pt x="0" y="617525"/>
                  </a:lnTo>
                  <a:lnTo>
                    <a:pt x="0" y="428324"/>
                  </a:lnTo>
                  <a:lnTo>
                    <a:pt x="0" y="3078399"/>
                  </a:lnTo>
                  <a:lnTo>
                    <a:pt x="0" y="580734"/>
                  </a:lnTo>
                  <a:lnTo>
                    <a:pt x="0" y="3015332"/>
                  </a:lnTo>
                  <a:lnTo>
                    <a:pt x="0" y="474303"/>
                  </a:lnTo>
                  <a:lnTo>
                    <a:pt x="0" y="637228"/>
                  </a:lnTo>
                  <a:lnTo>
                    <a:pt x="0" y="572847"/>
                  </a:lnTo>
                  <a:lnTo>
                    <a:pt x="0" y="666133"/>
                  </a:lnTo>
                  <a:lnTo>
                    <a:pt x="0" y="534741"/>
                  </a:lnTo>
                  <a:lnTo>
                    <a:pt x="0" y="610953"/>
                  </a:lnTo>
                  <a:lnTo>
                    <a:pt x="1280" y="655618"/>
                  </a:lnTo>
                  <a:lnTo>
                    <a:pt x="2561" y="561030"/>
                  </a:lnTo>
                  <a:lnTo>
                    <a:pt x="2561" y="650373"/>
                  </a:lnTo>
                  <a:lnTo>
                    <a:pt x="3842" y="549200"/>
                  </a:lnTo>
                  <a:lnTo>
                    <a:pt x="3842" y="3045551"/>
                  </a:lnTo>
                  <a:lnTo>
                    <a:pt x="3842" y="585991"/>
                  </a:lnTo>
                  <a:lnTo>
                    <a:pt x="3842" y="3161170"/>
                  </a:lnTo>
                  <a:lnTo>
                    <a:pt x="3842" y="538685"/>
                  </a:lnTo>
                  <a:lnTo>
                    <a:pt x="3842" y="3024533"/>
                  </a:lnTo>
                  <a:lnTo>
                    <a:pt x="3842" y="532113"/>
                  </a:lnTo>
                  <a:lnTo>
                    <a:pt x="3842" y="3006131"/>
                  </a:lnTo>
                  <a:lnTo>
                    <a:pt x="3842" y="337667"/>
                  </a:lnTo>
                  <a:lnTo>
                    <a:pt x="3842" y="3069198"/>
                  </a:lnTo>
                  <a:lnTo>
                    <a:pt x="3842" y="253582"/>
                  </a:lnTo>
                  <a:lnTo>
                    <a:pt x="3842" y="3084972"/>
                  </a:lnTo>
                  <a:lnTo>
                    <a:pt x="5123" y="256211"/>
                  </a:lnTo>
                  <a:lnTo>
                    <a:pt x="5123" y="149780"/>
                  </a:lnTo>
                  <a:lnTo>
                    <a:pt x="5123" y="421752"/>
                  </a:lnTo>
                  <a:lnTo>
                    <a:pt x="5123" y="0"/>
                  </a:lnTo>
                  <a:lnTo>
                    <a:pt x="5123" y="624097"/>
                  </a:lnTo>
                  <a:lnTo>
                    <a:pt x="5123" y="260154"/>
                  </a:lnTo>
                  <a:lnTo>
                    <a:pt x="5123" y="646429"/>
                  </a:lnTo>
                  <a:lnTo>
                    <a:pt x="5123" y="384961"/>
                  </a:lnTo>
                  <a:lnTo>
                    <a:pt x="5123" y="501893"/>
                  </a:lnTo>
                  <a:lnTo>
                    <a:pt x="7684" y="3050809"/>
                  </a:lnTo>
                  <a:lnTo>
                    <a:pt x="7684" y="3058696"/>
                  </a:lnTo>
                  <a:lnTo>
                    <a:pt x="7684" y="3020590"/>
                  </a:lnTo>
                  <a:lnTo>
                    <a:pt x="7684" y="3102046"/>
                  </a:lnTo>
                  <a:lnTo>
                    <a:pt x="7684" y="629355"/>
                  </a:lnTo>
                  <a:lnTo>
                    <a:pt x="8965" y="630656"/>
                  </a:lnTo>
                  <a:lnTo>
                    <a:pt x="8965" y="266713"/>
                  </a:lnTo>
                  <a:lnTo>
                    <a:pt x="8965" y="2994314"/>
                  </a:lnTo>
                  <a:lnTo>
                    <a:pt x="8965" y="178698"/>
                  </a:lnTo>
                  <a:lnTo>
                    <a:pt x="8965" y="3108618"/>
                  </a:lnTo>
                  <a:lnTo>
                    <a:pt x="8965" y="128762"/>
                  </a:lnTo>
                  <a:lnTo>
                    <a:pt x="8965" y="3183502"/>
                  </a:lnTo>
                  <a:lnTo>
                    <a:pt x="8965" y="294303"/>
                  </a:lnTo>
                  <a:lnTo>
                    <a:pt x="8965" y="3251827"/>
                  </a:lnTo>
                  <a:lnTo>
                    <a:pt x="8965" y="486133"/>
                  </a:lnTo>
                  <a:lnTo>
                    <a:pt x="8965" y="3241325"/>
                  </a:lnTo>
                  <a:lnTo>
                    <a:pt x="8965" y="3002201"/>
                  </a:lnTo>
                  <a:lnTo>
                    <a:pt x="8965" y="3157227"/>
                  </a:lnTo>
                  <a:lnTo>
                    <a:pt x="8965" y="2999572"/>
                  </a:lnTo>
                </a:path>
              </a:pathLst>
            </a:custGeom>
            <a:ln w="12802">
              <a:solidFill>
                <a:srgbClr val="7FCCFF"/>
              </a:solidFill>
            </a:ln>
          </p:spPr>
          <p:txBody>
            <a:bodyPr wrap="square" lIns="0" tIns="0" rIns="0" bIns="0" rtlCol="0"/>
            <a:lstStyle/>
            <a:p>
              <a:endParaRPr/>
            </a:p>
          </p:txBody>
        </p:sp>
        <p:sp>
          <p:nvSpPr>
            <p:cNvPr id="553" name="object 552"/>
            <p:cNvSpPr/>
            <p:nvPr/>
          </p:nvSpPr>
          <p:spPr>
            <a:xfrm>
              <a:off x="5661214" y="2149695"/>
              <a:ext cx="12123" cy="2841812"/>
            </a:xfrm>
            <a:custGeom>
              <a:avLst/>
              <a:gdLst/>
              <a:ahLst/>
              <a:cxnLst/>
              <a:rect l="l" t="t" r="r" b="b"/>
              <a:pathLst>
                <a:path w="13335" h="3220720">
                  <a:moveTo>
                    <a:pt x="0" y="2979856"/>
                  </a:moveTo>
                  <a:lnTo>
                    <a:pt x="0" y="2982485"/>
                  </a:lnTo>
                  <a:lnTo>
                    <a:pt x="1280" y="635901"/>
                  </a:lnTo>
                  <a:lnTo>
                    <a:pt x="2561" y="622770"/>
                  </a:lnTo>
                  <a:lnTo>
                    <a:pt x="2561" y="591236"/>
                  </a:lnTo>
                  <a:lnTo>
                    <a:pt x="2561" y="609625"/>
                  </a:lnTo>
                  <a:lnTo>
                    <a:pt x="3842" y="622770"/>
                  </a:lnTo>
                  <a:lnTo>
                    <a:pt x="3842" y="333723"/>
                  </a:lnTo>
                  <a:lnTo>
                    <a:pt x="3842" y="532113"/>
                  </a:lnTo>
                  <a:lnTo>
                    <a:pt x="3842" y="0"/>
                  </a:lnTo>
                  <a:lnTo>
                    <a:pt x="3842" y="507151"/>
                  </a:lnTo>
                  <a:lnTo>
                    <a:pt x="3842" y="93286"/>
                  </a:lnTo>
                  <a:lnTo>
                    <a:pt x="3842" y="3187446"/>
                  </a:lnTo>
                  <a:lnTo>
                    <a:pt x="3842" y="1301"/>
                  </a:lnTo>
                  <a:lnTo>
                    <a:pt x="3842" y="3004817"/>
                  </a:lnTo>
                  <a:lnTo>
                    <a:pt x="3842" y="47293"/>
                  </a:lnTo>
                  <a:lnTo>
                    <a:pt x="3842" y="3078387"/>
                  </a:lnTo>
                  <a:lnTo>
                    <a:pt x="3842" y="3032407"/>
                  </a:lnTo>
                  <a:lnTo>
                    <a:pt x="5123" y="366571"/>
                  </a:lnTo>
                  <a:lnTo>
                    <a:pt x="5123" y="112989"/>
                  </a:lnTo>
                  <a:lnTo>
                    <a:pt x="5123" y="2975912"/>
                  </a:lnTo>
                  <a:lnTo>
                    <a:pt x="5123" y="304806"/>
                  </a:lnTo>
                  <a:lnTo>
                    <a:pt x="5123" y="415180"/>
                  </a:lnTo>
                  <a:lnTo>
                    <a:pt x="6391" y="600437"/>
                  </a:lnTo>
                  <a:lnTo>
                    <a:pt x="6391" y="633285"/>
                  </a:lnTo>
                  <a:lnTo>
                    <a:pt x="6391" y="369187"/>
                  </a:lnTo>
                  <a:lnTo>
                    <a:pt x="6391" y="592551"/>
                  </a:lnTo>
                  <a:lnTo>
                    <a:pt x="6391" y="378388"/>
                  </a:lnTo>
                  <a:lnTo>
                    <a:pt x="6391" y="646417"/>
                  </a:lnTo>
                  <a:lnTo>
                    <a:pt x="6391" y="480875"/>
                  </a:lnTo>
                  <a:lnTo>
                    <a:pt x="6391" y="551816"/>
                  </a:lnTo>
                  <a:lnTo>
                    <a:pt x="6391" y="295618"/>
                  </a:lnTo>
                  <a:lnTo>
                    <a:pt x="6391" y="645102"/>
                  </a:lnTo>
                  <a:lnTo>
                    <a:pt x="6391" y="417808"/>
                  </a:lnTo>
                  <a:lnTo>
                    <a:pt x="6391" y="446713"/>
                  </a:lnTo>
                  <a:lnTo>
                    <a:pt x="7684" y="607009"/>
                  </a:lnTo>
                  <a:lnTo>
                    <a:pt x="7684" y="637228"/>
                  </a:lnTo>
                  <a:lnTo>
                    <a:pt x="7684" y="551816"/>
                  </a:lnTo>
                  <a:lnTo>
                    <a:pt x="8952" y="403350"/>
                  </a:lnTo>
                  <a:lnTo>
                    <a:pt x="8952" y="366571"/>
                  </a:lnTo>
                  <a:lnTo>
                    <a:pt x="8952" y="2998245"/>
                  </a:lnTo>
                  <a:lnTo>
                    <a:pt x="8952" y="375760"/>
                  </a:lnTo>
                  <a:lnTo>
                    <a:pt x="8952" y="3220294"/>
                  </a:lnTo>
                  <a:lnTo>
                    <a:pt x="8952" y="240437"/>
                  </a:lnTo>
                  <a:lnTo>
                    <a:pt x="8952" y="3192703"/>
                  </a:lnTo>
                  <a:lnTo>
                    <a:pt x="8952" y="212847"/>
                  </a:lnTo>
                  <a:lnTo>
                    <a:pt x="8952" y="3050796"/>
                  </a:lnTo>
                  <a:lnTo>
                    <a:pt x="8952" y="219407"/>
                  </a:lnTo>
                  <a:lnTo>
                    <a:pt x="8952" y="423066"/>
                  </a:lnTo>
                  <a:lnTo>
                    <a:pt x="8952" y="316636"/>
                  </a:lnTo>
                  <a:lnTo>
                    <a:pt x="8952" y="578092"/>
                  </a:lnTo>
                  <a:lnTo>
                    <a:pt x="10233" y="643788"/>
                  </a:lnTo>
                  <a:lnTo>
                    <a:pt x="11514" y="564960"/>
                  </a:lnTo>
                  <a:lnTo>
                    <a:pt x="11514" y="2973283"/>
                  </a:lnTo>
                  <a:lnTo>
                    <a:pt x="11514" y="459845"/>
                  </a:lnTo>
                  <a:lnTo>
                    <a:pt x="11514" y="618826"/>
                  </a:lnTo>
                  <a:lnTo>
                    <a:pt x="11514" y="416494"/>
                  </a:lnTo>
                  <a:lnTo>
                    <a:pt x="11514" y="546571"/>
                  </a:lnTo>
                  <a:lnTo>
                    <a:pt x="11514" y="349484"/>
                  </a:lnTo>
                  <a:lnTo>
                    <a:pt x="11514" y="631971"/>
                  </a:lnTo>
                  <a:lnTo>
                    <a:pt x="11514" y="522912"/>
                  </a:lnTo>
                  <a:lnTo>
                    <a:pt x="11514" y="566275"/>
                  </a:lnTo>
                  <a:lnTo>
                    <a:pt x="11514" y="549187"/>
                  </a:lnTo>
                  <a:lnTo>
                    <a:pt x="12795" y="513723"/>
                  </a:lnTo>
                </a:path>
              </a:pathLst>
            </a:custGeom>
            <a:ln w="12802">
              <a:solidFill>
                <a:srgbClr val="7FCCFF"/>
              </a:solidFill>
            </a:ln>
          </p:spPr>
          <p:txBody>
            <a:bodyPr wrap="square" lIns="0" tIns="0" rIns="0" bIns="0" rtlCol="0"/>
            <a:lstStyle/>
            <a:p>
              <a:endParaRPr/>
            </a:p>
          </p:txBody>
        </p:sp>
        <p:sp>
          <p:nvSpPr>
            <p:cNvPr id="554" name="object 553"/>
            <p:cNvSpPr/>
            <p:nvPr/>
          </p:nvSpPr>
          <p:spPr>
            <a:xfrm>
              <a:off x="5672846" y="2128820"/>
              <a:ext cx="12123" cy="2763931"/>
            </a:xfrm>
            <a:custGeom>
              <a:avLst/>
              <a:gdLst/>
              <a:ahLst/>
              <a:cxnLst/>
              <a:rect l="l" t="t" r="r" b="b"/>
              <a:pathLst>
                <a:path w="13335" h="3132454">
                  <a:moveTo>
                    <a:pt x="0" y="537383"/>
                  </a:moveTo>
                  <a:lnTo>
                    <a:pt x="0" y="3113876"/>
                  </a:lnTo>
                  <a:lnTo>
                    <a:pt x="0" y="413878"/>
                  </a:lnTo>
                  <a:lnTo>
                    <a:pt x="0" y="3109933"/>
                  </a:lnTo>
                  <a:lnTo>
                    <a:pt x="0" y="224677"/>
                  </a:lnTo>
                  <a:lnTo>
                    <a:pt x="0" y="674020"/>
                  </a:lnTo>
                  <a:lnTo>
                    <a:pt x="0" y="88028"/>
                  </a:lnTo>
                  <a:lnTo>
                    <a:pt x="0" y="367886"/>
                  </a:lnTo>
                  <a:lnTo>
                    <a:pt x="0" y="341610"/>
                  </a:lnTo>
                  <a:lnTo>
                    <a:pt x="0" y="595192"/>
                  </a:lnTo>
                  <a:lnTo>
                    <a:pt x="1280" y="513723"/>
                  </a:lnTo>
                  <a:lnTo>
                    <a:pt x="1280" y="572847"/>
                  </a:lnTo>
                  <a:lnTo>
                    <a:pt x="2561" y="3031106"/>
                  </a:lnTo>
                  <a:lnTo>
                    <a:pt x="2561" y="557087"/>
                  </a:lnTo>
                  <a:lnTo>
                    <a:pt x="2561" y="642486"/>
                  </a:lnTo>
                  <a:lnTo>
                    <a:pt x="2561" y="375772"/>
                  </a:lnTo>
                  <a:lnTo>
                    <a:pt x="2561" y="607009"/>
                  </a:lnTo>
                  <a:lnTo>
                    <a:pt x="2561" y="399419"/>
                  </a:lnTo>
                  <a:lnTo>
                    <a:pt x="2561" y="647744"/>
                  </a:lnTo>
                  <a:lnTo>
                    <a:pt x="2561" y="336352"/>
                  </a:lnTo>
                  <a:lnTo>
                    <a:pt x="2561" y="583362"/>
                  </a:lnTo>
                  <a:lnTo>
                    <a:pt x="3842" y="670076"/>
                  </a:lnTo>
                  <a:lnTo>
                    <a:pt x="3842" y="553143"/>
                  </a:lnTo>
                  <a:lnTo>
                    <a:pt x="3842" y="608324"/>
                  </a:lnTo>
                  <a:lnTo>
                    <a:pt x="5123" y="532125"/>
                  </a:lnTo>
                  <a:lnTo>
                    <a:pt x="5123" y="621468"/>
                  </a:lnTo>
                  <a:lnTo>
                    <a:pt x="5123" y="499277"/>
                  </a:lnTo>
                  <a:lnTo>
                    <a:pt x="5123" y="646429"/>
                  </a:lnTo>
                  <a:lnTo>
                    <a:pt x="5123" y="537383"/>
                  </a:lnTo>
                  <a:lnTo>
                    <a:pt x="5123" y="662190"/>
                  </a:lnTo>
                  <a:lnTo>
                    <a:pt x="6403" y="624097"/>
                  </a:lnTo>
                  <a:lnTo>
                    <a:pt x="6403" y="585991"/>
                  </a:lnTo>
                  <a:lnTo>
                    <a:pt x="6403" y="3008773"/>
                  </a:lnTo>
                  <a:lnTo>
                    <a:pt x="7684" y="582048"/>
                  </a:lnTo>
                  <a:lnTo>
                    <a:pt x="7684" y="3038992"/>
                  </a:lnTo>
                  <a:lnTo>
                    <a:pt x="7684" y="3008773"/>
                  </a:lnTo>
                  <a:lnTo>
                    <a:pt x="7684" y="3070513"/>
                  </a:lnTo>
                  <a:lnTo>
                    <a:pt x="7684" y="596507"/>
                  </a:lnTo>
                  <a:lnTo>
                    <a:pt x="7684" y="3132265"/>
                  </a:lnTo>
                  <a:lnTo>
                    <a:pt x="7684" y="3012704"/>
                  </a:lnTo>
                  <a:lnTo>
                    <a:pt x="7684" y="3029791"/>
                  </a:lnTo>
                  <a:lnTo>
                    <a:pt x="7684" y="530811"/>
                  </a:lnTo>
                  <a:lnTo>
                    <a:pt x="7684" y="3092858"/>
                  </a:lnTo>
                  <a:lnTo>
                    <a:pt x="7684" y="513723"/>
                  </a:lnTo>
                  <a:lnTo>
                    <a:pt x="7684" y="3037678"/>
                  </a:lnTo>
                  <a:lnTo>
                    <a:pt x="7684" y="2983799"/>
                  </a:lnTo>
                  <a:lnTo>
                    <a:pt x="7684" y="3038992"/>
                  </a:lnTo>
                  <a:lnTo>
                    <a:pt x="8965" y="2986428"/>
                  </a:lnTo>
                  <a:lnTo>
                    <a:pt x="8965" y="597821"/>
                  </a:lnTo>
                  <a:lnTo>
                    <a:pt x="8965" y="620154"/>
                  </a:lnTo>
                  <a:lnTo>
                    <a:pt x="8965" y="568904"/>
                  </a:lnTo>
                  <a:lnTo>
                    <a:pt x="10246" y="617525"/>
                  </a:lnTo>
                  <a:lnTo>
                    <a:pt x="10246" y="607009"/>
                  </a:lnTo>
                  <a:lnTo>
                    <a:pt x="10246" y="653002"/>
                  </a:lnTo>
                  <a:lnTo>
                    <a:pt x="11526" y="491391"/>
                  </a:lnTo>
                  <a:lnTo>
                    <a:pt x="11526" y="583362"/>
                  </a:lnTo>
                  <a:lnTo>
                    <a:pt x="11526" y="570231"/>
                  </a:lnTo>
                  <a:lnTo>
                    <a:pt x="11526" y="642486"/>
                  </a:lnTo>
                  <a:lnTo>
                    <a:pt x="11526" y="86726"/>
                  </a:lnTo>
                  <a:lnTo>
                    <a:pt x="11526" y="662190"/>
                  </a:lnTo>
                  <a:lnTo>
                    <a:pt x="11526" y="198401"/>
                  </a:lnTo>
                  <a:lnTo>
                    <a:pt x="11526" y="455914"/>
                  </a:lnTo>
                  <a:lnTo>
                    <a:pt x="11526" y="0"/>
                  </a:lnTo>
                  <a:lnTo>
                    <a:pt x="11526" y="353440"/>
                  </a:lnTo>
                  <a:lnTo>
                    <a:pt x="11526" y="55180"/>
                  </a:lnTo>
                  <a:lnTo>
                    <a:pt x="11526" y="454600"/>
                  </a:lnTo>
                  <a:lnTo>
                    <a:pt x="12807" y="412564"/>
                  </a:lnTo>
                  <a:lnTo>
                    <a:pt x="12807" y="211533"/>
                  </a:lnTo>
                  <a:lnTo>
                    <a:pt x="12807" y="600450"/>
                  </a:lnTo>
                  <a:lnTo>
                    <a:pt x="12807" y="399419"/>
                  </a:lnTo>
                </a:path>
              </a:pathLst>
            </a:custGeom>
            <a:ln w="12802">
              <a:solidFill>
                <a:srgbClr val="7FCCFF"/>
              </a:solidFill>
            </a:ln>
          </p:spPr>
          <p:txBody>
            <a:bodyPr wrap="square" lIns="0" tIns="0" rIns="0" bIns="0" rtlCol="0"/>
            <a:lstStyle/>
            <a:p>
              <a:endParaRPr/>
            </a:p>
          </p:txBody>
        </p:sp>
        <p:sp>
          <p:nvSpPr>
            <p:cNvPr id="555" name="object 554"/>
            <p:cNvSpPr/>
            <p:nvPr/>
          </p:nvSpPr>
          <p:spPr>
            <a:xfrm>
              <a:off x="5684488" y="2082451"/>
              <a:ext cx="7505" cy="2870947"/>
            </a:xfrm>
            <a:custGeom>
              <a:avLst/>
              <a:gdLst/>
              <a:ahLst/>
              <a:cxnLst/>
              <a:rect l="l" t="t" r="r" b="b"/>
              <a:pathLst>
                <a:path w="8254" h="3253740">
                  <a:moveTo>
                    <a:pt x="0" y="451971"/>
                  </a:moveTo>
                  <a:lnTo>
                    <a:pt x="0" y="451971"/>
                  </a:lnTo>
                  <a:lnTo>
                    <a:pt x="0" y="589935"/>
                  </a:lnTo>
                  <a:lnTo>
                    <a:pt x="0" y="564960"/>
                  </a:lnTo>
                  <a:lnTo>
                    <a:pt x="0" y="695038"/>
                  </a:lnTo>
                  <a:lnTo>
                    <a:pt x="0" y="520296"/>
                  </a:lnTo>
                  <a:lnTo>
                    <a:pt x="0" y="721313"/>
                  </a:lnTo>
                  <a:lnTo>
                    <a:pt x="1280" y="716069"/>
                  </a:lnTo>
                  <a:lnTo>
                    <a:pt x="1280" y="392847"/>
                  </a:lnTo>
                  <a:lnTo>
                    <a:pt x="1280" y="616210"/>
                  </a:lnTo>
                  <a:lnTo>
                    <a:pt x="1280" y="358685"/>
                  </a:lnTo>
                  <a:lnTo>
                    <a:pt x="1280" y="551829"/>
                  </a:lnTo>
                  <a:lnTo>
                    <a:pt x="1280" y="511095"/>
                  </a:lnTo>
                  <a:lnTo>
                    <a:pt x="1280" y="709496"/>
                  </a:lnTo>
                  <a:lnTo>
                    <a:pt x="1280" y="429638"/>
                  </a:lnTo>
                  <a:lnTo>
                    <a:pt x="1280" y="718685"/>
                  </a:lnTo>
                  <a:lnTo>
                    <a:pt x="1280" y="589935"/>
                  </a:lnTo>
                  <a:lnTo>
                    <a:pt x="2561" y="566275"/>
                  </a:lnTo>
                  <a:lnTo>
                    <a:pt x="2561" y="701610"/>
                  </a:lnTo>
                  <a:lnTo>
                    <a:pt x="2561" y="591236"/>
                  </a:lnTo>
                  <a:lnTo>
                    <a:pt x="2561" y="700295"/>
                  </a:lnTo>
                  <a:lnTo>
                    <a:pt x="2561" y="454600"/>
                  </a:lnTo>
                  <a:lnTo>
                    <a:pt x="2561" y="712112"/>
                  </a:lnTo>
                  <a:lnTo>
                    <a:pt x="2561" y="299561"/>
                  </a:lnTo>
                  <a:lnTo>
                    <a:pt x="2561" y="500592"/>
                  </a:lnTo>
                  <a:lnTo>
                    <a:pt x="3842" y="425695"/>
                  </a:lnTo>
                  <a:lnTo>
                    <a:pt x="3842" y="95914"/>
                  </a:lnTo>
                  <a:lnTo>
                    <a:pt x="3842" y="390218"/>
                  </a:lnTo>
                  <a:lnTo>
                    <a:pt x="3842" y="26275"/>
                  </a:lnTo>
                  <a:lnTo>
                    <a:pt x="3842" y="3075771"/>
                  </a:lnTo>
                  <a:lnTo>
                    <a:pt x="3842" y="122190"/>
                  </a:lnTo>
                  <a:lnTo>
                    <a:pt x="3842" y="3155912"/>
                  </a:lnTo>
                  <a:lnTo>
                    <a:pt x="3842" y="0"/>
                  </a:lnTo>
                  <a:lnTo>
                    <a:pt x="3842" y="3102046"/>
                  </a:lnTo>
                  <a:lnTo>
                    <a:pt x="3842" y="296932"/>
                  </a:lnTo>
                  <a:lnTo>
                    <a:pt x="3842" y="3065255"/>
                  </a:lnTo>
                  <a:lnTo>
                    <a:pt x="3842" y="434896"/>
                  </a:lnTo>
                  <a:lnTo>
                    <a:pt x="3842" y="712112"/>
                  </a:lnTo>
                  <a:lnTo>
                    <a:pt x="5123" y="679277"/>
                  </a:lnTo>
                  <a:lnTo>
                    <a:pt x="5123" y="543942"/>
                  </a:lnTo>
                  <a:lnTo>
                    <a:pt x="5123" y="667447"/>
                  </a:lnTo>
                  <a:lnTo>
                    <a:pt x="5123" y="237809"/>
                  </a:lnTo>
                  <a:lnTo>
                    <a:pt x="5123" y="681893"/>
                  </a:lnTo>
                  <a:lnTo>
                    <a:pt x="5123" y="201017"/>
                  </a:lnTo>
                  <a:lnTo>
                    <a:pt x="5123" y="407306"/>
                  </a:lnTo>
                  <a:lnTo>
                    <a:pt x="6403" y="719999"/>
                  </a:lnTo>
                  <a:lnTo>
                    <a:pt x="6403" y="214162"/>
                  </a:lnTo>
                  <a:lnTo>
                    <a:pt x="6403" y="622783"/>
                  </a:lnTo>
                  <a:lnTo>
                    <a:pt x="6403" y="542628"/>
                  </a:lnTo>
                  <a:lnTo>
                    <a:pt x="6403" y="683221"/>
                  </a:lnTo>
                  <a:lnTo>
                    <a:pt x="7672" y="622783"/>
                  </a:lnTo>
                  <a:lnTo>
                    <a:pt x="7672" y="630656"/>
                  </a:lnTo>
                  <a:lnTo>
                    <a:pt x="7672" y="371829"/>
                  </a:lnTo>
                  <a:lnTo>
                    <a:pt x="7672" y="532113"/>
                  </a:lnTo>
                  <a:lnTo>
                    <a:pt x="7672" y="324522"/>
                  </a:lnTo>
                  <a:lnTo>
                    <a:pt x="7672" y="3253142"/>
                  </a:lnTo>
                  <a:lnTo>
                    <a:pt x="7672" y="331095"/>
                  </a:lnTo>
                </a:path>
              </a:pathLst>
            </a:custGeom>
            <a:ln w="12802">
              <a:solidFill>
                <a:srgbClr val="7FCCFF"/>
              </a:solidFill>
            </a:ln>
          </p:spPr>
          <p:txBody>
            <a:bodyPr wrap="square" lIns="0" tIns="0" rIns="0" bIns="0" rtlCol="0"/>
            <a:lstStyle/>
            <a:p>
              <a:endParaRPr/>
            </a:p>
          </p:txBody>
        </p:sp>
        <p:sp>
          <p:nvSpPr>
            <p:cNvPr id="556" name="object 555"/>
            <p:cNvSpPr/>
            <p:nvPr/>
          </p:nvSpPr>
          <p:spPr>
            <a:xfrm>
              <a:off x="5691464" y="2163601"/>
              <a:ext cx="8659" cy="2830046"/>
            </a:xfrm>
            <a:custGeom>
              <a:avLst/>
              <a:gdLst/>
              <a:ahLst/>
              <a:cxnLst/>
              <a:rect l="l" t="t" r="r" b="b"/>
              <a:pathLst>
                <a:path w="9525" h="3207385">
                  <a:moveTo>
                    <a:pt x="0" y="239123"/>
                  </a:moveTo>
                  <a:lnTo>
                    <a:pt x="0" y="40734"/>
                  </a:lnTo>
                  <a:lnTo>
                    <a:pt x="0" y="3207162"/>
                  </a:lnTo>
                  <a:lnTo>
                    <a:pt x="0" y="0"/>
                  </a:lnTo>
                  <a:lnTo>
                    <a:pt x="0" y="3146724"/>
                  </a:lnTo>
                  <a:lnTo>
                    <a:pt x="0" y="57809"/>
                  </a:lnTo>
                  <a:lnTo>
                    <a:pt x="0" y="3125693"/>
                  </a:lnTo>
                  <a:lnTo>
                    <a:pt x="0" y="278543"/>
                  </a:lnTo>
                  <a:lnTo>
                    <a:pt x="1293" y="177371"/>
                  </a:lnTo>
                  <a:lnTo>
                    <a:pt x="1293" y="486133"/>
                  </a:lnTo>
                  <a:lnTo>
                    <a:pt x="1293" y="446713"/>
                  </a:lnTo>
                  <a:lnTo>
                    <a:pt x="2574" y="608324"/>
                  </a:lnTo>
                  <a:lnTo>
                    <a:pt x="2574" y="622770"/>
                  </a:lnTo>
                  <a:lnTo>
                    <a:pt x="2574" y="302190"/>
                  </a:lnTo>
                  <a:lnTo>
                    <a:pt x="2574" y="553143"/>
                  </a:lnTo>
                  <a:lnTo>
                    <a:pt x="2574" y="532113"/>
                  </a:lnTo>
                  <a:lnTo>
                    <a:pt x="2574" y="2971982"/>
                  </a:lnTo>
                  <a:lnTo>
                    <a:pt x="3842" y="3011389"/>
                  </a:lnTo>
                  <a:lnTo>
                    <a:pt x="3842" y="525553"/>
                  </a:lnTo>
                  <a:lnTo>
                    <a:pt x="3842" y="621468"/>
                  </a:lnTo>
                  <a:lnTo>
                    <a:pt x="3842" y="374458"/>
                  </a:lnTo>
                  <a:lnTo>
                    <a:pt x="3842" y="2960152"/>
                  </a:lnTo>
                  <a:lnTo>
                    <a:pt x="3842" y="232551"/>
                  </a:lnTo>
                  <a:lnTo>
                    <a:pt x="3842" y="3187446"/>
                  </a:lnTo>
                  <a:lnTo>
                    <a:pt x="3842" y="3023219"/>
                  </a:lnTo>
                  <a:lnTo>
                    <a:pt x="5135" y="303504"/>
                  </a:lnTo>
                  <a:lnTo>
                    <a:pt x="5135" y="141894"/>
                  </a:lnTo>
                  <a:lnTo>
                    <a:pt x="5135" y="3170371"/>
                  </a:lnTo>
                  <a:lnTo>
                    <a:pt x="5135" y="57809"/>
                  </a:lnTo>
                  <a:lnTo>
                    <a:pt x="5135" y="3132265"/>
                  </a:lnTo>
                  <a:lnTo>
                    <a:pt x="5135" y="51237"/>
                  </a:lnTo>
                  <a:lnTo>
                    <a:pt x="5135" y="562332"/>
                  </a:lnTo>
                  <a:lnTo>
                    <a:pt x="5135" y="296932"/>
                  </a:lnTo>
                  <a:lnTo>
                    <a:pt x="5135" y="635914"/>
                  </a:lnTo>
                  <a:lnTo>
                    <a:pt x="5135" y="467744"/>
                  </a:lnTo>
                  <a:lnTo>
                    <a:pt x="5135" y="542628"/>
                  </a:lnTo>
                  <a:lnTo>
                    <a:pt x="6403" y="561030"/>
                  </a:lnTo>
                  <a:lnTo>
                    <a:pt x="6403" y="357370"/>
                  </a:lnTo>
                  <a:lnTo>
                    <a:pt x="6403" y="558401"/>
                  </a:lnTo>
                  <a:lnTo>
                    <a:pt x="6403" y="375772"/>
                  </a:lnTo>
                  <a:lnTo>
                    <a:pt x="6403" y="496636"/>
                  </a:lnTo>
                  <a:lnTo>
                    <a:pt x="6403" y="363943"/>
                  </a:lnTo>
                  <a:lnTo>
                    <a:pt x="6403" y="538685"/>
                  </a:lnTo>
                  <a:lnTo>
                    <a:pt x="6403" y="512409"/>
                  </a:lnTo>
                  <a:lnTo>
                    <a:pt x="7684" y="2956209"/>
                  </a:lnTo>
                  <a:lnTo>
                    <a:pt x="7684" y="549200"/>
                  </a:lnTo>
                  <a:lnTo>
                    <a:pt x="7684" y="635914"/>
                  </a:lnTo>
                  <a:lnTo>
                    <a:pt x="7684" y="616210"/>
                  </a:lnTo>
                  <a:lnTo>
                    <a:pt x="7684" y="2969353"/>
                  </a:lnTo>
                  <a:lnTo>
                    <a:pt x="7684" y="2962781"/>
                  </a:lnTo>
                  <a:lnTo>
                    <a:pt x="8965" y="630656"/>
                  </a:lnTo>
                  <a:lnTo>
                    <a:pt x="8965" y="405991"/>
                  </a:lnTo>
                  <a:lnTo>
                    <a:pt x="8965" y="2979856"/>
                  </a:lnTo>
                  <a:lnTo>
                    <a:pt x="8965" y="354742"/>
                  </a:lnTo>
                  <a:lnTo>
                    <a:pt x="8965" y="3116505"/>
                  </a:lnTo>
                  <a:lnTo>
                    <a:pt x="8965" y="220734"/>
                  </a:lnTo>
                  <a:lnTo>
                    <a:pt x="8965" y="3094160"/>
                  </a:lnTo>
                  <a:lnTo>
                    <a:pt x="8965" y="273285"/>
                  </a:lnTo>
                  <a:lnTo>
                    <a:pt x="8965" y="589922"/>
                  </a:lnTo>
                </a:path>
              </a:pathLst>
            </a:custGeom>
            <a:ln w="12802">
              <a:solidFill>
                <a:srgbClr val="7FCCFF"/>
              </a:solidFill>
            </a:ln>
          </p:spPr>
          <p:txBody>
            <a:bodyPr wrap="square" lIns="0" tIns="0" rIns="0" bIns="0" rtlCol="0"/>
            <a:lstStyle/>
            <a:p>
              <a:endParaRPr/>
            </a:p>
          </p:txBody>
        </p:sp>
        <p:sp>
          <p:nvSpPr>
            <p:cNvPr id="557" name="object 556"/>
            <p:cNvSpPr/>
            <p:nvPr/>
          </p:nvSpPr>
          <p:spPr>
            <a:xfrm>
              <a:off x="5699614" y="2165922"/>
              <a:ext cx="15586" cy="2703979"/>
            </a:xfrm>
            <a:custGeom>
              <a:avLst/>
              <a:gdLst/>
              <a:ahLst/>
              <a:cxnLst/>
              <a:rect l="l" t="t" r="r" b="b"/>
              <a:pathLst>
                <a:path w="17145" h="3064510">
                  <a:moveTo>
                    <a:pt x="0" y="587293"/>
                  </a:moveTo>
                  <a:lnTo>
                    <a:pt x="0" y="3046866"/>
                  </a:lnTo>
                  <a:lnTo>
                    <a:pt x="0" y="327151"/>
                  </a:lnTo>
                  <a:lnTo>
                    <a:pt x="0" y="620141"/>
                  </a:lnTo>
                  <a:lnTo>
                    <a:pt x="2561" y="3052111"/>
                  </a:lnTo>
                  <a:lnTo>
                    <a:pt x="2561" y="3045551"/>
                  </a:lnTo>
                  <a:lnTo>
                    <a:pt x="2561" y="3059997"/>
                  </a:lnTo>
                  <a:lnTo>
                    <a:pt x="2561" y="582048"/>
                  </a:lnTo>
                  <a:lnTo>
                    <a:pt x="2561" y="3031093"/>
                  </a:lnTo>
                  <a:lnTo>
                    <a:pt x="2561" y="584677"/>
                  </a:lnTo>
                  <a:lnTo>
                    <a:pt x="2561" y="3041608"/>
                  </a:lnTo>
                  <a:lnTo>
                    <a:pt x="3842" y="592551"/>
                  </a:lnTo>
                  <a:lnTo>
                    <a:pt x="3842" y="429638"/>
                  </a:lnTo>
                  <a:lnTo>
                    <a:pt x="3842" y="613582"/>
                  </a:lnTo>
                  <a:lnTo>
                    <a:pt x="3842" y="394162"/>
                  </a:lnTo>
                  <a:lnTo>
                    <a:pt x="3842" y="2956209"/>
                  </a:lnTo>
                  <a:lnTo>
                    <a:pt x="3842" y="458543"/>
                  </a:lnTo>
                  <a:lnTo>
                    <a:pt x="5123" y="3059997"/>
                  </a:lnTo>
                  <a:lnTo>
                    <a:pt x="5123" y="571533"/>
                  </a:lnTo>
                  <a:lnTo>
                    <a:pt x="5123" y="633285"/>
                  </a:lnTo>
                  <a:lnTo>
                    <a:pt x="5123" y="511095"/>
                  </a:lnTo>
                  <a:lnTo>
                    <a:pt x="5123" y="542628"/>
                  </a:lnTo>
                  <a:lnTo>
                    <a:pt x="6403" y="2987742"/>
                  </a:lnTo>
                  <a:lnTo>
                    <a:pt x="6403" y="631971"/>
                  </a:lnTo>
                  <a:lnTo>
                    <a:pt x="6403" y="3020590"/>
                  </a:lnTo>
                  <a:lnTo>
                    <a:pt x="6403" y="607009"/>
                  </a:lnTo>
                  <a:lnTo>
                    <a:pt x="7684" y="3014018"/>
                  </a:lnTo>
                  <a:lnTo>
                    <a:pt x="7684" y="537370"/>
                  </a:lnTo>
                  <a:lnTo>
                    <a:pt x="7684" y="3031093"/>
                  </a:lnTo>
                  <a:lnTo>
                    <a:pt x="7684" y="582048"/>
                  </a:lnTo>
                  <a:lnTo>
                    <a:pt x="7684" y="3063941"/>
                  </a:lnTo>
                  <a:lnTo>
                    <a:pt x="7684" y="411236"/>
                  </a:lnTo>
                  <a:lnTo>
                    <a:pt x="7684" y="2995616"/>
                  </a:lnTo>
                  <a:lnTo>
                    <a:pt x="7684" y="2962781"/>
                  </a:lnTo>
                  <a:lnTo>
                    <a:pt x="8965" y="2947008"/>
                  </a:lnTo>
                  <a:lnTo>
                    <a:pt x="8965" y="445399"/>
                  </a:lnTo>
                  <a:lnTo>
                    <a:pt x="8965" y="613582"/>
                  </a:lnTo>
                  <a:lnTo>
                    <a:pt x="11526" y="2981170"/>
                  </a:lnTo>
                  <a:lnTo>
                    <a:pt x="11526" y="483504"/>
                  </a:lnTo>
                  <a:lnTo>
                    <a:pt x="11526" y="2995616"/>
                  </a:lnTo>
                  <a:lnTo>
                    <a:pt x="11526" y="222048"/>
                  </a:lnTo>
                  <a:lnTo>
                    <a:pt x="11526" y="3032407"/>
                  </a:lnTo>
                  <a:lnTo>
                    <a:pt x="11526" y="127448"/>
                  </a:lnTo>
                  <a:lnTo>
                    <a:pt x="11526" y="2968026"/>
                  </a:lnTo>
                  <a:lnTo>
                    <a:pt x="11526" y="0"/>
                  </a:lnTo>
                  <a:lnTo>
                    <a:pt x="11526" y="501893"/>
                  </a:lnTo>
                  <a:lnTo>
                    <a:pt x="11526" y="169484"/>
                  </a:lnTo>
                  <a:lnTo>
                    <a:pt x="11526" y="416494"/>
                  </a:lnTo>
                  <a:lnTo>
                    <a:pt x="12807" y="607009"/>
                  </a:lnTo>
                  <a:lnTo>
                    <a:pt x="12807" y="298247"/>
                  </a:lnTo>
                  <a:lnTo>
                    <a:pt x="12807" y="529484"/>
                  </a:lnTo>
                  <a:lnTo>
                    <a:pt x="12807" y="482190"/>
                  </a:lnTo>
                  <a:lnTo>
                    <a:pt x="14088" y="595179"/>
                  </a:lnTo>
                  <a:lnTo>
                    <a:pt x="14088" y="610953"/>
                  </a:lnTo>
                  <a:lnTo>
                    <a:pt x="14088" y="591236"/>
                  </a:lnTo>
                  <a:lnTo>
                    <a:pt x="14088" y="625399"/>
                  </a:lnTo>
                  <a:lnTo>
                    <a:pt x="14088" y="521610"/>
                  </a:lnTo>
                  <a:lnTo>
                    <a:pt x="14088" y="624084"/>
                  </a:lnTo>
                  <a:lnTo>
                    <a:pt x="14088" y="500579"/>
                  </a:lnTo>
                  <a:lnTo>
                    <a:pt x="15369" y="582048"/>
                  </a:lnTo>
                  <a:lnTo>
                    <a:pt x="15369" y="610953"/>
                  </a:lnTo>
                  <a:lnTo>
                    <a:pt x="15369" y="292989"/>
                  </a:lnTo>
                  <a:lnTo>
                    <a:pt x="15369" y="394162"/>
                  </a:lnTo>
                  <a:lnTo>
                    <a:pt x="15369" y="112989"/>
                  </a:lnTo>
                  <a:lnTo>
                    <a:pt x="15369" y="306133"/>
                  </a:lnTo>
                  <a:lnTo>
                    <a:pt x="16650" y="3007446"/>
                  </a:lnTo>
                </a:path>
              </a:pathLst>
            </a:custGeom>
            <a:ln w="12802">
              <a:solidFill>
                <a:srgbClr val="7FCCFF"/>
              </a:solidFill>
            </a:ln>
          </p:spPr>
          <p:txBody>
            <a:bodyPr wrap="square" lIns="0" tIns="0" rIns="0" bIns="0" rtlCol="0"/>
            <a:lstStyle/>
            <a:p>
              <a:endParaRPr/>
            </a:p>
          </p:txBody>
        </p:sp>
        <p:sp>
          <p:nvSpPr>
            <p:cNvPr id="558" name="object 557"/>
            <p:cNvSpPr/>
            <p:nvPr/>
          </p:nvSpPr>
          <p:spPr>
            <a:xfrm>
              <a:off x="5714752" y="2184466"/>
              <a:ext cx="2886" cy="2717426"/>
            </a:xfrm>
            <a:custGeom>
              <a:avLst/>
              <a:gdLst/>
              <a:ahLst/>
              <a:cxnLst/>
              <a:rect l="l" t="t" r="r" b="b"/>
              <a:pathLst>
                <a:path w="3175" h="3079750">
                  <a:moveTo>
                    <a:pt x="0" y="2986428"/>
                  </a:moveTo>
                  <a:lnTo>
                    <a:pt x="0" y="3056067"/>
                  </a:lnTo>
                  <a:lnTo>
                    <a:pt x="0" y="31533"/>
                  </a:lnTo>
                  <a:lnTo>
                    <a:pt x="0" y="3079714"/>
                  </a:lnTo>
                  <a:lnTo>
                    <a:pt x="0" y="0"/>
                  </a:lnTo>
                  <a:lnTo>
                    <a:pt x="0" y="3037665"/>
                  </a:lnTo>
                  <a:lnTo>
                    <a:pt x="0" y="166868"/>
                  </a:lnTo>
                  <a:lnTo>
                    <a:pt x="0" y="3019276"/>
                  </a:lnTo>
                  <a:lnTo>
                    <a:pt x="0" y="296945"/>
                  </a:lnTo>
                  <a:lnTo>
                    <a:pt x="0" y="2943077"/>
                  </a:lnTo>
                  <a:lnTo>
                    <a:pt x="0" y="2932562"/>
                  </a:lnTo>
                  <a:lnTo>
                    <a:pt x="1280" y="564973"/>
                  </a:lnTo>
                  <a:lnTo>
                    <a:pt x="1280" y="476945"/>
                  </a:lnTo>
                  <a:lnTo>
                    <a:pt x="1280" y="584677"/>
                  </a:lnTo>
                  <a:lnTo>
                    <a:pt x="1280" y="463801"/>
                  </a:lnTo>
                  <a:lnTo>
                    <a:pt x="1280" y="597821"/>
                  </a:lnTo>
                  <a:lnTo>
                    <a:pt x="1280" y="360012"/>
                  </a:lnTo>
                  <a:lnTo>
                    <a:pt x="1280" y="610953"/>
                  </a:lnTo>
                  <a:lnTo>
                    <a:pt x="1280" y="325837"/>
                  </a:lnTo>
                  <a:lnTo>
                    <a:pt x="1280" y="408620"/>
                  </a:lnTo>
                  <a:lnTo>
                    <a:pt x="2561" y="550515"/>
                  </a:lnTo>
                  <a:lnTo>
                    <a:pt x="2561" y="227306"/>
                  </a:lnTo>
                  <a:lnTo>
                    <a:pt x="2561" y="496649"/>
                  </a:lnTo>
                </a:path>
              </a:pathLst>
            </a:custGeom>
            <a:ln w="12802">
              <a:solidFill>
                <a:srgbClr val="7FCCFF"/>
              </a:solidFill>
            </a:ln>
          </p:spPr>
          <p:txBody>
            <a:bodyPr wrap="square" lIns="0" tIns="0" rIns="0" bIns="0" rtlCol="0"/>
            <a:lstStyle/>
            <a:p>
              <a:endParaRPr/>
            </a:p>
          </p:txBody>
        </p:sp>
        <p:sp>
          <p:nvSpPr>
            <p:cNvPr id="559" name="object 558"/>
            <p:cNvSpPr/>
            <p:nvPr/>
          </p:nvSpPr>
          <p:spPr>
            <a:xfrm>
              <a:off x="1033778" y="1637283"/>
              <a:ext cx="4785014" cy="0"/>
            </a:xfrm>
            <a:custGeom>
              <a:avLst/>
              <a:gdLst/>
              <a:ahLst/>
              <a:cxnLst/>
              <a:rect l="l" t="t" r="r" b="b"/>
              <a:pathLst>
                <a:path w="5263515">
                  <a:moveTo>
                    <a:pt x="0" y="0"/>
                  </a:moveTo>
                  <a:lnTo>
                    <a:pt x="5263007" y="0"/>
                  </a:lnTo>
                </a:path>
              </a:pathLst>
            </a:custGeom>
            <a:ln w="13138">
              <a:solidFill>
                <a:srgbClr val="FF0000"/>
              </a:solidFill>
            </a:ln>
          </p:spPr>
          <p:txBody>
            <a:bodyPr wrap="square" lIns="0" tIns="0" rIns="0" bIns="0" rtlCol="0"/>
            <a:lstStyle/>
            <a:p>
              <a:endParaRPr/>
            </a:p>
          </p:txBody>
        </p:sp>
        <p:sp>
          <p:nvSpPr>
            <p:cNvPr id="560" name="object 559"/>
            <p:cNvSpPr/>
            <p:nvPr/>
          </p:nvSpPr>
          <p:spPr>
            <a:xfrm>
              <a:off x="1033778" y="2362994"/>
              <a:ext cx="4785014" cy="0"/>
            </a:xfrm>
            <a:custGeom>
              <a:avLst/>
              <a:gdLst/>
              <a:ahLst/>
              <a:cxnLst/>
              <a:rect l="l" t="t" r="r" b="b"/>
              <a:pathLst>
                <a:path w="5263515">
                  <a:moveTo>
                    <a:pt x="0" y="0"/>
                  </a:moveTo>
                  <a:lnTo>
                    <a:pt x="5263007" y="0"/>
                  </a:lnTo>
                </a:path>
              </a:pathLst>
            </a:custGeom>
            <a:ln w="13138">
              <a:solidFill>
                <a:srgbClr val="FF0000"/>
              </a:solidFill>
            </a:ln>
          </p:spPr>
          <p:txBody>
            <a:bodyPr wrap="square" lIns="0" tIns="0" rIns="0" bIns="0" rtlCol="0"/>
            <a:lstStyle/>
            <a:p>
              <a:endParaRPr/>
            </a:p>
          </p:txBody>
        </p:sp>
        <p:sp>
          <p:nvSpPr>
            <p:cNvPr id="561" name="object 560"/>
            <p:cNvSpPr/>
            <p:nvPr/>
          </p:nvSpPr>
          <p:spPr>
            <a:xfrm>
              <a:off x="1033778" y="2725862"/>
              <a:ext cx="4785014" cy="0"/>
            </a:xfrm>
            <a:custGeom>
              <a:avLst/>
              <a:gdLst/>
              <a:ahLst/>
              <a:cxnLst/>
              <a:rect l="l" t="t" r="r" b="b"/>
              <a:pathLst>
                <a:path w="5263515">
                  <a:moveTo>
                    <a:pt x="0" y="0"/>
                  </a:moveTo>
                  <a:lnTo>
                    <a:pt x="5263007" y="0"/>
                  </a:lnTo>
                </a:path>
              </a:pathLst>
            </a:custGeom>
            <a:ln w="13138">
              <a:solidFill>
                <a:srgbClr val="FF0000"/>
              </a:solidFill>
            </a:ln>
          </p:spPr>
          <p:txBody>
            <a:bodyPr wrap="square" lIns="0" tIns="0" rIns="0" bIns="0" rtlCol="0"/>
            <a:lstStyle/>
            <a:p>
              <a:endParaRPr/>
            </a:p>
          </p:txBody>
        </p:sp>
        <p:sp>
          <p:nvSpPr>
            <p:cNvPr id="562" name="object 561"/>
            <p:cNvSpPr/>
            <p:nvPr/>
          </p:nvSpPr>
          <p:spPr>
            <a:xfrm>
              <a:off x="1033778" y="3089877"/>
              <a:ext cx="4785014" cy="0"/>
            </a:xfrm>
            <a:custGeom>
              <a:avLst/>
              <a:gdLst/>
              <a:ahLst/>
              <a:cxnLst/>
              <a:rect l="l" t="t" r="r" b="b"/>
              <a:pathLst>
                <a:path w="5263515">
                  <a:moveTo>
                    <a:pt x="0" y="0"/>
                  </a:moveTo>
                  <a:lnTo>
                    <a:pt x="5263007" y="0"/>
                  </a:lnTo>
                </a:path>
              </a:pathLst>
            </a:custGeom>
            <a:ln w="13138">
              <a:solidFill>
                <a:srgbClr val="FF0000"/>
              </a:solidFill>
            </a:ln>
          </p:spPr>
          <p:txBody>
            <a:bodyPr wrap="square" lIns="0" tIns="0" rIns="0" bIns="0" rtlCol="0"/>
            <a:lstStyle/>
            <a:p>
              <a:endParaRPr/>
            </a:p>
          </p:txBody>
        </p:sp>
        <p:sp>
          <p:nvSpPr>
            <p:cNvPr id="563" name="object 562"/>
            <p:cNvSpPr/>
            <p:nvPr/>
          </p:nvSpPr>
          <p:spPr>
            <a:xfrm>
              <a:off x="1033778" y="1564249"/>
              <a:ext cx="4785014" cy="4357968"/>
            </a:xfrm>
            <a:custGeom>
              <a:avLst/>
              <a:gdLst/>
              <a:ahLst/>
              <a:cxnLst/>
              <a:rect l="l" t="t" r="r" b="b"/>
              <a:pathLst>
                <a:path w="5263515" h="4939030">
                  <a:moveTo>
                    <a:pt x="0" y="0"/>
                  </a:moveTo>
                  <a:lnTo>
                    <a:pt x="0" y="4938830"/>
                  </a:lnTo>
                  <a:lnTo>
                    <a:pt x="5263007" y="4938830"/>
                  </a:lnTo>
                  <a:lnTo>
                    <a:pt x="5263007" y="0"/>
                  </a:lnTo>
                  <a:lnTo>
                    <a:pt x="0" y="0"/>
                  </a:lnTo>
                  <a:close/>
                </a:path>
              </a:pathLst>
            </a:custGeom>
            <a:ln w="12981">
              <a:solidFill>
                <a:srgbClr val="000000"/>
              </a:solidFill>
            </a:ln>
          </p:spPr>
          <p:txBody>
            <a:bodyPr wrap="square" lIns="0" tIns="0" rIns="0" bIns="0" rtlCol="0"/>
            <a:lstStyle/>
            <a:p>
              <a:endParaRPr/>
            </a:p>
          </p:txBody>
        </p:sp>
        <p:sp>
          <p:nvSpPr>
            <p:cNvPr id="564" name="object 563"/>
            <p:cNvSpPr/>
            <p:nvPr/>
          </p:nvSpPr>
          <p:spPr>
            <a:xfrm>
              <a:off x="6193101" y="839191"/>
              <a:ext cx="2654300" cy="5506010"/>
            </a:xfrm>
            <a:custGeom>
              <a:avLst/>
              <a:gdLst/>
              <a:ahLst/>
              <a:cxnLst/>
              <a:rect l="l" t="t" r="r" b="b"/>
              <a:pathLst>
                <a:path w="2919729" h="6240145">
                  <a:moveTo>
                    <a:pt x="0" y="6239939"/>
                  </a:moveTo>
                  <a:lnTo>
                    <a:pt x="2919604" y="6239939"/>
                  </a:lnTo>
                  <a:lnTo>
                    <a:pt x="2919604" y="0"/>
                  </a:lnTo>
                  <a:lnTo>
                    <a:pt x="0" y="0"/>
                  </a:lnTo>
                  <a:lnTo>
                    <a:pt x="0" y="6239939"/>
                  </a:lnTo>
                  <a:close/>
                </a:path>
              </a:pathLst>
            </a:custGeom>
            <a:solidFill>
              <a:srgbClr val="E3EBF6"/>
            </a:solidFill>
          </p:spPr>
          <p:txBody>
            <a:bodyPr wrap="square" lIns="0" tIns="0" rIns="0" bIns="0" rtlCol="0"/>
            <a:lstStyle/>
            <a:p>
              <a:endParaRPr/>
            </a:p>
          </p:txBody>
        </p:sp>
        <p:sp>
          <p:nvSpPr>
            <p:cNvPr id="565" name="object 564"/>
            <p:cNvSpPr/>
            <p:nvPr/>
          </p:nvSpPr>
          <p:spPr>
            <a:xfrm>
              <a:off x="6193101" y="839191"/>
              <a:ext cx="2654300" cy="5506010"/>
            </a:xfrm>
            <a:custGeom>
              <a:avLst/>
              <a:gdLst/>
              <a:ahLst/>
              <a:cxnLst/>
              <a:rect l="l" t="t" r="r" b="b"/>
              <a:pathLst>
                <a:path w="2919729" h="6240145">
                  <a:moveTo>
                    <a:pt x="0" y="6239939"/>
                  </a:moveTo>
                  <a:lnTo>
                    <a:pt x="2919604" y="6239939"/>
                  </a:lnTo>
                  <a:lnTo>
                    <a:pt x="2919604" y="0"/>
                  </a:lnTo>
                  <a:lnTo>
                    <a:pt x="0" y="0"/>
                  </a:lnTo>
                  <a:lnTo>
                    <a:pt x="0" y="6239939"/>
                  </a:lnTo>
                  <a:close/>
                </a:path>
              </a:pathLst>
            </a:custGeom>
            <a:ln w="22898">
              <a:solidFill>
                <a:srgbClr val="003962"/>
              </a:solidFill>
            </a:ln>
          </p:spPr>
          <p:txBody>
            <a:bodyPr wrap="square" lIns="0" tIns="0" rIns="0" bIns="0" rtlCol="0"/>
            <a:lstStyle/>
            <a:p>
              <a:endParaRPr/>
            </a:p>
          </p:txBody>
        </p:sp>
        <p:sp>
          <p:nvSpPr>
            <p:cNvPr id="566" name="object 568"/>
            <p:cNvSpPr/>
            <p:nvPr/>
          </p:nvSpPr>
          <p:spPr>
            <a:xfrm>
              <a:off x="5979727" y="2471746"/>
              <a:ext cx="629805" cy="489137"/>
            </a:xfrm>
            <a:custGeom>
              <a:avLst/>
              <a:gdLst/>
              <a:ahLst/>
              <a:cxnLst/>
              <a:rect l="l" t="t" r="r" b="b"/>
              <a:pathLst>
                <a:path w="692784" h="554354">
                  <a:moveTo>
                    <a:pt x="0" y="0"/>
                  </a:moveTo>
                  <a:lnTo>
                    <a:pt x="692690" y="554152"/>
                  </a:lnTo>
                </a:path>
              </a:pathLst>
            </a:custGeom>
            <a:ln w="11449">
              <a:solidFill>
                <a:srgbClr val="FF0000"/>
              </a:solidFill>
            </a:ln>
          </p:spPr>
          <p:txBody>
            <a:bodyPr wrap="square" lIns="0" tIns="0" rIns="0" bIns="0" rtlCol="0"/>
            <a:lstStyle/>
            <a:p>
              <a:endParaRPr/>
            </a:p>
          </p:txBody>
        </p:sp>
        <p:sp>
          <p:nvSpPr>
            <p:cNvPr id="567" name="object 569"/>
            <p:cNvSpPr/>
            <p:nvPr/>
          </p:nvSpPr>
          <p:spPr>
            <a:xfrm>
              <a:off x="5842171" y="2364938"/>
              <a:ext cx="137968" cy="107016"/>
            </a:xfrm>
            <a:custGeom>
              <a:avLst/>
              <a:gdLst/>
              <a:ahLst/>
              <a:cxnLst/>
              <a:rect l="l" t="t" r="r" b="b"/>
              <a:pathLst>
                <a:path w="151765" h="121285">
                  <a:moveTo>
                    <a:pt x="151309" y="121047"/>
                  </a:moveTo>
                  <a:lnTo>
                    <a:pt x="151309" y="121047"/>
                  </a:lnTo>
                </a:path>
                <a:path w="151765" h="121285">
                  <a:moveTo>
                    <a:pt x="0" y="0"/>
                  </a:moveTo>
                  <a:lnTo>
                    <a:pt x="151309" y="121047"/>
                  </a:lnTo>
                </a:path>
              </a:pathLst>
            </a:custGeom>
            <a:ln w="11449">
              <a:solidFill>
                <a:srgbClr val="FF0000"/>
              </a:solidFill>
            </a:ln>
          </p:spPr>
          <p:txBody>
            <a:bodyPr wrap="square" lIns="0" tIns="0" rIns="0" bIns="0" rtlCol="0"/>
            <a:lstStyle/>
            <a:p>
              <a:endParaRPr/>
            </a:p>
          </p:txBody>
        </p:sp>
        <p:sp>
          <p:nvSpPr>
            <p:cNvPr id="568" name="object 570"/>
            <p:cNvSpPr/>
            <p:nvPr/>
          </p:nvSpPr>
          <p:spPr>
            <a:xfrm>
              <a:off x="5841986" y="2364659"/>
              <a:ext cx="123536" cy="107576"/>
            </a:xfrm>
            <a:custGeom>
              <a:avLst/>
              <a:gdLst/>
              <a:ahLst/>
              <a:cxnLst/>
              <a:rect l="l" t="t" r="r" b="b"/>
              <a:pathLst>
                <a:path w="135890" h="121919">
                  <a:moveTo>
                    <a:pt x="0" y="0"/>
                  </a:moveTo>
                  <a:lnTo>
                    <a:pt x="78619" y="121363"/>
                  </a:lnTo>
                  <a:lnTo>
                    <a:pt x="135866" y="49614"/>
                  </a:lnTo>
                  <a:lnTo>
                    <a:pt x="0" y="0"/>
                  </a:lnTo>
                  <a:close/>
                </a:path>
              </a:pathLst>
            </a:custGeom>
            <a:solidFill>
              <a:srgbClr val="FF0000"/>
            </a:solidFill>
          </p:spPr>
          <p:txBody>
            <a:bodyPr wrap="square" lIns="0" tIns="0" rIns="0" bIns="0" rtlCol="0"/>
            <a:lstStyle/>
            <a:p>
              <a:endParaRPr/>
            </a:p>
          </p:txBody>
        </p:sp>
        <p:sp>
          <p:nvSpPr>
            <p:cNvPr id="569" name="object 571"/>
            <p:cNvSpPr/>
            <p:nvPr/>
          </p:nvSpPr>
          <p:spPr>
            <a:xfrm>
              <a:off x="5841986" y="2364659"/>
              <a:ext cx="123536" cy="107576"/>
            </a:xfrm>
            <a:custGeom>
              <a:avLst/>
              <a:gdLst/>
              <a:ahLst/>
              <a:cxnLst/>
              <a:rect l="l" t="t" r="r" b="b"/>
              <a:pathLst>
                <a:path w="135890" h="121919">
                  <a:moveTo>
                    <a:pt x="135866" y="49614"/>
                  </a:moveTo>
                  <a:lnTo>
                    <a:pt x="0" y="0"/>
                  </a:lnTo>
                  <a:lnTo>
                    <a:pt x="78619" y="121363"/>
                  </a:lnTo>
                  <a:lnTo>
                    <a:pt x="135866" y="49614"/>
                  </a:lnTo>
                  <a:close/>
                </a:path>
              </a:pathLst>
            </a:custGeom>
            <a:ln w="11449">
              <a:solidFill>
                <a:srgbClr val="FF0000"/>
              </a:solidFill>
            </a:ln>
          </p:spPr>
          <p:txBody>
            <a:bodyPr wrap="square" lIns="0" tIns="0" rIns="0" bIns="0" rtlCol="0"/>
            <a:lstStyle/>
            <a:p>
              <a:endParaRPr/>
            </a:p>
          </p:txBody>
        </p:sp>
        <p:sp>
          <p:nvSpPr>
            <p:cNvPr id="570" name="object 572"/>
            <p:cNvSpPr/>
            <p:nvPr/>
          </p:nvSpPr>
          <p:spPr>
            <a:xfrm>
              <a:off x="7338045" y="839191"/>
              <a:ext cx="0" cy="5506010"/>
            </a:xfrm>
            <a:custGeom>
              <a:avLst/>
              <a:gdLst/>
              <a:ahLst/>
              <a:cxnLst/>
              <a:rect l="l" t="t" r="r" b="b"/>
              <a:pathLst>
                <a:path h="6240145">
                  <a:moveTo>
                    <a:pt x="0" y="0"/>
                  </a:moveTo>
                  <a:lnTo>
                    <a:pt x="0" y="6239939"/>
                  </a:lnTo>
                </a:path>
              </a:pathLst>
            </a:custGeom>
            <a:ln w="22898">
              <a:solidFill>
                <a:srgbClr val="003962"/>
              </a:solidFill>
            </a:ln>
          </p:spPr>
          <p:txBody>
            <a:bodyPr wrap="square" lIns="0" tIns="0" rIns="0" bIns="0" rtlCol="0"/>
            <a:lstStyle/>
            <a:p>
              <a:endParaRPr/>
            </a:p>
          </p:txBody>
        </p:sp>
        <p:sp>
          <p:nvSpPr>
            <p:cNvPr id="571" name="object 573"/>
            <p:cNvSpPr/>
            <p:nvPr/>
          </p:nvSpPr>
          <p:spPr>
            <a:xfrm>
              <a:off x="6193101" y="1596874"/>
              <a:ext cx="2654300" cy="0"/>
            </a:xfrm>
            <a:custGeom>
              <a:avLst/>
              <a:gdLst/>
              <a:ahLst/>
              <a:cxnLst/>
              <a:rect l="l" t="t" r="r" b="b"/>
              <a:pathLst>
                <a:path w="2919729">
                  <a:moveTo>
                    <a:pt x="0" y="0"/>
                  </a:moveTo>
                  <a:lnTo>
                    <a:pt x="2919604" y="0"/>
                  </a:lnTo>
                </a:path>
              </a:pathLst>
            </a:custGeom>
            <a:ln w="22898">
              <a:solidFill>
                <a:srgbClr val="003962"/>
              </a:solidFill>
            </a:ln>
          </p:spPr>
          <p:txBody>
            <a:bodyPr wrap="square" lIns="0" tIns="0" rIns="0" bIns="0" rtlCol="0"/>
            <a:lstStyle/>
            <a:p>
              <a:endParaRPr/>
            </a:p>
          </p:txBody>
        </p:sp>
        <p:sp>
          <p:nvSpPr>
            <p:cNvPr id="572" name="object 574"/>
            <p:cNvSpPr/>
            <p:nvPr/>
          </p:nvSpPr>
          <p:spPr>
            <a:xfrm>
              <a:off x="5903816" y="2899415"/>
              <a:ext cx="706005" cy="1324535"/>
            </a:xfrm>
            <a:custGeom>
              <a:avLst/>
              <a:gdLst/>
              <a:ahLst/>
              <a:cxnLst/>
              <a:rect l="l" t="t" r="r" b="b"/>
              <a:pathLst>
                <a:path w="776604" h="1501139">
                  <a:moveTo>
                    <a:pt x="0" y="0"/>
                  </a:moveTo>
                  <a:lnTo>
                    <a:pt x="776192" y="1500638"/>
                  </a:lnTo>
                </a:path>
              </a:pathLst>
            </a:custGeom>
            <a:ln w="11449">
              <a:solidFill>
                <a:srgbClr val="FF0000"/>
              </a:solidFill>
            </a:ln>
          </p:spPr>
          <p:txBody>
            <a:bodyPr wrap="square" lIns="0" tIns="0" rIns="0" bIns="0" rtlCol="0"/>
            <a:lstStyle/>
            <a:p>
              <a:endParaRPr/>
            </a:p>
          </p:txBody>
        </p:sp>
        <p:sp>
          <p:nvSpPr>
            <p:cNvPr id="573" name="object 575"/>
            <p:cNvSpPr/>
            <p:nvPr/>
          </p:nvSpPr>
          <p:spPr>
            <a:xfrm>
              <a:off x="5836966" y="2773977"/>
              <a:ext cx="66964" cy="125506"/>
            </a:xfrm>
            <a:custGeom>
              <a:avLst/>
              <a:gdLst/>
              <a:ahLst/>
              <a:cxnLst/>
              <a:rect l="l" t="t" r="r" b="b"/>
              <a:pathLst>
                <a:path w="73660" h="142239">
                  <a:moveTo>
                    <a:pt x="73532" y="142162"/>
                  </a:moveTo>
                  <a:lnTo>
                    <a:pt x="73532" y="142162"/>
                  </a:lnTo>
                </a:path>
                <a:path w="73660" h="142239">
                  <a:moveTo>
                    <a:pt x="0" y="0"/>
                  </a:moveTo>
                  <a:lnTo>
                    <a:pt x="73532" y="142162"/>
                  </a:lnTo>
                </a:path>
              </a:pathLst>
            </a:custGeom>
            <a:ln w="11449">
              <a:solidFill>
                <a:srgbClr val="FF0000"/>
              </a:solidFill>
            </a:ln>
          </p:spPr>
          <p:txBody>
            <a:bodyPr wrap="square" lIns="0" tIns="0" rIns="0" bIns="0" rtlCol="0"/>
            <a:lstStyle/>
            <a:p>
              <a:endParaRPr/>
            </a:p>
          </p:txBody>
        </p:sp>
        <p:sp>
          <p:nvSpPr>
            <p:cNvPr id="574" name="object 576"/>
            <p:cNvSpPr/>
            <p:nvPr/>
          </p:nvSpPr>
          <p:spPr>
            <a:xfrm>
              <a:off x="5836435" y="2773471"/>
              <a:ext cx="94095" cy="126066"/>
            </a:xfrm>
            <a:custGeom>
              <a:avLst/>
              <a:gdLst/>
              <a:ahLst/>
              <a:cxnLst/>
              <a:rect l="l" t="t" r="r" b="b"/>
              <a:pathLst>
                <a:path w="103504" h="142875">
                  <a:moveTo>
                    <a:pt x="0" y="0"/>
                  </a:moveTo>
                  <a:lnTo>
                    <a:pt x="22135" y="142736"/>
                  </a:lnTo>
                  <a:lnTo>
                    <a:pt x="103044" y="100754"/>
                  </a:lnTo>
                  <a:lnTo>
                    <a:pt x="0" y="0"/>
                  </a:lnTo>
                  <a:close/>
                </a:path>
              </a:pathLst>
            </a:custGeom>
            <a:solidFill>
              <a:srgbClr val="FF0000"/>
            </a:solidFill>
          </p:spPr>
          <p:txBody>
            <a:bodyPr wrap="square" lIns="0" tIns="0" rIns="0" bIns="0" rtlCol="0"/>
            <a:lstStyle/>
            <a:p>
              <a:endParaRPr/>
            </a:p>
          </p:txBody>
        </p:sp>
        <p:sp>
          <p:nvSpPr>
            <p:cNvPr id="575" name="object 577"/>
            <p:cNvSpPr/>
            <p:nvPr/>
          </p:nvSpPr>
          <p:spPr>
            <a:xfrm>
              <a:off x="5836435" y="2773471"/>
              <a:ext cx="94095" cy="126066"/>
            </a:xfrm>
            <a:custGeom>
              <a:avLst/>
              <a:gdLst/>
              <a:ahLst/>
              <a:cxnLst/>
              <a:rect l="l" t="t" r="r" b="b"/>
              <a:pathLst>
                <a:path w="103504" h="142875">
                  <a:moveTo>
                    <a:pt x="103044" y="100754"/>
                  </a:moveTo>
                  <a:lnTo>
                    <a:pt x="0" y="0"/>
                  </a:lnTo>
                  <a:lnTo>
                    <a:pt x="22135" y="142736"/>
                  </a:lnTo>
                  <a:lnTo>
                    <a:pt x="103044" y="100754"/>
                  </a:lnTo>
                  <a:close/>
                </a:path>
              </a:pathLst>
            </a:custGeom>
            <a:ln w="11449">
              <a:solidFill>
                <a:srgbClr val="FF0000"/>
              </a:solidFill>
            </a:ln>
          </p:spPr>
          <p:txBody>
            <a:bodyPr wrap="square" lIns="0" tIns="0" rIns="0" bIns="0" rtlCol="0"/>
            <a:lstStyle/>
            <a:p>
              <a:endParaRPr/>
            </a:p>
          </p:txBody>
        </p:sp>
        <p:sp>
          <p:nvSpPr>
            <p:cNvPr id="576" name="object 578"/>
            <p:cNvSpPr/>
            <p:nvPr/>
          </p:nvSpPr>
          <p:spPr>
            <a:xfrm>
              <a:off x="6141522" y="1717429"/>
              <a:ext cx="364259" cy="81803"/>
            </a:xfrm>
            <a:custGeom>
              <a:avLst/>
              <a:gdLst/>
              <a:ahLst/>
              <a:cxnLst/>
              <a:rect l="l" t="t" r="r" b="b"/>
              <a:pathLst>
                <a:path w="400684" h="92710">
                  <a:moveTo>
                    <a:pt x="0" y="0"/>
                  </a:moveTo>
                  <a:lnTo>
                    <a:pt x="400220" y="92358"/>
                  </a:lnTo>
                </a:path>
              </a:pathLst>
            </a:custGeom>
            <a:ln w="11449">
              <a:solidFill>
                <a:srgbClr val="FF0000"/>
              </a:solidFill>
            </a:ln>
          </p:spPr>
          <p:txBody>
            <a:bodyPr wrap="square" lIns="0" tIns="0" rIns="0" bIns="0" rtlCol="0"/>
            <a:lstStyle/>
            <a:p>
              <a:endParaRPr/>
            </a:p>
          </p:txBody>
        </p:sp>
        <p:sp>
          <p:nvSpPr>
            <p:cNvPr id="577" name="object 579"/>
            <p:cNvSpPr/>
            <p:nvPr/>
          </p:nvSpPr>
          <p:spPr>
            <a:xfrm>
              <a:off x="5846435" y="1651337"/>
              <a:ext cx="295564" cy="66115"/>
            </a:xfrm>
            <a:custGeom>
              <a:avLst/>
              <a:gdLst/>
              <a:ahLst/>
              <a:cxnLst/>
              <a:rect l="l" t="t" r="r" b="b"/>
              <a:pathLst>
                <a:path w="325120" h="74930">
                  <a:moveTo>
                    <a:pt x="324593" y="74906"/>
                  </a:moveTo>
                  <a:lnTo>
                    <a:pt x="324594" y="74906"/>
                  </a:lnTo>
                </a:path>
                <a:path w="325120" h="74930">
                  <a:moveTo>
                    <a:pt x="0" y="0"/>
                  </a:moveTo>
                  <a:lnTo>
                    <a:pt x="324593" y="74906"/>
                  </a:lnTo>
                </a:path>
              </a:pathLst>
            </a:custGeom>
            <a:ln w="11449">
              <a:solidFill>
                <a:srgbClr val="FF0000"/>
              </a:solidFill>
            </a:ln>
          </p:spPr>
          <p:txBody>
            <a:bodyPr wrap="square" lIns="0" tIns="0" rIns="0" bIns="0" rtlCol="0"/>
            <a:lstStyle/>
            <a:p>
              <a:endParaRPr/>
            </a:p>
          </p:txBody>
        </p:sp>
        <p:sp>
          <p:nvSpPr>
            <p:cNvPr id="578" name="object 580"/>
            <p:cNvSpPr/>
            <p:nvPr/>
          </p:nvSpPr>
          <p:spPr>
            <a:xfrm>
              <a:off x="5845454" y="1639304"/>
              <a:ext cx="130464" cy="78441"/>
            </a:xfrm>
            <a:custGeom>
              <a:avLst/>
              <a:gdLst/>
              <a:ahLst/>
              <a:cxnLst/>
              <a:rect l="l" t="t" r="r" b="b"/>
              <a:pathLst>
                <a:path w="143509" h="88900">
                  <a:moveTo>
                    <a:pt x="143499" y="0"/>
                  </a:moveTo>
                  <a:lnTo>
                    <a:pt x="0" y="13739"/>
                  </a:lnTo>
                  <a:lnTo>
                    <a:pt x="122890" y="88542"/>
                  </a:lnTo>
                  <a:lnTo>
                    <a:pt x="143499" y="0"/>
                  </a:lnTo>
                  <a:close/>
                </a:path>
              </a:pathLst>
            </a:custGeom>
            <a:solidFill>
              <a:srgbClr val="FF0000"/>
            </a:solidFill>
          </p:spPr>
          <p:txBody>
            <a:bodyPr wrap="square" lIns="0" tIns="0" rIns="0" bIns="0" rtlCol="0"/>
            <a:lstStyle/>
            <a:p>
              <a:endParaRPr/>
            </a:p>
          </p:txBody>
        </p:sp>
        <p:sp>
          <p:nvSpPr>
            <p:cNvPr id="579" name="object 581"/>
            <p:cNvSpPr/>
            <p:nvPr/>
          </p:nvSpPr>
          <p:spPr>
            <a:xfrm>
              <a:off x="5845454" y="1639304"/>
              <a:ext cx="130464" cy="78441"/>
            </a:xfrm>
            <a:custGeom>
              <a:avLst/>
              <a:gdLst/>
              <a:ahLst/>
              <a:cxnLst/>
              <a:rect l="l" t="t" r="r" b="b"/>
              <a:pathLst>
                <a:path w="143509" h="88900">
                  <a:moveTo>
                    <a:pt x="143499" y="0"/>
                  </a:moveTo>
                  <a:lnTo>
                    <a:pt x="0" y="13739"/>
                  </a:lnTo>
                  <a:lnTo>
                    <a:pt x="122890" y="88542"/>
                  </a:lnTo>
                  <a:lnTo>
                    <a:pt x="143499" y="0"/>
                  </a:lnTo>
                  <a:close/>
                </a:path>
              </a:pathLst>
            </a:custGeom>
            <a:ln w="11449">
              <a:solidFill>
                <a:srgbClr val="FF0000"/>
              </a:solidFill>
            </a:ln>
          </p:spPr>
          <p:txBody>
            <a:bodyPr wrap="square" lIns="0" tIns="0" rIns="0" bIns="0" rtlCol="0"/>
            <a:lstStyle/>
            <a:p>
              <a:endParaRPr/>
            </a:p>
          </p:txBody>
        </p:sp>
        <p:sp>
          <p:nvSpPr>
            <p:cNvPr id="580" name="object 582"/>
            <p:cNvSpPr/>
            <p:nvPr/>
          </p:nvSpPr>
          <p:spPr>
            <a:xfrm>
              <a:off x="5869034" y="3226734"/>
              <a:ext cx="688686" cy="2259666"/>
            </a:xfrm>
            <a:custGeom>
              <a:avLst/>
              <a:gdLst/>
              <a:ahLst/>
              <a:cxnLst/>
              <a:rect l="l" t="t" r="r" b="b"/>
              <a:pathLst>
                <a:path w="757554" h="2560954">
                  <a:moveTo>
                    <a:pt x="0" y="0"/>
                  </a:moveTo>
                  <a:lnTo>
                    <a:pt x="757203" y="2560855"/>
                  </a:lnTo>
                </a:path>
              </a:pathLst>
            </a:custGeom>
            <a:ln w="11449">
              <a:solidFill>
                <a:srgbClr val="FF0000"/>
              </a:solidFill>
            </a:ln>
          </p:spPr>
          <p:txBody>
            <a:bodyPr wrap="square" lIns="0" tIns="0" rIns="0" bIns="0" rtlCol="0"/>
            <a:lstStyle/>
            <a:p>
              <a:endParaRPr/>
            </a:p>
          </p:txBody>
        </p:sp>
        <p:sp>
          <p:nvSpPr>
            <p:cNvPr id="581" name="object 583"/>
            <p:cNvSpPr/>
            <p:nvPr/>
          </p:nvSpPr>
          <p:spPr>
            <a:xfrm>
              <a:off x="5830306" y="3099607"/>
              <a:ext cx="39255" cy="127187"/>
            </a:xfrm>
            <a:custGeom>
              <a:avLst/>
              <a:gdLst/>
              <a:ahLst/>
              <a:cxnLst/>
              <a:rect l="l" t="t" r="r" b="b"/>
              <a:pathLst>
                <a:path w="43179" h="144145">
                  <a:moveTo>
                    <a:pt x="42601" y="144078"/>
                  </a:moveTo>
                  <a:lnTo>
                    <a:pt x="42601" y="144078"/>
                  </a:lnTo>
                </a:path>
                <a:path w="43179" h="144145">
                  <a:moveTo>
                    <a:pt x="0" y="0"/>
                  </a:moveTo>
                  <a:lnTo>
                    <a:pt x="42601" y="144078"/>
                  </a:lnTo>
                </a:path>
              </a:pathLst>
            </a:custGeom>
            <a:ln w="11449">
              <a:solidFill>
                <a:srgbClr val="FF0000"/>
              </a:solidFill>
            </a:ln>
          </p:spPr>
          <p:txBody>
            <a:bodyPr wrap="square" lIns="0" tIns="0" rIns="0" bIns="0" rtlCol="0"/>
            <a:lstStyle/>
            <a:p>
              <a:endParaRPr/>
            </a:p>
          </p:txBody>
        </p:sp>
        <p:sp>
          <p:nvSpPr>
            <p:cNvPr id="582" name="object 584"/>
            <p:cNvSpPr/>
            <p:nvPr/>
          </p:nvSpPr>
          <p:spPr>
            <a:xfrm>
              <a:off x="5825333" y="3099444"/>
              <a:ext cx="80241" cy="127747"/>
            </a:xfrm>
            <a:custGeom>
              <a:avLst/>
              <a:gdLst/>
              <a:ahLst/>
              <a:cxnLst/>
              <a:rect l="l" t="t" r="r" b="b"/>
              <a:pathLst>
                <a:path w="88264" h="144779">
                  <a:moveTo>
                    <a:pt x="5343" y="0"/>
                  </a:moveTo>
                  <a:lnTo>
                    <a:pt x="0" y="144262"/>
                  </a:lnTo>
                  <a:lnTo>
                    <a:pt x="87778" y="118310"/>
                  </a:lnTo>
                  <a:lnTo>
                    <a:pt x="5343" y="0"/>
                  </a:lnTo>
                  <a:close/>
                </a:path>
              </a:pathLst>
            </a:custGeom>
            <a:solidFill>
              <a:srgbClr val="FF0000"/>
            </a:solidFill>
          </p:spPr>
          <p:txBody>
            <a:bodyPr wrap="square" lIns="0" tIns="0" rIns="0" bIns="0" rtlCol="0"/>
            <a:lstStyle/>
            <a:p>
              <a:endParaRPr/>
            </a:p>
          </p:txBody>
        </p:sp>
        <p:sp>
          <p:nvSpPr>
            <p:cNvPr id="583" name="object 585"/>
            <p:cNvSpPr/>
            <p:nvPr/>
          </p:nvSpPr>
          <p:spPr>
            <a:xfrm>
              <a:off x="5825333" y="3099444"/>
              <a:ext cx="80241" cy="127747"/>
            </a:xfrm>
            <a:custGeom>
              <a:avLst/>
              <a:gdLst/>
              <a:ahLst/>
              <a:cxnLst/>
              <a:rect l="l" t="t" r="r" b="b"/>
              <a:pathLst>
                <a:path w="88264" h="144779">
                  <a:moveTo>
                    <a:pt x="87778" y="118310"/>
                  </a:moveTo>
                  <a:lnTo>
                    <a:pt x="5343" y="0"/>
                  </a:lnTo>
                  <a:lnTo>
                    <a:pt x="0" y="144262"/>
                  </a:lnTo>
                  <a:lnTo>
                    <a:pt x="87778" y="118310"/>
                  </a:lnTo>
                  <a:close/>
                </a:path>
              </a:pathLst>
            </a:custGeom>
            <a:ln w="11449">
              <a:solidFill>
                <a:srgbClr val="FF0000"/>
              </a:solidFill>
            </a:ln>
          </p:spPr>
          <p:txBody>
            <a:bodyPr wrap="square" lIns="0" tIns="0" rIns="0" bIns="0" rtlCol="0"/>
            <a:lstStyle/>
            <a:p>
              <a:endParaRPr/>
            </a:p>
          </p:txBody>
        </p:sp>
        <p:sp>
          <p:nvSpPr>
            <p:cNvPr id="584" name="object 586"/>
            <p:cNvSpPr txBox="1"/>
            <p:nvPr/>
          </p:nvSpPr>
          <p:spPr>
            <a:xfrm>
              <a:off x="4096896" y="5517361"/>
              <a:ext cx="1691986" cy="705410"/>
            </a:xfrm>
            <a:prstGeom prst="rect">
              <a:avLst/>
            </a:prstGeom>
          </p:spPr>
          <p:txBody>
            <a:bodyPr vert="horz" wrap="square" lIns="0" tIns="0" rIns="0" bIns="0" rtlCol="0">
              <a:spAutoFit/>
            </a:bodyPr>
            <a:lstStyle/>
            <a:p>
              <a:pPr marL="11396" marR="4559" indent="295718">
                <a:lnSpc>
                  <a:spcPts val="1211"/>
                </a:lnSpc>
              </a:pPr>
              <a:r>
                <a:rPr sz="1100" dirty="0">
                  <a:solidFill>
                    <a:srgbClr val="FF0000"/>
                  </a:solidFill>
                  <a:latin typeface="Arial"/>
                  <a:cs typeface="Arial"/>
                </a:rPr>
                <a:t>National Tidal Centre Sydney Ports Corporation</a:t>
              </a:r>
              <a:endParaRPr sz="1100">
                <a:latin typeface="Arial"/>
                <a:cs typeface="Arial"/>
              </a:endParaRPr>
            </a:p>
            <a:p>
              <a:pPr>
                <a:spcBef>
                  <a:spcPts val="27"/>
                </a:spcBef>
              </a:pPr>
              <a:endParaRPr sz="1100">
                <a:latin typeface="Times New Roman"/>
                <a:cs typeface="Times New Roman"/>
              </a:endParaRPr>
            </a:p>
            <a:p>
              <a:pPr marL="170365">
                <a:tabLst>
                  <a:tab pos="1169764" algn="l"/>
                </a:tabLst>
              </a:pPr>
              <a:r>
                <a:rPr sz="1500" spc="-27" dirty="0">
                  <a:latin typeface="Arial"/>
                  <a:cs typeface="Arial"/>
                </a:rPr>
                <a:t>1980	2000</a:t>
              </a:r>
              <a:endParaRPr sz="1500">
                <a:latin typeface="Arial"/>
                <a:cs typeface="Arial"/>
              </a:endParaRPr>
            </a:p>
          </p:txBody>
        </p:sp>
        <p:sp>
          <p:nvSpPr>
            <p:cNvPr id="585" name="object 587"/>
            <p:cNvSpPr txBox="1"/>
            <p:nvPr/>
          </p:nvSpPr>
          <p:spPr>
            <a:xfrm>
              <a:off x="344147" y="2949107"/>
              <a:ext cx="215444" cy="1589554"/>
            </a:xfrm>
            <a:prstGeom prst="rect">
              <a:avLst/>
            </a:prstGeom>
          </p:spPr>
          <p:txBody>
            <a:bodyPr vert="vert270" wrap="square" lIns="0" tIns="0" rIns="0" bIns="0" rtlCol="0">
              <a:spAutoFit/>
            </a:bodyPr>
            <a:lstStyle/>
            <a:p>
              <a:pPr marL="11396"/>
              <a:r>
                <a:rPr sz="1400" dirty="0">
                  <a:latin typeface="Arial"/>
                  <a:cs typeface="Arial"/>
                </a:rPr>
                <a:t>Metres</a:t>
              </a:r>
              <a:r>
                <a:rPr sz="1400" spc="13" dirty="0">
                  <a:latin typeface="Arial"/>
                  <a:cs typeface="Arial"/>
                </a:rPr>
                <a:t> </a:t>
              </a:r>
              <a:r>
                <a:rPr sz="1400" dirty="0">
                  <a:latin typeface="Arial"/>
                  <a:cs typeface="Arial"/>
                </a:rPr>
                <a:t>above</a:t>
              </a:r>
              <a:r>
                <a:rPr sz="1400" spc="13" dirty="0">
                  <a:latin typeface="Arial"/>
                  <a:cs typeface="Arial"/>
                </a:rPr>
                <a:t> </a:t>
              </a:r>
              <a:r>
                <a:rPr sz="1400" dirty="0">
                  <a:latin typeface="Arial"/>
                  <a:cs typeface="Arial"/>
                </a:rPr>
                <a:t>AHD</a:t>
              </a:r>
              <a:endParaRPr sz="1400">
                <a:latin typeface="Arial"/>
                <a:cs typeface="Arial"/>
              </a:endParaRPr>
            </a:p>
          </p:txBody>
        </p:sp>
        <p:sp>
          <p:nvSpPr>
            <p:cNvPr id="586" name="object 588"/>
            <p:cNvSpPr txBox="1"/>
            <p:nvPr/>
          </p:nvSpPr>
          <p:spPr>
            <a:xfrm>
              <a:off x="7409768" y="1009841"/>
              <a:ext cx="1372755" cy="520504"/>
            </a:xfrm>
            <a:prstGeom prst="rect">
              <a:avLst/>
            </a:prstGeom>
          </p:spPr>
          <p:txBody>
            <a:bodyPr vert="horz" wrap="square" lIns="0" tIns="0" rIns="0" bIns="0" rtlCol="0">
              <a:spAutoFit/>
            </a:bodyPr>
            <a:lstStyle/>
            <a:p>
              <a:pPr marL="11396" marR="4559" indent="123073">
                <a:lnSpc>
                  <a:spcPts val="2019"/>
                </a:lnSpc>
              </a:pPr>
              <a:r>
                <a:rPr sz="1700" spc="9" dirty="0">
                  <a:solidFill>
                    <a:srgbClr val="FF0000"/>
                  </a:solidFill>
                  <a:latin typeface="Arial"/>
                  <a:cs typeface="Arial"/>
                </a:rPr>
                <a:t>Number</a:t>
              </a:r>
              <a:r>
                <a:rPr sz="1700" spc="4" dirty="0">
                  <a:solidFill>
                    <a:srgbClr val="FF0000"/>
                  </a:solidFill>
                  <a:latin typeface="Arial"/>
                  <a:cs typeface="Arial"/>
                </a:rPr>
                <a:t> of</a:t>
              </a:r>
              <a:r>
                <a:rPr sz="1700" spc="9" dirty="0">
                  <a:solidFill>
                    <a:srgbClr val="FF0000"/>
                  </a:solidFill>
                  <a:latin typeface="Arial"/>
                  <a:cs typeface="Arial"/>
                </a:rPr>
                <a:t> exceedances</a:t>
              </a:r>
              <a:endParaRPr sz="1700">
                <a:latin typeface="Arial"/>
                <a:cs typeface="Arial"/>
              </a:endParaRPr>
            </a:p>
          </p:txBody>
        </p:sp>
        <p:sp>
          <p:nvSpPr>
            <p:cNvPr id="587" name="object 589"/>
            <p:cNvSpPr txBox="1"/>
            <p:nvPr/>
          </p:nvSpPr>
          <p:spPr>
            <a:xfrm>
              <a:off x="2590597" y="3585961"/>
              <a:ext cx="1856509" cy="261610"/>
            </a:xfrm>
            <a:prstGeom prst="rect">
              <a:avLst/>
            </a:prstGeom>
          </p:spPr>
          <p:txBody>
            <a:bodyPr vert="horz" wrap="square" lIns="0" tIns="0" rIns="0" bIns="0" rtlCol="0">
              <a:spAutoFit/>
            </a:bodyPr>
            <a:lstStyle/>
            <a:p>
              <a:pPr marL="11396"/>
              <a:r>
                <a:rPr sz="1700" spc="4" dirty="0">
                  <a:solidFill>
                    <a:srgbClr val="00008E"/>
                  </a:solidFill>
                  <a:latin typeface="Arial"/>
                  <a:cs typeface="Arial"/>
                </a:rPr>
                <a:t>88.7 years of data</a:t>
              </a:r>
              <a:endParaRPr sz="1700">
                <a:latin typeface="Arial"/>
                <a:cs typeface="Arial"/>
              </a:endParaRPr>
            </a:p>
          </p:txBody>
        </p:sp>
        <p:sp>
          <p:nvSpPr>
            <p:cNvPr id="588" name="object 590"/>
            <p:cNvSpPr txBox="1"/>
            <p:nvPr/>
          </p:nvSpPr>
          <p:spPr>
            <a:xfrm>
              <a:off x="6472997" y="1009841"/>
              <a:ext cx="570923" cy="402931"/>
            </a:xfrm>
            <a:prstGeom prst="rect">
              <a:avLst/>
            </a:prstGeom>
          </p:spPr>
          <p:txBody>
            <a:bodyPr vert="horz" wrap="square" lIns="0" tIns="0" rIns="0" bIns="0" rtlCol="0">
              <a:spAutoFit/>
            </a:bodyPr>
            <a:lstStyle/>
            <a:p>
              <a:pPr marL="113956" marR="4559" indent="-103131">
                <a:lnSpc>
                  <a:spcPct val="77100"/>
                </a:lnSpc>
              </a:pPr>
              <a:r>
                <a:rPr sz="1700" spc="4" dirty="0">
                  <a:solidFill>
                    <a:srgbClr val="FF0000"/>
                  </a:solidFill>
                  <a:latin typeface="Arial"/>
                  <a:cs typeface="Arial"/>
                </a:rPr>
                <a:t>Level (m)</a:t>
              </a:r>
              <a:endParaRPr sz="1700">
                <a:latin typeface="Arial"/>
                <a:cs typeface="Arial"/>
              </a:endParaRPr>
            </a:p>
          </p:txBody>
        </p:sp>
        <p:sp>
          <p:nvSpPr>
            <p:cNvPr id="589" name="object 591"/>
            <p:cNvSpPr txBox="1"/>
            <p:nvPr/>
          </p:nvSpPr>
          <p:spPr>
            <a:xfrm>
              <a:off x="6462695" y="1717010"/>
              <a:ext cx="606136" cy="461665"/>
            </a:xfrm>
            <a:prstGeom prst="rect">
              <a:avLst/>
            </a:prstGeom>
          </p:spPr>
          <p:txBody>
            <a:bodyPr vert="horz" wrap="square" lIns="0" tIns="0" rIns="0" bIns="0" rtlCol="0">
              <a:spAutoFit/>
            </a:bodyPr>
            <a:lstStyle/>
            <a:p>
              <a:pPr algn="ctr">
                <a:lnSpc>
                  <a:spcPts val="2015"/>
                </a:lnSpc>
              </a:pPr>
              <a:r>
                <a:rPr sz="1700" spc="4" dirty="0">
                  <a:solidFill>
                    <a:srgbClr val="FF0000"/>
                  </a:solidFill>
                  <a:latin typeface="Arial"/>
                  <a:cs typeface="Arial"/>
                </a:rPr>
                <a:t>1.45</a:t>
              </a:r>
              <a:endParaRPr sz="1700" dirty="0">
                <a:latin typeface="Arial"/>
                <a:cs typeface="Arial"/>
              </a:endParaRPr>
            </a:p>
            <a:p>
              <a:pPr algn="ctr">
                <a:lnSpc>
                  <a:spcPts val="1638"/>
                </a:lnSpc>
              </a:pPr>
              <a:r>
                <a:rPr sz="1400" spc="9" dirty="0">
                  <a:solidFill>
                    <a:srgbClr val="FF0000"/>
                  </a:solidFill>
                  <a:latin typeface="Arial"/>
                  <a:cs typeface="Arial"/>
                </a:rPr>
                <a:t>(NOW)</a:t>
              </a:r>
              <a:endParaRPr sz="1400" dirty="0">
                <a:latin typeface="Arial"/>
                <a:cs typeface="Arial"/>
              </a:endParaRPr>
            </a:p>
          </p:txBody>
        </p:sp>
        <p:sp>
          <p:nvSpPr>
            <p:cNvPr id="590" name="object 592"/>
            <p:cNvSpPr txBox="1"/>
            <p:nvPr/>
          </p:nvSpPr>
          <p:spPr>
            <a:xfrm>
              <a:off x="7991435" y="1717011"/>
              <a:ext cx="150668" cy="261610"/>
            </a:xfrm>
            <a:prstGeom prst="rect">
              <a:avLst/>
            </a:prstGeom>
          </p:spPr>
          <p:txBody>
            <a:bodyPr vert="horz" wrap="square" lIns="0" tIns="0" rIns="0" bIns="0" rtlCol="0">
              <a:spAutoFit/>
            </a:bodyPr>
            <a:lstStyle/>
            <a:p>
              <a:pPr marL="11396"/>
              <a:r>
                <a:rPr sz="1700" spc="9" dirty="0">
                  <a:solidFill>
                    <a:srgbClr val="FF0000"/>
                  </a:solidFill>
                  <a:latin typeface="Arial"/>
                  <a:cs typeface="Arial"/>
                </a:rPr>
                <a:t>1</a:t>
              </a:r>
              <a:endParaRPr sz="1700">
                <a:latin typeface="Arial"/>
                <a:cs typeface="Arial"/>
              </a:endParaRPr>
            </a:p>
          </p:txBody>
        </p:sp>
        <p:sp>
          <p:nvSpPr>
            <p:cNvPr id="591" name="object 593"/>
            <p:cNvSpPr txBox="1"/>
            <p:nvPr/>
          </p:nvSpPr>
          <p:spPr>
            <a:xfrm>
              <a:off x="6285554" y="4242620"/>
              <a:ext cx="960582" cy="461665"/>
            </a:xfrm>
            <a:prstGeom prst="rect">
              <a:avLst/>
            </a:prstGeom>
          </p:spPr>
          <p:txBody>
            <a:bodyPr vert="horz" wrap="square" lIns="0" tIns="0" rIns="0" bIns="0" rtlCol="0">
              <a:spAutoFit/>
            </a:bodyPr>
            <a:lstStyle/>
            <a:p>
              <a:pPr algn="ctr">
                <a:lnSpc>
                  <a:spcPts val="2015"/>
                </a:lnSpc>
              </a:pPr>
              <a:r>
                <a:rPr sz="1700" spc="4" dirty="0">
                  <a:solidFill>
                    <a:srgbClr val="FF0000"/>
                  </a:solidFill>
                  <a:latin typeface="Arial"/>
                  <a:cs typeface="Arial"/>
                </a:rPr>
                <a:t>0.70</a:t>
              </a:r>
              <a:endParaRPr sz="1700">
                <a:latin typeface="Arial"/>
                <a:cs typeface="Arial"/>
              </a:endParaRPr>
            </a:p>
            <a:p>
              <a:pPr algn="ctr">
                <a:lnSpc>
                  <a:spcPts val="1638"/>
                </a:lnSpc>
              </a:pPr>
              <a:r>
                <a:rPr sz="1400" spc="4" dirty="0">
                  <a:solidFill>
                    <a:srgbClr val="FF0000"/>
                  </a:solidFill>
                  <a:latin typeface="Arial"/>
                  <a:cs typeface="Arial"/>
                </a:rPr>
                <a:t>(2100 MID)</a:t>
              </a:r>
              <a:endParaRPr sz="1400">
                <a:latin typeface="Arial"/>
                <a:cs typeface="Arial"/>
              </a:endParaRPr>
            </a:p>
          </p:txBody>
        </p:sp>
        <p:sp>
          <p:nvSpPr>
            <p:cNvPr id="592" name="object 594"/>
            <p:cNvSpPr txBox="1"/>
            <p:nvPr/>
          </p:nvSpPr>
          <p:spPr>
            <a:xfrm>
              <a:off x="7357593" y="4242621"/>
              <a:ext cx="1418359" cy="443648"/>
            </a:xfrm>
            <a:prstGeom prst="rect">
              <a:avLst/>
            </a:prstGeom>
          </p:spPr>
          <p:txBody>
            <a:bodyPr vert="horz" wrap="square" lIns="0" tIns="0" rIns="0" bIns="0" rtlCol="0">
              <a:spAutoFit/>
            </a:bodyPr>
            <a:lstStyle/>
            <a:p>
              <a:pPr marL="11396" marR="4559" indent="-570" algn="ctr">
                <a:lnSpc>
                  <a:spcPct val="93000"/>
                </a:lnSpc>
              </a:pPr>
              <a:r>
                <a:rPr sz="1700" spc="9" dirty="0">
                  <a:solidFill>
                    <a:srgbClr val="FF0000"/>
                  </a:solidFill>
                  <a:latin typeface="Arial"/>
                  <a:cs typeface="Arial"/>
                </a:rPr>
                <a:t>14500 </a:t>
              </a:r>
              <a:r>
                <a:rPr sz="1400" spc="9" dirty="0">
                  <a:solidFill>
                    <a:srgbClr val="FF0000"/>
                  </a:solidFill>
                  <a:latin typeface="Arial"/>
                  <a:cs typeface="Arial"/>
                </a:rPr>
                <a:t>(ABOUT</a:t>
              </a:r>
              <a:r>
                <a:rPr sz="1400" spc="4" dirty="0">
                  <a:solidFill>
                    <a:srgbClr val="FF0000"/>
                  </a:solidFill>
                  <a:latin typeface="Arial"/>
                  <a:cs typeface="Arial"/>
                </a:rPr>
                <a:t> </a:t>
              </a:r>
              <a:r>
                <a:rPr sz="1400" spc="9" dirty="0">
                  <a:solidFill>
                    <a:srgbClr val="FF0000"/>
                  </a:solidFill>
                  <a:latin typeface="Arial"/>
                  <a:cs typeface="Arial"/>
                </a:rPr>
                <a:t>EVERY</a:t>
              </a:r>
              <a:r>
                <a:rPr sz="1400" spc="4" dirty="0">
                  <a:solidFill>
                    <a:srgbClr val="FF0000"/>
                  </a:solidFill>
                  <a:latin typeface="Arial"/>
                  <a:cs typeface="Arial"/>
                </a:rPr>
                <a:t> 2 DAYS)</a:t>
              </a:r>
              <a:endParaRPr sz="1400">
                <a:latin typeface="Arial"/>
                <a:cs typeface="Arial"/>
              </a:endParaRPr>
            </a:p>
          </p:txBody>
        </p:sp>
        <p:sp>
          <p:nvSpPr>
            <p:cNvPr id="593" name="object 595"/>
            <p:cNvSpPr txBox="1"/>
            <p:nvPr/>
          </p:nvSpPr>
          <p:spPr>
            <a:xfrm>
              <a:off x="6531219" y="2979816"/>
              <a:ext cx="1801668" cy="261610"/>
            </a:xfrm>
            <a:prstGeom prst="rect">
              <a:avLst/>
            </a:prstGeom>
          </p:spPr>
          <p:txBody>
            <a:bodyPr vert="horz" wrap="square" lIns="0" tIns="0" rIns="0" bIns="0" rtlCol="0">
              <a:spAutoFit/>
            </a:bodyPr>
            <a:lstStyle/>
            <a:p>
              <a:pPr marL="11396">
                <a:tabLst>
                  <a:tab pos="1263777" algn="l"/>
                </a:tabLst>
              </a:pPr>
              <a:r>
                <a:rPr sz="1700" spc="4" dirty="0">
                  <a:solidFill>
                    <a:srgbClr val="FF0000"/>
                  </a:solidFill>
                  <a:latin typeface="Arial"/>
                  <a:cs typeface="Arial"/>
                </a:rPr>
                <a:t>0.95	</a:t>
              </a:r>
              <a:r>
                <a:rPr sz="1700" spc="9" dirty="0">
                  <a:solidFill>
                    <a:srgbClr val="FF0000"/>
                  </a:solidFill>
                  <a:latin typeface="Arial"/>
                  <a:cs typeface="Arial"/>
                </a:rPr>
                <a:t>2707</a:t>
              </a:r>
              <a:endParaRPr sz="1700" dirty="0">
                <a:latin typeface="Arial"/>
                <a:cs typeface="Arial"/>
              </a:endParaRPr>
            </a:p>
          </p:txBody>
        </p:sp>
        <p:sp>
          <p:nvSpPr>
            <p:cNvPr id="594" name="object 596"/>
            <p:cNvSpPr txBox="1"/>
            <p:nvPr/>
          </p:nvSpPr>
          <p:spPr>
            <a:xfrm>
              <a:off x="6531222" y="5505426"/>
              <a:ext cx="1865745" cy="261610"/>
            </a:xfrm>
            <a:prstGeom prst="rect">
              <a:avLst/>
            </a:prstGeom>
          </p:spPr>
          <p:txBody>
            <a:bodyPr vert="horz" wrap="square" lIns="0" tIns="0" rIns="0" bIns="0" rtlCol="0">
              <a:spAutoFit/>
            </a:bodyPr>
            <a:lstStyle/>
            <a:p>
              <a:pPr marL="11396">
                <a:tabLst>
                  <a:tab pos="1201102" algn="l"/>
                </a:tabLst>
              </a:pPr>
              <a:r>
                <a:rPr sz="1700" spc="4" dirty="0">
                  <a:solidFill>
                    <a:srgbClr val="FF0000"/>
                  </a:solidFill>
                  <a:latin typeface="Arial"/>
                  <a:cs typeface="Arial"/>
                </a:rPr>
                <a:t>0.45	</a:t>
              </a:r>
              <a:r>
                <a:rPr sz="1700" spc="9" dirty="0">
                  <a:solidFill>
                    <a:srgbClr val="FF0000"/>
                  </a:solidFill>
                  <a:latin typeface="Arial"/>
                  <a:cs typeface="Arial"/>
                </a:rPr>
                <a:t>38845</a:t>
              </a:r>
              <a:endParaRPr sz="1700">
                <a:latin typeface="Arial"/>
                <a:cs typeface="Arial"/>
              </a:endParaRPr>
            </a:p>
          </p:txBody>
        </p:sp>
        <p:sp>
          <p:nvSpPr>
            <p:cNvPr id="595" name="object 597"/>
            <p:cNvSpPr txBox="1"/>
            <p:nvPr/>
          </p:nvSpPr>
          <p:spPr>
            <a:xfrm>
              <a:off x="6243866" y="3213088"/>
              <a:ext cx="2531918" cy="215444"/>
            </a:xfrm>
            <a:prstGeom prst="rect">
              <a:avLst/>
            </a:prstGeom>
          </p:spPr>
          <p:txBody>
            <a:bodyPr vert="horz" wrap="square" lIns="0" tIns="0" rIns="0" bIns="0" rtlCol="0">
              <a:spAutoFit/>
            </a:bodyPr>
            <a:lstStyle/>
            <a:p>
              <a:pPr marL="11396"/>
              <a:r>
                <a:rPr sz="1400" spc="4" dirty="0">
                  <a:solidFill>
                    <a:srgbClr val="FF0000"/>
                  </a:solidFill>
                  <a:latin typeface="Arial"/>
                  <a:cs typeface="Arial"/>
                </a:rPr>
                <a:t>(2100 </a:t>
              </a:r>
              <a:r>
                <a:rPr sz="1400" spc="9" dirty="0">
                  <a:solidFill>
                    <a:srgbClr val="FF0000"/>
                  </a:solidFill>
                  <a:latin typeface="Arial"/>
                  <a:cs typeface="Arial"/>
                </a:rPr>
                <a:t>LOW)</a:t>
              </a:r>
              <a:r>
                <a:rPr sz="1400" dirty="0">
                  <a:solidFill>
                    <a:srgbClr val="FF0000"/>
                  </a:solidFill>
                  <a:latin typeface="Arial"/>
                  <a:cs typeface="Arial"/>
                </a:rPr>
                <a:t> </a:t>
              </a:r>
              <a:r>
                <a:rPr sz="1400" spc="-76" dirty="0">
                  <a:solidFill>
                    <a:srgbClr val="FF0000"/>
                  </a:solidFill>
                  <a:latin typeface="Arial"/>
                  <a:cs typeface="Arial"/>
                </a:rPr>
                <a:t> </a:t>
              </a:r>
              <a:r>
                <a:rPr sz="1400" spc="9" dirty="0">
                  <a:solidFill>
                    <a:srgbClr val="FF0000"/>
                  </a:solidFill>
                  <a:latin typeface="Arial"/>
                  <a:cs typeface="Arial"/>
                </a:rPr>
                <a:t>(ABOUT</a:t>
              </a:r>
              <a:r>
                <a:rPr sz="1400" spc="4" dirty="0">
                  <a:solidFill>
                    <a:srgbClr val="FF0000"/>
                  </a:solidFill>
                  <a:latin typeface="Arial"/>
                  <a:cs typeface="Arial"/>
                </a:rPr>
                <a:t> </a:t>
              </a:r>
              <a:r>
                <a:rPr sz="1400" spc="9" dirty="0">
                  <a:solidFill>
                    <a:srgbClr val="FF0000"/>
                  </a:solidFill>
                  <a:latin typeface="Arial"/>
                  <a:cs typeface="Arial"/>
                </a:rPr>
                <a:t>EVERY</a:t>
              </a:r>
              <a:endParaRPr sz="1400" dirty="0">
                <a:latin typeface="Arial"/>
                <a:cs typeface="Arial"/>
              </a:endParaRPr>
            </a:p>
          </p:txBody>
        </p:sp>
        <p:sp>
          <p:nvSpPr>
            <p:cNvPr id="596" name="object 598"/>
            <p:cNvSpPr txBox="1"/>
            <p:nvPr/>
          </p:nvSpPr>
          <p:spPr>
            <a:xfrm>
              <a:off x="6223072" y="5738698"/>
              <a:ext cx="2552700" cy="215444"/>
            </a:xfrm>
            <a:prstGeom prst="rect">
              <a:avLst/>
            </a:prstGeom>
          </p:spPr>
          <p:txBody>
            <a:bodyPr vert="horz" wrap="square" lIns="0" tIns="0" rIns="0" bIns="0" rtlCol="0">
              <a:spAutoFit/>
            </a:bodyPr>
            <a:lstStyle/>
            <a:p>
              <a:pPr marL="11396"/>
              <a:r>
                <a:rPr sz="1400" spc="4" dirty="0">
                  <a:solidFill>
                    <a:srgbClr val="FF0000"/>
                  </a:solidFill>
                  <a:latin typeface="Arial"/>
                  <a:cs typeface="Arial"/>
                </a:rPr>
                <a:t>(2100 HIGH)</a:t>
              </a:r>
              <a:r>
                <a:rPr sz="1400" spc="162" dirty="0">
                  <a:solidFill>
                    <a:srgbClr val="FF0000"/>
                  </a:solidFill>
                  <a:latin typeface="Arial"/>
                  <a:cs typeface="Arial"/>
                </a:rPr>
                <a:t> </a:t>
              </a:r>
              <a:r>
                <a:rPr sz="1400" spc="9" dirty="0">
                  <a:solidFill>
                    <a:srgbClr val="FF0000"/>
                  </a:solidFill>
                  <a:latin typeface="Arial"/>
                  <a:cs typeface="Arial"/>
                </a:rPr>
                <a:t>(ABOUT</a:t>
              </a:r>
              <a:r>
                <a:rPr sz="1400" spc="4" dirty="0">
                  <a:solidFill>
                    <a:srgbClr val="FF0000"/>
                  </a:solidFill>
                  <a:latin typeface="Arial"/>
                  <a:cs typeface="Arial"/>
                </a:rPr>
                <a:t> </a:t>
              </a:r>
              <a:r>
                <a:rPr sz="1400" spc="9" dirty="0">
                  <a:solidFill>
                    <a:srgbClr val="FF0000"/>
                  </a:solidFill>
                  <a:latin typeface="Arial"/>
                  <a:cs typeface="Arial"/>
                </a:rPr>
                <a:t>EVERY</a:t>
              </a:r>
              <a:endParaRPr sz="1400">
                <a:latin typeface="Arial"/>
                <a:cs typeface="Arial"/>
              </a:endParaRPr>
            </a:p>
          </p:txBody>
        </p:sp>
        <p:sp>
          <p:nvSpPr>
            <p:cNvPr id="597" name="object 599"/>
            <p:cNvSpPr txBox="1"/>
            <p:nvPr/>
          </p:nvSpPr>
          <p:spPr>
            <a:xfrm>
              <a:off x="7357593" y="1950284"/>
              <a:ext cx="1418359" cy="406773"/>
            </a:xfrm>
            <a:prstGeom prst="rect">
              <a:avLst/>
            </a:prstGeom>
          </p:spPr>
          <p:txBody>
            <a:bodyPr vert="horz" wrap="square" lIns="0" tIns="0" rIns="0" bIns="0" rtlCol="0">
              <a:spAutoFit/>
            </a:bodyPr>
            <a:lstStyle/>
            <a:p>
              <a:pPr marL="175493" marR="4559" indent="-164667">
                <a:lnSpc>
                  <a:spcPts val="1614"/>
                </a:lnSpc>
              </a:pPr>
              <a:r>
                <a:rPr sz="1400" spc="9" dirty="0">
                  <a:solidFill>
                    <a:srgbClr val="FF0000"/>
                  </a:solidFill>
                  <a:latin typeface="Arial"/>
                  <a:cs typeface="Arial"/>
                </a:rPr>
                <a:t>(ABOUT</a:t>
              </a:r>
              <a:r>
                <a:rPr sz="1400" spc="4" dirty="0">
                  <a:solidFill>
                    <a:srgbClr val="FF0000"/>
                  </a:solidFill>
                  <a:latin typeface="Arial"/>
                  <a:cs typeface="Arial"/>
                </a:rPr>
                <a:t> </a:t>
              </a:r>
              <a:r>
                <a:rPr sz="1400" spc="9" dirty="0">
                  <a:solidFill>
                    <a:srgbClr val="FF0000"/>
                  </a:solidFill>
                  <a:latin typeface="Arial"/>
                  <a:cs typeface="Arial"/>
                </a:rPr>
                <a:t>EVERY</a:t>
              </a:r>
              <a:r>
                <a:rPr sz="1400" spc="4" dirty="0">
                  <a:solidFill>
                    <a:srgbClr val="FF0000"/>
                  </a:solidFill>
                  <a:latin typeface="Arial"/>
                  <a:cs typeface="Arial"/>
                </a:rPr>
                <a:t> 100 </a:t>
              </a:r>
              <a:r>
                <a:rPr sz="1400" spc="9" dirty="0">
                  <a:solidFill>
                    <a:srgbClr val="FF0000"/>
                  </a:solidFill>
                  <a:latin typeface="Arial"/>
                  <a:cs typeface="Arial"/>
                </a:rPr>
                <a:t>YEARS)</a:t>
              </a:r>
              <a:endParaRPr sz="1400" dirty="0">
                <a:latin typeface="Arial"/>
                <a:cs typeface="Arial"/>
              </a:endParaRPr>
            </a:p>
          </p:txBody>
        </p:sp>
        <p:sp>
          <p:nvSpPr>
            <p:cNvPr id="598" name="object 600"/>
            <p:cNvSpPr txBox="1"/>
            <p:nvPr/>
          </p:nvSpPr>
          <p:spPr>
            <a:xfrm>
              <a:off x="7638620" y="3415137"/>
              <a:ext cx="856095" cy="215444"/>
            </a:xfrm>
            <a:prstGeom prst="rect">
              <a:avLst/>
            </a:prstGeom>
          </p:spPr>
          <p:txBody>
            <a:bodyPr vert="horz" wrap="square" lIns="0" tIns="0" rIns="0" bIns="0" rtlCol="0">
              <a:spAutoFit/>
            </a:bodyPr>
            <a:lstStyle/>
            <a:p>
              <a:pPr marL="11396"/>
              <a:r>
                <a:rPr sz="1400" spc="4" dirty="0">
                  <a:solidFill>
                    <a:srgbClr val="FF0000"/>
                  </a:solidFill>
                  <a:latin typeface="Arial"/>
                  <a:cs typeface="Arial"/>
                </a:rPr>
                <a:t>12 DAYS)</a:t>
              </a:r>
              <a:endParaRPr sz="1400">
                <a:latin typeface="Arial"/>
                <a:cs typeface="Arial"/>
              </a:endParaRPr>
            </a:p>
          </p:txBody>
        </p:sp>
        <p:sp>
          <p:nvSpPr>
            <p:cNvPr id="599" name="object 601"/>
            <p:cNvSpPr txBox="1"/>
            <p:nvPr/>
          </p:nvSpPr>
          <p:spPr>
            <a:xfrm>
              <a:off x="7831308" y="5940747"/>
              <a:ext cx="471054" cy="215444"/>
            </a:xfrm>
            <a:prstGeom prst="rect">
              <a:avLst/>
            </a:prstGeom>
          </p:spPr>
          <p:txBody>
            <a:bodyPr vert="horz" wrap="square" lIns="0" tIns="0" rIns="0" bIns="0" rtlCol="0">
              <a:spAutoFit/>
            </a:bodyPr>
            <a:lstStyle/>
            <a:p>
              <a:pPr marL="11396"/>
              <a:r>
                <a:rPr sz="1400" spc="4" dirty="0">
                  <a:solidFill>
                    <a:srgbClr val="FF0000"/>
                  </a:solidFill>
                  <a:latin typeface="Arial"/>
                  <a:cs typeface="Arial"/>
                </a:rPr>
                <a:t>DAY)</a:t>
              </a:r>
              <a:endParaRPr sz="1400">
                <a:latin typeface="Arial"/>
                <a:cs typeface="Arial"/>
              </a:endParaRPr>
            </a:p>
          </p:txBody>
        </p:sp>
      </p:grpSp>
    </p:spTree>
    <p:extLst>
      <p:ext uri="{BB962C8B-B14F-4D97-AF65-F5344CB8AC3E}">
        <p14:creationId xmlns:p14="http://schemas.microsoft.com/office/powerpoint/2010/main" val="3968522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Autofit/>
          </a:bodyPr>
          <a:lstStyle/>
          <a:p>
            <a:r>
              <a:rPr lang="en-CA" sz="2800" dirty="0" smtClean="0"/>
              <a:t>Increase in Flood Frequency for Sea Level Rise of 0.5m</a:t>
            </a:r>
            <a:endParaRPr lang="en-CA" sz="2800" dirty="0"/>
          </a:p>
        </p:txBody>
      </p:sp>
      <p:sp>
        <p:nvSpPr>
          <p:cNvPr id="5" name="Footer Placeholder 4"/>
          <p:cNvSpPr>
            <a:spLocks noGrp="1"/>
          </p:cNvSpPr>
          <p:nvPr>
            <p:ph type="ftr" sz="quarter" idx="11"/>
          </p:nvPr>
        </p:nvSpPr>
        <p:spPr/>
        <p:txBody>
          <a:bodyPr/>
          <a:lstStyle/>
          <a:p>
            <a:r>
              <a:rPr lang="en-CA" smtClean="0"/>
              <a:t>Old Dominion University</a:t>
            </a:r>
            <a:endParaRPr lang="fr-BE"/>
          </a:p>
        </p:txBody>
      </p:sp>
      <p:sp>
        <p:nvSpPr>
          <p:cNvPr id="3" name="Date Placeholder 2"/>
          <p:cNvSpPr>
            <a:spLocks noGrp="1"/>
          </p:cNvSpPr>
          <p:nvPr>
            <p:ph type="dt" sz="half" idx="10"/>
          </p:nvPr>
        </p:nvSpPr>
        <p:spPr/>
        <p:txBody>
          <a:bodyPr/>
          <a:lstStyle/>
          <a:p>
            <a:r>
              <a:rPr lang="en-US" smtClean="0"/>
              <a:t>06 Oct 2014</a:t>
            </a:r>
            <a:endParaRPr lang="fr-BE"/>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6" y="1124744"/>
            <a:ext cx="8908003" cy="5171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956378" y="5661250"/>
            <a:ext cx="1008112" cy="276999"/>
          </a:xfrm>
          <a:prstGeom prst="rect">
            <a:avLst/>
          </a:prstGeom>
          <a:noFill/>
        </p:spPr>
        <p:txBody>
          <a:bodyPr wrap="square" lIns="91418" tIns="45709" rIns="91418" bIns="45709" rtlCol="0">
            <a:spAutoFit/>
          </a:bodyPr>
          <a:lstStyle/>
          <a:p>
            <a:r>
              <a:rPr lang="en-CA" sz="1200" b="1" dirty="0"/>
              <a:t>IPCC AR5</a:t>
            </a:r>
          </a:p>
        </p:txBody>
      </p:sp>
    </p:spTree>
    <p:extLst>
      <p:ext uri="{BB962C8B-B14F-4D97-AF65-F5344CB8AC3E}">
        <p14:creationId xmlns:p14="http://schemas.microsoft.com/office/powerpoint/2010/main" val="38826712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smtClean="0"/>
              <a:t>IPCC AR5 WGII</a:t>
            </a:r>
            <a:endParaRPr lang="en-CA" sz="3600" dirty="0"/>
          </a:p>
        </p:txBody>
      </p:sp>
      <p:sp>
        <p:nvSpPr>
          <p:cNvPr id="3" name="Content Placeholder 2"/>
          <p:cNvSpPr>
            <a:spLocks noGrp="1"/>
          </p:cNvSpPr>
          <p:nvPr>
            <p:ph idx="1"/>
          </p:nvPr>
        </p:nvSpPr>
        <p:spPr/>
        <p:txBody>
          <a:bodyPr>
            <a:normAutofit/>
          </a:bodyPr>
          <a:lstStyle/>
          <a:p>
            <a:r>
              <a:rPr lang="en-CA" sz="2400" dirty="0" smtClean="0">
                <a:solidFill>
                  <a:schemeClr val="tx1"/>
                </a:solidFill>
              </a:rPr>
              <a:t>To date, </a:t>
            </a:r>
            <a:r>
              <a:rPr lang="en-CA" sz="2400" dirty="0">
                <a:solidFill>
                  <a:schemeClr val="tx1"/>
                </a:solidFill>
              </a:rPr>
              <a:t>observed trends in extreme </a:t>
            </a:r>
            <a:r>
              <a:rPr lang="en-CA" sz="2400" dirty="0" smtClean="0">
                <a:solidFill>
                  <a:schemeClr val="tx1"/>
                </a:solidFill>
              </a:rPr>
              <a:t>sea levels </a:t>
            </a:r>
            <a:r>
              <a:rPr lang="en-CA" sz="2400" dirty="0">
                <a:solidFill>
                  <a:schemeClr val="tx1"/>
                </a:solidFill>
              </a:rPr>
              <a:t>are mainly consistent with Mean Sea Level </a:t>
            </a:r>
            <a:r>
              <a:rPr lang="en-CA" sz="2400" dirty="0" smtClean="0">
                <a:solidFill>
                  <a:schemeClr val="tx1"/>
                </a:solidFill>
              </a:rPr>
              <a:t>(MSL) </a:t>
            </a:r>
            <a:r>
              <a:rPr lang="en-CA" sz="2400" dirty="0">
                <a:solidFill>
                  <a:schemeClr val="tx1"/>
                </a:solidFill>
              </a:rPr>
              <a:t>trends (e.g. Menendez and Woodworth, 2010; Marcos et al., 2009; Haigh et </a:t>
            </a:r>
            <a:r>
              <a:rPr lang="en-CA" sz="2400" dirty="0" smtClean="0">
                <a:solidFill>
                  <a:schemeClr val="tx1"/>
                </a:solidFill>
              </a:rPr>
              <a:t>al</a:t>
            </a:r>
            <a:r>
              <a:rPr lang="en-CA" sz="2400" dirty="0">
                <a:solidFill>
                  <a:schemeClr val="tx1"/>
                </a:solidFill>
              </a:rPr>
              <a:t>., 2010, </a:t>
            </a:r>
            <a:r>
              <a:rPr lang="en-CA" sz="2400" dirty="0" err="1">
                <a:solidFill>
                  <a:schemeClr val="tx1"/>
                </a:solidFill>
              </a:rPr>
              <a:t>Losada</a:t>
            </a:r>
            <a:r>
              <a:rPr lang="en-CA" sz="2400" dirty="0">
                <a:solidFill>
                  <a:schemeClr val="tx1"/>
                </a:solidFill>
              </a:rPr>
              <a:t> et al., 2013) indicating that </a:t>
            </a:r>
            <a:r>
              <a:rPr lang="en-CA" sz="2400" dirty="0" smtClean="0">
                <a:solidFill>
                  <a:schemeClr val="tx1"/>
                </a:solidFill>
              </a:rPr>
              <a:t>MSL trends, </a:t>
            </a:r>
            <a:r>
              <a:rPr lang="en-CA" sz="2400" dirty="0">
                <a:solidFill>
                  <a:schemeClr val="tx1"/>
                </a:solidFill>
              </a:rPr>
              <a:t>rather than changes in weather </a:t>
            </a:r>
            <a:r>
              <a:rPr lang="en-CA" sz="2400" dirty="0" smtClean="0">
                <a:solidFill>
                  <a:schemeClr val="tx1"/>
                </a:solidFill>
              </a:rPr>
              <a:t>patterns, are primarily responsible</a:t>
            </a:r>
            <a:r>
              <a:rPr lang="en-CA" sz="2400" dirty="0">
                <a:solidFill>
                  <a:schemeClr val="tx1"/>
                </a:solidFill>
              </a:rPr>
              <a:t>. </a:t>
            </a:r>
          </a:p>
          <a:p>
            <a:endParaRPr lang="en-CA" sz="2400" dirty="0">
              <a:solidFill>
                <a:schemeClr val="tx1"/>
              </a:solidFill>
            </a:endParaRPr>
          </a:p>
        </p:txBody>
      </p:sp>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spTree>
    <p:extLst>
      <p:ext uri="{BB962C8B-B14F-4D97-AF65-F5344CB8AC3E}">
        <p14:creationId xmlns:p14="http://schemas.microsoft.com/office/powerpoint/2010/main" val="22288158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smtClean="0"/>
              <a:t>What is an Allowance?</a:t>
            </a:r>
            <a:endParaRPr lang="en-CA" sz="3600" dirty="0"/>
          </a:p>
        </p:txBody>
      </p:sp>
      <p:sp>
        <p:nvSpPr>
          <p:cNvPr id="3" name="Content Placeholder 2"/>
          <p:cNvSpPr>
            <a:spLocks noGrp="1"/>
          </p:cNvSpPr>
          <p:nvPr>
            <p:ph idx="1"/>
          </p:nvPr>
        </p:nvSpPr>
        <p:spPr>
          <a:xfrm>
            <a:off x="2915816" y="5013177"/>
            <a:ext cx="2818656" cy="432047"/>
          </a:xfrm>
        </p:spPr>
        <p:txBody>
          <a:bodyPr>
            <a:normAutofit lnSpcReduction="10000"/>
          </a:bodyPr>
          <a:lstStyle/>
          <a:p>
            <a:pPr marL="0" indent="0">
              <a:buNone/>
            </a:pPr>
            <a:r>
              <a:rPr lang="en-CA" sz="2400" dirty="0">
                <a:solidFill>
                  <a:schemeClr val="tx1"/>
                </a:solidFill>
              </a:rPr>
              <a:t>Fixed level or datum</a:t>
            </a:r>
          </a:p>
        </p:txBody>
      </p:sp>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cxnSp>
        <p:nvCxnSpPr>
          <p:cNvPr id="7" name="Straight Connector 6"/>
          <p:cNvCxnSpPr/>
          <p:nvPr/>
        </p:nvCxnSpPr>
        <p:spPr>
          <a:xfrm>
            <a:off x="611560" y="5229200"/>
            <a:ext cx="194421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11560" y="3717032"/>
            <a:ext cx="194421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1560" y="2708920"/>
            <a:ext cx="194421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619672" y="3717032"/>
            <a:ext cx="0" cy="1512168"/>
          </a:xfrm>
          <a:prstGeom prst="straightConnector1">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619672" y="2708920"/>
            <a:ext cx="0" cy="1008112"/>
          </a:xfrm>
          <a:prstGeom prst="straightConnector1">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2915816" y="3501009"/>
            <a:ext cx="5976664" cy="432047"/>
          </a:xfrm>
          <a:prstGeom prst="rect">
            <a:avLst/>
          </a:prstGeom>
        </p:spPr>
        <p:txBody>
          <a:bodyPr vert="horz" lIns="91418" tIns="45709" rIns="91418" bIns="45709" rtlCol="0">
            <a:normAutofit lnSpcReduction="10000"/>
          </a:bodyPr>
          <a:lstStyle>
            <a:lvl1pPr marL="342860" indent="-342860" algn="l" defTabSz="914293"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CA" sz="2400" dirty="0">
                <a:solidFill>
                  <a:schemeClr val="tx1"/>
                </a:solidFill>
              </a:rPr>
              <a:t>“Safe” height to build </a:t>
            </a:r>
            <a:r>
              <a:rPr lang="en-CA" sz="2400" u="sng" dirty="0">
                <a:solidFill>
                  <a:schemeClr val="tx1"/>
                </a:solidFill>
              </a:rPr>
              <a:t>without</a:t>
            </a:r>
            <a:r>
              <a:rPr lang="en-CA" sz="2400" dirty="0">
                <a:solidFill>
                  <a:schemeClr val="tx1"/>
                </a:solidFill>
              </a:rPr>
              <a:t> sea level rise </a:t>
            </a:r>
          </a:p>
        </p:txBody>
      </p:sp>
      <p:sp>
        <p:nvSpPr>
          <p:cNvPr id="16" name="Content Placeholder 2"/>
          <p:cNvSpPr txBox="1">
            <a:spLocks/>
          </p:cNvSpPr>
          <p:nvPr/>
        </p:nvSpPr>
        <p:spPr>
          <a:xfrm>
            <a:off x="1825352" y="4293097"/>
            <a:ext cx="3538736" cy="432047"/>
          </a:xfrm>
          <a:prstGeom prst="rect">
            <a:avLst/>
          </a:prstGeom>
        </p:spPr>
        <p:txBody>
          <a:bodyPr vert="horz" lIns="91418" tIns="45709" rIns="91418" bIns="45709" rtlCol="0">
            <a:normAutofit lnSpcReduction="10000"/>
          </a:bodyPr>
          <a:lstStyle>
            <a:lvl1pPr marL="342860" indent="-342860" algn="l" defTabSz="914293"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CA" sz="2400" dirty="0">
                <a:solidFill>
                  <a:srgbClr val="FF0000"/>
                </a:solidFill>
              </a:rPr>
              <a:t>Present building standard</a:t>
            </a:r>
          </a:p>
        </p:txBody>
      </p:sp>
      <p:sp>
        <p:nvSpPr>
          <p:cNvPr id="17" name="Content Placeholder 2"/>
          <p:cNvSpPr txBox="1">
            <a:spLocks/>
          </p:cNvSpPr>
          <p:nvPr/>
        </p:nvSpPr>
        <p:spPr>
          <a:xfrm>
            <a:off x="1825352" y="3068961"/>
            <a:ext cx="3538736" cy="432047"/>
          </a:xfrm>
          <a:prstGeom prst="rect">
            <a:avLst/>
          </a:prstGeom>
        </p:spPr>
        <p:txBody>
          <a:bodyPr vert="horz" lIns="91418" tIns="45709" rIns="91418" bIns="45709" rtlCol="0">
            <a:normAutofit lnSpcReduction="10000"/>
          </a:bodyPr>
          <a:lstStyle>
            <a:lvl1pPr marL="342860" indent="-342860" algn="l" defTabSz="914293"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CA" sz="2400" dirty="0">
                <a:solidFill>
                  <a:srgbClr val="FF0000"/>
                </a:solidFill>
              </a:rPr>
              <a:t>Allowance</a:t>
            </a:r>
          </a:p>
        </p:txBody>
      </p:sp>
      <p:sp>
        <p:nvSpPr>
          <p:cNvPr id="18" name="Content Placeholder 2"/>
          <p:cNvSpPr txBox="1">
            <a:spLocks/>
          </p:cNvSpPr>
          <p:nvPr/>
        </p:nvSpPr>
        <p:spPr>
          <a:xfrm>
            <a:off x="2915816" y="2492897"/>
            <a:ext cx="5976664" cy="432047"/>
          </a:xfrm>
          <a:prstGeom prst="rect">
            <a:avLst/>
          </a:prstGeom>
        </p:spPr>
        <p:txBody>
          <a:bodyPr vert="horz" lIns="91418" tIns="45709" rIns="91418" bIns="45709" rtlCol="0">
            <a:normAutofit lnSpcReduction="10000"/>
          </a:bodyPr>
          <a:lstStyle>
            <a:lvl1pPr marL="342860" indent="-342860" algn="l" defTabSz="914293"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CA" sz="2400" dirty="0">
                <a:solidFill>
                  <a:schemeClr val="tx1"/>
                </a:solidFill>
              </a:rPr>
              <a:t>“Safe” height to build </a:t>
            </a:r>
            <a:r>
              <a:rPr lang="en-CA" sz="2400" u="sng" dirty="0">
                <a:solidFill>
                  <a:schemeClr val="tx1"/>
                </a:solidFill>
              </a:rPr>
              <a:t>with</a:t>
            </a:r>
            <a:r>
              <a:rPr lang="en-CA" sz="2400" dirty="0">
                <a:solidFill>
                  <a:schemeClr val="tx1"/>
                </a:solidFill>
              </a:rPr>
              <a:t> sea level rise </a:t>
            </a:r>
          </a:p>
        </p:txBody>
      </p:sp>
      <p:sp>
        <p:nvSpPr>
          <p:cNvPr id="24" name="Content Placeholder 2"/>
          <p:cNvSpPr txBox="1">
            <a:spLocks/>
          </p:cNvSpPr>
          <p:nvPr/>
        </p:nvSpPr>
        <p:spPr>
          <a:xfrm>
            <a:off x="1259632" y="1340771"/>
            <a:ext cx="6408712" cy="936101"/>
          </a:xfrm>
          <a:prstGeom prst="rect">
            <a:avLst/>
          </a:prstGeom>
          <a:solidFill>
            <a:srgbClr val="00B0F0"/>
          </a:solidFill>
        </p:spPr>
        <p:txBody>
          <a:bodyPr vert="horz" lIns="91418" tIns="45709" rIns="91418" bIns="45709" rtlCol="0">
            <a:noAutofit/>
          </a:bodyPr>
          <a:lstStyle>
            <a:lvl1pPr marL="342860" indent="-342860" algn="l" defTabSz="914293"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CA" sz="2400" dirty="0">
                <a:solidFill>
                  <a:schemeClr val="tx1"/>
                </a:solidFill>
              </a:rPr>
              <a:t>“Safe" is defined in terms of not exceeding a given frequency of flooding events ("</a:t>
            </a:r>
            <a:r>
              <a:rPr lang="en-CA" sz="2400" dirty="0" err="1">
                <a:solidFill>
                  <a:schemeClr val="tx1"/>
                </a:solidFill>
              </a:rPr>
              <a:t>exceedances</a:t>
            </a:r>
            <a:r>
              <a:rPr lang="en-CA" sz="2400" dirty="0">
                <a:solidFill>
                  <a:schemeClr val="tx1"/>
                </a:solidFill>
              </a:rPr>
              <a:t>")</a:t>
            </a:r>
          </a:p>
          <a:p>
            <a:pPr marL="0" indent="0">
              <a:buNone/>
            </a:pPr>
            <a:endParaRPr lang="en-CA" sz="2400" dirty="0">
              <a:solidFill>
                <a:schemeClr val="tx1"/>
              </a:solidFill>
            </a:endParaRPr>
          </a:p>
        </p:txBody>
      </p:sp>
    </p:spTree>
    <p:extLst>
      <p:ext uri="{BB962C8B-B14F-4D97-AF65-F5344CB8AC3E}">
        <p14:creationId xmlns:p14="http://schemas.microsoft.com/office/powerpoint/2010/main" val="290968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smtClean="0"/>
              <a:t>Estimating an Allowance for Sea Level Rise</a:t>
            </a:r>
            <a:endParaRPr lang="en-CA" sz="36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84784"/>
                <a:ext cx="8229600" cy="4896544"/>
              </a:xfrm>
            </p:spPr>
            <p:txBody>
              <a:bodyPr>
                <a:normAutofit fontScale="92500" lnSpcReduction="20000"/>
              </a:bodyPr>
              <a:lstStyle/>
              <a:p>
                <a:r>
                  <a:rPr lang="en-CA" sz="2200" dirty="0" smtClean="0">
                    <a:solidFill>
                      <a:schemeClr val="tx1"/>
                    </a:solidFill>
                    <a:cs typeface="Arial"/>
                  </a:rPr>
                  <a:t>Applying extreme value theory, a model may be expressed in the form of an extreme value distribution (</a:t>
                </a:r>
                <a:r>
                  <a:rPr lang="en-CA" sz="2200" dirty="0" err="1" smtClean="0">
                    <a:solidFill>
                      <a:schemeClr val="tx1"/>
                    </a:solidFill>
                    <a:cs typeface="Arial"/>
                  </a:rPr>
                  <a:t>Gumbel</a:t>
                </a:r>
                <a:r>
                  <a:rPr lang="en-CA" sz="2200" dirty="0" smtClean="0">
                    <a:solidFill>
                      <a:schemeClr val="tx1"/>
                    </a:solidFill>
                    <a:cs typeface="Arial"/>
                  </a:rPr>
                  <a:t>). A cumulative distribution function </a:t>
                </a:r>
                <a:r>
                  <a:rPr lang="en-CA" sz="2200" i="1" dirty="0" smtClean="0">
                    <a:solidFill>
                      <a:schemeClr val="tx1"/>
                    </a:solidFill>
                    <a:cs typeface="Arial"/>
                  </a:rPr>
                  <a:t>F</a:t>
                </a:r>
                <a:r>
                  <a:rPr lang="en-CA" sz="2200" dirty="0" smtClean="0">
                    <a:solidFill>
                      <a:schemeClr val="tx1"/>
                    </a:solidFill>
                    <a:cs typeface="Arial"/>
                  </a:rPr>
                  <a:t> can be expressed as:</a:t>
                </a:r>
              </a:p>
              <a:p>
                <a:endParaRPr lang="en-CA" sz="1800" b="0" i="1" dirty="0" smtClean="0">
                  <a:solidFill>
                    <a:schemeClr val="tx1"/>
                  </a:solidFill>
                  <a:cs typeface="Arial"/>
                </a:endParaRPr>
              </a:p>
              <a:p>
                <a:pPr marL="457092" lvl="1" indent="0">
                  <a:buNone/>
                </a:pPr>
                <a14:m>
                  <m:oMathPara xmlns:m="http://schemas.openxmlformats.org/officeDocument/2006/math">
                    <m:oMathParaPr>
                      <m:jc m:val="centerGroup"/>
                    </m:oMathParaPr>
                    <m:oMath xmlns:m="http://schemas.openxmlformats.org/officeDocument/2006/math">
                      <m:r>
                        <a:rPr lang="en-CA" sz="2000" b="0" i="1" smtClean="0">
                          <a:solidFill>
                            <a:schemeClr val="tx1"/>
                          </a:solidFill>
                          <a:latin typeface="Cambria Math"/>
                          <a:cs typeface="Arial"/>
                        </a:rPr>
                        <m:t>𝐹</m:t>
                      </m:r>
                      <m:r>
                        <a:rPr lang="en-CA" sz="2000" b="0" i="1" smtClean="0">
                          <a:solidFill>
                            <a:schemeClr val="tx1"/>
                          </a:solidFill>
                          <a:latin typeface="Cambria Math"/>
                          <a:cs typeface="Arial"/>
                        </a:rPr>
                        <m:t>=1−</m:t>
                      </m:r>
                      <m:r>
                        <a:rPr lang="en-CA" sz="2000" b="0" i="1" smtClean="0">
                          <a:solidFill>
                            <a:schemeClr val="tx1"/>
                          </a:solidFill>
                          <a:latin typeface="Cambria Math"/>
                          <a:cs typeface="Arial"/>
                        </a:rPr>
                        <m:t>𝐸</m:t>
                      </m:r>
                      <m:r>
                        <a:rPr lang="en-CA" sz="2000" b="0" i="1" smtClean="0">
                          <a:solidFill>
                            <a:schemeClr val="tx1"/>
                          </a:solidFill>
                          <a:latin typeface="Cambria Math"/>
                          <a:cs typeface="Arial"/>
                        </a:rPr>
                        <m:t>=</m:t>
                      </m:r>
                      <m:func>
                        <m:funcPr>
                          <m:ctrlPr>
                            <a:rPr lang="en-CA" sz="2000" b="0" i="1" smtClean="0">
                              <a:solidFill>
                                <a:schemeClr val="tx1"/>
                              </a:solidFill>
                              <a:latin typeface="Cambria Math"/>
                              <a:cs typeface="Arial"/>
                            </a:rPr>
                          </m:ctrlPr>
                        </m:funcPr>
                        <m:fName>
                          <m:r>
                            <a:rPr lang="en-CA" sz="2000" b="0" i="1" smtClean="0">
                              <a:solidFill>
                                <a:schemeClr val="tx1"/>
                              </a:solidFill>
                              <a:latin typeface="Cambria Math"/>
                              <a:cs typeface="Arial"/>
                            </a:rPr>
                            <m:t>𝑒𝑥𝑝</m:t>
                          </m:r>
                        </m:fName>
                        <m:e>
                          <m:d>
                            <m:dPr>
                              <m:ctrlPr>
                                <a:rPr lang="en-CA" sz="2000" b="0" i="1" smtClean="0">
                                  <a:solidFill>
                                    <a:schemeClr val="tx1"/>
                                  </a:solidFill>
                                  <a:latin typeface="Cambria Math"/>
                                  <a:cs typeface="Arial"/>
                                </a:rPr>
                              </m:ctrlPr>
                            </m:dPr>
                            <m:e>
                              <m:r>
                                <a:rPr lang="en-CA" sz="2000" b="0" i="1" smtClean="0">
                                  <a:solidFill>
                                    <a:schemeClr val="tx1"/>
                                  </a:solidFill>
                                  <a:latin typeface="Cambria Math"/>
                                  <a:cs typeface="Arial"/>
                                </a:rPr>
                                <m:t>−</m:t>
                              </m:r>
                              <m:f>
                                <m:fPr>
                                  <m:ctrlPr>
                                    <a:rPr lang="en-CA" sz="2000" b="0" i="1" smtClean="0">
                                      <a:solidFill>
                                        <a:schemeClr val="tx1"/>
                                      </a:solidFill>
                                      <a:latin typeface="Cambria Math"/>
                                      <a:cs typeface="Arial"/>
                                    </a:rPr>
                                  </m:ctrlPr>
                                </m:fPr>
                                <m:num>
                                  <m:r>
                                    <a:rPr lang="en-CA" sz="2000" b="0" i="1" smtClean="0">
                                      <a:solidFill>
                                        <a:schemeClr val="tx1"/>
                                      </a:solidFill>
                                      <a:latin typeface="Cambria Math"/>
                                      <a:cs typeface="Arial"/>
                                    </a:rPr>
                                    <m:t>𝑇</m:t>
                                  </m:r>
                                </m:num>
                                <m:den>
                                  <m:r>
                                    <a:rPr lang="en-CA" sz="2000" b="0" i="1" smtClean="0">
                                      <a:solidFill>
                                        <a:schemeClr val="tx1"/>
                                      </a:solidFill>
                                      <a:latin typeface="Cambria Math"/>
                                      <a:cs typeface="Arial"/>
                                    </a:rPr>
                                    <m:t>𝑅</m:t>
                                  </m:r>
                                </m:den>
                              </m:f>
                            </m:e>
                          </m:d>
                        </m:e>
                      </m:func>
                      <m:r>
                        <a:rPr lang="en-CA" sz="2000" b="0" i="1" smtClean="0">
                          <a:solidFill>
                            <a:schemeClr val="tx1"/>
                          </a:solidFill>
                          <a:latin typeface="Cambria Math"/>
                          <a:cs typeface="Arial"/>
                        </a:rPr>
                        <m:t>=</m:t>
                      </m:r>
                      <m:r>
                        <a:rPr lang="en-CA" sz="2000" b="0" i="1" smtClean="0">
                          <a:solidFill>
                            <a:schemeClr val="tx1"/>
                          </a:solidFill>
                          <a:latin typeface="Cambria Math"/>
                          <a:cs typeface="Arial"/>
                        </a:rPr>
                        <m:t>𝑒𝑥𝑝</m:t>
                      </m:r>
                      <m:d>
                        <m:dPr>
                          <m:ctrlPr>
                            <a:rPr lang="en-CA" sz="2000" b="0" i="1" smtClean="0">
                              <a:solidFill>
                                <a:schemeClr val="tx1"/>
                              </a:solidFill>
                              <a:latin typeface="Cambria Math"/>
                              <a:cs typeface="Arial"/>
                            </a:rPr>
                          </m:ctrlPr>
                        </m:dPr>
                        <m:e>
                          <m:r>
                            <a:rPr lang="en-CA" sz="2000" b="0" i="1" smtClean="0">
                              <a:solidFill>
                                <a:schemeClr val="tx1"/>
                              </a:solidFill>
                              <a:latin typeface="Cambria Math"/>
                              <a:cs typeface="Arial"/>
                            </a:rPr>
                            <m:t>−</m:t>
                          </m:r>
                          <m:r>
                            <a:rPr lang="en-CA" sz="2000" b="0" i="1" smtClean="0">
                              <a:solidFill>
                                <a:schemeClr val="tx1"/>
                              </a:solidFill>
                              <a:latin typeface="Cambria Math"/>
                              <a:cs typeface="Arial"/>
                            </a:rPr>
                            <m:t>𝑁</m:t>
                          </m:r>
                        </m:e>
                      </m:d>
                      <m:r>
                        <a:rPr lang="en-CA" sz="2000" b="0" i="1" smtClean="0">
                          <a:solidFill>
                            <a:schemeClr val="tx1"/>
                          </a:solidFill>
                          <a:latin typeface="Cambria Math"/>
                          <a:cs typeface="Arial"/>
                        </a:rPr>
                        <m:t>=</m:t>
                      </m:r>
                      <m:r>
                        <a:rPr lang="en-CA" sz="2000" b="0" i="1" smtClean="0">
                          <a:solidFill>
                            <a:schemeClr val="tx1"/>
                          </a:solidFill>
                          <a:latin typeface="Cambria Math"/>
                          <a:cs typeface="Arial"/>
                        </a:rPr>
                        <m:t>𝑒𝑥𝑝</m:t>
                      </m:r>
                      <m:d>
                        <m:dPr>
                          <m:begChr m:val="["/>
                          <m:endChr m:val="]"/>
                          <m:ctrlPr>
                            <a:rPr lang="en-CA" sz="2000" b="0" i="1" smtClean="0">
                              <a:solidFill>
                                <a:schemeClr val="tx1"/>
                              </a:solidFill>
                              <a:latin typeface="Cambria Math"/>
                              <a:cs typeface="Arial"/>
                            </a:rPr>
                          </m:ctrlPr>
                        </m:dPr>
                        <m:e>
                          <m:r>
                            <a:rPr lang="en-CA" sz="2000" b="0" i="1" smtClean="0">
                              <a:solidFill>
                                <a:schemeClr val="tx1"/>
                              </a:solidFill>
                              <a:latin typeface="Cambria Math"/>
                              <a:cs typeface="Arial"/>
                            </a:rPr>
                            <m:t>−</m:t>
                          </m:r>
                          <m:r>
                            <a:rPr lang="en-CA" sz="2000" b="0" i="1" smtClean="0">
                              <a:solidFill>
                                <a:schemeClr val="tx1"/>
                              </a:solidFill>
                              <a:latin typeface="Cambria Math"/>
                              <a:cs typeface="Arial"/>
                            </a:rPr>
                            <m:t>𝑒𝑥𝑝</m:t>
                          </m:r>
                          <m:d>
                            <m:dPr>
                              <m:begChr m:val="{"/>
                              <m:endChr m:val="}"/>
                              <m:ctrlPr>
                                <a:rPr lang="en-CA" sz="2000" b="0" i="1" smtClean="0">
                                  <a:solidFill>
                                    <a:schemeClr val="tx1"/>
                                  </a:solidFill>
                                  <a:latin typeface="Cambria Math"/>
                                  <a:cs typeface="Arial"/>
                                </a:rPr>
                              </m:ctrlPr>
                            </m:dPr>
                            <m:e>
                              <m:f>
                                <m:fPr>
                                  <m:ctrlPr>
                                    <a:rPr lang="en-CA" sz="2000" b="0" i="1" smtClean="0">
                                      <a:solidFill>
                                        <a:schemeClr val="tx1"/>
                                      </a:solidFill>
                                      <a:latin typeface="Cambria Math"/>
                                      <a:cs typeface="Arial"/>
                                    </a:rPr>
                                  </m:ctrlPr>
                                </m:fPr>
                                <m:num>
                                  <m:r>
                                    <a:rPr lang="en-CA" sz="2000" b="0" i="1" smtClean="0">
                                      <a:solidFill>
                                        <a:schemeClr val="tx1"/>
                                      </a:solidFill>
                                      <a:latin typeface="Cambria Math"/>
                                      <a:ea typeface="Cambria Math"/>
                                      <a:cs typeface="Arial"/>
                                    </a:rPr>
                                    <m:t>𝜇</m:t>
                                  </m:r>
                                  <m:r>
                                    <a:rPr lang="en-CA" sz="2000" b="0" i="1" smtClean="0">
                                      <a:solidFill>
                                        <a:schemeClr val="tx1"/>
                                      </a:solidFill>
                                      <a:latin typeface="Cambria Math"/>
                                      <a:ea typeface="Cambria Math"/>
                                      <a:cs typeface="Arial"/>
                                    </a:rPr>
                                    <m:t>−</m:t>
                                  </m:r>
                                  <m:r>
                                    <a:rPr lang="en-CA" sz="2000" b="0" i="1" smtClean="0">
                                      <a:solidFill>
                                        <a:schemeClr val="tx1"/>
                                      </a:solidFill>
                                      <a:latin typeface="Cambria Math"/>
                                      <a:ea typeface="Cambria Math"/>
                                      <a:cs typeface="Arial"/>
                                    </a:rPr>
                                    <m:t>𝑧</m:t>
                                  </m:r>
                                </m:num>
                                <m:den>
                                  <m:r>
                                    <a:rPr lang="en-CA" sz="2000" b="0" i="1" smtClean="0">
                                      <a:solidFill>
                                        <a:schemeClr val="tx1"/>
                                      </a:solidFill>
                                      <a:latin typeface="Cambria Math"/>
                                      <a:ea typeface="Cambria Math"/>
                                      <a:cs typeface="Arial"/>
                                    </a:rPr>
                                    <m:t>𝜆</m:t>
                                  </m:r>
                                </m:den>
                              </m:f>
                            </m:e>
                          </m:d>
                        </m:e>
                      </m:d>
                    </m:oMath>
                  </m:oMathPara>
                </a14:m>
                <a:endParaRPr lang="en-CA" sz="2000" dirty="0" smtClean="0">
                  <a:solidFill>
                    <a:schemeClr val="tx1"/>
                  </a:solidFill>
                  <a:latin typeface="Cambria Math"/>
                  <a:cs typeface="Arial"/>
                </a:endParaRPr>
              </a:p>
              <a:p>
                <a:pPr marL="457092" lvl="1" indent="0">
                  <a:buNone/>
                </a:pPr>
                <a:endParaRPr lang="en-CA" sz="2000" dirty="0" smtClean="0">
                  <a:solidFill>
                    <a:schemeClr val="tx1"/>
                  </a:solidFill>
                  <a:latin typeface="Cambria Math"/>
                  <a:cs typeface="Arial"/>
                </a:endParaRPr>
              </a:p>
              <a:p>
                <a:r>
                  <a:rPr lang="en-CA" sz="2200" dirty="0">
                    <a:solidFill>
                      <a:schemeClr val="tx1"/>
                    </a:solidFill>
                    <a:cs typeface="Arial"/>
                  </a:rPr>
                  <a:t>If we assume a normal distribution of </a:t>
                </a:r>
                <a:r>
                  <a:rPr lang="en-CA" sz="2200" dirty="0" smtClean="0">
                    <a:solidFill>
                      <a:schemeClr val="tx1"/>
                    </a:solidFill>
                    <a:cs typeface="Arial"/>
                  </a:rPr>
                  <a:t>uncertainty, the overall expected number of </a:t>
                </a:r>
                <a:r>
                  <a:rPr lang="en-CA" sz="2200" dirty="0" err="1" smtClean="0">
                    <a:solidFill>
                      <a:schemeClr val="tx1"/>
                    </a:solidFill>
                    <a:cs typeface="Arial"/>
                  </a:rPr>
                  <a:t>exceedance</a:t>
                </a:r>
                <a:r>
                  <a:rPr lang="en-CA" sz="2200" dirty="0" smtClean="0">
                    <a:solidFill>
                      <a:schemeClr val="tx1"/>
                    </a:solidFill>
                    <a:cs typeface="Arial"/>
                  </a:rPr>
                  <a:t> values is given by:</a:t>
                </a:r>
                <a:endParaRPr lang="en-CA" sz="2200" dirty="0">
                  <a:solidFill>
                    <a:schemeClr val="tx1"/>
                  </a:solidFill>
                  <a:cs typeface="Arial"/>
                </a:endParaRPr>
              </a:p>
              <a:p>
                <a:pPr marL="457092" lvl="1" indent="0">
                  <a:buNone/>
                </a:pPr>
                <a:endParaRPr lang="en-CA" sz="2200" dirty="0">
                  <a:solidFill>
                    <a:schemeClr val="tx1"/>
                  </a:solidFill>
                  <a:cs typeface="Arial"/>
                </a:endParaRPr>
              </a:p>
              <a:p>
                <a:pPr marL="457092" lvl="1" indent="0">
                  <a:buNone/>
                </a:pPr>
                <a14:m>
                  <m:oMathPara xmlns:m="http://schemas.openxmlformats.org/officeDocument/2006/math">
                    <m:oMathParaPr>
                      <m:jc m:val="centerGroup"/>
                    </m:oMathParaPr>
                    <m:oMath xmlns:m="http://schemas.openxmlformats.org/officeDocument/2006/math">
                      <m:sSub>
                        <m:sSubPr>
                          <m:ctrlPr>
                            <a:rPr lang="en-CA" sz="2200" i="1" smtClean="0">
                              <a:solidFill>
                                <a:schemeClr val="tx1"/>
                              </a:solidFill>
                              <a:latin typeface="Cambria Math"/>
                              <a:cs typeface="Arial"/>
                            </a:rPr>
                          </m:ctrlPr>
                        </m:sSubPr>
                        <m:e>
                          <m:r>
                            <a:rPr lang="en-CA" sz="2200" b="0" i="1" smtClean="0">
                              <a:solidFill>
                                <a:schemeClr val="tx1"/>
                              </a:solidFill>
                              <a:latin typeface="Cambria Math"/>
                              <a:cs typeface="Arial"/>
                            </a:rPr>
                            <m:t>𝑁</m:t>
                          </m:r>
                        </m:e>
                        <m:sub>
                          <m:r>
                            <a:rPr lang="en-CA" sz="2200" b="0" i="1" smtClean="0">
                              <a:solidFill>
                                <a:schemeClr val="tx1"/>
                              </a:solidFill>
                              <a:latin typeface="Cambria Math"/>
                              <a:cs typeface="Arial"/>
                            </a:rPr>
                            <m:t>𝑜𝑣</m:t>
                          </m:r>
                        </m:sub>
                      </m:sSub>
                      <m:r>
                        <a:rPr lang="en-CA" sz="2200" b="0" i="1" smtClean="0">
                          <a:solidFill>
                            <a:schemeClr val="tx1"/>
                          </a:solidFill>
                          <a:latin typeface="Cambria Math"/>
                          <a:cs typeface="Arial"/>
                        </a:rPr>
                        <m:t>=</m:t>
                      </m:r>
                      <m:r>
                        <a:rPr lang="en-CA" sz="2200" b="0" i="1" smtClean="0">
                          <a:solidFill>
                            <a:schemeClr val="tx1"/>
                          </a:solidFill>
                          <a:latin typeface="Cambria Math"/>
                          <a:cs typeface="Arial"/>
                        </a:rPr>
                        <m:t>𝑁𝑒𝑥𝑝</m:t>
                      </m:r>
                      <m:d>
                        <m:dPr>
                          <m:begChr m:val="["/>
                          <m:endChr m:val="]"/>
                          <m:ctrlPr>
                            <a:rPr lang="en-CA" sz="2200" b="0" i="1" smtClean="0">
                              <a:solidFill>
                                <a:schemeClr val="tx1"/>
                              </a:solidFill>
                              <a:latin typeface="Cambria Math"/>
                              <a:cs typeface="Arial"/>
                            </a:rPr>
                          </m:ctrlPr>
                        </m:dPr>
                        <m:e>
                          <m:f>
                            <m:fPr>
                              <m:ctrlPr>
                                <a:rPr lang="en-CA" sz="2200" b="0" i="1" smtClean="0">
                                  <a:solidFill>
                                    <a:schemeClr val="tx1"/>
                                  </a:solidFill>
                                  <a:latin typeface="Cambria Math"/>
                                  <a:cs typeface="Arial"/>
                                </a:rPr>
                              </m:ctrlPr>
                            </m:fPr>
                            <m:num>
                              <m:r>
                                <m:rPr>
                                  <m:sty m:val="p"/>
                                </m:rPr>
                                <a:rPr lang="el-GR" sz="2200" b="0" i="1" smtClean="0">
                                  <a:solidFill>
                                    <a:schemeClr val="tx1"/>
                                  </a:solidFill>
                                  <a:latin typeface="Cambria Math"/>
                                  <a:ea typeface="Cambria Math"/>
                                  <a:cs typeface="Arial"/>
                                </a:rPr>
                                <m:t>Δ</m:t>
                              </m:r>
                              <m:r>
                                <a:rPr lang="en-CA" sz="2200" b="0" i="1" smtClean="0">
                                  <a:solidFill>
                                    <a:schemeClr val="tx1"/>
                                  </a:solidFill>
                                  <a:latin typeface="Cambria Math"/>
                                  <a:ea typeface="Cambria Math"/>
                                  <a:cs typeface="Arial"/>
                                </a:rPr>
                                <m:t>𝑧</m:t>
                              </m:r>
                              <m:r>
                                <a:rPr lang="en-CA" sz="2200" b="0" i="1" smtClean="0">
                                  <a:solidFill>
                                    <a:schemeClr val="tx1"/>
                                  </a:solidFill>
                                  <a:latin typeface="Cambria Math"/>
                                  <a:ea typeface="Cambria Math"/>
                                  <a:cs typeface="Arial"/>
                                </a:rPr>
                                <m:t>+</m:t>
                              </m:r>
                              <m:f>
                                <m:fPr>
                                  <m:ctrlPr>
                                    <a:rPr lang="en-CA" sz="2200" b="0" i="1" smtClean="0">
                                      <a:solidFill>
                                        <a:schemeClr val="tx1"/>
                                      </a:solidFill>
                                      <a:latin typeface="Cambria Math"/>
                                      <a:ea typeface="Cambria Math"/>
                                      <a:cs typeface="Arial"/>
                                    </a:rPr>
                                  </m:ctrlPr>
                                </m:fPr>
                                <m:num>
                                  <m:sSup>
                                    <m:sSupPr>
                                      <m:ctrlPr>
                                        <a:rPr lang="en-CA" sz="2200" b="0" i="1" smtClean="0">
                                          <a:solidFill>
                                            <a:schemeClr val="tx1"/>
                                          </a:solidFill>
                                          <a:latin typeface="Cambria Math"/>
                                          <a:ea typeface="Cambria Math"/>
                                          <a:cs typeface="Arial"/>
                                        </a:rPr>
                                      </m:ctrlPr>
                                    </m:sSupPr>
                                    <m:e>
                                      <m:r>
                                        <a:rPr lang="en-CA" sz="2200" b="0" i="1" smtClean="0">
                                          <a:solidFill>
                                            <a:schemeClr val="tx1"/>
                                          </a:solidFill>
                                          <a:latin typeface="Cambria Math"/>
                                          <a:ea typeface="Cambria Math"/>
                                          <a:cs typeface="Arial"/>
                                        </a:rPr>
                                        <m:t>𝜎</m:t>
                                      </m:r>
                                    </m:e>
                                    <m:sup>
                                      <m:r>
                                        <a:rPr lang="en-CA" sz="2200" b="0" i="1" smtClean="0">
                                          <a:solidFill>
                                            <a:schemeClr val="tx1"/>
                                          </a:solidFill>
                                          <a:latin typeface="Cambria Math"/>
                                          <a:ea typeface="Cambria Math"/>
                                          <a:cs typeface="Arial"/>
                                        </a:rPr>
                                        <m:t>2</m:t>
                                      </m:r>
                                    </m:sup>
                                  </m:sSup>
                                </m:num>
                                <m:den>
                                  <m:r>
                                    <a:rPr lang="en-CA" sz="2200" b="0" i="1" smtClean="0">
                                      <a:solidFill>
                                        <a:schemeClr val="tx1"/>
                                      </a:solidFill>
                                      <a:latin typeface="Cambria Math"/>
                                      <a:ea typeface="Cambria Math"/>
                                      <a:cs typeface="Arial"/>
                                    </a:rPr>
                                    <m:t>2</m:t>
                                  </m:r>
                                  <m:r>
                                    <a:rPr lang="en-CA" sz="2200" b="0" i="1" smtClean="0">
                                      <a:solidFill>
                                        <a:schemeClr val="tx1"/>
                                      </a:solidFill>
                                      <a:latin typeface="Cambria Math"/>
                                      <a:ea typeface="Cambria Math"/>
                                      <a:cs typeface="Arial"/>
                                    </a:rPr>
                                    <m:t>𝜆</m:t>
                                  </m:r>
                                </m:den>
                              </m:f>
                              <m:r>
                                <a:rPr lang="en-CA" sz="2200" b="0" i="1" smtClean="0">
                                  <a:solidFill>
                                    <a:schemeClr val="tx1"/>
                                  </a:solidFill>
                                  <a:latin typeface="Cambria Math"/>
                                  <a:ea typeface="Cambria Math"/>
                                  <a:cs typeface="Arial"/>
                                </a:rPr>
                                <m:t> −</m:t>
                              </m:r>
                              <m:r>
                                <a:rPr lang="en-CA" sz="2200" b="0" i="1" smtClean="0">
                                  <a:solidFill>
                                    <a:schemeClr val="tx1"/>
                                  </a:solidFill>
                                  <a:latin typeface="Cambria Math"/>
                                  <a:ea typeface="Cambria Math"/>
                                  <a:cs typeface="Arial"/>
                                </a:rPr>
                                <m:t>𝑎</m:t>
                              </m:r>
                            </m:num>
                            <m:den>
                              <m:r>
                                <a:rPr lang="en-CA" sz="2200" b="0" i="1" smtClean="0">
                                  <a:solidFill>
                                    <a:schemeClr val="tx1"/>
                                  </a:solidFill>
                                  <a:latin typeface="Cambria Math"/>
                                  <a:ea typeface="Cambria Math"/>
                                  <a:cs typeface="Arial"/>
                                </a:rPr>
                                <m:t>𝜆</m:t>
                              </m:r>
                            </m:den>
                          </m:f>
                        </m:e>
                      </m:d>
                    </m:oMath>
                  </m:oMathPara>
                </a14:m>
                <a:endParaRPr lang="en-CA" sz="2200" dirty="0">
                  <a:solidFill>
                    <a:schemeClr val="tx1"/>
                  </a:solidFill>
                  <a:latin typeface="Cambria Math"/>
                  <a:cs typeface="Arial"/>
                </a:endParaRPr>
              </a:p>
              <a:p>
                <a:endParaRPr lang="en-CA" sz="2200" b="0" dirty="0" smtClean="0">
                  <a:solidFill>
                    <a:schemeClr val="tx1"/>
                  </a:solidFill>
                  <a:cs typeface="Arial"/>
                </a:endParaRPr>
              </a:p>
              <a:p>
                <a:r>
                  <a:rPr lang="en-CA" sz="2200" b="0" dirty="0" smtClean="0">
                    <a:solidFill>
                      <a:schemeClr val="tx1"/>
                    </a:solidFill>
                    <a:cs typeface="Arial"/>
                  </a:rPr>
                  <a:t>The allowance is given by (Hunter, 2012):</a:t>
                </a:r>
              </a:p>
              <a:p>
                <a:pPr marL="457092" lvl="1" indent="0">
                  <a:buNone/>
                </a:pPr>
                <a14:m>
                  <m:oMathPara xmlns:m="http://schemas.openxmlformats.org/officeDocument/2006/math">
                    <m:oMathParaPr>
                      <m:jc m:val="centerGroup"/>
                    </m:oMathParaPr>
                    <m:oMath xmlns:m="http://schemas.openxmlformats.org/officeDocument/2006/math">
                      <m:r>
                        <a:rPr lang="en-CA" sz="2000" b="0" i="1" smtClean="0">
                          <a:solidFill>
                            <a:schemeClr val="tx1"/>
                          </a:solidFill>
                          <a:latin typeface="Cambria Math"/>
                          <a:cs typeface="Arial"/>
                        </a:rPr>
                        <m:t>𝑎</m:t>
                      </m:r>
                      <m:r>
                        <a:rPr lang="en-CA" sz="2000" b="0" i="1" smtClean="0">
                          <a:solidFill>
                            <a:schemeClr val="tx1"/>
                          </a:solidFill>
                          <a:latin typeface="Cambria Math"/>
                          <a:cs typeface="Arial"/>
                        </a:rPr>
                        <m:t>= ∆</m:t>
                      </m:r>
                      <m:r>
                        <a:rPr lang="en-CA" sz="2000" b="0" i="1" smtClean="0">
                          <a:solidFill>
                            <a:schemeClr val="tx1"/>
                          </a:solidFill>
                          <a:latin typeface="Cambria Math"/>
                          <a:ea typeface="Cambria Math"/>
                          <a:cs typeface="Arial"/>
                        </a:rPr>
                        <m:t>𝑧</m:t>
                      </m:r>
                      <m:r>
                        <a:rPr lang="en-CA" sz="2000" b="0" i="1" smtClean="0">
                          <a:solidFill>
                            <a:schemeClr val="tx1"/>
                          </a:solidFill>
                          <a:latin typeface="Cambria Math"/>
                          <a:ea typeface="Cambria Math"/>
                          <a:cs typeface="Arial"/>
                        </a:rPr>
                        <m:t>+ </m:t>
                      </m:r>
                      <m:f>
                        <m:fPr>
                          <m:ctrlPr>
                            <a:rPr lang="en-CA" sz="2000" b="0" i="1" smtClean="0">
                              <a:solidFill>
                                <a:schemeClr val="tx1"/>
                              </a:solidFill>
                              <a:latin typeface="Cambria Math"/>
                              <a:ea typeface="Cambria Math"/>
                              <a:cs typeface="Arial"/>
                            </a:rPr>
                          </m:ctrlPr>
                        </m:fPr>
                        <m:num>
                          <m:sSup>
                            <m:sSupPr>
                              <m:ctrlPr>
                                <a:rPr lang="en-CA" sz="2000" b="0" i="1" smtClean="0">
                                  <a:solidFill>
                                    <a:schemeClr val="tx1"/>
                                  </a:solidFill>
                                  <a:latin typeface="Cambria Math"/>
                                  <a:ea typeface="Cambria Math"/>
                                  <a:cs typeface="Arial"/>
                                </a:rPr>
                              </m:ctrlPr>
                            </m:sSupPr>
                            <m:e>
                              <m:r>
                                <a:rPr lang="en-CA" sz="2000" i="1">
                                  <a:solidFill>
                                    <a:schemeClr val="tx1"/>
                                  </a:solidFill>
                                  <a:latin typeface="Cambria Math"/>
                                  <a:ea typeface="Cambria Math"/>
                                  <a:cs typeface="Arial"/>
                                </a:rPr>
                                <m:t>𝜎</m:t>
                              </m:r>
                            </m:e>
                            <m:sup>
                              <m:r>
                                <a:rPr lang="en-CA" sz="2000" b="0" i="1" smtClean="0">
                                  <a:solidFill>
                                    <a:schemeClr val="tx1"/>
                                  </a:solidFill>
                                  <a:latin typeface="Cambria Math"/>
                                  <a:ea typeface="Cambria Math"/>
                                  <a:cs typeface="Arial"/>
                                </a:rPr>
                                <m:t>2</m:t>
                              </m:r>
                            </m:sup>
                          </m:sSup>
                        </m:num>
                        <m:den>
                          <m:r>
                            <a:rPr lang="en-CA" sz="2000" b="0" i="1" smtClean="0">
                              <a:solidFill>
                                <a:schemeClr val="tx1"/>
                              </a:solidFill>
                              <a:latin typeface="Cambria Math"/>
                              <a:ea typeface="Cambria Math"/>
                              <a:cs typeface="Arial"/>
                            </a:rPr>
                            <m:t>2</m:t>
                          </m:r>
                          <m:r>
                            <a:rPr lang="en-CA" sz="2000" b="0" i="1" smtClean="0">
                              <a:solidFill>
                                <a:schemeClr val="tx1"/>
                              </a:solidFill>
                              <a:latin typeface="Cambria Math"/>
                              <a:ea typeface="Cambria Math"/>
                              <a:cs typeface="Arial"/>
                            </a:rPr>
                            <m:t>𝜆</m:t>
                          </m:r>
                        </m:den>
                      </m:f>
                    </m:oMath>
                  </m:oMathPara>
                </a14:m>
                <a:endParaRPr lang="en-CA" sz="2000" dirty="0">
                  <a:solidFill>
                    <a:schemeClr val="tx1"/>
                  </a:solidFill>
                  <a:latin typeface="Arial"/>
                  <a:cs typeface="Aria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84784"/>
                <a:ext cx="8229600" cy="4896544"/>
              </a:xfrm>
              <a:blipFill rotWithShape="1">
                <a:blip r:embed="rId3"/>
                <a:stretch>
                  <a:fillRect l="-667" t="-1743"/>
                </a:stretch>
              </a:blipFill>
            </p:spPr>
            <p:txBody>
              <a:bodyPr/>
              <a:lstStyle/>
              <a:p>
                <a:r>
                  <a:rPr lang="en-CA">
                    <a:noFill/>
                  </a:rPr>
                  <a:t> </a:t>
                </a:r>
              </a:p>
            </p:txBody>
          </p:sp>
        </mc:Fallback>
      </mc:AlternateContent>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spTree>
    <p:extLst>
      <p:ext uri="{BB962C8B-B14F-4D97-AF65-F5344CB8AC3E}">
        <p14:creationId xmlns:p14="http://schemas.microsoft.com/office/powerpoint/2010/main" val="10606986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smtClean="0"/>
              <a:t>Estimating an Allowance for Sea Level Rise</a:t>
            </a:r>
            <a:endParaRPr lang="en-CA" sz="3600" dirty="0"/>
          </a:p>
        </p:txBody>
      </p:sp>
      <p:sp>
        <p:nvSpPr>
          <p:cNvPr id="3" name="Content Placeholder 2"/>
          <p:cNvSpPr>
            <a:spLocks noGrp="1"/>
          </p:cNvSpPr>
          <p:nvPr>
            <p:ph idx="1"/>
          </p:nvPr>
        </p:nvSpPr>
        <p:spPr>
          <a:xfrm>
            <a:off x="457200" y="1484784"/>
            <a:ext cx="8229600" cy="4896544"/>
          </a:xfrm>
        </p:spPr>
        <p:txBody>
          <a:bodyPr>
            <a:normAutofit lnSpcReduction="10000"/>
          </a:bodyPr>
          <a:lstStyle/>
          <a:p>
            <a:r>
              <a:rPr lang="en-CA" sz="2400" dirty="0" smtClean="0">
                <a:solidFill>
                  <a:schemeClr val="tx1"/>
                </a:solidFill>
                <a:latin typeface="Arial"/>
                <a:cs typeface="Arial"/>
              </a:rPr>
              <a:t>There exists a simple technique </a:t>
            </a:r>
            <a:r>
              <a:rPr lang="en-CA" sz="2400" dirty="0">
                <a:solidFill>
                  <a:schemeClr val="tx1"/>
                </a:solidFill>
                <a:latin typeface="Arial"/>
                <a:cs typeface="Arial"/>
              </a:rPr>
              <a:t>to estimate the allowance which preserves the expected number of </a:t>
            </a:r>
            <a:r>
              <a:rPr lang="en-CA" sz="2400" dirty="0" err="1">
                <a:solidFill>
                  <a:schemeClr val="tx1"/>
                </a:solidFill>
                <a:latin typeface="Arial"/>
                <a:cs typeface="Arial"/>
              </a:rPr>
              <a:t>exceedances</a:t>
            </a:r>
            <a:r>
              <a:rPr lang="en-CA" sz="2400" spc="125" dirty="0">
                <a:solidFill>
                  <a:schemeClr val="tx1"/>
                </a:solidFill>
                <a:latin typeface="Arial"/>
                <a:cs typeface="Arial"/>
              </a:rPr>
              <a:t> </a:t>
            </a:r>
            <a:r>
              <a:rPr lang="en-CA" sz="2400" dirty="0">
                <a:solidFill>
                  <a:schemeClr val="tx1"/>
                </a:solidFill>
                <a:latin typeface="Arial"/>
                <a:cs typeface="Arial"/>
              </a:rPr>
              <a:t>at some future time, under (uncertain) sea−level </a:t>
            </a:r>
            <a:r>
              <a:rPr lang="en-CA" sz="2400" dirty="0" smtClean="0">
                <a:solidFill>
                  <a:schemeClr val="tx1"/>
                </a:solidFill>
                <a:latin typeface="Arial"/>
                <a:cs typeface="Arial"/>
              </a:rPr>
              <a:t>rise (Hunter, 2012)</a:t>
            </a:r>
          </a:p>
          <a:p>
            <a:r>
              <a:rPr lang="en-CA" sz="2400" dirty="0" smtClean="0">
                <a:solidFill>
                  <a:schemeClr val="tx1"/>
                </a:solidFill>
                <a:latin typeface="Arial"/>
                <a:cs typeface="Arial"/>
              </a:rPr>
              <a:t>Slope = scale parameter</a:t>
            </a:r>
          </a:p>
          <a:p>
            <a:endParaRPr lang="en-CA" sz="2400" dirty="0">
              <a:solidFill>
                <a:schemeClr val="tx1"/>
              </a:solidFill>
              <a:latin typeface="Arial"/>
              <a:cs typeface="Arial"/>
            </a:endParaRPr>
          </a:p>
          <a:p>
            <a:endParaRPr lang="en-CA" sz="2400" dirty="0" smtClean="0">
              <a:solidFill>
                <a:schemeClr val="tx1"/>
              </a:solidFill>
              <a:latin typeface="Arial"/>
              <a:cs typeface="Arial"/>
            </a:endParaRPr>
          </a:p>
          <a:p>
            <a:endParaRPr lang="en-CA" sz="2400" dirty="0">
              <a:solidFill>
                <a:schemeClr val="tx1"/>
              </a:solidFill>
              <a:latin typeface="Arial"/>
              <a:cs typeface="Arial"/>
            </a:endParaRPr>
          </a:p>
          <a:p>
            <a:endParaRPr lang="en-CA" sz="2400" dirty="0" smtClean="0">
              <a:solidFill>
                <a:schemeClr val="tx1"/>
              </a:solidFill>
              <a:latin typeface="Arial"/>
              <a:cs typeface="Arial"/>
            </a:endParaRPr>
          </a:p>
          <a:p>
            <a:endParaRPr lang="en-CA" sz="2400" dirty="0" smtClean="0">
              <a:solidFill>
                <a:schemeClr val="tx1"/>
              </a:solidFill>
              <a:latin typeface="Arial"/>
              <a:cs typeface="Arial"/>
            </a:endParaRPr>
          </a:p>
          <a:p>
            <a:r>
              <a:rPr lang="en-CA" sz="2400" dirty="0">
                <a:solidFill>
                  <a:schemeClr val="tx1"/>
                </a:solidFill>
                <a:latin typeface="Arial"/>
                <a:cs typeface="Arial"/>
              </a:rPr>
              <a:t>Note</a:t>
            </a:r>
            <a:r>
              <a:rPr lang="en-CA" sz="2400" spc="295" dirty="0">
                <a:solidFill>
                  <a:schemeClr val="tx1"/>
                </a:solidFill>
                <a:latin typeface="Arial"/>
                <a:cs typeface="Arial"/>
              </a:rPr>
              <a:t> </a:t>
            </a:r>
            <a:r>
              <a:rPr lang="en-CA" sz="2400" dirty="0">
                <a:solidFill>
                  <a:schemeClr val="tx1"/>
                </a:solidFill>
                <a:latin typeface="Arial"/>
                <a:cs typeface="Arial"/>
              </a:rPr>
              <a:t>that number of </a:t>
            </a:r>
            <a:r>
              <a:rPr lang="en-CA" sz="2400" dirty="0" err="1">
                <a:solidFill>
                  <a:schemeClr val="tx1"/>
                </a:solidFill>
                <a:latin typeface="Arial"/>
                <a:cs typeface="Arial"/>
              </a:rPr>
              <a:t>exceedances</a:t>
            </a:r>
            <a:r>
              <a:rPr lang="en-CA" sz="2400" dirty="0">
                <a:solidFill>
                  <a:schemeClr val="tx1"/>
                </a:solidFill>
                <a:latin typeface="Arial"/>
                <a:cs typeface="Arial"/>
              </a:rPr>
              <a:t> varies approximately</a:t>
            </a:r>
            <a:r>
              <a:rPr lang="en-CA" sz="2400" spc="-310" dirty="0">
                <a:solidFill>
                  <a:schemeClr val="tx1"/>
                </a:solidFill>
                <a:latin typeface="Arial"/>
                <a:cs typeface="Arial"/>
              </a:rPr>
              <a:t> </a:t>
            </a:r>
            <a:r>
              <a:rPr lang="en-CA" sz="2400" dirty="0">
                <a:solidFill>
                  <a:schemeClr val="tx1"/>
                </a:solidFill>
                <a:latin typeface="Arial"/>
                <a:cs typeface="Arial"/>
              </a:rPr>
              <a:t>exponentially with height (approximately </a:t>
            </a:r>
            <a:r>
              <a:rPr lang="en-CA" sz="2400" dirty="0" err="1">
                <a:solidFill>
                  <a:schemeClr val="tx1"/>
                </a:solidFill>
                <a:latin typeface="Arial"/>
                <a:cs typeface="Arial"/>
              </a:rPr>
              <a:t>Gumbel</a:t>
            </a:r>
            <a:r>
              <a:rPr lang="en-CA" sz="2400" dirty="0" smtClean="0">
                <a:solidFill>
                  <a:schemeClr val="tx1"/>
                </a:solidFill>
                <a:latin typeface="Arial"/>
                <a:cs typeface="Arial"/>
              </a:rPr>
              <a:t>)</a:t>
            </a:r>
            <a:endParaRPr lang="en-CA" sz="2400" dirty="0">
              <a:solidFill>
                <a:schemeClr val="tx1"/>
              </a:solidFill>
              <a:latin typeface="Arial"/>
              <a:cs typeface="Arial"/>
            </a:endParaRPr>
          </a:p>
        </p:txBody>
      </p:sp>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grpSp>
        <p:nvGrpSpPr>
          <p:cNvPr id="16" name="Group 15"/>
          <p:cNvGrpSpPr/>
          <p:nvPr/>
        </p:nvGrpSpPr>
        <p:grpSpPr>
          <a:xfrm>
            <a:off x="2897215" y="2954733"/>
            <a:ext cx="5813577" cy="1831975"/>
            <a:chOff x="2897215" y="2954733"/>
            <a:chExt cx="5813577" cy="1831975"/>
          </a:xfrm>
        </p:grpSpPr>
        <p:sp>
          <p:nvSpPr>
            <p:cNvPr id="17" name="object 3"/>
            <p:cNvSpPr/>
            <p:nvPr/>
          </p:nvSpPr>
          <p:spPr>
            <a:xfrm>
              <a:off x="5905362" y="2954733"/>
              <a:ext cx="2805430" cy="1831975"/>
            </a:xfrm>
            <a:custGeom>
              <a:avLst/>
              <a:gdLst/>
              <a:ahLst/>
              <a:cxnLst/>
              <a:rect l="l" t="t" r="r" b="b"/>
              <a:pathLst>
                <a:path w="2805429" h="1831975">
                  <a:moveTo>
                    <a:pt x="0" y="1831908"/>
                  </a:moveTo>
                  <a:lnTo>
                    <a:pt x="2805110" y="1831908"/>
                  </a:lnTo>
                  <a:lnTo>
                    <a:pt x="2805110" y="0"/>
                  </a:lnTo>
                  <a:lnTo>
                    <a:pt x="0" y="0"/>
                  </a:lnTo>
                  <a:lnTo>
                    <a:pt x="0" y="1831908"/>
                  </a:lnTo>
                  <a:close/>
                </a:path>
              </a:pathLst>
            </a:custGeom>
            <a:ln w="22898">
              <a:solidFill>
                <a:srgbClr val="003962"/>
              </a:solidFill>
            </a:ln>
          </p:spPr>
          <p:txBody>
            <a:bodyPr wrap="square" lIns="0" tIns="0" rIns="0" bIns="0" rtlCol="0"/>
            <a:lstStyle/>
            <a:p>
              <a:endParaRPr/>
            </a:p>
          </p:txBody>
        </p:sp>
        <p:sp>
          <p:nvSpPr>
            <p:cNvPr id="18" name="object 4"/>
            <p:cNvSpPr/>
            <p:nvPr/>
          </p:nvSpPr>
          <p:spPr>
            <a:xfrm>
              <a:off x="6019856" y="3069228"/>
              <a:ext cx="2576195" cy="1546225"/>
            </a:xfrm>
            <a:custGeom>
              <a:avLst/>
              <a:gdLst/>
              <a:ahLst/>
              <a:cxnLst/>
              <a:rect l="l" t="t" r="r" b="b"/>
              <a:pathLst>
                <a:path w="2576195" h="1546225">
                  <a:moveTo>
                    <a:pt x="0" y="0"/>
                  </a:moveTo>
                  <a:lnTo>
                    <a:pt x="2576122" y="1545673"/>
                  </a:lnTo>
                </a:path>
              </a:pathLst>
            </a:custGeom>
            <a:ln w="22898">
              <a:solidFill>
                <a:srgbClr val="FF0000"/>
              </a:solidFill>
            </a:ln>
          </p:spPr>
          <p:txBody>
            <a:bodyPr wrap="square" lIns="0" tIns="0" rIns="0" bIns="0" rtlCol="0"/>
            <a:lstStyle/>
            <a:p>
              <a:endParaRPr/>
            </a:p>
          </p:txBody>
        </p:sp>
        <p:sp>
          <p:nvSpPr>
            <p:cNvPr id="19" name="object 10"/>
            <p:cNvSpPr txBox="1"/>
            <p:nvPr/>
          </p:nvSpPr>
          <p:spPr>
            <a:xfrm>
              <a:off x="5446134" y="3377112"/>
              <a:ext cx="363220" cy="1021715"/>
            </a:xfrm>
            <a:prstGeom prst="rect">
              <a:avLst/>
            </a:prstGeom>
          </p:spPr>
          <p:txBody>
            <a:bodyPr vert="vert270" wrap="square" lIns="0" tIns="0" rIns="0" bIns="0" rtlCol="0">
              <a:spAutoFit/>
            </a:bodyPr>
            <a:lstStyle/>
            <a:p>
              <a:pPr marL="12700">
                <a:lnSpc>
                  <a:spcPct val="100000"/>
                </a:lnSpc>
              </a:pPr>
              <a:r>
                <a:rPr sz="2150" dirty="0">
                  <a:solidFill>
                    <a:srgbClr val="003962"/>
                  </a:solidFill>
                  <a:latin typeface="Arial"/>
                  <a:cs typeface="Arial"/>
                </a:rPr>
                <a:t>height,</a:t>
              </a:r>
              <a:r>
                <a:rPr sz="2150" spc="-335" dirty="0">
                  <a:solidFill>
                    <a:srgbClr val="003962"/>
                  </a:solidFill>
                  <a:latin typeface="Arial"/>
                  <a:cs typeface="Arial"/>
                </a:rPr>
                <a:t> </a:t>
              </a:r>
              <a:r>
                <a:rPr sz="2150" i="1" dirty="0">
                  <a:solidFill>
                    <a:srgbClr val="003962"/>
                  </a:solidFill>
                  <a:latin typeface="Arial"/>
                  <a:cs typeface="Arial"/>
                </a:rPr>
                <a:t>z</a:t>
              </a:r>
              <a:endParaRPr sz="2150">
                <a:latin typeface="Arial"/>
                <a:cs typeface="Arial"/>
              </a:endParaRPr>
            </a:p>
          </p:txBody>
        </p:sp>
        <p:sp>
          <p:nvSpPr>
            <p:cNvPr id="20" name="object 14"/>
            <p:cNvSpPr/>
            <p:nvPr/>
          </p:nvSpPr>
          <p:spPr>
            <a:xfrm>
              <a:off x="2897215" y="3277607"/>
              <a:ext cx="4420870" cy="1405255"/>
            </a:xfrm>
            <a:custGeom>
              <a:avLst/>
              <a:gdLst/>
              <a:ahLst/>
              <a:cxnLst/>
              <a:rect l="l" t="t" r="r" b="b"/>
              <a:pathLst>
                <a:path w="4420870" h="1405254">
                  <a:moveTo>
                    <a:pt x="0" y="34348"/>
                  </a:moveTo>
                  <a:lnTo>
                    <a:pt x="2289" y="34348"/>
                  </a:lnTo>
                  <a:lnTo>
                    <a:pt x="6106" y="33584"/>
                  </a:lnTo>
                  <a:lnTo>
                    <a:pt x="11449" y="33584"/>
                  </a:lnTo>
                  <a:lnTo>
                    <a:pt x="19845" y="32821"/>
                  </a:lnTo>
                  <a:lnTo>
                    <a:pt x="30531" y="32058"/>
                  </a:lnTo>
                  <a:lnTo>
                    <a:pt x="44271" y="31295"/>
                  </a:lnTo>
                  <a:lnTo>
                    <a:pt x="61063" y="30531"/>
                  </a:lnTo>
                  <a:lnTo>
                    <a:pt x="81672" y="29005"/>
                  </a:lnTo>
                  <a:lnTo>
                    <a:pt x="106098" y="28241"/>
                  </a:lnTo>
                  <a:lnTo>
                    <a:pt x="134339" y="26715"/>
                  </a:lnTo>
                  <a:lnTo>
                    <a:pt x="165635" y="24425"/>
                  </a:lnTo>
                  <a:lnTo>
                    <a:pt x="200746" y="22898"/>
                  </a:lnTo>
                  <a:lnTo>
                    <a:pt x="238911" y="20608"/>
                  </a:lnTo>
                  <a:lnTo>
                    <a:pt x="280892" y="18319"/>
                  </a:lnTo>
                  <a:lnTo>
                    <a:pt x="325927" y="16792"/>
                  </a:lnTo>
                  <a:lnTo>
                    <a:pt x="374014" y="14502"/>
                  </a:lnTo>
                  <a:lnTo>
                    <a:pt x="424392" y="12212"/>
                  </a:lnTo>
                  <a:lnTo>
                    <a:pt x="477059" y="9922"/>
                  </a:lnTo>
                  <a:lnTo>
                    <a:pt x="532016" y="8396"/>
                  </a:lnTo>
                  <a:lnTo>
                    <a:pt x="588500" y="6106"/>
                  </a:lnTo>
                  <a:lnTo>
                    <a:pt x="647274" y="4579"/>
                  </a:lnTo>
                  <a:lnTo>
                    <a:pt x="706811" y="3053"/>
                  </a:lnTo>
                  <a:lnTo>
                    <a:pt x="767111" y="2289"/>
                  </a:lnTo>
                  <a:lnTo>
                    <a:pt x="828175" y="763"/>
                  </a:lnTo>
                  <a:lnTo>
                    <a:pt x="890002" y="763"/>
                  </a:lnTo>
                  <a:lnTo>
                    <a:pt x="951829" y="0"/>
                  </a:lnTo>
                  <a:lnTo>
                    <a:pt x="1014419" y="763"/>
                  </a:lnTo>
                  <a:lnTo>
                    <a:pt x="1076246" y="763"/>
                  </a:lnTo>
                  <a:lnTo>
                    <a:pt x="1138073" y="2289"/>
                  </a:lnTo>
                  <a:lnTo>
                    <a:pt x="1199137" y="3816"/>
                  </a:lnTo>
                  <a:lnTo>
                    <a:pt x="1260200" y="6106"/>
                  </a:lnTo>
                  <a:lnTo>
                    <a:pt x="1321264" y="9159"/>
                  </a:lnTo>
                  <a:lnTo>
                    <a:pt x="1380801" y="12976"/>
                  </a:lnTo>
                  <a:lnTo>
                    <a:pt x="1439575" y="17555"/>
                  </a:lnTo>
                  <a:lnTo>
                    <a:pt x="1498348" y="22898"/>
                  </a:lnTo>
                  <a:lnTo>
                    <a:pt x="1555596" y="29005"/>
                  </a:lnTo>
                  <a:lnTo>
                    <a:pt x="1612079" y="36638"/>
                  </a:lnTo>
                  <a:lnTo>
                    <a:pt x="1667800" y="45034"/>
                  </a:lnTo>
                  <a:lnTo>
                    <a:pt x="1722757" y="54193"/>
                  </a:lnTo>
                  <a:lnTo>
                    <a:pt x="1776188" y="64880"/>
                  </a:lnTo>
                  <a:lnTo>
                    <a:pt x="1828092" y="76329"/>
                  </a:lnTo>
                  <a:lnTo>
                    <a:pt x="1879233" y="90068"/>
                  </a:lnTo>
                  <a:lnTo>
                    <a:pt x="1928084" y="104571"/>
                  </a:lnTo>
                  <a:lnTo>
                    <a:pt x="1975408" y="120600"/>
                  </a:lnTo>
                  <a:lnTo>
                    <a:pt x="2021206" y="138156"/>
                  </a:lnTo>
                  <a:lnTo>
                    <a:pt x="2063950" y="157238"/>
                  </a:lnTo>
                  <a:lnTo>
                    <a:pt x="2105168" y="177847"/>
                  </a:lnTo>
                  <a:lnTo>
                    <a:pt x="2142570" y="199983"/>
                  </a:lnTo>
                  <a:lnTo>
                    <a:pt x="2176155" y="224408"/>
                  </a:lnTo>
                  <a:lnTo>
                    <a:pt x="2206687" y="249597"/>
                  </a:lnTo>
                  <a:lnTo>
                    <a:pt x="2237982" y="283182"/>
                  </a:lnTo>
                  <a:lnTo>
                    <a:pt x="2262407" y="317530"/>
                  </a:lnTo>
                  <a:lnTo>
                    <a:pt x="2279963" y="353405"/>
                  </a:lnTo>
                  <a:lnTo>
                    <a:pt x="2290649" y="390043"/>
                  </a:lnTo>
                  <a:lnTo>
                    <a:pt x="2294466" y="425918"/>
                  </a:lnTo>
                  <a:lnTo>
                    <a:pt x="2291412" y="461793"/>
                  </a:lnTo>
                  <a:lnTo>
                    <a:pt x="2268513" y="532016"/>
                  </a:lnTo>
                  <a:lnTo>
                    <a:pt x="2249431" y="565601"/>
                  </a:lnTo>
                  <a:lnTo>
                    <a:pt x="2225006" y="598423"/>
                  </a:lnTo>
                  <a:lnTo>
                    <a:pt x="2196000" y="629718"/>
                  </a:lnTo>
                  <a:lnTo>
                    <a:pt x="2163942" y="661013"/>
                  </a:lnTo>
                  <a:lnTo>
                    <a:pt x="2128067" y="690782"/>
                  </a:lnTo>
                  <a:lnTo>
                    <a:pt x="2089139" y="719024"/>
                  </a:lnTo>
                  <a:lnTo>
                    <a:pt x="2047921" y="747266"/>
                  </a:lnTo>
                  <a:lnTo>
                    <a:pt x="2005177" y="773981"/>
                  </a:lnTo>
                  <a:lnTo>
                    <a:pt x="1960142" y="800696"/>
                  </a:lnTo>
                  <a:lnTo>
                    <a:pt x="1913581" y="826648"/>
                  </a:lnTo>
                  <a:lnTo>
                    <a:pt x="1866257" y="851837"/>
                  </a:lnTo>
                  <a:lnTo>
                    <a:pt x="1818169" y="877026"/>
                  </a:lnTo>
                  <a:lnTo>
                    <a:pt x="1770082" y="902215"/>
                  </a:lnTo>
                  <a:lnTo>
                    <a:pt x="1722757" y="926640"/>
                  </a:lnTo>
                  <a:lnTo>
                    <a:pt x="1674670" y="951066"/>
                  </a:lnTo>
                  <a:lnTo>
                    <a:pt x="1628109" y="975491"/>
                  </a:lnTo>
                  <a:lnTo>
                    <a:pt x="1583074" y="1000680"/>
                  </a:lnTo>
                  <a:lnTo>
                    <a:pt x="1539566" y="1025105"/>
                  </a:lnTo>
                  <a:lnTo>
                    <a:pt x="1497585" y="1050294"/>
                  </a:lnTo>
                  <a:lnTo>
                    <a:pt x="1458657" y="1075483"/>
                  </a:lnTo>
                  <a:lnTo>
                    <a:pt x="1422782" y="1101435"/>
                  </a:lnTo>
                  <a:lnTo>
                    <a:pt x="1389960" y="1127387"/>
                  </a:lnTo>
                  <a:lnTo>
                    <a:pt x="1360955" y="1153339"/>
                  </a:lnTo>
                  <a:lnTo>
                    <a:pt x="1318211" y="1206006"/>
                  </a:lnTo>
                  <a:lnTo>
                    <a:pt x="1297602" y="1257147"/>
                  </a:lnTo>
                  <a:lnTo>
                    <a:pt x="1296838" y="1282336"/>
                  </a:lnTo>
                  <a:lnTo>
                    <a:pt x="1303708" y="1305998"/>
                  </a:lnTo>
                  <a:lnTo>
                    <a:pt x="1341873" y="1349506"/>
                  </a:lnTo>
                  <a:lnTo>
                    <a:pt x="1413623" y="1383091"/>
                  </a:lnTo>
                  <a:lnTo>
                    <a:pt x="1462474" y="1394540"/>
                  </a:lnTo>
                  <a:lnTo>
                    <a:pt x="1500638" y="1399883"/>
                  </a:lnTo>
                  <a:lnTo>
                    <a:pt x="1541856" y="1403700"/>
                  </a:lnTo>
                  <a:lnTo>
                    <a:pt x="1586127" y="1405226"/>
                  </a:lnTo>
                  <a:lnTo>
                    <a:pt x="1633452" y="1405226"/>
                  </a:lnTo>
                  <a:lnTo>
                    <a:pt x="1683066" y="1403700"/>
                  </a:lnTo>
                  <a:lnTo>
                    <a:pt x="1734970" y="1400647"/>
                  </a:lnTo>
                  <a:lnTo>
                    <a:pt x="1788401" y="1396067"/>
                  </a:lnTo>
                  <a:lnTo>
                    <a:pt x="1843358" y="1389960"/>
                  </a:lnTo>
                  <a:lnTo>
                    <a:pt x="1900605" y="1382327"/>
                  </a:lnTo>
                  <a:lnTo>
                    <a:pt x="1958616" y="1373931"/>
                  </a:lnTo>
                  <a:lnTo>
                    <a:pt x="2018153" y="1364008"/>
                  </a:lnTo>
                  <a:lnTo>
                    <a:pt x="2078453" y="1353322"/>
                  </a:lnTo>
                  <a:lnTo>
                    <a:pt x="2140280" y="1341873"/>
                  </a:lnTo>
                  <a:lnTo>
                    <a:pt x="2202107" y="1328897"/>
                  </a:lnTo>
                  <a:lnTo>
                    <a:pt x="2265460" y="1315157"/>
                  </a:lnTo>
                  <a:lnTo>
                    <a:pt x="2329577" y="1300655"/>
                  </a:lnTo>
                  <a:lnTo>
                    <a:pt x="2393694" y="1285389"/>
                  </a:lnTo>
                  <a:lnTo>
                    <a:pt x="2459337" y="1269360"/>
                  </a:lnTo>
                  <a:lnTo>
                    <a:pt x="2524981" y="1252567"/>
                  </a:lnTo>
                  <a:lnTo>
                    <a:pt x="2592151" y="1235011"/>
                  </a:lnTo>
                  <a:lnTo>
                    <a:pt x="2659321" y="1217456"/>
                  </a:lnTo>
                  <a:lnTo>
                    <a:pt x="2726491" y="1198373"/>
                  </a:lnTo>
                  <a:lnTo>
                    <a:pt x="2794424" y="1179291"/>
                  </a:lnTo>
                  <a:lnTo>
                    <a:pt x="2863121" y="1160209"/>
                  </a:lnTo>
                  <a:lnTo>
                    <a:pt x="2931817" y="1139600"/>
                  </a:lnTo>
                  <a:lnTo>
                    <a:pt x="3001277" y="1119754"/>
                  </a:lnTo>
                  <a:lnTo>
                    <a:pt x="3069974" y="1098382"/>
                  </a:lnTo>
                  <a:lnTo>
                    <a:pt x="3139434" y="1077773"/>
                  </a:lnTo>
                  <a:lnTo>
                    <a:pt x="3208893" y="1056400"/>
                  </a:lnTo>
                  <a:lnTo>
                    <a:pt x="3277590" y="1035028"/>
                  </a:lnTo>
                  <a:lnTo>
                    <a:pt x="3346287" y="1013656"/>
                  </a:lnTo>
                  <a:lnTo>
                    <a:pt x="3414220" y="992284"/>
                  </a:lnTo>
                  <a:lnTo>
                    <a:pt x="3481390" y="970148"/>
                  </a:lnTo>
                  <a:lnTo>
                    <a:pt x="3548560" y="948776"/>
                  </a:lnTo>
                  <a:lnTo>
                    <a:pt x="3613440" y="928167"/>
                  </a:lnTo>
                  <a:lnTo>
                    <a:pt x="3677557" y="906794"/>
                  </a:lnTo>
                  <a:lnTo>
                    <a:pt x="3740910" y="886185"/>
                  </a:lnTo>
                  <a:lnTo>
                    <a:pt x="3801211" y="866340"/>
                  </a:lnTo>
                  <a:lnTo>
                    <a:pt x="3860748" y="846494"/>
                  </a:lnTo>
                  <a:lnTo>
                    <a:pt x="3917232" y="827412"/>
                  </a:lnTo>
                  <a:lnTo>
                    <a:pt x="3972189" y="809093"/>
                  </a:lnTo>
                  <a:lnTo>
                    <a:pt x="4024093" y="792300"/>
                  </a:lnTo>
                  <a:lnTo>
                    <a:pt x="4072944" y="775508"/>
                  </a:lnTo>
                  <a:lnTo>
                    <a:pt x="4119505" y="759478"/>
                  </a:lnTo>
                  <a:lnTo>
                    <a:pt x="4163013" y="744976"/>
                  </a:lnTo>
                  <a:lnTo>
                    <a:pt x="4202704" y="731237"/>
                  </a:lnTo>
                  <a:lnTo>
                    <a:pt x="4239342" y="719024"/>
                  </a:lnTo>
                  <a:lnTo>
                    <a:pt x="4272927" y="707574"/>
                  </a:lnTo>
                  <a:lnTo>
                    <a:pt x="4302696" y="697652"/>
                  </a:lnTo>
                  <a:lnTo>
                    <a:pt x="4329411" y="688492"/>
                  </a:lnTo>
                  <a:lnTo>
                    <a:pt x="4353073" y="680096"/>
                  </a:lnTo>
                  <a:lnTo>
                    <a:pt x="4372919" y="673226"/>
                  </a:lnTo>
                  <a:lnTo>
                    <a:pt x="4389711" y="667120"/>
                  </a:lnTo>
                  <a:lnTo>
                    <a:pt x="4404214" y="662540"/>
                  </a:lnTo>
                  <a:lnTo>
                    <a:pt x="4414900" y="658723"/>
                  </a:lnTo>
                  <a:lnTo>
                    <a:pt x="4420389" y="656894"/>
                  </a:lnTo>
                </a:path>
              </a:pathLst>
            </a:custGeom>
            <a:ln w="22898">
              <a:solidFill>
                <a:srgbClr val="A03F00"/>
              </a:solidFill>
            </a:ln>
          </p:spPr>
          <p:txBody>
            <a:bodyPr wrap="square" lIns="0" tIns="0" rIns="0" bIns="0" rtlCol="0"/>
            <a:lstStyle/>
            <a:p>
              <a:endParaRPr/>
            </a:p>
          </p:txBody>
        </p:sp>
        <p:sp>
          <p:nvSpPr>
            <p:cNvPr id="21" name="object 15"/>
            <p:cNvSpPr/>
            <p:nvPr/>
          </p:nvSpPr>
          <p:spPr>
            <a:xfrm>
              <a:off x="7100682" y="3934041"/>
              <a:ext cx="217804" cy="130175"/>
            </a:xfrm>
            <a:custGeom>
              <a:avLst/>
              <a:gdLst/>
              <a:ahLst/>
              <a:cxnLst/>
              <a:rect l="l" t="t" r="r" b="b"/>
              <a:pathLst>
                <a:path w="217804" h="130175">
                  <a:moveTo>
                    <a:pt x="217539" y="0"/>
                  </a:moveTo>
                  <a:lnTo>
                    <a:pt x="0" y="0"/>
                  </a:lnTo>
                  <a:lnTo>
                    <a:pt x="43507" y="129760"/>
                  </a:lnTo>
                  <a:lnTo>
                    <a:pt x="217539" y="0"/>
                  </a:lnTo>
                  <a:close/>
                </a:path>
              </a:pathLst>
            </a:custGeom>
            <a:solidFill>
              <a:srgbClr val="A03F00"/>
            </a:solidFill>
          </p:spPr>
          <p:txBody>
            <a:bodyPr wrap="square" lIns="0" tIns="0" rIns="0" bIns="0" rtlCol="0"/>
            <a:lstStyle/>
            <a:p>
              <a:endParaRPr/>
            </a:p>
          </p:txBody>
        </p:sp>
        <p:sp>
          <p:nvSpPr>
            <p:cNvPr id="22" name="object 16"/>
            <p:cNvSpPr/>
            <p:nvPr/>
          </p:nvSpPr>
          <p:spPr>
            <a:xfrm>
              <a:off x="7100682" y="3934041"/>
              <a:ext cx="217804" cy="130175"/>
            </a:xfrm>
            <a:custGeom>
              <a:avLst/>
              <a:gdLst/>
              <a:ahLst/>
              <a:cxnLst/>
              <a:rect l="l" t="t" r="r" b="b"/>
              <a:pathLst>
                <a:path w="217804" h="130175">
                  <a:moveTo>
                    <a:pt x="43507" y="129760"/>
                  </a:moveTo>
                  <a:lnTo>
                    <a:pt x="217539" y="0"/>
                  </a:lnTo>
                  <a:lnTo>
                    <a:pt x="0" y="0"/>
                  </a:lnTo>
                  <a:lnTo>
                    <a:pt x="43507" y="129760"/>
                  </a:lnTo>
                  <a:close/>
                </a:path>
              </a:pathLst>
            </a:custGeom>
            <a:ln w="11449">
              <a:solidFill>
                <a:srgbClr val="A03F00"/>
              </a:solidFill>
            </a:ln>
          </p:spPr>
          <p:txBody>
            <a:bodyPr wrap="square" lIns="0" tIns="0" rIns="0" bIns="0" rtlCol="0"/>
            <a:lstStyle/>
            <a:p>
              <a:endParaRPr/>
            </a:p>
          </p:txBody>
        </p:sp>
      </p:grpSp>
      <p:sp>
        <p:nvSpPr>
          <p:cNvPr id="23" name="TextBox 22"/>
          <p:cNvSpPr txBox="1"/>
          <p:nvPr/>
        </p:nvSpPr>
        <p:spPr>
          <a:xfrm>
            <a:off x="5724128" y="4787860"/>
            <a:ext cx="3312368" cy="369332"/>
          </a:xfrm>
          <a:prstGeom prst="rect">
            <a:avLst/>
          </a:prstGeom>
          <a:noFill/>
        </p:spPr>
        <p:txBody>
          <a:bodyPr wrap="square" rtlCol="0">
            <a:spAutoFit/>
          </a:bodyPr>
          <a:lstStyle/>
          <a:p>
            <a:r>
              <a:rPr lang="en-CA" b="1" dirty="0" smtClean="0"/>
              <a:t>Log(number of </a:t>
            </a:r>
            <a:r>
              <a:rPr lang="en-CA" b="1" dirty="0" err="1" smtClean="0"/>
              <a:t>exceedences</a:t>
            </a:r>
            <a:r>
              <a:rPr lang="en-CA" b="1" dirty="0" smtClean="0"/>
              <a:t>, N)</a:t>
            </a:r>
            <a:endParaRPr lang="en-CA" b="1" dirty="0"/>
          </a:p>
        </p:txBody>
      </p:sp>
    </p:spTree>
    <p:extLst>
      <p:ext uri="{BB962C8B-B14F-4D97-AF65-F5344CB8AC3E}">
        <p14:creationId xmlns:p14="http://schemas.microsoft.com/office/powerpoint/2010/main" val="35480738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a:t>Estimating an Allowance for Sea Level Rise</a:t>
            </a:r>
          </a:p>
        </p:txBody>
      </p:sp>
      <p:sp>
        <p:nvSpPr>
          <p:cNvPr id="3" name="Content Placeholder 2"/>
          <p:cNvSpPr>
            <a:spLocks noGrp="1"/>
          </p:cNvSpPr>
          <p:nvPr>
            <p:ph idx="1"/>
          </p:nvPr>
        </p:nvSpPr>
        <p:spPr>
          <a:xfrm>
            <a:off x="457200" y="1379909"/>
            <a:ext cx="8229600" cy="4353347"/>
          </a:xfrm>
        </p:spPr>
        <p:txBody>
          <a:bodyPr>
            <a:normAutofit lnSpcReduction="10000"/>
          </a:bodyPr>
          <a:lstStyle/>
          <a:p>
            <a:r>
              <a:rPr lang="en-CA" sz="2400" dirty="0">
                <a:solidFill>
                  <a:schemeClr val="tx1"/>
                </a:solidFill>
                <a:latin typeface="Arial"/>
                <a:cs typeface="Arial"/>
              </a:rPr>
              <a:t>What is needed to compute the allowance:</a:t>
            </a:r>
          </a:p>
          <a:p>
            <a:pPr lvl="1"/>
            <a:r>
              <a:rPr lang="en-CA" sz="2000" dirty="0">
                <a:solidFill>
                  <a:schemeClr val="tx1"/>
                </a:solidFill>
                <a:latin typeface="Arial"/>
                <a:cs typeface="Arial"/>
              </a:rPr>
              <a:t>The scale parameter</a:t>
            </a:r>
          </a:p>
          <a:p>
            <a:pPr lvl="1"/>
            <a:r>
              <a:rPr lang="en-CA" sz="2000" dirty="0">
                <a:solidFill>
                  <a:schemeClr val="tx1"/>
                </a:solidFill>
                <a:latin typeface="Arial"/>
                <a:cs typeface="Arial"/>
              </a:rPr>
              <a:t>The best estimate of future sea level rise</a:t>
            </a:r>
          </a:p>
          <a:p>
            <a:pPr lvl="1"/>
            <a:r>
              <a:rPr lang="en-CA" sz="2000" dirty="0">
                <a:solidFill>
                  <a:schemeClr val="tx1"/>
                </a:solidFill>
                <a:latin typeface="Arial"/>
                <a:cs typeface="Arial"/>
              </a:rPr>
              <a:t>The uncertainty of future sea level rise</a:t>
            </a:r>
          </a:p>
          <a:p>
            <a:r>
              <a:rPr lang="en-CA" sz="2400" dirty="0" smtClean="0">
                <a:solidFill>
                  <a:schemeClr val="tx1"/>
                </a:solidFill>
              </a:rPr>
              <a:t>Caveats</a:t>
            </a:r>
          </a:p>
          <a:p>
            <a:pPr lvl="1"/>
            <a:r>
              <a:rPr lang="en-CA" sz="2000" dirty="0" smtClean="0">
                <a:solidFill>
                  <a:schemeClr val="tx1"/>
                </a:solidFill>
              </a:rPr>
              <a:t>Assumption that the scale parameter will not change with time (storminess)</a:t>
            </a:r>
          </a:p>
          <a:p>
            <a:pPr lvl="1"/>
            <a:r>
              <a:rPr lang="en-CA" sz="2000" dirty="0" smtClean="0">
                <a:solidFill>
                  <a:schemeClr val="tx1"/>
                </a:solidFill>
              </a:rPr>
              <a:t>Allowance does not account for wave </a:t>
            </a:r>
            <a:r>
              <a:rPr lang="en-CA" sz="2000" dirty="0" err="1" smtClean="0">
                <a:solidFill>
                  <a:schemeClr val="tx1"/>
                </a:solidFill>
              </a:rPr>
              <a:t>runup</a:t>
            </a:r>
            <a:endParaRPr lang="en-CA" sz="2000" dirty="0" smtClean="0">
              <a:solidFill>
                <a:schemeClr val="tx1"/>
              </a:solidFill>
            </a:endParaRPr>
          </a:p>
          <a:p>
            <a:pPr lvl="1"/>
            <a:r>
              <a:rPr lang="en-CA" sz="2000" dirty="0" smtClean="0">
                <a:solidFill>
                  <a:schemeClr val="tx1"/>
                </a:solidFill>
              </a:rPr>
              <a:t>Allowance includes no contribution for changes in tides with SLR</a:t>
            </a:r>
          </a:p>
          <a:p>
            <a:pPr lvl="1"/>
            <a:r>
              <a:rPr lang="en-CA" sz="2000" dirty="0" smtClean="0">
                <a:solidFill>
                  <a:schemeClr val="tx1"/>
                </a:solidFill>
              </a:rPr>
              <a:t>Allowance depends on the shape of the uncertainty distribution of the mean SLR projections</a:t>
            </a:r>
          </a:p>
          <a:p>
            <a:pPr lvl="1"/>
            <a:r>
              <a:rPr lang="en-CA" sz="2000" dirty="0">
                <a:solidFill>
                  <a:schemeClr val="tx1"/>
                </a:solidFill>
              </a:rPr>
              <a:t>Allowance only relates to effect of SLR on inundation, not on recession of soft shorelines or other </a:t>
            </a:r>
            <a:r>
              <a:rPr lang="en-CA" sz="2000" dirty="0" smtClean="0">
                <a:solidFill>
                  <a:schemeClr val="tx1"/>
                </a:solidFill>
              </a:rPr>
              <a:t>impacts</a:t>
            </a:r>
            <a:endParaRPr lang="en-CA" sz="2000" dirty="0">
              <a:solidFill>
                <a:schemeClr val="tx1"/>
              </a:solidFill>
            </a:endParaRPr>
          </a:p>
        </p:txBody>
      </p:sp>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spTree>
    <p:extLst>
      <p:ext uri="{BB962C8B-B14F-4D97-AF65-F5344CB8AC3E}">
        <p14:creationId xmlns:p14="http://schemas.microsoft.com/office/powerpoint/2010/main" val="3958965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
            <a:ext cx="9144000" cy="6851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1" name="Rectangle 2"/>
          <p:cNvSpPr>
            <a:spLocks noGrp="1" noChangeArrowheads="1"/>
          </p:cNvSpPr>
          <p:nvPr>
            <p:ph type="ctrTitle"/>
          </p:nvPr>
        </p:nvSpPr>
        <p:spPr>
          <a:xfrm>
            <a:off x="107507" y="116633"/>
            <a:ext cx="8928992" cy="864096"/>
          </a:xfrm>
          <a:solidFill>
            <a:schemeClr val="bg1">
              <a:alpha val="49000"/>
            </a:schemeClr>
          </a:solidFill>
        </p:spPr>
        <p:txBody>
          <a:bodyPr>
            <a:noAutofit/>
          </a:bodyPr>
          <a:lstStyle/>
          <a:p>
            <a:pPr eaLnBrk="1" hangingPunct="1"/>
            <a:r>
              <a:rPr lang="en-CA" sz="3200" b="1" dirty="0">
                <a:latin typeface="Arial" pitchFamily="34" charset="0"/>
                <a:cs typeface="Arial" pitchFamily="34" charset="0"/>
              </a:rPr>
              <a:t>CAN-EWLAT: Canadian Extreme Water Level Adaptation Tool</a:t>
            </a:r>
          </a:p>
        </p:txBody>
      </p:sp>
    </p:spTree>
    <p:extLst>
      <p:ext uri="{BB962C8B-B14F-4D97-AF65-F5344CB8AC3E}">
        <p14:creationId xmlns:p14="http://schemas.microsoft.com/office/powerpoint/2010/main" val="7363829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
            <a:ext cx="9144000" cy="998220"/>
          </a:xfrm>
        </p:spPr>
      </p:pic>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sp>
        <p:nvSpPr>
          <p:cNvPr id="9" name="TextBox 8"/>
          <p:cNvSpPr txBox="1"/>
          <p:nvPr/>
        </p:nvSpPr>
        <p:spPr>
          <a:xfrm>
            <a:off x="8100392" y="692696"/>
            <a:ext cx="936104" cy="307777"/>
          </a:xfrm>
          <a:prstGeom prst="rect">
            <a:avLst/>
          </a:prstGeom>
          <a:noFill/>
        </p:spPr>
        <p:txBody>
          <a:bodyPr wrap="square" rtlCol="0">
            <a:spAutoFit/>
          </a:bodyPr>
          <a:lstStyle/>
          <a:p>
            <a:r>
              <a:rPr lang="en-CA" sz="1400" dirty="0" smtClean="0">
                <a:solidFill>
                  <a:schemeClr val="bg1"/>
                </a:solidFill>
              </a:rPr>
              <a:t>Est. 1962</a:t>
            </a:r>
            <a:endParaRPr lang="en-CA" sz="14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51285"/>
            <a:ext cx="9144000" cy="4870003"/>
          </a:xfrm>
          <a:prstGeom prst="rect">
            <a:avLst/>
          </a:prstGeom>
        </p:spPr>
      </p:pic>
    </p:spTree>
    <p:extLst>
      <p:ext uri="{BB962C8B-B14F-4D97-AF65-F5344CB8AC3E}">
        <p14:creationId xmlns:p14="http://schemas.microsoft.com/office/powerpoint/2010/main" val="17390404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smtClean="0"/>
              <a:t>DFO Small Craft Harbours (SCH) Program</a:t>
            </a:r>
            <a:endParaRPr lang="en-CA" sz="3200" dirty="0"/>
          </a:p>
        </p:txBody>
      </p:sp>
      <p:sp>
        <p:nvSpPr>
          <p:cNvPr id="3" name="Content Placeholder 2"/>
          <p:cNvSpPr>
            <a:spLocks noGrp="1"/>
          </p:cNvSpPr>
          <p:nvPr>
            <p:ph idx="1"/>
          </p:nvPr>
        </p:nvSpPr>
        <p:spPr>
          <a:xfrm>
            <a:off x="457200" y="1340768"/>
            <a:ext cx="8229600" cy="4353347"/>
          </a:xfrm>
        </p:spPr>
        <p:txBody>
          <a:bodyPr>
            <a:normAutofit/>
          </a:bodyPr>
          <a:lstStyle/>
          <a:p>
            <a:pPr>
              <a:lnSpc>
                <a:spcPct val="90000"/>
              </a:lnSpc>
              <a:spcBef>
                <a:spcPct val="35000"/>
              </a:spcBef>
              <a:buFontTx/>
              <a:buNone/>
            </a:pPr>
            <a:endParaRPr lang="en-US" sz="600" dirty="0">
              <a:solidFill>
                <a:schemeClr val="tx1"/>
              </a:solidFill>
            </a:endParaRPr>
          </a:p>
          <a:p>
            <a:pPr>
              <a:lnSpc>
                <a:spcPct val="90000"/>
              </a:lnSpc>
              <a:spcBef>
                <a:spcPct val="35000"/>
              </a:spcBef>
            </a:pPr>
            <a:r>
              <a:rPr lang="en-US" sz="2400" dirty="0">
                <a:solidFill>
                  <a:schemeClr val="tx1"/>
                </a:solidFill>
              </a:rPr>
              <a:t>SCH is currently responsible for 1078 </a:t>
            </a:r>
            <a:r>
              <a:rPr lang="en-US" sz="2400" dirty="0" smtClean="0">
                <a:solidFill>
                  <a:schemeClr val="tx1"/>
                </a:solidFill>
              </a:rPr>
              <a:t>commercial fishing </a:t>
            </a:r>
            <a:r>
              <a:rPr lang="en-US" sz="2400" dirty="0" err="1" smtClean="0">
                <a:solidFill>
                  <a:schemeClr val="tx1"/>
                </a:solidFill>
              </a:rPr>
              <a:t>harbours</a:t>
            </a:r>
            <a:r>
              <a:rPr lang="en-US" sz="2400" dirty="0" smtClean="0">
                <a:solidFill>
                  <a:schemeClr val="tx1"/>
                </a:solidFill>
              </a:rPr>
              <a:t>.</a:t>
            </a:r>
            <a:endParaRPr lang="en-US" sz="2400" dirty="0">
              <a:solidFill>
                <a:schemeClr val="tx1"/>
              </a:solidFill>
            </a:endParaRPr>
          </a:p>
          <a:p>
            <a:pPr>
              <a:lnSpc>
                <a:spcPct val="90000"/>
              </a:lnSpc>
              <a:spcBef>
                <a:spcPct val="35000"/>
              </a:spcBef>
              <a:buFontTx/>
              <a:buNone/>
            </a:pPr>
            <a:endParaRPr lang="en-US" sz="600" dirty="0">
              <a:solidFill>
                <a:schemeClr val="tx1"/>
              </a:solidFill>
            </a:endParaRPr>
          </a:p>
          <a:p>
            <a:pPr>
              <a:lnSpc>
                <a:spcPct val="90000"/>
              </a:lnSpc>
              <a:spcBef>
                <a:spcPct val="35000"/>
              </a:spcBef>
            </a:pPr>
            <a:r>
              <a:rPr lang="en-US" sz="2400" dirty="0">
                <a:solidFill>
                  <a:schemeClr val="tx1"/>
                </a:solidFill>
              </a:rPr>
              <a:t>Together, these </a:t>
            </a:r>
            <a:r>
              <a:rPr lang="en-US" sz="2400" dirty="0" err="1">
                <a:solidFill>
                  <a:schemeClr val="tx1"/>
                </a:solidFill>
              </a:rPr>
              <a:t>harbours</a:t>
            </a:r>
            <a:r>
              <a:rPr lang="en-US" sz="2400" dirty="0">
                <a:solidFill>
                  <a:schemeClr val="tx1"/>
                </a:solidFill>
              </a:rPr>
              <a:t> include almost 7,000 structures with an estimated replacement cost of $3.7B.</a:t>
            </a:r>
            <a:r>
              <a:rPr lang="en-US" sz="2000" dirty="0">
                <a:solidFill>
                  <a:schemeClr val="tx1"/>
                </a:solidFill>
              </a:rPr>
              <a:t> </a:t>
            </a:r>
          </a:p>
          <a:p>
            <a:pPr>
              <a:lnSpc>
                <a:spcPct val="90000"/>
              </a:lnSpc>
              <a:spcBef>
                <a:spcPct val="35000"/>
              </a:spcBef>
              <a:buFontTx/>
              <a:buNone/>
            </a:pPr>
            <a:endParaRPr lang="en-US" sz="600" dirty="0">
              <a:solidFill>
                <a:schemeClr val="tx1"/>
              </a:solidFill>
            </a:endParaRPr>
          </a:p>
          <a:p>
            <a:pPr>
              <a:lnSpc>
                <a:spcPct val="90000"/>
              </a:lnSpc>
              <a:spcBef>
                <a:spcPct val="35000"/>
              </a:spcBef>
            </a:pPr>
            <a:r>
              <a:rPr lang="en-US" sz="2400" dirty="0">
                <a:solidFill>
                  <a:schemeClr val="tx1"/>
                </a:solidFill>
              </a:rPr>
              <a:t>Nearly 90% of all fish landings in Canada, valued at approximately $</a:t>
            </a:r>
            <a:r>
              <a:rPr lang="en-US" sz="2400" dirty="0" smtClean="0">
                <a:solidFill>
                  <a:schemeClr val="tx1"/>
                </a:solidFill>
              </a:rPr>
              <a:t>1.6B annually, </a:t>
            </a:r>
            <a:r>
              <a:rPr lang="en-US" sz="2400" dirty="0">
                <a:solidFill>
                  <a:schemeClr val="tx1"/>
                </a:solidFill>
              </a:rPr>
              <a:t>occur at small craft </a:t>
            </a:r>
            <a:r>
              <a:rPr lang="en-US" sz="2400" dirty="0" err="1">
                <a:solidFill>
                  <a:schemeClr val="tx1"/>
                </a:solidFill>
              </a:rPr>
              <a:t>harbours</a:t>
            </a:r>
            <a:r>
              <a:rPr lang="en-US" sz="2400" dirty="0">
                <a:solidFill>
                  <a:schemeClr val="tx1"/>
                </a:solidFill>
              </a:rPr>
              <a:t>.</a:t>
            </a:r>
            <a:r>
              <a:rPr lang="en-US" sz="2000" dirty="0">
                <a:solidFill>
                  <a:schemeClr val="tx1"/>
                </a:solidFill>
              </a:rPr>
              <a:t> </a:t>
            </a:r>
          </a:p>
          <a:p>
            <a:pPr>
              <a:lnSpc>
                <a:spcPct val="90000"/>
              </a:lnSpc>
              <a:spcBef>
                <a:spcPct val="35000"/>
              </a:spcBef>
              <a:buFontTx/>
              <a:buNone/>
            </a:pPr>
            <a:endParaRPr lang="en-CA" sz="600" dirty="0">
              <a:solidFill>
                <a:schemeClr val="tx1"/>
              </a:solidFill>
            </a:endParaRPr>
          </a:p>
          <a:p>
            <a:endParaRPr lang="en-CA" sz="2400" dirty="0">
              <a:solidFill>
                <a:schemeClr val="tx1"/>
              </a:solidFill>
            </a:endParaRPr>
          </a:p>
        </p:txBody>
      </p:sp>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spTree>
    <p:extLst>
      <p:ext uri="{BB962C8B-B14F-4D97-AF65-F5344CB8AC3E}">
        <p14:creationId xmlns:p14="http://schemas.microsoft.com/office/powerpoint/2010/main" val="20524317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smtClean="0"/>
              <a:t>DFO Small Craft Harbours (SCH) Program</a:t>
            </a:r>
            <a:endParaRPr lang="en-CA" sz="3200" dirty="0"/>
          </a:p>
        </p:txBody>
      </p:sp>
      <p:sp>
        <p:nvSpPr>
          <p:cNvPr id="3" name="Content Placeholder 2"/>
          <p:cNvSpPr>
            <a:spLocks noGrp="1"/>
          </p:cNvSpPr>
          <p:nvPr>
            <p:ph idx="1"/>
          </p:nvPr>
        </p:nvSpPr>
        <p:spPr>
          <a:xfrm>
            <a:off x="457200" y="1340768"/>
            <a:ext cx="8229600" cy="4608512"/>
          </a:xfrm>
        </p:spPr>
        <p:txBody>
          <a:bodyPr>
            <a:normAutofit/>
          </a:bodyPr>
          <a:lstStyle/>
          <a:p>
            <a:pPr>
              <a:lnSpc>
                <a:spcPct val="90000"/>
              </a:lnSpc>
              <a:spcBef>
                <a:spcPct val="35000"/>
              </a:spcBef>
            </a:pPr>
            <a:r>
              <a:rPr lang="en-CA" sz="2400" dirty="0">
                <a:solidFill>
                  <a:schemeClr val="tx1"/>
                </a:solidFill>
              </a:rPr>
              <a:t>Accumulated rust out of facilities caused by years of deferred repairs and replacement of facilities at core fishing harbours</a:t>
            </a:r>
          </a:p>
          <a:p>
            <a:pPr>
              <a:lnSpc>
                <a:spcPct val="90000"/>
              </a:lnSpc>
              <a:spcBef>
                <a:spcPct val="35000"/>
              </a:spcBef>
            </a:pPr>
            <a:r>
              <a:rPr lang="en-CA" sz="2400" dirty="0" smtClean="0">
                <a:solidFill>
                  <a:schemeClr val="tx1"/>
                </a:solidFill>
              </a:rPr>
              <a:t>Annual </a:t>
            </a:r>
            <a:r>
              <a:rPr lang="en-CA" sz="2400" dirty="0">
                <a:solidFill>
                  <a:schemeClr val="tx1"/>
                </a:solidFill>
              </a:rPr>
              <a:t>funding required to keep core harbours in good working condition based on life cycle management principles has been estimated at over $</a:t>
            </a:r>
            <a:r>
              <a:rPr lang="en-CA" sz="2400" dirty="0" smtClean="0">
                <a:solidFill>
                  <a:schemeClr val="tx1"/>
                </a:solidFill>
              </a:rPr>
              <a:t>135M</a:t>
            </a:r>
            <a:endParaRPr lang="en-CA" sz="2400" dirty="0">
              <a:solidFill>
                <a:schemeClr val="tx1"/>
              </a:solidFill>
            </a:endParaRPr>
          </a:p>
          <a:p>
            <a:pPr>
              <a:lnSpc>
                <a:spcPct val="90000"/>
              </a:lnSpc>
              <a:spcBef>
                <a:spcPct val="35000"/>
              </a:spcBef>
            </a:pPr>
            <a:r>
              <a:rPr lang="en-CA" sz="2400" dirty="0">
                <a:solidFill>
                  <a:schemeClr val="tx1"/>
                </a:solidFill>
              </a:rPr>
              <a:t>Current budget for repair and maintenance projects is ~$70M annually including ~$10M for dredging </a:t>
            </a:r>
          </a:p>
          <a:p>
            <a:pPr>
              <a:lnSpc>
                <a:spcPct val="90000"/>
              </a:lnSpc>
              <a:spcBef>
                <a:spcPct val="35000"/>
              </a:spcBef>
            </a:pPr>
            <a:r>
              <a:rPr lang="en-CA" sz="2400" dirty="0" smtClean="0">
                <a:solidFill>
                  <a:schemeClr val="tx1"/>
                </a:solidFill>
              </a:rPr>
              <a:t>Planning time frame of interest: 10-50 years.</a:t>
            </a:r>
            <a:endParaRPr lang="en-CA" sz="2400" dirty="0">
              <a:solidFill>
                <a:schemeClr val="tx1"/>
              </a:solidFill>
            </a:endParaRPr>
          </a:p>
        </p:txBody>
      </p:sp>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spTree>
    <p:extLst>
      <p:ext uri="{BB962C8B-B14F-4D97-AF65-F5344CB8AC3E}">
        <p14:creationId xmlns:p14="http://schemas.microsoft.com/office/powerpoint/2010/main" val="11494431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648072"/>
          </a:xfrm>
        </p:spPr>
        <p:txBody>
          <a:bodyPr>
            <a:noAutofit/>
          </a:bodyPr>
          <a:lstStyle/>
          <a:p>
            <a:r>
              <a:rPr lang="en-CA" sz="3600" dirty="0"/>
              <a:t>CAN-EWLAT </a:t>
            </a:r>
            <a:r>
              <a:rPr lang="en-CA" sz="3600" dirty="0" smtClean="0"/>
              <a:t>Overview</a:t>
            </a:r>
            <a:endParaRPr lang="en-CA" sz="3600" dirty="0"/>
          </a:p>
        </p:txBody>
      </p:sp>
      <p:sp>
        <p:nvSpPr>
          <p:cNvPr id="3" name="Content Placeholder 2"/>
          <p:cNvSpPr>
            <a:spLocks noGrp="1"/>
          </p:cNvSpPr>
          <p:nvPr>
            <p:ph idx="1"/>
          </p:nvPr>
        </p:nvSpPr>
        <p:spPr>
          <a:xfrm>
            <a:off x="446856" y="1412776"/>
            <a:ext cx="8229600" cy="4248472"/>
          </a:xfrm>
        </p:spPr>
        <p:txBody>
          <a:bodyPr>
            <a:normAutofit/>
          </a:bodyPr>
          <a:lstStyle/>
          <a:p>
            <a:pPr>
              <a:spcBef>
                <a:spcPts val="1200"/>
              </a:spcBef>
            </a:pPr>
            <a:r>
              <a:rPr lang="en-CA" sz="2400" dirty="0">
                <a:solidFill>
                  <a:schemeClr val="tx1"/>
                </a:solidFill>
              </a:rPr>
              <a:t>Objective: Develop a web-based planning tool to </a:t>
            </a:r>
            <a:r>
              <a:rPr lang="en-CA" sz="2400" dirty="0" smtClean="0">
                <a:solidFill>
                  <a:schemeClr val="tx1"/>
                </a:solidFill>
              </a:rPr>
              <a:t>accommodate for </a:t>
            </a:r>
            <a:r>
              <a:rPr lang="en-CA" sz="2400" dirty="0">
                <a:solidFill>
                  <a:schemeClr val="tx1"/>
                </a:solidFill>
              </a:rPr>
              <a:t>extreme sea level associated with climate change </a:t>
            </a:r>
          </a:p>
          <a:p>
            <a:pPr>
              <a:spcBef>
                <a:spcPts val="1200"/>
              </a:spcBef>
            </a:pPr>
            <a:r>
              <a:rPr lang="en-CA" sz="2400" dirty="0">
                <a:solidFill>
                  <a:schemeClr val="tx1"/>
                </a:solidFill>
              </a:rPr>
              <a:t>This tool </a:t>
            </a:r>
            <a:r>
              <a:rPr lang="en-CA" sz="2400" dirty="0" smtClean="0">
                <a:solidFill>
                  <a:schemeClr val="tx1"/>
                </a:solidFill>
              </a:rPr>
              <a:t>will incorporate </a:t>
            </a:r>
            <a:r>
              <a:rPr lang="en-CA" sz="2400" dirty="0">
                <a:solidFill>
                  <a:schemeClr val="tx1"/>
                </a:solidFill>
              </a:rPr>
              <a:t>various data sources (e.g. tide gauge, </a:t>
            </a:r>
            <a:r>
              <a:rPr lang="en-CA" sz="2400" dirty="0" smtClean="0">
                <a:solidFill>
                  <a:schemeClr val="tx1"/>
                </a:solidFill>
              </a:rPr>
              <a:t>GPS, models) </a:t>
            </a:r>
            <a:r>
              <a:rPr lang="en-CA" sz="2400" dirty="0">
                <a:solidFill>
                  <a:schemeClr val="tx1"/>
                </a:solidFill>
              </a:rPr>
              <a:t>along the uncertainty in the estimates of future sea level rise</a:t>
            </a:r>
          </a:p>
          <a:p>
            <a:pPr>
              <a:spcBef>
                <a:spcPts val="1200"/>
              </a:spcBef>
            </a:pPr>
            <a:r>
              <a:rPr lang="en-CA" sz="2400" dirty="0" smtClean="0">
                <a:solidFill>
                  <a:schemeClr val="tx1"/>
                </a:solidFill>
              </a:rPr>
              <a:t>Compute </a:t>
            </a:r>
            <a:r>
              <a:rPr lang="en-CA" sz="2400" dirty="0">
                <a:solidFill>
                  <a:schemeClr val="tx1"/>
                </a:solidFill>
              </a:rPr>
              <a:t>a vertical allowance, which is the amount that infrastructure should be raised above its current height in order to maintain the risk of flooding to be the same as it is today </a:t>
            </a:r>
          </a:p>
        </p:txBody>
      </p:sp>
      <p:sp>
        <p:nvSpPr>
          <p:cNvPr id="5" name="Footer Placeholder 4"/>
          <p:cNvSpPr>
            <a:spLocks noGrp="1"/>
          </p:cNvSpPr>
          <p:nvPr>
            <p:ph type="ftr" sz="quarter" idx="11"/>
          </p:nvPr>
        </p:nvSpPr>
        <p:spPr/>
        <p:txBody>
          <a:bodyPr/>
          <a:lstStyle/>
          <a:p>
            <a:r>
              <a:rPr lang="en-CA" smtClean="0"/>
              <a:t>Old Dominion University</a:t>
            </a:r>
            <a:endParaRPr lang="fr-BE"/>
          </a:p>
        </p:txBody>
      </p:sp>
      <p:sp>
        <p:nvSpPr>
          <p:cNvPr id="7" name="Date Placeholder 6"/>
          <p:cNvSpPr>
            <a:spLocks noGrp="1"/>
          </p:cNvSpPr>
          <p:nvPr>
            <p:ph type="dt" sz="half" idx="10"/>
          </p:nvPr>
        </p:nvSpPr>
        <p:spPr/>
        <p:txBody>
          <a:bodyPr/>
          <a:lstStyle/>
          <a:p>
            <a:r>
              <a:rPr lang="en-US" smtClean="0"/>
              <a:t>06 Oct 2014</a:t>
            </a:r>
            <a:endParaRPr lang="fr-BE"/>
          </a:p>
        </p:txBody>
      </p:sp>
    </p:spTree>
    <p:extLst>
      <p:ext uri="{BB962C8B-B14F-4D97-AF65-F5344CB8AC3E}">
        <p14:creationId xmlns:p14="http://schemas.microsoft.com/office/powerpoint/2010/main" val="31816757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384"/>
            <a:ext cx="8229600" cy="1252728"/>
          </a:xfrm>
        </p:spPr>
        <p:txBody>
          <a:bodyPr>
            <a:noAutofit/>
          </a:bodyPr>
          <a:lstStyle/>
          <a:p>
            <a:r>
              <a:rPr lang="en-CA" sz="2400" dirty="0" smtClean="0"/>
              <a:t>IPCC AR5 Relative Sea-level Change for periods 1995-2050 and 1995-2099 at Selected Sites for RCP8.5 scenario</a:t>
            </a:r>
            <a:endParaRPr lang="en-CA" sz="2400" dirty="0"/>
          </a:p>
        </p:txBody>
      </p:sp>
      <p:graphicFrame>
        <p:nvGraphicFramePr>
          <p:cNvPr id="4" name="Content Placeholder 3"/>
          <p:cNvGraphicFramePr>
            <a:graphicFrameLocks/>
          </p:cNvGraphicFramePr>
          <p:nvPr>
            <p:extLst>
              <p:ext uri="{D42A27DB-BD31-4B8C-83A1-F6EECF244321}">
                <p14:modId xmlns:p14="http://schemas.microsoft.com/office/powerpoint/2010/main" val="81270497"/>
              </p:ext>
            </p:extLst>
          </p:nvPr>
        </p:nvGraphicFramePr>
        <p:xfrm>
          <a:off x="755576" y="1336144"/>
          <a:ext cx="7848872" cy="4181088"/>
        </p:xfrm>
        <a:graphic>
          <a:graphicData uri="http://schemas.openxmlformats.org/drawingml/2006/table">
            <a:tbl>
              <a:tblPr/>
              <a:tblGrid>
                <a:gridCol w="1944216"/>
                <a:gridCol w="936104"/>
                <a:gridCol w="1944216"/>
                <a:gridCol w="1152128"/>
                <a:gridCol w="1872208"/>
              </a:tblGrid>
              <a:tr h="432048">
                <a:tc rowSpan="2">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000" b="1" i="0" u="none" strike="noStrike" cap="none" normalizeH="0" baseline="0" dirty="0" smtClean="0">
                          <a:ln>
                            <a:noFill/>
                          </a:ln>
                          <a:solidFill>
                            <a:srgbClr val="FFFFFF"/>
                          </a:solidFill>
                          <a:effectLst/>
                          <a:latin typeface="Times New Roman" pitchFamily="18" charset="0"/>
                        </a:rPr>
                        <a:t>Sea Level Station</a:t>
                      </a:r>
                      <a:endParaRPr kumimoji="0" lang="en-CA" sz="20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2000" b="1" i="0" u="none" strike="noStrike" cap="none" normalizeH="0" baseline="0" dirty="0" smtClean="0">
                          <a:ln>
                            <a:noFill/>
                          </a:ln>
                          <a:solidFill>
                            <a:srgbClr val="FFFFFF"/>
                          </a:solidFill>
                          <a:effectLst/>
                          <a:latin typeface="Times New Roman" pitchFamily="18" charset="0"/>
                        </a:rPr>
                        <a:t>1995-2050</a:t>
                      </a:r>
                      <a:endParaRPr kumimoji="0" lang="en-CA" sz="20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9973"/>
                    </a:solidFill>
                  </a:tcPr>
                </a:tc>
                <a:tc hMerge="1">
                  <a:txBody>
                    <a:bodyPr/>
                    <a:lstStyle/>
                    <a:p>
                      <a:endParaRPr lang="en-CA"/>
                    </a:p>
                  </a:txBody>
                  <a:tcPr/>
                </a:tc>
                <a:tc gridSpan="2">
                  <a:txBody>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2000" b="1" i="0" u="none" strike="noStrike" cap="none" normalizeH="0" baseline="0" dirty="0" smtClean="0">
                          <a:ln>
                            <a:noFill/>
                          </a:ln>
                          <a:solidFill>
                            <a:srgbClr val="FFFFFF"/>
                          </a:solidFill>
                          <a:effectLst/>
                          <a:latin typeface="Times New Roman" pitchFamily="18" charset="0"/>
                          <a:cs typeface="Times New Roman" pitchFamily="18" charset="0"/>
                        </a:rPr>
                        <a:t>1995-2099</a:t>
                      </a:r>
                      <a:endParaRPr kumimoji="0" lang="en-CA" sz="20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9973"/>
                    </a:solidFill>
                  </a:tcPr>
                </a:tc>
                <a:tc hMerge="1">
                  <a:txBody>
                    <a:bodyPr/>
                    <a:lstStyle/>
                    <a:p>
                      <a:endParaRPr lang="en-CA"/>
                    </a:p>
                  </a:txBody>
                  <a:tcPr/>
                </a:tc>
              </a:tr>
              <a:tr h="432048">
                <a:tc vMerge="1">
                  <a:txBody>
                    <a:bodyPr/>
                    <a:lstStyle/>
                    <a:p>
                      <a:endParaRPr lang="en-CA"/>
                    </a:p>
                  </a:txBody>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CA" sz="2000" b="1" i="0" u="none" strike="noStrike" cap="none" normalizeH="0" baseline="0" dirty="0" smtClean="0">
                          <a:ln>
                            <a:noFill/>
                          </a:ln>
                          <a:solidFill>
                            <a:srgbClr val="FFFFFF"/>
                          </a:solidFill>
                          <a:effectLst/>
                          <a:latin typeface="Times New Roman" pitchFamily="18" charset="0"/>
                          <a:cs typeface="Times New Roman" pitchFamily="18" charset="0"/>
                        </a:rPr>
                        <a:t>Mean (m)</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9973"/>
                    </a:solidFill>
                  </a:tcPr>
                </a:tc>
                <a:tc>
                  <a: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CA" sz="2000" b="1" i="0" u="none" strike="noStrike" cap="none" normalizeH="0" baseline="0" dirty="0" smtClean="0">
                          <a:ln>
                            <a:noFill/>
                          </a:ln>
                          <a:solidFill>
                            <a:srgbClr val="FFFFFF"/>
                          </a:solidFill>
                          <a:effectLst/>
                          <a:latin typeface="Times New Roman" pitchFamily="18" charset="0"/>
                          <a:cs typeface="Times New Roman" pitchFamily="18" charset="0"/>
                        </a:rPr>
                        <a:t>Likely Range (m)</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9973"/>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CA" sz="2000" b="1" i="0" u="none" strike="noStrike" cap="none" normalizeH="0" baseline="0" dirty="0" smtClean="0">
                          <a:ln>
                            <a:noFill/>
                          </a:ln>
                          <a:solidFill>
                            <a:srgbClr val="FFFFFF"/>
                          </a:solidFill>
                          <a:effectLst/>
                          <a:latin typeface="Times New Roman" pitchFamily="18" charset="0"/>
                          <a:cs typeface="Times New Roman" pitchFamily="18" charset="0"/>
                        </a:rPr>
                        <a:t>Mean (m)</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9973"/>
                    </a:solidFill>
                  </a:tcPr>
                </a:tc>
                <a:tc>
                  <a: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CA" sz="2000" b="1" i="0" u="none" strike="noStrike" cap="none" normalizeH="0" baseline="0" dirty="0" smtClean="0">
                          <a:ln>
                            <a:noFill/>
                          </a:ln>
                          <a:solidFill>
                            <a:srgbClr val="FFFFFF"/>
                          </a:solidFill>
                          <a:effectLst/>
                          <a:latin typeface="Times New Roman" pitchFamily="18" charset="0"/>
                          <a:cs typeface="Times New Roman" pitchFamily="18" charset="0"/>
                        </a:rPr>
                        <a:t>Likely Range (m)</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9973"/>
                    </a:solidFill>
                  </a:tcPr>
                </a:tc>
              </a:tr>
              <a:tr h="281433">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CA" sz="2000" b="1" i="0" u="none" strike="noStrike" cap="none" normalizeH="0" baseline="0" dirty="0" smtClean="0">
                          <a:ln>
                            <a:noFill/>
                          </a:ln>
                          <a:solidFill>
                            <a:srgbClr val="FFFFFF"/>
                          </a:solidFill>
                          <a:effectLst/>
                          <a:latin typeface="+mn-lt"/>
                          <a:cs typeface="Times New Roman" pitchFamily="18" charset="0"/>
                        </a:rPr>
                        <a:t>Churchill</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chemeClr val="tx1"/>
                          </a:solidFill>
                          <a:effectLst/>
                          <a:latin typeface="+mn-lt"/>
                          <a:cs typeface="Times New Roman" pitchFamily="18" charset="0"/>
                        </a:rPr>
                        <a:t>-0.56</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chemeClr val="tx1"/>
                          </a:solidFill>
                          <a:effectLst/>
                          <a:latin typeface="+mn-lt"/>
                          <a:cs typeface="Times New Roman" pitchFamily="18" charset="0"/>
                        </a:rPr>
                        <a:t>-1.03 to -0.31</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rgbClr val="000000"/>
                          </a:solidFill>
                          <a:effectLst/>
                          <a:latin typeface="+mn-lt"/>
                          <a:cs typeface="Times New Roman" pitchFamily="18" charset="0"/>
                        </a:rPr>
                        <a:t>-0.98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rgbClr val="000000"/>
                          </a:solidFill>
                          <a:effectLst/>
                          <a:latin typeface="+mn-lt"/>
                          <a:cs typeface="Times New Roman" pitchFamily="18" charset="0"/>
                        </a:rPr>
                        <a:t>-1.89 to -0.07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2FFF0"/>
                    </a:solidFill>
                  </a:tcPr>
                </a:tc>
              </a:tr>
              <a:tr h="281433">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000" b="1" i="0" u="none" strike="noStrike" cap="none" normalizeH="0" baseline="0" dirty="0" smtClean="0">
                          <a:ln>
                            <a:noFill/>
                          </a:ln>
                          <a:solidFill>
                            <a:srgbClr val="FFFFFF"/>
                          </a:solidFill>
                          <a:effectLst/>
                          <a:latin typeface="+mn-lt"/>
                        </a:rPr>
                        <a:t>Charlottetown</a:t>
                      </a:r>
                      <a:endParaRPr kumimoji="0" lang="en-CA" sz="2000" b="1" i="0" u="none" strike="noStrike" cap="none" normalizeH="0" baseline="0" dirty="0" smtClean="0">
                        <a:ln>
                          <a:noFill/>
                        </a:ln>
                        <a:solidFill>
                          <a:srgbClr val="FFFFFF"/>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chemeClr val="tx1"/>
                          </a:solidFill>
                          <a:effectLst/>
                          <a:latin typeface="+mn-lt"/>
                        </a:rPr>
                        <a:t>0.30</a:t>
                      </a:r>
                      <a:endParaRPr kumimoji="0" lang="en-CA" sz="2000" b="0" i="0" u="none" strike="noStrike" cap="none" normalizeH="0" baseline="0" dirty="0" smtClean="0">
                        <a:ln>
                          <a:noFill/>
                        </a:ln>
                        <a:solidFill>
                          <a:schemeClr val="tx1"/>
                        </a:solidFill>
                        <a:effectLst/>
                        <a:latin typeface="+mn-lt"/>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chemeClr val="tx1"/>
                          </a:solidFill>
                          <a:effectLst/>
                          <a:latin typeface="+mn-lt"/>
                          <a:cs typeface="Times New Roman" pitchFamily="18" charset="0"/>
                        </a:rPr>
                        <a:t>0.06 to 0.54</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2000" b="0" i="0" u="none" strike="noStrike" cap="none" normalizeH="0" baseline="0" dirty="0" smtClean="0">
                          <a:ln>
                            <a:noFill/>
                          </a:ln>
                          <a:solidFill>
                            <a:srgbClr val="000000"/>
                          </a:solidFill>
                          <a:effectLst/>
                          <a:latin typeface="+mn-lt"/>
                        </a:rPr>
                        <a:t>0.73</a:t>
                      </a:r>
                      <a:endParaRPr kumimoji="0" lang="en-CA" sz="2000" b="0" i="0" u="none" strike="noStrike" cap="none" normalizeH="0" baseline="0" dirty="0" smtClean="0">
                        <a:ln>
                          <a:noFill/>
                        </a:ln>
                        <a:solidFill>
                          <a:srgbClr val="000000"/>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rgbClr val="000000"/>
                          </a:solidFill>
                          <a:effectLst/>
                          <a:latin typeface="+mn-lt"/>
                          <a:cs typeface="Times New Roman" pitchFamily="18" charset="0"/>
                        </a:rPr>
                        <a:t>0.23 to 1.22</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r>
              <a:tr h="274804">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000" b="1" i="0" u="none" strike="noStrike" cap="none" normalizeH="0" baseline="0" dirty="0" smtClean="0">
                          <a:ln>
                            <a:noFill/>
                          </a:ln>
                          <a:solidFill>
                            <a:srgbClr val="FFFFFF"/>
                          </a:solidFill>
                          <a:effectLst/>
                          <a:latin typeface="+mn-lt"/>
                        </a:rPr>
                        <a:t>Halifax</a:t>
                      </a:r>
                      <a:endParaRPr kumimoji="0" lang="en-CA" sz="2000" b="1" i="0" u="none" strike="noStrike" cap="none" normalizeH="0" baseline="0" dirty="0" smtClean="0">
                        <a:ln>
                          <a:noFill/>
                        </a:ln>
                        <a:solidFill>
                          <a:srgbClr val="FFFFFF"/>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chemeClr val="tx1"/>
                          </a:solidFill>
                          <a:effectLst/>
                          <a:latin typeface="+mn-lt"/>
                        </a:rPr>
                        <a:t>0.32</a:t>
                      </a:r>
                      <a:endParaRPr kumimoji="0" lang="en-CA" sz="2000" b="0" i="0" u="none" strike="noStrike" cap="none" normalizeH="0" baseline="0" dirty="0" smtClean="0">
                        <a:ln>
                          <a:noFill/>
                        </a:ln>
                        <a:solidFill>
                          <a:schemeClr val="tx1"/>
                        </a:solidFill>
                        <a:effectLst/>
                        <a:latin typeface="+mn-lt"/>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chemeClr val="tx1"/>
                          </a:solidFill>
                          <a:effectLst/>
                          <a:latin typeface="+mn-lt"/>
                          <a:cs typeface="Times New Roman" pitchFamily="18" charset="0"/>
                        </a:rPr>
                        <a:t>0.13 to 0.50</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2000" b="0" i="0" u="none" strike="noStrike" cap="none" normalizeH="0" baseline="0" dirty="0" smtClean="0">
                          <a:ln>
                            <a:noFill/>
                          </a:ln>
                          <a:solidFill>
                            <a:srgbClr val="000000"/>
                          </a:solidFill>
                          <a:effectLst/>
                          <a:latin typeface="+mn-lt"/>
                        </a:rPr>
                        <a:t>0.80</a:t>
                      </a:r>
                      <a:endParaRPr kumimoji="0" lang="en-CA" sz="2000" b="0" i="0" u="none" strike="noStrike" cap="none" normalizeH="0" baseline="0" dirty="0" smtClean="0">
                        <a:ln>
                          <a:noFill/>
                        </a:ln>
                        <a:solidFill>
                          <a:srgbClr val="000000"/>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rgbClr val="000000"/>
                          </a:solidFill>
                          <a:effectLst/>
                          <a:latin typeface="+mn-lt"/>
                          <a:cs typeface="Times New Roman" pitchFamily="18" charset="0"/>
                        </a:rPr>
                        <a:t>0.38 to1.21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r>
              <a:tr h="274804">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000" b="1" i="0" u="none" strike="noStrike" cap="none" normalizeH="0" baseline="0" dirty="0" smtClean="0">
                          <a:ln>
                            <a:noFill/>
                          </a:ln>
                          <a:solidFill>
                            <a:srgbClr val="FFFFFF"/>
                          </a:solidFill>
                          <a:effectLst/>
                          <a:latin typeface="+mn-lt"/>
                        </a:rPr>
                        <a:t>North Sydney</a:t>
                      </a:r>
                      <a:endParaRPr kumimoji="0" lang="en-CA" sz="2000" b="1" i="0" u="none" strike="noStrike" cap="none" normalizeH="0" baseline="0" dirty="0" smtClean="0">
                        <a:ln>
                          <a:noFill/>
                        </a:ln>
                        <a:solidFill>
                          <a:srgbClr val="FFFFFF"/>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chemeClr val="tx1"/>
                          </a:solidFill>
                          <a:effectLst/>
                          <a:latin typeface="+mn-lt"/>
                        </a:rPr>
                        <a:t>0.34</a:t>
                      </a:r>
                      <a:endParaRPr kumimoji="0" lang="en-CA" sz="2000" b="0" i="0" u="none" strike="noStrike" cap="none" normalizeH="0" baseline="0" dirty="0" smtClean="0">
                        <a:ln>
                          <a:noFill/>
                        </a:ln>
                        <a:solidFill>
                          <a:schemeClr val="tx1"/>
                        </a:solidFill>
                        <a:effectLst/>
                        <a:latin typeface="+mn-lt"/>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chemeClr val="tx1"/>
                          </a:solidFill>
                          <a:effectLst/>
                          <a:latin typeface="+mn-lt"/>
                          <a:cs typeface="Times New Roman" pitchFamily="18" charset="0"/>
                        </a:rPr>
                        <a:t>0.13 to 0.55</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2000" b="0" i="0" u="none" strike="noStrike" cap="none" normalizeH="0" baseline="0" dirty="0" smtClean="0">
                          <a:ln>
                            <a:noFill/>
                          </a:ln>
                          <a:solidFill>
                            <a:srgbClr val="000000"/>
                          </a:solidFill>
                          <a:effectLst/>
                          <a:latin typeface="+mn-lt"/>
                        </a:rPr>
                        <a:t>0.82</a:t>
                      </a:r>
                      <a:endParaRPr kumimoji="0" lang="en-CA" sz="2000" b="0" i="0" u="none" strike="noStrike" cap="none" normalizeH="0" baseline="0" dirty="0" smtClean="0">
                        <a:ln>
                          <a:noFill/>
                        </a:ln>
                        <a:solidFill>
                          <a:srgbClr val="000000"/>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rgbClr val="000000"/>
                          </a:solidFill>
                          <a:effectLst/>
                          <a:latin typeface="+mn-lt"/>
                          <a:cs typeface="Times New Roman" pitchFamily="18" charset="0"/>
                        </a:rPr>
                        <a:t>0.36 to 1.28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r>
              <a:tr h="274804">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000" b="1" i="0" u="none" strike="noStrike" cap="none" normalizeH="0" baseline="0" dirty="0" smtClean="0">
                          <a:ln>
                            <a:noFill/>
                          </a:ln>
                          <a:solidFill>
                            <a:srgbClr val="FFFFFF"/>
                          </a:solidFill>
                          <a:effectLst/>
                          <a:latin typeface="+mn-lt"/>
                        </a:rPr>
                        <a:t>Rimouski</a:t>
                      </a:r>
                      <a:endParaRPr kumimoji="0" lang="en-CA" sz="2000" b="1" i="0" u="none" strike="noStrike" cap="none" normalizeH="0" baseline="0" dirty="0" smtClean="0">
                        <a:ln>
                          <a:noFill/>
                        </a:ln>
                        <a:solidFill>
                          <a:srgbClr val="FFFFFF"/>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chemeClr val="tx1"/>
                          </a:solidFill>
                          <a:effectLst/>
                          <a:latin typeface="+mn-lt"/>
                        </a:rPr>
                        <a:t>0.12</a:t>
                      </a:r>
                      <a:endParaRPr kumimoji="0" lang="en-CA" sz="2000" b="0" i="0" u="none" strike="noStrike" cap="none" normalizeH="0" baseline="0" dirty="0" smtClean="0">
                        <a:ln>
                          <a:noFill/>
                        </a:ln>
                        <a:solidFill>
                          <a:schemeClr val="tx1"/>
                        </a:solidFill>
                        <a:effectLst/>
                        <a:latin typeface="+mn-lt"/>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chemeClr val="tx1"/>
                          </a:solidFill>
                          <a:effectLst/>
                          <a:latin typeface="+mn-lt"/>
                          <a:cs typeface="Times New Roman" pitchFamily="18" charset="0"/>
                        </a:rPr>
                        <a:t>-0.18 to 0.42</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2000" b="0" i="0" u="none" strike="noStrike" cap="none" normalizeH="0" baseline="0" dirty="0" smtClean="0">
                          <a:ln>
                            <a:noFill/>
                          </a:ln>
                          <a:solidFill>
                            <a:srgbClr val="000000"/>
                          </a:solidFill>
                          <a:effectLst/>
                          <a:latin typeface="+mn-lt"/>
                        </a:rPr>
                        <a:t>0.43</a:t>
                      </a:r>
                      <a:endParaRPr kumimoji="0" lang="en-CA" sz="2000" b="0" i="0" u="none" strike="noStrike" cap="none" normalizeH="0" baseline="0" dirty="0" smtClean="0">
                        <a:ln>
                          <a:noFill/>
                        </a:ln>
                        <a:solidFill>
                          <a:srgbClr val="000000"/>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rgbClr val="000000"/>
                          </a:solidFill>
                          <a:effectLst/>
                          <a:latin typeface="+mn-lt"/>
                          <a:cs typeface="Times New Roman" pitchFamily="18" charset="0"/>
                        </a:rPr>
                        <a:t>-0.20 to 1.06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r>
              <a:tr h="274804">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000" b="1" i="0" u="none" strike="noStrike" cap="none" normalizeH="0" baseline="0" dirty="0" smtClean="0">
                          <a:ln>
                            <a:noFill/>
                          </a:ln>
                          <a:solidFill>
                            <a:srgbClr val="FFFFFF"/>
                          </a:solidFill>
                          <a:effectLst/>
                          <a:latin typeface="+mn-lt"/>
                        </a:rPr>
                        <a:t>St. John’s</a:t>
                      </a:r>
                      <a:endParaRPr kumimoji="0" lang="en-CA" sz="2000" b="1" i="0" u="none" strike="noStrike" cap="none" normalizeH="0" baseline="0" dirty="0" smtClean="0">
                        <a:ln>
                          <a:noFill/>
                        </a:ln>
                        <a:solidFill>
                          <a:srgbClr val="FFFFFF"/>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chemeClr val="tx1"/>
                          </a:solidFill>
                          <a:effectLst/>
                          <a:latin typeface="+mn-lt"/>
                        </a:rPr>
                        <a:t>0.33</a:t>
                      </a:r>
                      <a:endParaRPr kumimoji="0" lang="en-CA" sz="2000" b="0" i="0" u="none" strike="noStrike" cap="none" normalizeH="0" baseline="0" dirty="0" smtClean="0">
                        <a:ln>
                          <a:noFill/>
                        </a:ln>
                        <a:solidFill>
                          <a:schemeClr val="tx1"/>
                        </a:solidFill>
                        <a:effectLst/>
                        <a:latin typeface="+mn-lt"/>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chemeClr val="tx1"/>
                          </a:solidFill>
                          <a:effectLst/>
                          <a:latin typeface="+mn-lt"/>
                          <a:cs typeface="Times New Roman" pitchFamily="18" charset="0"/>
                        </a:rPr>
                        <a:t>0.19 to 0.47</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2000" b="0" i="0" u="none" strike="noStrike" cap="none" normalizeH="0" baseline="0" dirty="0" smtClean="0">
                          <a:ln>
                            <a:noFill/>
                          </a:ln>
                          <a:solidFill>
                            <a:srgbClr val="000000"/>
                          </a:solidFill>
                          <a:effectLst/>
                          <a:latin typeface="+mn-lt"/>
                        </a:rPr>
                        <a:t>0.81</a:t>
                      </a:r>
                      <a:endParaRPr kumimoji="0" lang="en-CA" sz="2000" b="0" i="0" u="none" strike="noStrike" cap="none" normalizeH="0" baseline="0" dirty="0" smtClean="0">
                        <a:ln>
                          <a:noFill/>
                        </a:ln>
                        <a:solidFill>
                          <a:srgbClr val="000000"/>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rgbClr val="000000"/>
                          </a:solidFill>
                          <a:effectLst/>
                          <a:latin typeface="+mn-lt"/>
                          <a:cs typeface="Times New Roman" pitchFamily="18" charset="0"/>
                        </a:rPr>
                        <a:t>0.44 to 1.17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r>
              <a:tr h="274804">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CA" sz="2000" b="1" i="0" u="none" strike="noStrike" cap="none" normalizeH="0" baseline="0" dirty="0" err="1" smtClean="0">
                          <a:ln>
                            <a:noFill/>
                          </a:ln>
                          <a:solidFill>
                            <a:srgbClr val="FFFFFF"/>
                          </a:solidFill>
                          <a:effectLst/>
                          <a:latin typeface="+mn-lt"/>
                          <a:cs typeface="Times New Roman" pitchFamily="18" charset="0"/>
                        </a:rPr>
                        <a:t>Tuktoyaktuk</a:t>
                      </a:r>
                      <a:endParaRPr kumimoji="0" lang="en-CA" sz="2000" b="1" i="0" u="none" strike="noStrike" cap="none" normalizeH="0" baseline="0" dirty="0" smtClean="0">
                        <a:ln>
                          <a:noFill/>
                        </a:ln>
                        <a:solidFill>
                          <a:srgbClr val="FFFFFF"/>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chemeClr val="tx1"/>
                          </a:solidFill>
                          <a:effectLst/>
                          <a:latin typeface="+mn-lt"/>
                          <a:cs typeface="Times New Roman" pitchFamily="18" charset="0"/>
                        </a:rPr>
                        <a:t>0.29</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chemeClr val="tx1"/>
                          </a:solidFill>
                          <a:effectLst/>
                          <a:latin typeface="+mn-lt"/>
                          <a:cs typeface="Times New Roman" pitchFamily="18" charset="0"/>
                        </a:rPr>
                        <a:t>0.18 to 0.40</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algn="ctr"/>
                      <a:r>
                        <a:rPr lang="en-CA" sz="2000" dirty="0" smtClean="0">
                          <a:latin typeface="+mn-lt"/>
                        </a:rPr>
                        <a:t>0.69</a:t>
                      </a:r>
                      <a:endParaRPr lang="en-CA" sz="2000" dirty="0">
                        <a:latin typeface="+mn-lt"/>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algn="ctr"/>
                      <a:r>
                        <a:rPr lang="en-CA" sz="2000" dirty="0" smtClean="0">
                          <a:latin typeface="+mn-lt"/>
                        </a:rPr>
                        <a:t>0.36 to 1.03</a:t>
                      </a:r>
                      <a:endParaRPr lang="en-CA" sz="2000" dirty="0">
                        <a:latin typeface="+mn-lt"/>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r>
              <a:tr h="274804">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000" b="1" i="0" u="none" strike="noStrike" cap="none" normalizeH="0" baseline="0" dirty="0" smtClean="0">
                          <a:ln>
                            <a:noFill/>
                          </a:ln>
                          <a:solidFill>
                            <a:srgbClr val="FFFFFF"/>
                          </a:solidFill>
                          <a:effectLst/>
                          <a:latin typeface="+mn-lt"/>
                        </a:rPr>
                        <a:t>Vancouver</a:t>
                      </a:r>
                      <a:endParaRPr kumimoji="0" lang="en-CA" sz="2000" b="1" i="0" u="none" strike="noStrike" cap="none" normalizeH="0" baseline="0" dirty="0" smtClean="0">
                        <a:ln>
                          <a:noFill/>
                        </a:ln>
                        <a:solidFill>
                          <a:srgbClr val="FFFFFF"/>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chemeClr val="tx1"/>
                          </a:solidFill>
                          <a:effectLst/>
                          <a:latin typeface="+mn-lt"/>
                        </a:rPr>
                        <a:t>0.11</a:t>
                      </a:r>
                      <a:endParaRPr kumimoji="0" lang="en-CA" sz="2000" b="0" i="0" u="none" strike="noStrike" cap="none" normalizeH="0" baseline="0" dirty="0" smtClean="0">
                        <a:ln>
                          <a:noFill/>
                        </a:ln>
                        <a:solidFill>
                          <a:schemeClr val="tx1"/>
                        </a:solidFill>
                        <a:effectLst/>
                        <a:latin typeface="+mn-lt"/>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chemeClr val="tx1"/>
                          </a:solidFill>
                          <a:effectLst/>
                          <a:latin typeface="+mn-lt"/>
                          <a:cs typeface="Times New Roman" pitchFamily="18" charset="0"/>
                        </a:rPr>
                        <a:t>0.03 to 0.20</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2000" b="0" i="0" u="none" strike="noStrike" cap="none" normalizeH="0" baseline="0" dirty="0" smtClean="0">
                          <a:ln>
                            <a:noFill/>
                          </a:ln>
                          <a:solidFill>
                            <a:srgbClr val="000000"/>
                          </a:solidFill>
                          <a:effectLst/>
                          <a:latin typeface="+mn-lt"/>
                        </a:rPr>
                        <a:t>0.39</a:t>
                      </a:r>
                      <a:endParaRPr kumimoji="0" lang="en-CA" sz="2000" b="0" i="0" u="none" strike="noStrike" cap="none" normalizeH="0" baseline="0" dirty="0" smtClean="0">
                        <a:ln>
                          <a:noFill/>
                        </a:ln>
                        <a:solidFill>
                          <a:srgbClr val="000000"/>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000" b="0" i="0" u="none" strike="noStrike" cap="none" normalizeH="0" baseline="0" dirty="0" smtClean="0">
                          <a:ln>
                            <a:noFill/>
                          </a:ln>
                          <a:solidFill>
                            <a:srgbClr val="000000"/>
                          </a:solidFill>
                          <a:effectLst/>
                          <a:latin typeface="+mn-lt"/>
                          <a:cs typeface="Times New Roman" pitchFamily="18" charset="0"/>
                        </a:rPr>
                        <a:t>0.14 to 0.64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r>
              <a:tr h="274804">
                <a:tc>
                  <a:txBody>
                    <a:bodyPr/>
                    <a:lstStyle/>
                    <a:p>
                      <a:pPr marL="0" marR="0" lvl="0" indent="0" algn="l" defTabSz="914400" rtl="0" eaLnBrk="1" fontAlgn="base" latinLnBrk="0" hangingPunct="1">
                        <a:lnSpc>
                          <a:spcPct val="100000"/>
                        </a:lnSpc>
                        <a:spcBef>
                          <a:spcPct val="0"/>
                        </a:spcBef>
                        <a:spcAft>
                          <a:spcPts val="600"/>
                        </a:spcAft>
                        <a:buClrTx/>
                        <a:buSzTx/>
                        <a:buFontTx/>
                        <a:buNone/>
                        <a:tabLst/>
                      </a:pPr>
                      <a:endParaRPr kumimoji="0" lang="en-CA" sz="2000" b="1" i="0" u="none" strike="noStrike" cap="none" normalizeH="0" baseline="0" dirty="0" smtClean="0">
                        <a:ln>
                          <a:noFill/>
                        </a:ln>
                        <a:solidFill>
                          <a:srgbClr val="FFFFFF"/>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CA" sz="2000" b="0" i="0" u="none" strike="noStrike" cap="none" normalizeH="0" baseline="0" dirty="0" smtClean="0">
                        <a:ln>
                          <a:noFill/>
                        </a:ln>
                        <a:solidFill>
                          <a:schemeClr val="tx1"/>
                        </a:solidFill>
                        <a:effectLst/>
                        <a:latin typeface="+mn-lt"/>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CA" sz="2000" b="0" i="0" u="none" strike="noStrike" cap="none" normalizeH="0" baseline="0" dirty="0" smtClean="0">
                        <a:ln>
                          <a:noFill/>
                        </a:ln>
                        <a:solidFill>
                          <a:schemeClr val="tx1"/>
                        </a:solidFill>
                        <a:effectLst/>
                        <a:latin typeface="+mn-lt"/>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CA" sz="2000" b="0" i="0" u="none" strike="noStrike" cap="none" normalizeH="0" baseline="0" dirty="0" smtClean="0">
                        <a:ln>
                          <a:noFill/>
                        </a:ln>
                        <a:solidFill>
                          <a:srgbClr val="000000"/>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CA" sz="2000" b="0" i="0" u="none" strike="noStrike" cap="none" normalizeH="0" baseline="0" dirty="0" smtClean="0">
                        <a:ln>
                          <a:noFill/>
                        </a:ln>
                        <a:solidFill>
                          <a:srgbClr val="000000"/>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r>
              <a:tr h="274804">
                <a:tc>
                  <a:txBody>
                    <a:bodyPr/>
                    <a:lstStyle/>
                    <a:p>
                      <a:pPr algn="l"/>
                      <a:r>
                        <a:rPr lang="en-CA" sz="2000" b="1" dirty="0" smtClean="0">
                          <a:solidFill>
                            <a:schemeClr val="bg1"/>
                          </a:solidFill>
                          <a:latin typeface="+mn-lt"/>
                        </a:rPr>
                        <a:t>Global Mean</a:t>
                      </a:r>
                      <a:r>
                        <a:rPr lang="en-CA" sz="2000" b="1" baseline="0" dirty="0" smtClean="0">
                          <a:solidFill>
                            <a:schemeClr val="bg1"/>
                          </a:solidFill>
                          <a:latin typeface="+mn-lt"/>
                        </a:rPr>
                        <a:t> </a:t>
                      </a:r>
                      <a:endParaRPr lang="en-CA" sz="2000" b="1" dirty="0">
                        <a:solidFill>
                          <a:schemeClr val="bg1"/>
                        </a:solidFill>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algn="ctr"/>
                      <a:r>
                        <a:rPr lang="en-CA" sz="2000" dirty="0" smtClean="0">
                          <a:latin typeface="+mn-lt"/>
                        </a:rPr>
                        <a:t>0.30</a:t>
                      </a:r>
                      <a:endParaRPr lang="en-CA" sz="2000"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algn="ctr"/>
                      <a:r>
                        <a:rPr lang="en-CA" sz="2000" dirty="0" smtClean="0">
                          <a:latin typeface="+mn-lt"/>
                        </a:rPr>
                        <a:t>0.22 to 0.38</a:t>
                      </a:r>
                      <a:endParaRPr lang="en-CA" sz="2000"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algn="ctr"/>
                      <a:r>
                        <a:rPr lang="en-CA" sz="2000" dirty="0" smtClean="0">
                          <a:latin typeface="+mn-lt"/>
                        </a:rPr>
                        <a:t>0.63</a:t>
                      </a:r>
                      <a:endParaRPr lang="en-CA" sz="2000"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algn="ctr"/>
                      <a:r>
                        <a:rPr lang="en-CA" sz="2000" dirty="0" smtClean="0">
                          <a:latin typeface="+mn-lt"/>
                        </a:rPr>
                        <a:t>0.45 to 0.82</a:t>
                      </a:r>
                      <a:endParaRPr lang="en-CA" sz="2000"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r>
            </a:tbl>
          </a:graphicData>
        </a:graphic>
      </p:graphicFrame>
      <p:sp>
        <p:nvSpPr>
          <p:cNvPr id="5" name="Date Placeholder 4"/>
          <p:cNvSpPr>
            <a:spLocks noGrp="1"/>
          </p:cNvSpPr>
          <p:nvPr>
            <p:ph type="dt" sz="half" idx="10"/>
          </p:nvPr>
        </p:nvSpPr>
        <p:spPr/>
        <p:txBody>
          <a:bodyPr/>
          <a:lstStyle/>
          <a:p>
            <a:r>
              <a:rPr lang="en-US" smtClean="0"/>
              <a:t>06 Oct 2014</a:t>
            </a:r>
            <a:endParaRPr lang="fr-BE" dirty="0"/>
          </a:p>
        </p:txBody>
      </p:sp>
      <p:sp>
        <p:nvSpPr>
          <p:cNvPr id="6" name="Footer Placeholder 5"/>
          <p:cNvSpPr>
            <a:spLocks noGrp="1"/>
          </p:cNvSpPr>
          <p:nvPr>
            <p:ph type="ftr" sz="quarter" idx="11"/>
          </p:nvPr>
        </p:nvSpPr>
        <p:spPr/>
        <p:txBody>
          <a:bodyPr/>
          <a:lstStyle/>
          <a:p>
            <a:r>
              <a:rPr lang="en-CA" smtClean="0"/>
              <a:t>Old Dominion University</a:t>
            </a:r>
            <a:endParaRPr lang="fr-BE" dirty="0"/>
          </a:p>
        </p:txBody>
      </p:sp>
    </p:spTree>
    <p:extLst>
      <p:ext uri="{BB962C8B-B14F-4D97-AF65-F5344CB8AC3E}">
        <p14:creationId xmlns:p14="http://schemas.microsoft.com/office/powerpoint/2010/main" val="4313556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4624"/>
            <a:ext cx="8229600" cy="1252728"/>
          </a:xfrm>
        </p:spPr>
        <p:txBody>
          <a:bodyPr>
            <a:normAutofit/>
          </a:bodyPr>
          <a:lstStyle/>
          <a:p>
            <a:r>
              <a:rPr lang="en-CA" sz="2800" dirty="0" smtClean="0"/>
              <a:t>Sea-level Allowances for periods 1995-2050 and 1995-2099 for RCP8.5 at Selected Sites</a:t>
            </a:r>
            <a:endParaRPr lang="en-CA" sz="2800" dirty="0"/>
          </a:p>
        </p:txBody>
      </p:sp>
      <p:graphicFrame>
        <p:nvGraphicFramePr>
          <p:cNvPr id="4" name="Content Placeholder 3"/>
          <p:cNvGraphicFramePr>
            <a:graphicFrameLocks/>
          </p:cNvGraphicFramePr>
          <p:nvPr>
            <p:extLst>
              <p:ext uri="{D42A27DB-BD31-4B8C-83A1-F6EECF244321}">
                <p14:modId xmlns:p14="http://schemas.microsoft.com/office/powerpoint/2010/main" val="3568691466"/>
              </p:ext>
            </p:extLst>
          </p:nvPr>
        </p:nvGraphicFramePr>
        <p:xfrm>
          <a:off x="1474912" y="1412776"/>
          <a:ext cx="6193432" cy="3662928"/>
        </p:xfrm>
        <a:graphic>
          <a:graphicData uri="http://schemas.openxmlformats.org/drawingml/2006/table">
            <a:tbl>
              <a:tblPr/>
              <a:tblGrid>
                <a:gridCol w="2588343"/>
                <a:gridCol w="1827237"/>
                <a:gridCol w="1777852"/>
              </a:tblGrid>
              <a:tr h="0">
                <a:tc rowSpan="2">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000" b="1" i="0" u="none" strike="noStrike" cap="none" normalizeH="0" baseline="0" dirty="0" smtClean="0">
                          <a:ln>
                            <a:noFill/>
                          </a:ln>
                          <a:solidFill>
                            <a:srgbClr val="FFFFFF"/>
                          </a:solidFill>
                          <a:effectLst/>
                          <a:latin typeface="Times New Roman" pitchFamily="18" charset="0"/>
                        </a:rPr>
                        <a:t>Sea Level Station</a:t>
                      </a:r>
                      <a:endParaRPr kumimoji="0" lang="en-CA" sz="20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2000" b="1" i="0" u="none" strike="noStrike" cap="none" normalizeH="0" baseline="0" dirty="0" smtClean="0">
                          <a:ln>
                            <a:noFill/>
                          </a:ln>
                          <a:solidFill>
                            <a:srgbClr val="FFFFFF"/>
                          </a:solidFill>
                          <a:effectLst/>
                          <a:latin typeface="Times New Roman" pitchFamily="18" charset="0"/>
                        </a:rPr>
                        <a:t>Allowance (cm)</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9973"/>
                    </a:solidFill>
                  </a:tcPr>
                </a:tc>
                <a:tc hMerge="1">
                  <a:txBody>
                    <a:bodyPr/>
                    <a:lstStyle/>
                    <a:p>
                      <a:pPr marL="0" marR="0" lvl="0" indent="0" algn="l" defTabSz="914400" rtl="0" eaLnBrk="1" fontAlgn="base" latinLnBrk="0" hangingPunct="1">
                        <a:lnSpc>
                          <a:spcPct val="100000"/>
                        </a:lnSpc>
                        <a:spcBef>
                          <a:spcPct val="0"/>
                        </a:spcBef>
                        <a:spcAft>
                          <a:spcPts val="600"/>
                        </a:spcAft>
                        <a:buClrTx/>
                        <a:buSzTx/>
                        <a:buFontTx/>
                        <a:buNone/>
                        <a:tabLst/>
                      </a:pPr>
                      <a:endParaRPr kumimoji="0" lang="en-US" sz="2000" b="1" i="0" u="none" strike="noStrike" cap="none" normalizeH="0" baseline="0" dirty="0" smtClean="0">
                        <a:ln>
                          <a:noFill/>
                        </a:ln>
                        <a:solidFill>
                          <a:srgbClr val="FFFFFF"/>
                        </a:solidFill>
                        <a:effectLst/>
                        <a:latin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9973"/>
                    </a:solidFill>
                  </a:tcPr>
                </a:tc>
              </a:tr>
              <a:tr h="432048">
                <a:tc vMerge="1">
                  <a:txBody>
                    <a:bodyPr/>
                    <a:lstStyle/>
                    <a:p>
                      <a:endParaRPr lang="en-CA"/>
                    </a:p>
                  </a:txBody>
                  <a:tcPr/>
                </a:tc>
                <a:tc>
                  <a: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2000" b="1" i="0" u="none" strike="noStrike" cap="none" normalizeH="0" baseline="0" dirty="0" smtClean="0">
                          <a:ln>
                            <a:noFill/>
                          </a:ln>
                          <a:solidFill>
                            <a:srgbClr val="FFFFFF"/>
                          </a:solidFill>
                          <a:effectLst/>
                          <a:latin typeface="Times New Roman" pitchFamily="18" charset="0"/>
                        </a:rPr>
                        <a:t>1995-2050</a:t>
                      </a:r>
                      <a:endParaRPr kumimoji="0" lang="en-CA" sz="20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9973"/>
                    </a:solidFill>
                  </a:tcPr>
                </a:tc>
                <a:tc>
                  <a: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2000" b="1" i="0" u="none" strike="noStrike" cap="none" normalizeH="0" baseline="0" dirty="0" smtClean="0">
                          <a:ln>
                            <a:noFill/>
                          </a:ln>
                          <a:solidFill>
                            <a:srgbClr val="FFFFFF"/>
                          </a:solidFill>
                          <a:effectLst/>
                          <a:latin typeface="Times New Roman" pitchFamily="18" charset="0"/>
                          <a:cs typeface="Times New Roman" pitchFamily="18" charset="0"/>
                        </a:rPr>
                        <a:t>1995-2099</a:t>
                      </a:r>
                      <a:endParaRPr kumimoji="0" lang="en-CA" sz="20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9973"/>
                    </a:solidFill>
                  </a:tcPr>
                </a:tc>
              </a:tr>
              <a:tr h="281433">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CA" sz="2000" b="1" i="0" u="none" strike="noStrike" cap="none" normalizeH="0" baseline="0" dirty="0" smtClean="0">
                          <a:ln>
                            <a:noFill/>
                          </a:ln>
                          <a:solidFill>
                            <a:srgbClr val="FFFFFF"/>
                          </a:solidFill>
                          <a:effectLst/>
                          <a:latin typeface="Times New Roman" pitchFamily="18" charset="0"/>
                          <a:cs typeface="Times New Roman" pitchFamily="18" charset="0"/>
                        </a:rPr>
                        <a:t>Churchill</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400" b="0" i="0" u="none" strike="noStrike" cap="none" normalizeH="0" baseline="0" dirty="0" smtClean="0">
                          <a:ln>
                            <a:noFill/>
                          </a:ln>
                          <a:solidFill>
                            <a:schemeClr val="tx1"/>
                          </a:solidFill>
                          <a:effectLst/>
                          <a:latin typeface="+mn-lt"/>
                          <a:cs typeface="Times New Roman" pitchFamily="18" charset="0"/>
                        </a:rPr>
                        <a:t>-31</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400" b="0" i="0" u="none" strike="noStrike" cap="none" normalizeH="0" baseline="0" dirty="0" smtClean="0">
                          <a:ln>
                            <a:noFill/>
                          </a:ln>
                          <a:solidFill>
                            <a:srgbClr val="000000"/>
                          </a:solidFill>
                          <a:effectLst/>
                          <a:latin typeface="+mn-lt"/>
                          <a:cs typeface="Times New Roman" pitchFamily="18" charset="0"/>
                        </a:rPr>
                        <a:t>-5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2FFF0"/>
                    </a:solidFill>
                  </a:tcPr>
                </a:tc>
              </a:tr>
              <a:tr h="281433">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000" b="1" i="0" u="none" strike="noStrike" cap="none" normalizeH="0" baseline="0" dirty="0" smtClean="0">
                          <a:ln>
                            <a:noFill/>
                          </a:ln>
                          <a:solidFill>
                            <a:srgbClr val="FFFFFF"/>
                          </a:solidFill>
                          <a:effectLst/>
                          <a:latin typeface="Times New Roman" pitchFamily="18" charset="0"/>
                        </a:rPr>
                        <a:t>Charlottetown</a:t>
                      </a:r>
                      <a:endParaRPr kumimoji="0" lang="en-CA" sz="20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400" b="0" i="0" u="none" strike="noStrike" cap="none" normalizeH="0" baseline="0" dirty="0" smtClean="0">
                          <a:ln>
                            <a:noFill/>
                          </a:ln>
                          <a:solidFill>
                            <a:schemeClr val="tx1"/>
                          </a:solidFill>
                          <a:effectLst/>
                          <a:latin typeface="+mn-lt"/>
                        </a:rPr>
                        <a:t>37</a:t>
                      </a:r>
                      <a:endParaRPr kumimoji="0" lang="en-CA" sz="2400" b="0" i="0" u="none" strike="noStrike" cap="none" normalizeH="0" baseline="0" dirty="0" smtClean="0">
                        <a:ln>
                          <a:noFill/>
                        </a:ln>
                        <a:solidFill>
                          <a:schemeClr val="tx1"/>
                        </a:solidFill>
                        <a:effectLst/>
                        <a:latin typeface="+mn-lt"/>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2400" b="0" i="0" u="none" strike="noStrike" cap="none" normalizeH="0" baseline="0" dirty="0" smtClean="0">
                          <a:ln>
                            <a:noFill/>
                          </a:ln>
                          <a:solidFill>
                            <a:srgbClr val="000000"/>
                          </a:solidFill>
                          <a:effectLst/>
                          <a:latin typeface="+mn-lt"/>
                        </a:rPr>
                        <a:t>102</a:t>
                      </a:r>
                      <a:endParaRPr kumimoji="0" lang="en-CA" sz="2400" b="0" i="0" u="none" strike="noStrike" cap="none" normalizeH="0" baseline="0" dirty="0" smtClean="0">
                        <a:ln>
                          <a:noFill/>
                        </a:ln>
                        <a:solidFill>
                          <a:srgbClr val="000000"/>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r>
              <a:tr h="274804">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000" b="1" i="0" u="none" strike="noStrike" cap="none" normalizeH="0" baseline="0" dirty="0" smtClean="0">
                          <a:ln>
                            <a:noFill/>
                          </a:ln>
                          <a:solidFill>
                            <a:srgbClr val="FFFFFF"/>
                          </a:solidFill>
                          <a:effectLst/>
                          <a:latin typeface="Times New Roman" pitchFamily="18" charset="0"/>
                        </a:rPr>
                        <a:t>Halifax</a:t>
                      </a:r>
                      <a:endParaRPr kumimoji="0" lang="en-CA" sz="20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400" b="0" i="0" u="none" strike="noStrike" cap="none" normalizeH="0" baseline="0" dirty="0" smtClean="0">
                          <a:ln>
                            <a:noFill/>
                          </a:ln>
                          <a:solidFill>
                            <a:schemeClr val="tx1"/>
                          </a:solidFill>
                          <a:effectLst/>
                          <a:latin typeface="+mn-lt"/>
                        </a:rPr>
                        <a:t>38</a:t>
                      </a:r>
                      <a:endParaRPr kumimoji="0" lang="en-CA" sz="2400" b="0" i="0" u="none" strike="noStrike" cap="none" normalizeH="0" baseline="0" dirty="0" smtClean="0">
                        <a:ln>
                          <a:noFill/>
                        </a:ln>
                        <a:solidFill>
                          <a:schemeClr val="tx1"/>
                        </a:solidFill>
                        <a:effectLst/>
                        <a:latin typeface="+mn-lt"/>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2400" b="0" i="0" u="none" strike="noStrike" cap="none" normalizeH="0" baseline="0" dirty="0" smtClean="0">
                          <a:ln>
                            <a:noFill/>
                          </a:ln>
                          <a:solidFill>
                            <a:srgbClr val="000000"/>
                          </a:solidFill>
                          <a:effectLst/>
                          <a:latin typeface="+mn-lt"/>
                        </a:rPr>
                        <a:t>111</a:t>
                      </a:r>
                      <a:endParaRPr kumimoji="0" lang="en-CA" sz="2400" b="0" i="0" u="none" strike="noStrike" cap="none" normalizeH="0" baseline="0" dirty="0" smtClean="0">
                        <a:ln>
                          <a:noFill/>
                        </a:ln>
                        <a:solidFill>
                          <a:srgbClr val="000000"/>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r>
              <a:tr h="274804">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000" b="1" i="0" u="none" strike="noStrike" cap="none" normalizeH="0" baseline="0" dirty="0" smtClean="0">
                          <a:ln>
                            <a:noFill/>
                          </a:ln>
                          <a:solidFill>
                            <a:srgbClr val="FFFFFF"/>
                          </a:solidFill>
                          <a:effectLst/>
                          <a:latin typeface="Times New Roman" pitchFamily="18" charset="0"/>
                        </a:rPr>
                        <a:t>North Sydney</a:t>
                      </a:r>
                      <a:endParaRPr kumimoji="0" lang="en-CA" sz="20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400" b="0" i="0" u="none" strike="noStrike" cap="none" normalizeH="0" baseline="0" dirty="0" smtClean="0">
                          <a:ln>
                            <a:noFill/>
                          </a:ln>
                          <a:solidFill>
                            <a:schemeClr val="tx1"/>
                          </a:solidFill>
                          <a:effectLst/>
                          <a:latin typeface="+mn-lt"/>
                        </a:rPr>
                        <a:t>41</a:t>
                      </a:r>
                      <a:endParaRPr kumimoji="0" lang="en-CA" sz="2400" b="0" i="0" u="none" strike="noStrike" cap="none" normalizeH="0" baseline="0" dirty="0" smtClean="0">
                        <a:ln>
                          <a:noFill/>
                        </a:ln>
                        <a:solidFill>
                          <a:schemeClr val="tx1"/>
                        </a:solidFill>
                        <a:effectLst/>
                        <a:latin typeface="+mn-lt"/>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2400" b="0" i="0" u="none" strike="noStrike" cap="none" normalizeH="0" baseline="0" dirty="0" smtClean="0">
                          <a:ln>
                            <a:noFill/>
                          </a:ln>
                          <a:solidFill>
                            <a:srgbClr val="000000"/>
                          </a:solidFill>
                          <a:effectLst/>
                          <a:latin typeface="+mn-lt"/>
                        </a:rPr>
                        <a:t>115</a:t>
                      </a:r>
                      <a:endParaRPr kumimoji="0" lang="en-CA" sz="2400" b="0" i="0" u="none" strike="noStrike" cap="none" normalizeH="0" baseline="0" dirty="0" smtClean="0">
                        <a:ln>
                          <a:noFill/>
                        </a:ln>
                        <a:solidFill>
                          <a:srgbClr val="000000"/>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r>
              <a:tr h="274804">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000" b="1" i="0" u="none" strike="noStrike" cap="none" normalizeH="0" baseline="0" dirty="0" smtClean="0">
                          <a:ln>
                            <a:noFill/>
                          </a:ln>
                          <a:solidFill>
                            <a:srgbClr val="FFFFFF"/>
                          </a:solidFill>
                          <a:effectLst/>
                          <a:latin typeface="Times New Roman" pitchFamily="18" charset="0"/>
                        </a:rPr>
                        <a:t>Rimouski</a:t>
                      </a:r>
                      <a:endParaRPr kumimoji="0" lang="en-CA" sz="20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400" b="0" i="0" u="none" strike="noStrike" cap="none" normalizeH="0" baseline="0" dirty="0" smtClean="0">
                          <a:ln>
                            <a:noFill/>
                          </a:ln>
                          <a:solidFill>
                            <a:schemeClr val="tx1"/>
                          </a:solidFill>
                          <a:effectLst/>
                          <a:latin typeface="+mn-lt"/>
                        </a:rPr>
                        <a:t>29</a:t>
                      </a:r>
                      <a:endParaRPr kumimoji="0" lang="en-CA" sz="2400" b="0" i="0" u="none" strike="noStrike" cap="none" normalizeH="0" baseline="0" dirty="0" smtClean="0">
                        <a:ln>
                          <a:noFill/>
                        </a:ln>
                        <a:solidFill>
                          <a:schemeClr val="tx1"/>
                        </a:solidFill>
                        <a:effectLst/>
                        <a:latin typeface="+mn-lt"/>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2400" b="0" i="0" u="none" strike="noStrike" cap="none" normalizeH="0" baseline="0" dirty="0" smtClean="0">
                          <a:ln>
                            <a:noFill/>
                          </a:ln>
                          <a:solidFill>
                            <a:srgbClr val="000000"/>
                          </a:solidFill>
                          <a:effectLst/>
                          <a:latin typeface="+mn-lt"/>
                        </a:rPr>
                        <a:t>115</a:t>
                      </a:r>
                      <a:endParaRPr kumimoji="0" lang="en-CA" sz="2400" b="0" i="0" u="none" strike="noStrike" cap="none" normalizeH="0" baseline="0" dirty="0" smtClean="0">
                        <a:ln>
                          <a:noFill/>
                        </a:ln>
                        <a:solidFill>
                          <a:srgbClr val="000000"/>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r>
              <a:tr h="274804">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000" b="1" i="0" u="none" strike="noStrike" cap="none" normalizeH="0" baseline="0" dirty="0" smtClean="0">
                          <a:ln>
                            <a:noFill/>
                          </a:ln>
                          <a:solidFill>
                            <a:srgbClr val="FFFFFF"/>
                          </a:solidFill>
                          <a:effectLst/>
                          <a:latin typeface="Times New Roman" pitchFamily="18" charset="0"/>
                        </a:rPr>
                        <a:t>St. John’s</a:t>
                      </a:r>
                      <a:endParaRPr kumimoji="0" lang="en-CA" sz="20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400" b="0" i="0" u="none" strike="noStrike" cap="none" normalizeH="0" baseline="0" dirty="0" smtClean="0">
                          <a:ln>
                            <a:noFill/>
                          </a:ln>
                          <a:solidFill>
                            <a:schemeClr val="tx1"/>
                          </a:solidFill>
                          <a:effectLst/>
                          <a:latin typeface="+mn-lt"/>
                        </a:rPr>
                        <a:t>38</a:t>
                      </a:r>
                      <a:endParaRPr kumimoji="0" lang="en-CA" sz="2400" b="0" i="0" u="none" strike="noStrike" cap="none" normalizeH="0" baseline="0" dirty="0" smtClean="0">
                        <a:ln>
                          <a:noFill/>
                        </a:ln>
                        <a:solidFill>
                          <a:schemeClr val="tx1"/>
                        </a:solidFill>
                        <a:effectLst/>
                        <a:latin typeface="+mn-lt"/>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2400" b="0" i="0" u="none" strike="noStrike" cap="none" normalizeH="0" baseline="0" dirty="0" smtClean="0">
                          <a:ln>
                            <a:noFill/>
                          </a:ln>
                          <a:solidFill>
                            <a:srgbClr val="000000"/>
                          </a:solidFill>
                          <a:effectLst/>
                          <a:latin typeface="+mn-lt"/>
                        </a:rPr>
                        <a:t>111</a:t>
                      </a:r>
                      <a:endParaRPr kumimoji="0" lang="en-CA" sz="2400" b="0" i="0" u="none" strike="noStrike" cap="none" normalizeH="0" baseline="0" dirty="0" smtClean="0">
                        <a:ln>
                          <a:noFill/>
                        </a:ln>
                        <a:solidFill>
                          <a:srgbClr val="000000"/>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r>
              <a:tr h="274804">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CA" sz="2000" b="1" i="0" u="none" strike="noStrike" cap="none" normalizeH="0" baseline="0" dirty="0" err="1" smtClean="0">
                          <a:ln>
                            <a:noFill/>
                          </a:ln>
                          <a:solidFill>
                            <a:srgbClr val="FFFFFF"/>
                          </a:solidFill>
                          <a:effectLst/>
                          <a:latin typeface="Times New Roman" pitchFamily="18" charset="0"/>
                          <a:cs typeface="Times New Roman" pitchFamily="18" charset="0"/>
                        </a:rPr>
                        <a:t>Tuktoyaktuk</a:t>
                      </a:r>
                      <a:endParaRPr kumimoji="0" lang="en-CA" sz="20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400" b="0" i="0" u="none" strike="noStrike" cap="none" normalizeH="0" baseline="0" dirty="0" smtClean="0">
                          <a:ln>
                            <a:noFill/>
                          </a:ln>
                          <a:solidFill>
                            <a:schemeClr val="tx1"/>
                          </a:solidFill>
                          <a:effectLst/>
                          <a:latin typeface="+mn-lt"/>
                          <a:cs typeface="Times New Roman" pitchFamily="18" charset="0"/>
                        </a:rPr>
                        <a:t>30</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algn="ctr"/>
                      <a:r>
                        <a:rPr lang="en-CA" sz="2400" dirty="0" smtClean="0">
                          <a:latin typeface="+mn-lt"/>
                        </a:rPr>
                        <a:t>78</a:t>
                      </a:r>
                      <a:endParaRPr lang="en-CA" sz="2400" dirty="0">
                        <a:latin typeface="+mn-lt"/>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r>
              <a:tr h="274804">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000" b="1" i="0" u="none" strike="noStrike" cap="none" normalizeH="0" baseline="0" dirty="0" smtClean="0">
                          <a:ln>
                            <a:noFill/>
                          </a:ln>
                          <a:solidFill>
                            <a:srgbClr val="FFFFFF"/>
                          </a:solidFill>
                          <a:effectLst/>
                          <a:latin typeface="Times New Roman" pitchFamily="18" charset="0"/>
                        </a:rPr>
                        <a:t>Vancouver</a:t>
                      </a:r>
                      <a:endParaRPr kumimoji="0" lang="en-CA" sz="20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CA" sz="2400" b="0" i="0" u="none" strike="noStrike" cap="none" normalizeH="0" baseline="0" dirty="0" smtClean="0">
                          <a:ln>
                            <a:noFill/>
                          </a:ln>
                          <a:solidFill>
                            <a:schemeClr val="tx1"/>
                          </a:solidFill>
                          <a:effectLst/>
                          <a:latin typeface="+mn-lt"/>
                        </a:rPr>
                        <a:t>12</a:t>
                      </a:r>
                      <a:endParaRPr kumimoji="0" lang="en-CA" sz="2400" b="0" i="0" u="none" strike="noStrike" cap="none" normalizeH="0" baseline="0" dirty="0" smtClean="0">
                        <a:ln>
                          <a:noFill/>
                        </a:ln>
                        <a:solidFill>
                          <a:schemeClr val="tx1"/>
                        </a:solidFill>
                        <a:effectLst/>
                        <a:latin typeface="+mn-lt"/>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2400" b="0" i="0" u="none" strike="noStrike" cap="none" normalizeH="0" baseline="0" dirty="0" smtClean="0">
                          <a:ln>
                            <a:noFill/>
                          </a:ln>
                          <a:solidFill>
                            <a:srgbClr val="000000"/>
                          </a:solidFill>
                          <a:effectLst/>
                          <a:latin typeface="+mn-lt"/>
                        </a:rPr>
                        <a:t>49</a:t>
                      </a:r>
                      <a:endParaRPr kumimoji="0" lang="en-CA" sz="2400" b="0" i="0" u="none" strike="noStrike" cap="none" normalizeH="0" baseline="0" dirty="0" smtClean="0">
                        <a:ln>
                          <a:noFill/>
                        </a:ln>
                        <a:solidFill>
                          <a:srgbClr val="000000"/>
                        </a:solidFill>
                        <a:effectLst/>
                        <a:latin typeface="+mn-lt"/>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r>
            </a:tbl>
          </a:graphicData>
        </a:graphic>
      </p:graphicFrame>
      <p:sp>
        <p:nvSpPr>
          <p:cNvPr id="7" name="Date Placeholder 6"/>
          <p:cNvSpPr>
            <a:spLocks noGrp="1"/>
          </p:cNvSpPr>
          <p:nvPr>
            <p:ph type="dt" sz="half" idx="10"/>
          </p:nvPr>
        </p:nvSpPr>
        <p:spPr/>
        <p:txBody>
          <a:bodyPr/>
          <a:lstStyle/>
          <a:p>
            <a:r>
              <a:rPr lang="en-US" smtClean="0"/>
              <a:t>06 Oct 2014</a:t>
            </a:r>
            <a:endParaRPr lang="fr-BE" dirty="0"/>
          </a:p>
        </p:txBody>
      </p:sp>
      <p:sp>
        <p:nvSpPr>
          <p:cNvPr id="8" name="Footer Placeholder 7"/>
          <p:cNvSpPr>
            <a:spLocks noGrp="1"/>
          </p:cNvSpPr>
          <p:nvPr>
            <p:ph type="ftr" sz="quarter" idx="11"/>
          </p:nvPr>
        </p:nvSpPr>
        <p:spPr/>
        <p:txBody>
          <a:bodyPr/>
          <a:lstStyle/>
          <a:p>
            <a:r>
              <a:rPr lang="en-CA" smtClean="0"/>
              <a:t>Old Dominion University</a:t>
            </a:r>
            <a:endParaRPr lang="fr-BE" dirty="0"/>
          </a:p>
        </p:txBody>
      </p:sp>
    </p:spTree>
    <p:extLst>
      <p:ext uri="{BB962C8B-B14F-4D97-AF65-F5344CB8AC3E}">
        <p14:creationId xmlns:p14="http://schemas.microsoft.com/office/powerpoint/2010/main" val="651280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ZhaiL\Documents\UserFilesCOPY\Zhai_BIO\Sealevel\Results_2013\GIS_2013\ac_allowance_CRCP85.png"/>
          <p:cNvPicPr/>
          <p:nvPr/>
        </p:nvPicPr>
        <p:blipFill>
          <a:blip r:embed="rId3">
            <a:extLst>
              <a:ext uri="{28A0092B-C50C-407E-A947-70E740481C1C}">
                <a14:useLocalDpi xmlns:a14="http://schemas.microsoft.com/office/drawing/2010/main" val="0"/>
              </a:ext>
            </a:extLst>
          </a:blip>
          <a:srcRect/>
          <a:stretch>
            <a:fillRect/>
          </a:stretch>
        </p:blipFill>
        <p:spPr bwMode="auto">
          <a:xfrm>
            <a:off x="1306716" y="1197044"/>
            <a:ext cx="6505644" cy="4824244"/>
          </a:xfrm>
          <a:prstGeom prst="rect">
            <a:avLst/>
          </a:prstGeom>
          <a:noFill/>
          <a:ln>
            <a:noFill/>
          </a:ln>
        </p:spPr>
      </p:pic>
      <p:sp>
        <p:nvSpPr>
          <p:cNvPr id="5" name="Title 2"/>
          <p:cNvSpPr>
            <a:spLocks noGrp="1"/>
          </p:cNvSpPr>
          <p:nvPr>
            <p:ph type="title"/>
          </p:nvPr>
        </p:nvSpPr>
        <p:spPr>
          <a:xfrm>
            <a:off x="457200" y="44624"/>
            <a:ext cx="8229600" cy="1143000"/>
          </a:xfrm>
        </p:spPr>
        <p:txBody>
          <a:bodyPr>
            <a:normAutofit/>
          </a:bodyPr>
          <a:lstStyle/>
          <a:p>
            <a:r>
              <a:rPr lang="en-CA" sz="2800" dirty="0" smtClean="0"/>
              <a:t>Sea-level Allowances for periods 1995-2050 and 1995-2099 for RCP8.5 at Tide-gauge Sites</a:t>
            </a:r>
            <a:endParaRPr lang="en-CA" sz="2800" dirty="0"/>
          </a:p>
        </p:txBody>
      </p:sp>
      <p:sp>
        <p:nvSpPr>
          <p:cNvPr id="7" name="Date Placeholder 6"/>
          <p:cNvSpPr>
            <a:spLocks noGrp="1"/>
          </p:cNvSpPr>
          <p:nvPr>
            <p:ph type="dt" sz="half" idx="10"/>
          </p:nvPr>
        </p:nvSpPr>
        <p:spPr/>
        <p:txBody>
          <a:bodyPr/>
          <a:lstStyle/>
          <a:p>
            <a:r>
              <a:rPr lang="en-US" smtClean="0"/>
              <a:t>06 Oct 2014</a:t>
            </a:r>
            <a:endParaRPr lang="fr-BE" dirty="0"/>
          </a:p>
        </p:txBody>
      </p:sp>
      <p:sp>
        <p:nvSpPr>
          <p:cNvPr id="8" name="Footer Placeholder 7"/>
          <p:cNvSpPr>
            <a:spLocks noGrp="1"/>
          </p:cNvSpPr>
          <p:nvPr>
            <p:ph type="ftr" sz="quarter" idx="11"/>
          </p:nvPr>
        </p:nvSpPr>
        <p:spPr/>
        <p:txBody>
          <a:bodyPr/>
          <a:lstStyle/>
          <a:p>
            <a:r>
              <a:rPr lang="en-CA" smtClean="0"/>
              <a:t>Old Dominion University</a:t>
            </a:r>
            <a:endParaRPr lang="fr-BE" dirty="0"/>
          </a:p>
        </p:txBody>
      </p:sp>
      <p:sp>
        <p:nvSpPr>
          <p:cNvPr id="6" name="TextBox 5"/>
          <p:cNvSpPr txBox="1"/>
          <p:nvPr/>
        </p:nvSpPr>
        <p:spPr>
          <a:xfrm>
            <a:off x="5615608" y="6025901"/>
            <a:ext cx="3528392" cy="338554"/>
          </a:xfrm>
          <a:prstGeom prst="rect">
            <a:avLst/>
          </a:prstGeom>
          <a:noFill/>
        </p:spPr>
        <p:txBody>
          <a:bodyPr wrap="square" rtlCol="0">
            <a:spAutoFit/>
          </a:bodyPr>
          <a:lstStyle/>
          <a:p>
            <a:r>
              <a:rPr lang="en-CA" sz="1600" b="1" dirty="0" smtClean="0"/>
              <a:t>Zhai et al, 2014 (DFO Technical Report)</a:t>
            </a:r>
            <a:endParaRPr lang="en-CA" sz="1600" b="1" dirty="0"/>
          </a:p>
        </p:txBody>
      </p:sp>
    </p:spTree>
    <p:extLst>
      <p:ext uri="{BB962C8B-B14F-4D97-AF65-F5344CB8AC3E}">
        <p14:creationId xmlns:p14="http://schemas.microsoft.com/office/powerpoint/2010/main" val="33458550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ZhaiL\Documents\UserFilesCOPY\Zhai_BIO\Sealevel\Results_2013\mat_ar5\figs\AR5_RCP85_dcanad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84" r="5" b="13139"/>
          <a:stretch/>
        </p:blipFill>
        <p:spPr bwMode="auto">
          <a:xfrm>
            <a:off x="0" y="1044000"/>
            <a:ext cx="9108000" cy="514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97160" y="116632"/>
            <a:ext cx="8867328" cy="1080120"/>
          </a:xfrm>
          <a:noFill/>
        </p:spPr>
        <p:txBody>
          <a:bodyPr>
            <a:noAutofit/>
          </a:bodyPr>
          <a:lstStyle/>
          <a:p>
            <a:r>
              <a:rPr lang="en-CA" sz="2800" dirty="0" smtClean="0"/>
              <a:t>IPCC’s AR5 Projections of Relative Sea-level Change </a:t>
            </a:r>
            <a:r>
              <a:rPr lang="en-CA" sz="2800" dirty="0"/>
              <a:t>between </a:t>
            </a:r>
            <a:r>
              <a:rPr lang="en-CA" sz="2800" dirty="0" smtClean="0"/>
              <a:t>1995-2099 for RCP8.5 scenario</a:t>
            </a:r>
            <a:br>
              <a:rPr lang="en-CA" sz="2800" dirty="0" smtClean="0"/>
            </a:br>
            <a:endParaRPr lang="en-CA" sz="2800" dirty="0"/>
          </a:p>
        </p:txBody>
      </p:sp>
      <p:sp>
        <p:nvSpPr>
          <p:cNvPr id="4" name="TextBox 3"/>
          <p:cNvSpPr txBox="1"/>
          <p:nvPr/>
        </p:nvSpPr>
        <p:spPr>
          <a:xfrm>
            <a:off x="827584" y="1342509"/>
            <a:ext cx="1800200" cy="646331"/>
          </a:xfrm>
          <a:prstGeom prst="rect">
            <a:avLst/>
          </a:prstGeom>
          <a:noFill/>
        </p:spPr>
        <p:txBody>
          <a:bodyPr wrap="square" rtlCol="0">
            <a:spAutoFit/>
          </a:bodyPr>
          <a:lstStyle/>
          <a:p>
            <a:pPr algn="ctr"/>
            <a:r>
              <a:rPr lang="en-CA" b="1" dirty="0" smtClean="0"/>
              <a:t>Total Sea-level Change</a:t>
            </a:r>
            <a:endParaRPr lang="en-CA" b="1" dirty="0"/>
          </a:p>
        </p:txBody>
      </p:sp>
      <p:sp>
        <p:nvSpPr>
          <p:cNvPr id="9" name="TextBox 8"/>
          <p:cNvSpPr txBox="1"/>
          <p:nvPr/>
        </p:nvSpPr>
        <p:spPr>
          <a:xfrm>
            <a:off x="3419872" y="1281534"/>
            <a:ext cx="1872208" cy="923330"/>
          </a:xfrm>
          <a:prstGeom prst="rect">
            <a:avLst/>
          </a:prstGeom>
          <a:solidFill>
            <a:schemeClr val="bg1"/>
          </a:solidFill>
        </p:spPr>
        <p:txBody>
          <a:bodyPr wrap="square" rtlCol="0">
            <a:spAutoFit/>
          </a:bodyPr>
          <a:lstStyle/>
          <a:p>
            <a:pPr algn="ctr"/>
            <a:r>
              <a:rPr lang="en-CA" b="1" dirty="0" smtClean="0"/>
              <a:t>Glacial </a:t>
            </a:r>
            <a:r>
              <a:rPr lang="en-CA" b="1" dirty="0" err="1" smtClean="0"/>
              <a:t>Isostatic</a:t>
            </a:r>
            <a:r>
              <a:rPr lang="en-CA" b="1" dirty="0" smtClean="0"/>
              <a:t> Adjustment (GIA) Contribution</a:t>
            </a:r>
            <a:endParaRPr lang="en-CA" b="1" dirty="0"/>
          </a:p>
        </p:txBody>
      </p:sp>
      <p:sp>
        <p:nvSpPr>
          <p:cNvPr id="10" name="TextBox 9"/>
          <p:cNvSpPr txBox="1"/>
          <p:nvPr/>
        </p:nvSpPr>
        <p:spPr>
          <a:xfrm>
            <a:off x="8460432" y="1988840"/>
            <a:ext cx="504056" cy="369332"/>
          </a:xfrm>
          <a:prstGeom prst="rect">
            <a:avLst/>
          </a:prstGeom>
          <a:noFill/>
        </p:spPr>
        <p:txBody>
          <a:bodyPr wrap="square" rtlCol="0">
            <a:spAutoFit/>
          </a:bodyPr>
          <a:lstStyle/>
          <a:p>
            <a:r>
              <a:rPr lang="en-CA" dirty="0"/>
              <a:t>m</a:t>
            </a:r>
          </a:p>
        </p:txBody>
      </p:sp>
      <p:sp>
        <p:nvSpPr>
          <p:cNvPr id="11" name="TextBox 10"/>
          <p:cNvSpPr txBox="1"/>
          <p:nvPr/>
        </p:nvSpPr>
        <p:spPr>
          <a:xfrm>
            <a:off x="611560" y="4005064"/>
            <a:ext cx="2088232" cy="369332"/>
          </a:xfrm>
          <a:prstGeom prst="rect">
            <a:avLst/>
          </a:prstGeom>
          <a:solidFill>
            <a:schemeClr val="bg1"/>
          </a:solidFill>
        </p:spPr>
        <p:txBody>
          <a:bodyPr wrap="square" rtlCol="0">
            <a:spAutoFit/>
          </a:bodyPr>
          <a:lstStyle/>
          <a:p>
            <a:pPr algn="ctr"/>
            <a:r>
              <a:rPr lang="en-CA" b="1" dirty="0" smtClean="0"/>
              <a:t>Standard Deviation</a:t>
            </a:r>
            <a:endParaRPr lang="en-CA" b="1" dirty="0"/>
          </a:p>
        </p:txBody>
      </p:sp>
      <p:sp>
        <p:nvSpPr>
          <p:cNvPr id="12" name="TextBox 11"/>
          <p:cNvSpPr txBox="1"/>
          <p:nvPr/>
        </p:nvSpPr>
        <p:spPr>
          <a:xfrm>
            <a:off x="3419872" y="4005064"/>
            <a:ext cx="1656184" cy="369332"/>
          </a:xfrm>
          <a:prstGeom prst="rect">
            <a:avLst/>
          </a:prstGeom>
          <a:solidFill>
            <a:schemeClr val="bg1"/>
          </a:solidFill>
        </p:spPr>
        <p:txBody>
          <a:bodyPr wrap="square" rtlCol="0">
            <a:spAutoFit/>
          </a:bodyPr>
          <a:lstStyle/>
          <a:p>
            <a:pPr algn="ctr"/>
            <a:r>
              <a:rPr lang="en-CA" b="1" dirty="0" smtClean="0"/>
              <a:t>SD of GIA</a:t>
            </a:r>
            <a:endParaRPr lang="en-CA" b="1" dirty="0"/>
          </a:p>
        </p:txBody>
      </p:sp>
      <p:sp>
        <p:nvSpPr>
          <p:cNvPr id="13" name="TextBox 12"/>
          <p:cNvSpPr txBox="1"/>
          <p:nvPr/>
        </p:nvSpPr>
        <p:spPr>
          <a:xfrm>
            <a:off x="6372200" y="4005064"/>
            <a:ext cx="2520280" cy="369332"/>
          </a:xfrm>
          <a:prstGeom prst="rect">
            <a:avLst/>
          </a:prstGeom>
          <a:solidFill>
            <a:schemeClr val="bg1"/>
          </a:solidFill>
        </p:spPr>
        <p:txBody>
          <a:bodyPr wrap="square" rtlCol="0">
            <a:spAutoFit/>
          </a:bodyPr>
          <a:lstStyle/>
          <a:p>
            <a:r>
              <a:rPr lang="en-CA" b="1" dirty="0" smtClean="0"/>
              <a:t>SD of Non GIA               </a:t>
            </a:r>
            <a:r>
              <a:rPr lang="en-CA" dirty="0" smtClean="0"/>
              <a:t>m</a:t>
            </a:r>
            <a:endParaRPr lang="en-CA" dirty="0"/>
          </a:p>
        </p:txBody>
      </p:sp>
      <p:sp>
        <p:nvSpPr>
          <p:cNvPr id="14" name="TextBox 13"/>
          <p:cNvSpPr txBox="1"/>
          <p:nvPr/>
        </p:nvSpPr>
        <p:spPr>
          <a:xfrm>
            <a:off x="5868144" y="1342509"/>
            <a:ext cx="2160240" cy="646331"/>
          </a:xfrm>
          <a:prstGeom prst="rect">
            <a:avLst/>
          </a:prstGeom>
          <a:noFill/>
        </p:spPr>
        <p:txBody>
          <a:bodyPr wrap="square" rtlCol="0">
            <a:spAutoFit/>
          </a:bodyPr>
          <a:lstStyle/>
          <a:p>
            <a:pPr algn="ctr"/>
            <a:r>
              <a:rPr lang="en-CA" b="1" dirty="0" smtClean="0"/>
              <a:t>Non GIA  Contribution   </a:t>
            </a:r>
            <a:endParaRPr lang="en-CA" b="1" dirty="0"/>
          </a:p>
        </p:txBody>
      </p:sp>
      <p:sp>
        <p:nvSpPr>
          <p:cNvPr id="2" name="Date Placeholder 1"/>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spTree>
    <p:extLst>
      <p:ext uri="{BB962C8B-B14F-4D97-AF65-F5344CB8AC3E}">
        <p14:creationId xmlns:p14="http://schemas.microsoft.com/office/powerpoint/2010/main" val="12069176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C:\Users\ZhaiL\Documents\ArcGIS\sealeve_rate.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5" y="548682"/>
            <a:ext cx="7488237"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itle 1"/>
          <p:cNvSpPr>
            <a:spLocks noGrp="1"/>
          </p:cNvSpPr>
          <p:nvPr>
            <p:ph type="title"/>
          </p:nvPr>
        </p:nvSpPr>
        <p:spPr>
          <a:xfrm>
            <a:off x="323528" y="44624"/>
            <a:ext cx="8640960" cy="720824"/>
          </a:xfrm>
        </p:spPr>
        <p:txBody>
          <a:bodyPr>
            <a:noAutofit/>
          </a:bodyPr>
          <a:lstStyle/>
          <a:p>
            <a:r>
              <a:rPr lang="en-CA" sz="3200" dirty="0"/>
              <a:t>Vertical Land Uplift: Regional </a:t>
            </a:r>
            <a:r>
              <a:rPr lang="en-CA" sz="3200" dirty="0" smtClean="0"/>
              <a:t>Variability (GPS) </a:t>
            </a:r>
            <a:endParaRPr lang="en-CA" sz="3200" dirty="0"/>
          </a:p>
        </p:txBody>
      </p:sp>
      <p:sp>
        <p:nvSpPr>
          <p:cNvPr id="3" name="Footer Placeholder 2"/>
          <p:cNvSpPr>
            <a:spLocks noGrp="1"/>
          </p:cNvSpPr>
          <p:nvPr>
            <p:ph type="ftr" sz="quarter" idx="11"/>
          </p:nvPr>
        </p:nvSpPr>
        <p:spPr/>
        <p:txBody>
          <a:bodyPr/>
          <a:lstStyle/>
          <a:p>
            <a:r>
              <a:rPr lang="en-CA" smtClean="0"/>
              <a:t>Old Dominion University</a:t>
            </a:r>
            <a:endParaRPr lang="fr-BE"/>
          </a:p>
        </p:txBody>
      </p:sp>
      <p:sp>
        <p:nvSpPr>
          <p:cNvPr id="5" name="Date Placeholder 4"/>
          <p:cNvSpPr>
            <a:spLocks noGrp="1"/>
          </p:cNvSpPr>
          <p:nvPr>
            <p:ph type="dt" sz="half" idx="10"/>
          </p:nvPr>
        </p:nvSpPr>
        <p:spPr/>
        <p:txBody>
          <a:bodyPr/>
          <a:lstStyle/>
          <a:p>
            <a:r>
              <a:rPr lang="en-US" smtClean="0"/>
              <a:t>06 Oct 2014</a:t>
            </a:r>
            <a:endParaRPr lang="fr-BE"/>
          </a:p>
        </p:txBody>
      </p:sp>
    </p:spTree>
    <p:extLst>
      <p:ext uri="{BB962C8B-B14F-4D97-AF65-F5344CB8AC3E}">
        <p14:creationId xmlns:p14="http://schemas.microsoft.com/office/powerpoint/2010/main" val="22460639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Adjusted </a:t>
            </a:r>
            <a:r>
              <a:rPr lang="en-CA" sz="2800" dirty="0" smtClean="0"/>
              <a:t>GIA – Atlantic Canada Tide Gauge Sites</a:t>
            </a:r>
            <a:endParaRPr lang="en-CA" sz="2800" dirty="0"/>
          </a:p>
        </p:txBody>
      </p:sp>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pic>
        <p:nvPicPr>
          <p:cNvPr id="6" name="Picture 5" descr="C:\Users\ZhaiL\Documents\UserFilesCOPY\Zhai_BIO\Sealevel\Results_2013\mat_ar5\fig\gps_gia_new.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661" y="1124744"/>
            <a:ext cx="6432715" cy="4824536"/>
          </a:xfrm>
          <a:prstGeom prst="rect">
            <a:avLst/>
          </a:prstGeom>
          <a:noFill/>
          <a:ln>
            <a:noFill/>
          </a:ln>
        </p:spPr>
      </p:pic>
      <p:sp>
        <p:nvSpPr>
          <p:cNvPr id="3" name="TextBox 2"/>
          <p:cNvSpPr txBox="1"/>
          <p:nvPr/>
        </p:nvSpPr>
        <p:spPr>
          <a:xfrm>
            <a:off x="5724128" y="4725144"/>
            <a:ext cx="2016224" cy="646331"/>
          </a:xfrm>
          <a:prstGeom prst="rect">
            <a:avLst/>
          </a:prstGeom>
          <a:noFill/>
        </p:spPr>
        <p:txBody>
          <a:bodyPr wrap="square" rtlCol="0">
            <a:spAutoFit/>
          </a:bodyPr>
          <a:lstStyle/>
          <a:p>
            <a:r>
              <a:rPr lang="en-CA" dirty="0" smtClean="0"/>
              <a:t>Zhai et al, 2014 (submitted)</a:t>
            </a:r>
            <a:endParaRPr lang="en-CA" dirty="0"/>
          </a:p>
        </p:txBody>
      </p:sp>
    </p:spTree>
    <p:extLst>
      <p:ext uri="{BB962C8B-B14F-4D97-AF65-F5344CB8AC3E}">
        <p14:creationId xmlns:p14="http://schemas.microsoft.com/office/powerpoint/2010/main" val="25714687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51521" y="116632"/>
            <a:ext cx="8712968" cy="648370"/>
          </a:xfrm>
        </p:spPr>
        <p:txBody>
          <a:bodyPr>
            <a:noAutofit/>
          </a:bodyPr>
          <a:lstStyle/>
          <a:p>
            <a:r>
              <a:rPr lang="en-CA" sz="3600" dirty="0"/>
              <a:t>Vertical Allowances for Atlantic Canada</a:t>
            </a:r>
          </a:p>
        </p:txBody>
      </p:sp>
      <p:sp>
        <p:nvSpPr>
          <p:cNvPr id="3" name="Footer Placeholder 2"/>
          <p:cNvSpPr>
            <a:spLocks noGrp="1"/>
          </p:cNvSpPr>
          <p:nvPr>
            <p:ph type="ftr" sz="quarter" idx="11"/>
          </p:nvPr>
        </p:nvSpPr>
        <p:spPr/>
        <p:txBody>
          <a:bodyPr/>
          <a:lstStyle/>
          <a:p>
            <a:r>
              <a:rPr lang="en-CA" smtClean="0"/>
              <a:t>Old Dominion University</a:t>
            </a:r>
            <a:endParaRPr lang="fr-BE"/>
          </a:p>
        </p:txBody>
      </p:sp>
      <p:sp>
        <p:nvSpPr>
          <p:cNvPr id="5" name="Date Placeholder 4"/>
          <p:cNvSpPr>
            <a:spLocks noGrp="1"/>
          </p:cNvSpPr>
          <p:nvPr>
            <p:ph type="dt" sz="half" idx="10"/>
          </p:nvPr>
        </p:nvSpPr>
        <p:spPr/>
        <p:txBody>
          <a:bodyPr/>
          <a:lstStyle/>
          <a:p>
            <a:r>
              <a:rPr lang="en-US" smtClean="0"/>
              <a:t>06 Oct 2014</a:t>
            </a:r>
            <a:endParaRPr lang="fr-BE"/>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796632"/>
            <a:ext cx="7040880" cy="5440680"/>
          </a:xfrm>
          <a:prstGeom prst="rect">
            <a:avLst/>
          </a:prstGeom>
        </p:spPr>
      </p:pic>
    </p:spTree>
    <p:extLst>
      <p:ext uri="{BB962C8B-B14F-4D97-AF65-F5344CB8AC3E}">
        <p14:creationId xmlns:p14="http://schemas.microsoft.com/office/powerpoint/2010/main" val="42690489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
            <a:ext cx="9144000" cy="998220"/>
          </a:xfrm>
        </p:spPr>
      </p:pic>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sp>
        <p:nvSpPr>
          <p:cNvPr id="7" name="Title 1"/>
          <p:cNvSpPr>
            <a:spLocks noGrp="1"/>
          </p:cNvSpPr>
          <p:nvPr>
            <p:ph type="title"/>
          </p:nvPr>
        </p:nvSpPr>
        <p:spPr>
          <a:xfrm>
            <a:off x="457200" y="1061864"/>
            <a:ext cx="8229600" cy="854968"/>
          </a:xfrm>
        </p:spPr>
        <p:txBody>
          <a:bodyPr>
            <a:noAutofit/>
          </a:bodyPr>
          <a:lstStyle/>
          <a:p>
            <a:r>
              <a:rPr lang="en-CA" sz="3200" dirty="0"/>
              <a:t>Government of Canada @ BIO</a:t>
            </a:r>
          </a:p>
        </p:txBody>
      </p:sp>
      <p:sp>
        <p:nvSpPr>
          <p:cNvPr id="8" name="Content Placeholder 2"/>
          <p:cNvSpPr txBox="1">
            <a:spLocks/>
          </p:cNvSpPr>
          <p:nvPr/>
        </p:nvSpPr>
        <p:spPr>
          <a:xfrm>
            <a:off x="457200" y="1811957"/>
            <a:ext cx="8229600" cy="4353347"/>
          </a:xfrm>
          <a:prstGeom prst="rect">
            <a:avLst/>
          </a:prstGeom>
        </p:spPr>
        <p:txBody>
          <a:bodyPr vert="horz" lIns="91418" tIns="45709" rIns="91418" bIns="45709" rtlCol="0">
            <a:normAutofit fontScale="92500" lnSpcReduction="20000"/>
          </a:bodyPr>
          <a:lstStyle>
            <a:lvl1pPr marL="342820" indent="-342820" algn="l" defTabSz="914186"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776" indent="-285684" algn="l" defTabSz="914186"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733" indent="-228546" algn="l" defTabSz="914186"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599825" indent="-228546" algn="l" defTabSz="914186"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6919" indent="-228546" algn="l" defTabSz="914186"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012"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06"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198"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292"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ct val="15000"/>
              </a:spcAft>
            </a:pPr>
            <a:r>
              <a:rPr lang="en-CA" dirty="0">
                <a:solidFill>
                  <a:schemeClr val="tx1"/>
                </a:solidFill>
              </a:rPr>
              <a:t>Fisheries and Oceans Canada</a:t>
            </a:r>
          </a:p>
          <a:p>
            <a:pPr marL="1270000" lvl="2" indent="-355600">
              <a:spcAft>
                <a:spcPct val="0"/>
              </a:spcAft>
            </a:pPr>
            <a:r>
              <a:rPr lang="en-CA" sz="2200" dirty="0">
                <a:solidFill>
                  <a:schemeClr val="tx1"/>
                </a:solidFill>
              </a:rPr>
              <a:t>Science</a:t>
            </a:r>
          </a:p>
          <a:p>
            <a:pPr marL="1270000" lvl="2" indent="-355600">
              <a:spcAft>
                <a:spcPct val="0"/>
              </a:spcAft>
            </a:pPr>
            <a:r>
              <a:rPr lang="en-CA" sz="2200" dirty="0">
                <a:solidFill>
                  <a:schemeClr val="tx1"/>
                </a:solidFill>
              </a:rPr>
              <a:t>Ecosystem Management</a:t>
            </a:r>
          </a:p>
          <a:p>
            <a:pPr marL="1270000" lvl="2" indent="-355600">
              <a:spcAft>
                <a:spcPct val="0"/>
              </a:spcAft>
            </a:pPr>
            <a:r>
              <a:rPr lang="en-CA" sz="2200" dirty="0" smtClean="0">
                <a:solidFill>
                  <a:schemeClr val="tx1"/>
                </a:solidFill>
              </a:rPr>
              <a:t>Canadian Coast Guard</a:t>
            </a:r>
            <a:endParaRPr lang="en-CA" sz="2200" dirty="0">
              <a:solidFill>
                <a:schemeClr val="tx1"/>
              </a:solidFill>
            </a:endParaRPr>
          </a:p>
          <a:p>
            <a:pPr marL="1270000" lvl="2" indent="-355600">
              <a:spcAft>
                <a:spcPct val="0"/>
              </a:spcAft>
            </a:pPr>
            <a:r>
              <a:rPr lang="en-CA" sz="2200" dirty="0">
                <a:solidFill>
                  <a:schemeClr val="tx1"/>
                </a:solidFill>
              </a:rPr>
              <a:t>Information Management &amp; Technology Services</a:t>
            </a:r>
          </a:p>
          <a:p>
            <a:pPr>
              <a:spcAft>
                <a:spcPct val="15000"/>
              </a:spcAft>
            </a:pPr>
            <a:r>
              <a:rPr lang="en-CA" dirty="0">
                <a:solidFill>
                  <a:schemeClr val="tx1"/>
                </a:solidFill>
              </a:rPr>
              <a:t>Natural Resources Canada</a:t>
            </a:r>
          </a:p>
          <a:p>
            <a:pPr marL="1270000" lvl="2" indent="-355600"/>
            <a:r>
              <a:rPr lang="en-CA" sz="2200" dirty="0">
                <a:solidFill>
                  <a:schemeClr val="tx1"/>
                </a:solidFill>
              </a:rPr>
              <a:t>Geological Survey of Canada - Atlantic</a:t>
            </a:r>
          </a:p>
          <a:p>
            <a:pPr>
              <a:spcAft>
                <a:spcPct val="15000"/>
              </a:spcAft>
            </a:pPr>
            <a:r>
              <a:rPr lang="en-CA" dirty="0">
                <a:solidFill>
                  <a:schemeClr val="tx1"/>
                </a:solidFill>
              </a:rPr>
              <a:t>Department of National Defence</a:t>
            </a:r>
          </a:p>
          <a:p>
            <a:pPr marL="1270000" lvl="2" indent="-355600"/>
            <a:r>
              <a:rPr lang="en-CA" sz="2200" dirty="0">
                <a:solidFill>
                  <a:schemeClr val="tx1"/>
                </a:solidFill>
              </a:rPr>
              <a:t>Route Survey - Canadian Navy</a:t>
            </a:r>
          </a:p>
          <a:p>
            <a:pPr>
              <a:spcAft>
                <a:spcPct val="15000"/>
              </a:spcAft>
            </a:pPr>
            <a:r>
              <a:rPr lang="en-CA" dirty="0">
                <a:solidFill>
                  <a:schemeClr val="tx1"/>
                </a:solidFill>
              </a:rPr>
              <a:t>Environment Canada</a:t>
            </a:r>
          </a:p>
          <a:p>
            <a:pPr marL="1270000" lvl="2" indent="-355600"/>
            <a:r>
              <a:rPr lang="en-CA" sz="2200" dirty="0">
                <a:solidFill>
                  <a:schemeClr val="tx1"/>
                </a:solidFill>
              </a:rPr>
              <a:t>Marine Water Quality Monitoring Program</a:t>
            </a:r>
          </a:p>
          <a:p>
            <a:endParaRPr lang="en-CA" dirty="0">
              <a:solidFill>
                <a:schemeClr val="tx1"/>
              </a:solidFill>
            </a:endParaRPr>
          </a:p>
        </p:txBody>
      </p:sp>
      <p:sp>
        <p:nvSpPr>
          <p:cNvPr id="9" name="TextBox 8"/>
          <p:cNvSpPr txBox="1"/>
          <p:nvPr/>
        </p:nvSpPr>
        <p:spPr>
          <a:xfrm>
            <a:off x="8100392" y="692696"/>
            <a:ext cx="936104" cy="307777"/>
          </a:xfrm>
          <a:prstGeom prst="rect">
            <a:avLst/>
          </a:prstGeom>
          <a:noFill/>
        </p:spPr>
        <p:txBody>
          <a:bodyPr wrap="square" rtlCol="0">
            <a:spAutoFit/>
          </a:bodyPr>
          <a:lstStyle/>
          <a:p>
            <a:r>
              <a:rPr lang="en-CA" sz="1400" dirty="0" smtClean="0">
                <a:solidFill>
                  <a:schemeClr val="bg1"/>
                </a:solidFill>
              </a:rPr>
              <a:t>Est. 1962</a:t>
            </a:r>
            <a:endParaRPr lang="en-CA" sz="1400" dirty="0">
              <a:solidFill>
                <a:schemeClr val="bg1"/>
              </a:solidFill>
            </a:endParaRPr>
          </a:p>
        </p:txBody>
      </p:sp>
    </p:spTree>
    <p:extLst>
      <p:ext uri="{BB962C8B-B14F-4D97-AF65-F5344CB8AC3E}">
        <p14:creationId xmlns:p14="http://schemas.microsoft.com/office/powerpoint/2010/main" val="8293493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6" name="CAN-EWLAT.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84927" y="188642"/>
            <a:ext cx="7403499" cy="5937523"/>
          </a:xfrm>
        </p:spPr>
      </p:pic>
      <p:sp>
        <p:nvSpPr>
          <p:cNvPr id="4" name="Date Placeholder 3"/>
          <p:cNvSpPr>
            <a:spLocks noGrp="1"/>
          </p:cNvSpPr>
          <p:nvPr>
            <p:ph type="dt" sz="half" idx="10"/>
          </p:nvPr>
        </p:nvSpPr>
        <p:spPr/>
        <p:txBody>
          <a:bodyPr/>
          <a:lstStyle/>
          <a:p>
            <a:r>
              <a:rPr lang="en-US" smtClean="0"/>
              <a:t>06 Oct 2014</a:t>
            </a:r>
            <a:endParaRPr lang="fr-BE"/>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spTree>
    <p:extLst>
      <p:ext uri="{BB962C8B-B14F-4D97-AF65-F5344CB8AC3E}">
        <p14:creationId xmlns:p14="http://schemas.microsoft.com/office/powerpoint/2010/main" val="1107082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Autofit/>
          </a:bodyPr>
          <a:lstStyle/>
          <a:p>
            <a:r>
              <a:rPr lang="en-CA" sz="3200" dirty="0" err="1" smtClean="0"/>
              <a:t>CanCoast</a:t>
            </a:r>
            <a:r>
              <a:rPr lang="en-CA" sz="3200" dirty="0" smtClean="0"/>
              <a:t> – Developing a Coastal Vulnerability Index for Harbour Infrastructure</a:t>
            </a:r>
            <a:endParaRPr lang="en-CA" sz="3200" dirty="0"/>
          </a:p>
        </p:txBody>
      </p:sp>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grpSp>
        <p:nvGrpSpPr>
          <p:cNvPr id="6" name="Group 7"/>
          <p:cNvGrpSpPr>
            <a:grpSpLocks/>
          </p:cNvGrpSpPr>
          <p:nvPr/>
        </p:nvGrpSpPr>
        <p:grpSpPr bwMode="auto">
          <a:xfrm>
            <a:off x="-1009650" y="1322337"/>
            <a:ext cx="7315200" cy="5383213"/>
            <a:chOff x="1006528" y="1403413"/>
            <a:chExt cx="6829425" cy="4958295"/>
          </a:xfrm>
        </p:grpSpPr>
        <p:pic>
          <p:nvPicPr>
            <p:cNvPr id="7" name="Picture 5" descr="Background_w_CanCoast.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6528" y="1403413"/>
              <a:ext cx="6829425" cy="495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805369" y="6066345"/>
              <a:ext cx="366074" cy="9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sp>
        <p:nvSpPr>
          <p:cNvPr id="9" name="Rectangle 3"/>
          <p:cNvSpPr txBox="1">
            <a:spLocks noChangeArrowheads="1"/>
          </p:cNvSpPr>
          <p:nvPr/>
        </p:nvSpPr>
        <p:spPr bwMode="auto">
          <a:xfrm>
            <a:off x="4394200" y="1387425"/>
            <a:ext cx="4832350" cy="5641975"/>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lr>
                <a:srgbClr val="6496C8"/>
              </a:buClr>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6496C8"/>
              </a:buClr>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rgbClr val="6496C8"/>
              </a:buClr>
              <a:buFont typeface="Wingdings" pitchFamily="2" charset="2"/>
              <a:buChar char="§"/>
              <a:defRPr>
                <a:solidFill>
                  <a:schemeClr val="tx1"/>
                </a:solidFill>
                <a:latin typeface="+mn-lt"/>
              </a:defRPr>
            </a:lvl3pPr>
            <a:lvl4pPr marL="1600200" indent="-228600" algn="l" rtl="0" eaLnBrk="0" fontAlgn="base" hangingPunct="0">
              <a:spcBef>
                <a:spcPct val="20000"/>
              </a:spcBef>
              <a:spcAft>
                <a:spcPct val="0"/>
              </a:spcAft>
              <a:buClr>
                <a:srgbClr val="6496C8"/>
              </a:buClr>
              <a:buFont typeface="Wingdings" pitchFamily="2" charset="2"/>
              <a:buChar char="§"/>
              <a:defRPr sz="1600">
                <a:solidFill>
                  <a:schemeClr val="tx1"/>
                </a:solidFill>
                <a:latin typeface="+mn-lt"/>
              </a:defRPr>
            </a:lvl4pPr>
            <a:lvl5pPr marL="2057400" indent="-228600" algn="l" rtl="0" eaLnBrk="0" fontAlgn="base" hangingPunct="0">
              <a:spcBef>
                <a:spcPct val="20000"/>
              </a:spcBef>
              <a:spcAft>
                <a:spcPct val="0"/>
              </a:spcAft>
              <a:buClr>
                <a:srgbClr val="6496C8"/>
              </a:buClr>
              <a:buFont typeface="Wingdings" pitchFamily="2" charset="2"/>
              <a:buChar char="§"/>
              <a:defRPr sz="1400">
                <a:solidFill>
                  <a:schemeClr val="tx1"/>
                </a:solidFill>
                <a:latin typeface="+mn-lt"/>
              </a:defRPr>
            </a:lvl5pPr>
            <a:lvl6pPr marL="2514600" indent="-228600" algn="l" rtl="0" fontAlgn="base">
              <a:spcBef>
                <a:spcPct val="20000"/>
              </a:spcBef>
              <a:spcAft>
                <a:spcPct val="0"/>
              </a:spcAft>
              <a:buClr>
                <a:srgbClr val="6496C8"/>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rgbClr val="6496C8"/>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rgbClr val="6496C8"/>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rgbClr val="6496C8"/>
              </a:buClr>
              <a:buFont typeface="Wingdings" pitchFamily="2" charset="2"/>
              <a:buChar char="§"/>
              <a:defRPr sz="1400">
                <a:solidFill>
                  <a:schemeClr val="tx1"/>
                </a:solidFill>
                <a:latin typeface="+mn-lt"/>
              </a:defRPr>
            </a:lvl9pPr>
          </a:lstStyle>
          <a:p>
            <a:pPr>
              <a:lnSpc>
                <a:spcPct val="90000"/>
              </a:lnSpc>
              <a:defRPr/>
            </a:pPr>
            <a:r>
              <a:rPr lang="en-US" altLang="en-US" sz="2000" kern="0" dirty="0" smtClean="0"/>
              <a:t>National scale digital </a:t>
            </a:r>
            <a:r>
              <a:rPr lang="en-US" altLang="en-US" sz="2000" kern="0" dirty="0" err="1" smtClean="0"/>
              <a:t>geodatabase</a:t>
            </a:r>
            <a:endParaRPr lang="en-US" altLang="en-US" sz="2000" kern="0" dirty="0" smtClean="0"/>
          </a:p>
          <a:p>
            <a:pPr>
              <a:lnSpc>
                <a:spcPct val="90000"/>
              </a:lnSpc>
              <a:defRPr/>
            </a:pPr>
            <a:r>
              <a:rPr lang="en-US" altLang="en-US" sz="2000" kern="0" dirty="0" smtClean="0"/>
              <a:t>Contains digital coastal data</a:t>
            </a:r>
          </a:p>
          <a:p>
            <a:pPr marL="1033463" lvl="1">
              <a:lnSpc>
                <a:spcPct val="90000"/>
              </a:lnSpc>
              <a:buFont typeface="Arial" panose="020B0604020202020204" pitchFamily="34" charset="0"/>
              <a:buChar char="•"/>
              <a:defRPr/>
            </a:pPr>
            <a:r>
              <a:rPr lang="en-US" altLang="en-US" sz="1600" kern="0" dirty="0" smtClean="0"/>
              <a:t>Shoreline</a:t>
            </a:r>
          </a:p>
          <a:p>
            <a:pPr marL="1033463" lvl="1">
              <a:lnSpc>
                <a:spcPct val="90000"/>
              </a:lnSpc>
              <a:buFont typeface="Arial" panose="020B0604020202020204" pitchFamily="34" charset="0"/>
              <a:buChar char="•"/>
              <a:defRPr/>
            </a:pPr>
            <a:r>
              <a:rPr lang="en-US" altLang="en-US" sz="1600" kern="0" dirty="0" smtClean="0"/>
              <a:t>Thematic attribute layers</a:t>
            </a:r>
          </a:p>
          <a:p>
            <a:pPr>
              <a:lnSpc>
                <a:spcPct val="90000"/>
              </a:lnSpc>
              <a:defRPr/>
            </a:pPr>
            <a:r>
              <a:rPr lang="en-US" altLang="en-US" sz="2000" kern="0" dirty="0" smtClean="0"/>
              <a:t>Multi-purpose</a:t>
            </a:r>
          </a:p>
          <a:p>
            <a:pPr marL="1033463" lvl="1">
              <a:lnSpc>
                <a:spcPct val="90000"/>
              </a:lnSpc>
              <a:buFont typeface="Arial" panose="020B0604020202020204" pitchFamily="34" charset="0"/>
              <a:buChar char="•"/>
              <a:defRPr/>
            </a:pPr>
            <a:r>
              <a:rPr lang="en-US" altLang="en-US" sz="1600" kern="0" dirty="0" smtClean="0"/>
              <a:t>Assist </a:t>
            </a:r>
            <a:r>
              <a:rPr lang="en-US" altLang="en-US" sz="1600" kern="0" dirty="0"/>
              <a:t>in climate change adaptation planning</a:t>
            </a:r>
          </a:p>
          <a:p>
            <a:pPr marL="1033463" lvl="1">
              <a:lnSpc>
                <a:spcPct val="90000"/>
              </a:lnSpc>
              <a:buFont typeface="Arial" panose="020B0604020202020204" pitchFamily="34" charset="0"/>
              <a:buChar char="•"/>
              <a:defRPr/>
            </a:pPr>
            <a:r>
              <a:rPr lang="en-US" altLang="en-US" sz="1600" kern="0" dirty="0"/>
              <a:t>Improve knowledge </a:t>
            </a:r>
            <a:r>
              <a:rPr lang="en-US" altLang="en-US" sz="1600" kern="0" dirty="0" smtClean="0"/>
              <a:t>of </a:t>
            </a:r>
            <a:r>
              <a:rPr lang="en-US" altLang="en-US" sz="1600" kern="0" dirty="0"/>
              <a:t>shoreline variability and change</a:t>
            </a:r>
          </a:p>
          <a:p>
            <a:pPr marL="1033463" lvl="1">
              <a:lnSpc>
                <a:spcPct val="90000"/>
              </a:lnSpc>
              <a:buFont typeface="Arial" panose="020B0604020202020204" pitchFamily="34" charset="0"/>
              <a:buChar char="•"/>
              <a:defRPr/>
            </a:pPr>
            <a:r>
              <a:rPr lang="en-US" altLang="en-US" sz="1600" kern="0" dirty="0"/>
              <a:t>Identify coastal information and data gaps</a:t>
            </a:r>
          </a:p>
          <a:p>
            <a:pPr marL="1033463" lvl="1">
              <a:lnSpc>
                <a:spcPct val="90000"/>
              </a:lnSpc>
              <a:buFont typeface="Arial" panose="020B0604020202020204" pitchFamily="34" charset="0"/>
              <a:buChar char="•"/>
              <a:defRPr/>
            </a:pPr>
            <a:r>
              <a:rPr lang="en-US" altLang="en-US" sz="1600" kern="0" dirty="0"/>
              <a:t>Contribute to sustainable development of marine coasts</a:t>
            </a:r>
          </a:p>
          <a:p>
            <a:pPr marL="1033463" lvl="1">
              <a:lnSpc>
                <a:spcPct val="90000"/>
              </a:lnSpc>
              <a:buFont typeface="Arial" panose="020B0604020202020204" pitchFamily="34" charset="0"/>
              <a:buChar char="•"/>
              <a:defRPr/>
            </a:pPr>
            <a:r>
              <a:rPr lang="en-US" altLang="en-US" sz="1600" kern="0" dirty="0"/>
              <a:t>Potential for access to stakeholders</a:t>
            </a:r>
          </a:p>
          <a:p>
            <a:pPr marL="1033463" lvl="1">
              <a:lnSpc>
                <a:spcPct val="90000"/>
              </a:lnSpc>
              <a:buFont typeface="Arial" panose="020B0604020202020204" pitchFamily="34" charset="0"/>
              <a:buChar char="•"/>
              <a:defRPr/>
            </a:pPr>
            <a:r>
              <a:rPr lang="en-US" altLang="en-US" sz="1600" kern="0" dirty="0"/>
              <a:t>Support coastal modeling research</a:t>
            </a:r>
          </a:p>
          <a:p>
            <a:pPr lvl="1">
              <a:lnSpc>
                <a:spcPct val="90000"/>
              </a:lnSpc>
              <a:defRPr/>
            </a:pPr>
            <a:endParaRPr lang="en-US" altLang="en-US" sz="1600" kern="0" dirty="0"/>
          </a:p>
          <a:p>
            <a:pPr>
              <a:lnSpc>
                <a:spcPct val="90000"/>
              </a:lnSpc>
              <a:defRPr/>
            </a:pPr>
            <a:endParaRPr lang="en-US" altLang="en-US" sz="2000" kern="0" dirty="0" smtClean="0"/>
          </a:p>
          <a:p>
            <a:pPr lvl="1">
              <a:lnSpc>
                <a:spcPct val="90000"/>
              </a:lnSpc>
              <a:defRPr/>
            </a:pPr>
            <a:endParaRPr lang="en-US" altLang="en-US" sz="1600" kern="0" dirty="0" smtClean="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217" y="5949280"/>
            <a:ext cx="2592287" cy="307939"/>
          </a:xfrm>
          <a:prstGeom prst="rect">
            <a:avLst/>
          </a:prstGeom>
        </p:spPr>
      </p:pic>
    </p:spTree>
    <p:extLst>
      <p:ext uri="{BB962C8B-B14F-4D97-AF65-F5344CB8AC3E}">
        <p14:creationId xmlns:p14="http://schemas.microsoft.com/office/powerpoint/2010/main" val="20533783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slr_sensitivity3"/>
          <p:cNvPicPr>
            <a:picLocks noChangeAspect="1" noChangeArrowheads="1"/>
          </p:cNvPicPr>
          <p:nvPr/>
        </p:nvPicPr>
        <p:blipFill>
          <a:blip r:embed="rId2">
            <a:extLst>
              <a:ext uri="{28A0092B-C50C-407E-A947-70E740481C1C}">
                <a14:useLocalDpi xmlns:a14="http://schemas.microsoft.com/office/drawing/2010/main" val="0"/>
              </a:ext>
            </a:extLst>
          </a:blip>
          <a:srcRect r="2658"/>
          <a:stretch>
            <a:fillRect/>
          </a:stretch>
        </p:blipFill>
        <p:spPr bwMode="auto">
          <a:xfrm>
            <a:off x="2808288" y="794296"/>
            <a:ext cx="6335712" cy="450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84"/>
            <a:ext cx="8229600" cy="1143000"/>
          </a:xfrm>
        </p:spPr>
        <p:txBody>
          <a:bodyPr>
            <a:noAutofit/>
          </a:bodyPr>
          <a:lstStyle/>
          <a:p>
            <a:r>
              <a:rPr lang="en-CA" sz="3200" dirty="0" err="1"/>
              <a:t>CanCoast</a:t>
            </a:r>
            <a:r>
              <a:rPr lang="en-CA" sz="3200" dirty="0"/>
              <a:t> – Developing a Coastal Vulnerability Index for Harbour Infrastructure</a:t>
            </a:r>
          </a:p>
        </p:txBody>
      </p:sp>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sp>
        <p:nvSpPr>
          <p:cNvPr id="6" name="Rectangle 3"/>
          <p:cNvSpPr txBox="1">
            <a:spLocks noChangeArrowheads="1"/>
          </p:cNvSpPr>
          <p:nvPr/>
        </p:nvSpPr>
        <p:spPr>
          <a:xfrm>
            <a:off x="0" y="2101230"/>
            <a:ext cx="8216900" cy="4856162"/>
          </a:xfrm>
          <a:prstGeom prst="rect">
            <a:avLst/>
          </a:prstGeom>
        </p:spPr>
        <p:txBody>
          <a:bodyPr vert="horz" lIns="91418" tIns="45709" rIns="91418" bIns="45709" rtlCol="0">
            <a:normAutofit/>
          </a:bodyPr>
          <a:lstStyle>
            <a:lvl1pPr marL="342820" indent="-342820" algn="l" defTabSz="914186"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776" indent="-285684" algn="l" defTabSz="914186"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733" indent="-228546" algn="l" defTabSz="914186"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599825" indent="-228546" algn="l" defTabSz="914186"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6919" indent="-228546" algn="l" defTabSz="914186"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012"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06"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198"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292"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sz="2000" dirty="0" smtClean="0">
                <a:solidFill>
                  <a:schemeClr val="tx1"/>
                </a:solidFill>
                <a:latin typeface="Calibri" pitchFamily="34" charset="0"/>
              </a:rPr>
              <a:t>7 attributes</a:t>
            </a:r>
          </a:p>
          <a:p>
            <a:pPr lvl="1">
              <a:buFont typeface="Arial" panose="020B0604020202020204" pitchFamily="34" charset="0"/>
              <a:buChar char="•"/>
              <a:defRPr/>
            </a:pPr>
            <a:r>
              <a:rPr lang="en-US" sz="1800" dirty="0" smtClean="0">
                <a:solidFill>
                  <a:schemeClr val="tx1"/>
                </a:solidFill>
                <a:latin typeface="Calibri" pitchFamily="34" charset="0"/>
              </a:rPr>
              <a:t>Relief</a:t>
            </a:r>
          </a:p>
          <a:p>
            <a:pPr lvl="1">
              <a:buFont typeface="Arial" panose="020B0604020202020204" pitchFamily="34" charset="0"/>
              <a:buChar char="•"/>
              <a:defRPr/>
            </a:pPr>
            <a:r>
              <a:rPr lang="en-US" sz="1800" dirty="0" smtClean="0">
                <a:solidFill>
                  <a:schemeClr val="tx1"/>
                </a:solidFill>
                <a:latin typeface="Calibri" pitchFamily="34" charset="0"/>
              </a:rPr>
              <a:t>Rock type</a:t>
            </a:r>
          </a:p>
          <a:p>
            <a:pPr lvl="1">
              <a:buFont typeface="Arial" panose="020B0604020202020204" pitchFamily="34" charset="0"/>
              <a:buChar char="•"/>
              <a:defRPr/>
            </a:pPr>
            <a:r>
              <a:rPr lang="en-US" sz="1800" dirty="0" smtClean="0">
                <a:solidFill>
                  <a:schemeClr val="tx1"/>
                </a:solidFill>
                <a:latin typeface="Calibri" pitchFamily="34" charset="0"/>
              </a:rPr>
              <a:t>Landform</a:t>
            </a:r>
          </a:p>
          <a:p>
            <a:pPr lvl="1">
              <a:buFont typeface="Arial" panose="020B0604020202020204" pitchFamily="34" charset="0"/>
              <a:buChar char="•"/>
              <a:defRPr/>
            </a:pPr>
            <a:r>
              <a:rPr lang="en-US" sz="1800" dirty="0" smtClean="0">
                <a:solidFill>
                  <a:srgbClr val="FF0000"/>
                </a:solidFill>
                <a:latin typeface="Calibri" pitchFamily="34" charset="0"/>
              </a:rPr>
              <a:t>Sea level change</a:t>
            </a:r>
          </a:p>
          <a:p>
            <a:pPr lvl="1">
              <a:buFont typeface="Arial" panose="020B0604020202020204" pitchFamily="34" charset="0"/>
              <a:buChar char="•"/>
              <a:defRPr/>
            </a:pPr>
            <a:r>
              <a:rPr lang="en-US" sz="1800" dirty="0" smtClean="0">
                <a:solidFill>
                  <a:schemeClr val="tx1"/>
                </a:solidFill>
                <a:latin typeface="Calibri" pitchFamily="34" charset="0"/>
              </a:rPr>
              <a:t>Shoreline </a:t>
            </a:r>
          </a:p>
          <a:p>
            <a:pPr marL="457200" lvl="1" indent="0">
              <a:spcBef>
                <a:spcPts val="0"/>
              </a:spcBef>
              <a:buFont typeface="Wingdings" pitchFamily="2" charset="2"/>
              <a:buNone/>
              <a:defRPr/>
            </a:pPr>
            <a:r>
              <a:rPr lang="en-US" sz="1800" dirty="0" smtClean="0">
                <a:solidFill>
                  <a:schemeClr val="tx1"/>
                </a:solidFill>
                <a:latin typeface="Calibri" pitchFamily="34" charset="0"/>
              </a:rPr>
              <a:t>          displacement</a:t>
            </a:r>
          </a:p>
          <a:p>
            <a:pPr lvl="1">
              <a:buFont typeface="Arial" panose="020B0604020202020204" pitchFamily="34" charset="0"/>
              <a:buChar char="•"/>
              <a:defRPr/>
            </a:pPr>
            <a:r>
              <a:rPr lang="en-US" sz="1800" dirty="0" smtClean="0">
                <a:solidFill>
                  <a:srgbClr val="FF0000"/>
                </a:solidFill>
                <a:latin typeface="Calibri" pitchFamily="34" charset="0"/>
              </a:rPr>
              <a:t>Tidal range</a:t>
            </a:r>
          </a:p>
          <a:p>
            <a:pPr lvl="1">
              <a:buFont typeface="Arial" panose="020B0604020202020204" pitchFamily="34" charset="0"/>
              <a:buChar char="•"/>
              <a:defRPr/>
            </a:pPr>
            <a:r>
              <a:rPr lang="en-US" sz="1800" dirty="0" smtClean="0">
                <a:solidFill>
                  <a:srgbClr val="FF0000"/>
                </a:solidFill>
                <a:latin typeface="Calibri" pitchFamily="34" charset="0"/>
              </a:rPr>
              <a:t>Wave heights</a:t>
            </a:r>
          </a:p>
          <a:p>
            <a:pPr marL="457200" lvl="1" indent="0">
              <a:buFont typeface="Wingdings" pitchFamily="2" charset="2"/>
              <a:buNone/>
              <a:defRPr/>
            </a:pPr>
            <a:endParaRPr lang="en-US" sz="1100" dirty="0" smtClean="0">
              <a:solidFill>
                <a:schemeClr val="tx1"/>
              </a:solidFill>
            </a:endParaRPr>
          </a:p>
          <a:p>
            <a:pPr>
              <a:defRPr/>
            </a:pPr>
            <a:r>
              <a:rPr lang="en-US" sz="2000" dirty="0" smtClean="0">
                <a:solidFill>
                  <a:schemeClr val="tx1"/>
                </a:solidFill>
                <a:latin typeface="Calibri" pitchFamily="34" charset="0"/>
              </a:rPr>
              <a:t>Sensitivity to sea level rise (Shaw et al., 1998)</a:t>
            </a:r>
          </a:p>
          <a:p>
            <a:pPr lvl="1">
              <a:buFont typeface="Arial" panose="020B0604020202020204" pitchFamily="34" charset="0"/>
              <a:buChar char="•"/>
              <a:defRPr/>
            </a:pPr>
            <a:r>
              <a:rPr lang="en-US" sz="1800" dirty="0" smtClean="0">
                <a:solidFill>
                  <a:schemeClr val="tx1"/>
                </a:solidFill>
                <a:latin typeface="Calibri" pitchFamily="34" charset="0"/>
              </a:rPr>
              <a:t>Values assigned to attributes</a:t>
            </a:r>
          </a:p>
          <a:p>
            <a:pPr lvl="1">
              <a:buFont typeface="Arial" panose="020B0604020202020204" pitchFamily="34" charset="0"/>
              <a:buChar char="•"/>
              <a:defRPr/>
            </a:pPr>
            <a:r>
              <a:rPr lang="en-US" sz="1800" dirty="0" smtClean="0">
                <a:solidFill>
                  <a:schemeClr val="tx1"/>
                </a:solidFill>
                <a:latin typeface="Calibri" pitchFamily="34" charset="0"/>
              </a:rPr>
              <a:t>Index created and </a:t>
            </a:r>
            <a:r>
              <a:rPr lang="en-US" sz="1800" dirty="0" err="1" smtClean="0">
                <a:solidFill>
                  <a:schemeClr val="tx1"/>
                </a:solidFill>
                <a:latin typeface="Calibri" pitchFamily="34" charset="0"/>
              </a:rPr>
              <a:t>reclassed</a:t>
            </a:r>
            <a:r>
              <a:rPr lang="en-US" sz="1800" dirty="0" smtClean="0">
                <a:solidFill>
                  <a:schemeClr val="tx1"/>
                </a:solidFill>
                <a:latin typeface="Calibri" pitchFamily="34" charset="0"/>
              </a:rPr>
              <a:t>  to high/medium/low</a:t>
            </a:r>
          </a:p>
          <a:p>
            <a:pPr lvl="1">
              <a:defRPr/>
            </a:pPr>
            <a:endParaRPr lang="en-US" sz="1100" dirty="0">
              <a:solidFill>
                <a:schemeClr val="tx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217" y="5949280"/>
            <a:ext cx="2592287" cy="307939"/>
          </a:xfrm>
          <a:prstGeom prst="rect">
            <a:avLst/>
          </a:prstGeom>
        </p:spPr>
      </p:pic>
    </p:spTree>
    <p:extLst>
      <p:ext uri="{BB962C8B-B14F-4D97-AF65-F5344CB8AC3E}">
        <p14:creationId xmlns:p14="http://schemas.microsoft.com/office/powerpoint/2010/main" val="11145948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3" name="Rectangle 9"/>
          <p:cNvSpPr>
            <a:spLocks noGrp="1" noChangeArrowheads="1"/>
          </p:cNvSpPr>
          <p:nvPr>
            <p:ph type="title"/>
          </p:nvPr>
        </p:nvSpPr>
        <p:spPr/>
        <p:txBody>
          <a:bodyPr/>
          <a:lstStyle/>
          <a:p>
            <a:pPr>
              <a:defRPr/>
            </a:pPr>
            <a:r>
              <a:rPr lang="en-US" altLang="en-US" dirty="0" smtClean="0">
                <a:effectLst>
                  <a:outerShdw blurRad="38100" dist="38100" dir="2700000" algn="tl">
                    <a:srgbClr val="000000">
                      <a:alpha val="43137"/>
                    </a:srgbClr>
                  </a:outerShdw>
                </a:effectLst>
              </a:rPr>
              <a:t>Scoring attributes</a:t>
            </a:r>
            <a:endParaRPr lang="en-US" altLang="en-US" dirty="0">
              <a:effectLst>
                <a:outerShdw blurRad="38100" dist="38100" dir="2700000" algn="tl">
                  <a:srgbClr val="000000">
                    <a:alpha val="43137"/>
                  </a:srgbClr>
                </a:outerShdw>
              </a:effectLst>
            </a:endParaRPr>
          </a:p>
        </p:txBody>
      </p:sp>
      <p:sp>
        <p:nvSpPr>
          <p:cNvPr id="30722" name="Rectangle 10"/>
          <p:cNvSpPr>
            <a:spLocks noChangeArrowheads="1"/>
          </p:cNvSpPr>
          <p:nvPr/>
        </p:nvSpPr>
        <p:spPr bwMode="auto">
          <a:xfrm>
            <a:off x="928688" y="1198563"/>
            <a:ext cx="805497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6496C8"/>
              </a:buClr>
              <a:buFont typeface="Wingdings" pitchFamily="2" charset="2"/>
              <a:buChar char="§"/>
            </a:pPr>
            <a:r>
              <a:rPr lang="en-US" altLang="en-US" sz="2000">
                <a:latin typeface="Calibri" pitchFamily="34" charset="0"/>
              </a:rPr>
              <a:t>Shaw et al. variables scored from 1 = very low   →   5= very high</a:t>
            </a:r>
          </a:p>
          <a:p>
            <a:pPr marL="342900" indent="-342900">
              <a:spcBef>
                <a:spcPct val="20000"/>
              </a:spcBef>
              <a:buClr>
                <a:srgbClr val="6496C8"/>
              </a:buClr>
              <a:buFont typeface="Wingdings" pitchFamily="2" charset="2"/>
              <a:buChar char="§"/>
            </a:pPr>
            <a:r>
              <a:rPr lang="en-US" sz="2000">
                <a:latin typeface="Calibri" pitchFamily="34" charset="0"/>
              </a:rPr>
              <a:t>SI = √((a1*a2*a3*a4*a5*a6*a7)/7)</a:t>
            </a:r>
          </a:p>
          <a:p>
            <a:pPr marL="342900" indent="-342900">
              <a:spcBef>
                <a:spcPct val="20000"/>
              </a:spcBef>
              <a:buClr>
                <a:srgbClr val="6496C8"/>
              </a:buClr>
              <a:buFont typeface="Wingdings" pitchFamily="2" charset="2"/>
              <a:buChar char="§"/>
            </a:pPr>
            <a:endParaRPr lang="en-US" altLang="en-US" sz="2000">
              <a:latin typeface="Calibri" pitchFamily="34" charset="0"/>
            </a:endParaRPr>
          </a:p>
          <a:p>
            <a:pPr marL="742950" lvl="1" indent="-285750">
              <a:spcBef>
                <a:spcPct val="20000"/>
              </a:spcBef>
              <a:buClr>
                <a:srgbClr val="6496C8"/>
              </a:buClr>
              <a:buFont typeface="Wingdings" pitchFamily="2" charset="2"/>
              <a:buChar char="§"/>
            </a:pPr>
            <a:endParaRPr lang="en-US" altLang="en-US" sz="2000">
              <a:latin typeface="Calibri" pitchFamily="34" charset="0"/>
            </a:endParaRPr>
          </a:p>
          <a:p>
            <a:pPr marL="1143000" lvl="2" indent="-228600">
              <a:spcBef>
                <a:spcPct val="20000"/>
              </a:spcBef>
              <a:buClr>
                <a:srgbClr val="6496C8"/>
              </a:buClr>
              <a:buFont typeface="Wingdings" pitchFamily="2" charset="2"/>
              <a:buChar char="§"/>
            </a:pPr>
            <a:endParaRPr lang="en-US" altLang="en-US" sz="2000">
              <a:latin typeface="Tahoma" pitchFamily="34" charset="0"/>
            </a:endParaRPr>
          </a:p>
          <a:p>
            <a:pPr marL="1143000" lvl="2" indent="-228600">
              <a:spcBef>
                <a:spcPct val="20000"/>
              </a:spcBef>
              <a:buClr>
                <a:srgbClr val="6496C8"/>
              </a:buClr>
              <a:buFont typeface="Wingdings" pitchFamily="2" charset="2"/>
              <a:buChar char="§"/>
            </a:pPr>
            <a:endParaRPr lang="en-US" altLang="en-US" sz="2000">
              <a:latin typeface="Tahoma" pitchFamily="34" charset="0"/>
            </a:endParaRPr>
          </a:p>
          <a:p>
            <a:pPr marL="342900" indent="-342900">
              <a:spcBef>
                <a:spcPct val="20000"/>
              </a:spcBef>
              <a:buClr>
                <a:srgbClr val="6496C8"/>
              </a:buClr>
              <a:buFont typeface="Wingdings" pitchFamily="2" charset="2"/>
              <a:buChar char="§"/>
            </a:pPr>
            <a:endParaRPr lang="en-US" altLang="en-US" sz="2000">
              <a:latin typeface="Tahoma" pitchFamily="34" charset="0"/>
            </a:endParaRPr>
          </a:p>
          <a:p>
            <a:pPr marL="742950" lvl="1" indent="-285750">
              <a:spcBef>
                <a:spcPct val="20000"/>
              </a:spcBef>
              <a:buClr>
                <a:srgbClr val="6496C8"/>
              </a:buClr>
              <a:buFont typeface="Wingdings" pitchFamily="2" charset="2"/>
              <a:buNone/>
            </a:pPr>
            <a:endParaRPr lang="en-US" altLang="en-US" sz="2000">
              <a:latin typeface="Tahoma" pitchFamily="34" charset="0"/>
            </a:endParaRPr>
          </a:p>
          <a:p>
            <a:pPr marL="742950" lvl="1" indent="-285750">
              <a:spcBef>
                <a:spcPct val="20000"/>
              </a:spcBef>
              <a:buClr>
                <a:srgbClr val="6496C8"/>
              </a:buClr>
              <a:buFont typeface="Wingdings" pitchFamily="2" charset="2"/>
              <a:buChar char="§"/>
            </a:pPr>
            <a:endParaRPr lang="en-US" altLang="en-US" sz="2000">
              <a:latin typeface="Tahoma" pitchFamily="34" charset="0"/>
            </a:endParaRPr>
          </a:p>
          <a:p>
            <a:pPr marL="742950" lvl="1" indent="-285750">
              <a:spcBef>
                <a:spcPct val="20000"/>
              </a:spcBef>
              <a:buClr>
                <a:srgbClr val="6496C8"/>
              </a:buClr>
              <a:buFont typeface="Wingdings" pitchFamily="2" charset="2"/>
              <a:buChar char="§"/>
            </a:pPr>
            <a:endParaRPr lang="en-US" altLang="en-US" sz="2000">
              <a:latin typeface="Tahoma" pitchFamily="34" charset="0"/>
            </a:endParaRPr>
          </a:p>
          <a:p>
            <a:pPr marL="1143000" lvl="2" indent="-228600">
              <a:spcBef>
                <a:spcPct val="20000"/>
              </a:spcBef>
              <a:buClr>
                <a:srgbClr val="6496C8"/>
              </a:buClr>
              <a:buFont typeface="Wingdings" pitchFamily="2" charset="2"/>
              <a:buChar char="§"/>
            </a:pPr>
            <a:endParaRPr lang="en-US" altLang="en-US" sz="2000">
              <a:latin typeface="Tahoma" pitchFamily="34" charset="0"/>
            </a:endParaRPr>
          </a:p>
          <a:p>
            <a:pPr marL="742950" lvl="1" indent="-285750">
              <a:spcBef>
                <a:spcPct val="20000"/>
              </a:spcBef>
              <a:buClr>
                <a:srgbClr val="6496C8"/>
              </a:buClr>
              <a:buFont typeface="Wingdings" pitchFamily="2" charset="2"/>
              <a:buNone/>
            </a:pPr>
            <a:endParaRPr lang="en-US" altLang="en-US" sz="2000">
              <a:latin typeface="Calibri" pitchFamily="34" charset="0"/>
            </a:endParaRPr>
          </a:p>
        </p:txBody>
      </p:sp>
      <p:pic>
        <p:nvPicPr>
          <p:cNvPr id="30723" name="Picture 12" descr="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338" y="1998663"/>
            <a:ext cx="7624762"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15701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smtClean="0"/>
              <a:t>Summary</a:t>
            </a:r>
            <a:endParaRPr lang="en-CA" sz="3600" dirty="0"/>
          </a:p>
        </p:txBody>
      </p:sp>
      <p:sp>
        <p:nvSpPr>
          <p:cNvPr id="3" name="Content Placeholder 2"/>
          <p:cNvSpPr>
            <a:spLocks noGrp="1"/>
          </p:cNvSpPr>
          <p:nvPr>
            <p:ph idx="1"/>
          </p:nvPr>
        </p:nvSpPr>
        <p:spPr>
          <a:xfrm>
            <a:off x="446856" y="1268760"/>
            <a:ext cx="8229600" cy="4525963"/>
          </a:xfrm>
        </p:spPr>
        <p:txBody>
          <a:bodyPr>
            <a:normAutofit fontScale="92500" lnSpcReduction="10000"/>
          </a:bodyPr>
          <a:lstStyle/>
          <a:p>
            <a:pPr algn="just">
              <a:spcBef>
                <a:spcPts val="1200"/>
              </a:spcBef>
            </a:pPr>
            <a:r>
              <a:rPr lang="en-CA" sz="2800" dirty="0">
                <a:solidFill>
                  <a:schemeClr val="tx1"/>
                </a:solidFill>
              </a:rPr>
              <a:t>Global sea level will continue to rise throughout the remainder of this century</a:t>
            </a:r>
          </a:p>
          <a:p>
            <a:pPr algn="just">
              <a:spcBef>
                <a:spcPts val="1200"/>
              </a:spcBef>
            </a:pPr>
            <a:r>
              <a:rPr lang="en-CA" sz="2800" dirty="0">
                <a:solidFill>
                  <a:schemeClr val="tx1"/>
                </a:solidFill>
              </a:rPr>
              <a:t>There is regional variability in sea level rise in the Atlantic Canada region, due primarily to vertical land </a:t>
            </a:r>
            <a:r>
              <a:rPr lang="en-CA" sz="2800" dirty="0" smtClean="0">
                <a:solidFill>
                  <a:schemeClr val="tx1"/>
                </a:solidFill>
              </a:rPr>
              <a:t>motion. Issues remain with GIA models.</a:t>
            </a:r>
            <a:endParaRPr lang="en-CA" sz="2800" dirty="0">
              <a:solidFill>
                <a:schemeClr val="tx1"/>
              </a:solidFill>
            </a:endParaRPr>
          </a:p>
          <a:p>
            <a:pPr algn="just">
              <a:spcBef>
                <a:spcPts val="1200"/>
              </a:spcBef>
            </a:pPr>
            <a:r>
              <a:rPr lang="en-CA" sz="2800" dirty="0">
                <a:solidFill>
                  <a:schemeClr val="tx1"/>
                </a:solidFill>
              </a:rPr>
              <a:t>DFO ACCASP risk assessment identified infrastructure damage as a result of climate change as an important issue to </a:t>
            </a:r>
            <a:r>
              <a:rPr lang="en-CA" sz="2800" dirty="0" smtClean="0">
                <a:solidFill>
                  <a:schemeClr val="tx1"/>
                </a:solidFill>
              </a:rPr>
              <a:t>address in Atlantic Canada  </a:t>
            </a:r>
            <a:endParaRPr lang="en-CA" sz="2800" dirty="0">
              <a:solidFill>
                <a:schemeClr val="tx1"/>
              </a:solidFill>
            </a:endParaRPr>
          </a:p>
          <a:p>
            <a:pPr algn="just">
              <a:spcBef>
                <a:spcPts val="1200"/>
              </a:spcBef>
            </a:pPr>
            <a:r>
              <a:rPr lang="en-CA" sz="2800" dirty="0">
                <a:solidFill>
                  <a:schemeClr val="tx1"/>
                </a:solidFill>
              </a:rPr>
              <a:t>CAN-EWLAT will be a tool to help </a:t>
            </a:r>
            <a:r>
              <a:rPr lang="en-CA" sz="2800" smtClean="0">
                <a:solidFill>
                  <a:schemeClr val="tx1"/>
                </a:solidFill>
              </a:rPr>
              <a:t>SCH engineers </a:t>
            </a:r>
            <a:r>
              <a:rPr lang="en-CA" sz="2800" dirty="0">
                <a:solidFill>
                  <a:schemeClr val="tx1"/>
                </a:solidFill>
              </a:rPr>
              <a:t>account for sea level </a:t>
            </a:r>
            <a:r>
              <a:rPr lang="en-CA" sz="2800" dirty="0" smtClean="0">
                <a:solidFill>
                  <a:schemeClr val="tx1"/>
                </a:solidFill>
              </a:rPr>
              <a:t>rise – attempting to connect to provincial and municipal planners as well.</a:t>
            </a:r>
            <a:endParaRPr lang="en-CA" sz="2800" dirty="0">
              <a:solidFill>
                <a:schemeClr val="tx1"/>
              </a:solidFill>
            </a:endParaRPr>
          </a:p>
        </p:txBody>
      </p:sp>
      <p:sp>
        <p:nvSpPr>
          <p:cNvPr id="5" name="Footer Placeholder 4"/>
          <p:cNvSpPr>
            <a:spLocks noGrp="1"/>
          </p:cNvSpPr>
          <p:nvPr>
            <p:ph type="ftr" sz="quarter" idx="11"/>
          </p:nvPr>
        </p:nvSpPr>
        <p:spPr/>
        <p:txBody>
          <a:bodyPr/>
          <a:lstStyle/>
          <a:p>
            <a:r>
              <a:rPr lang="en-CA" smtClean="0"/>
              <a:t>Old Dominion University</a:t>
            </a:r>
            <a:endParaRPr lang="fr-BE"/>
          </a:p>
        </p:txBody>
      </p:sp>
      <p:sp>
        <p:nvSpPr>
          <p:cNvPr id="7" name="Date Placeholder 6"/>
          <p:cNvSpPr>
            <a:spLocks noGrp="1"/>
          </p:cNvSpPr>
          <p:nvPr>
            <p:ph type="dt" sz="half" idx="10"/>
          </p:nvPr>
        </p:nvSpPr>
        <p:spPr/>
        <p:txBody>
          <a:bodyPr/>
          <a:lstStyle/>
          <a:p>
            <a:r>
              <a:rPr lang="en-US" smtClean="0"/>
              <a:t>06 Oct 2014</a:t>
            </a:r>
            <a:endParaRPr lang="fr-BE"/>
          </a:p>
        </p:txBody>
      </p:sp>
    </p:spTree>
    <p:extLst>
      <p:ext uri="{BB962C8B-B14F-4D97-AF65-F5344CB8AC3E}">
        <p14:creationId xmlns:p14="http://schemas.microsoft.com/office/powerpoint/2010/main" val="3150458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3200" dirty="0" smtClean="0"/>
              <a:t>Introduction - Fisheries </a:t>
            </a:r>
            <a:r>
              <a:rPr lang="en-CA" sz="3200" dirty="0"/>
              <a:t>and Oceans Canada</a:t>
            </a:r>
          </a:p>
        </p:txBody>
      </p:sp>
      <p:sp>
        <p:nvSpPr>
          <p:cNvPr id="3" name="Content Placeholder 2"/>
          <p:cNvSpPr>
            <a:spLocks noGrp="1"/>
          </p:cNvSpPr>
          <p:nvPr>
            <p:ph idx="1"/>
          </p:nvPr>
        </p:nvSpPr>
        <p:spPr>
          <a:xfrm>
            <a:off x="457200" y="1379909"/>
            <a:ext cx="8229600" cy="4353347"/>
          </a:xfrm>
        </p:spPr>
        <p:txBody>
          <a:bodyPr>
            <a:normAutofit fontScale="70000" lnSpcReduction="20000"/>
          </a:bodyPr>
          <a:lstStyle/>
          <a:p>
            <a:pPr fontAlgn="b"/>
            <a:r>
              <a:rPr lang="en-CA" b="1" dirty="0">
                <a:solidFill>
                  <a:schemeClr val="tx1"/>
                </a:solidFill>
              </a:rPr>
              <a:t>Role</a:t>
            </a:r>
          </a:p>
          <a:p>
            <a:pPr lvl="1"/>
            <a:r>
              <a:rPr lang="en-CA" dirty="0">
                <a:solidFill>
                  <a:schemeClr val="tx1"/>
                </a:solidFill>
              </a:rPr>
              <a:t>Fisheries and Oceans Canada (DFO) has the </a:t>
            </a:r>
            <a:r>
              <a:rPr lang="en-CA" b="1" dirty="0">
                <a:solidFill>
                  <a:schemeClr val="tx1"/>
                </a:solidFill>
              </a:rPr>
              <a:t>lead federal role in managing Canada's fisheries and safeguarding its waters</a:t>
            </a:r>
            <a:r>
              <a:rPr lang="en-CA" dirty="0">
                <a:solidFill>
                  <a:schemeClr val="tx1"/>
                </a:solidFill>
              </a:rPr>
              <a:t>.</a:t>
            </a:r>
          </a:p>
          <a:p>
            <a:r>
              <a:rPr lang="en-CA" dirty="0">
                <a:solidFill>
                  <a:schemeClr val="tx1"/>
                </a:solidFill>
              </a:rPr>
              <a:t>The Department's work is guided by </a:t>
            </a:r>
            <a:r>
              <a:rPr lang="en-CA" b="1" dirty="0">
                <a:solidFill>
                  <a:schemeClr val="tx1"/>
                </a:solidFill>
              </a:rPr>
              <a:t>five key pieces of legislation</a:t>
            </a:r>
            <a:r>
              <a:rPr lang="en-CA" dirty="0">
                <a:solidFill>
                  <a:schemeClr val="tx1"/>
                </a:solidFill>
              </a:rPr>
              <a:t>:</a:t>
            </a:r>
          </a:p>
          <a:p>
            <a:pPr lvl="1"/>
            <a:r>
              <a:rPr lang="en-CA" dirty="0">
                <a:solidFill>
                  <a:schemeClr val="tx1"/>
                </a:solidFill>
              </a:rPr>
              <a:t>the </a:t>
            </a:r>
            <a:r>
              <a:rPr lang="en-CA" i="1" dirty="0">
                <a:solidFill>
                  <a:schemeClr val="tx1"/>
                </a:solidFill>
              </a:rPr>
              <a:t>Oceans Act;</a:t>
            </a:r>
            <a:endParaRPr lang="en-CA" dirty="0">
              <a:solidFill>
                <a:schemeClr val="tx1"/>
              </a:solidFill>
            </a:endParaRPr>
          </a:p>
          <a:p>
            <a:pPr lvl="1"/>
            <a:r>
              <a:rPr lang="en-CA" dirty="0">
                <a:solidFill>
                  <a:schemeClr val="tx1"/>
                </a:solidFill>
              </a:rPr>
              <a:t>the </a:t>
            </a:r>
            <a:r>
              <a:rPr lang="en-CA" i="1" dirty="0">
                <a:solidFill>
                  <a:schemeClr val="tx1"/>
                </a:solidFill>
              </a:rPr>
              <a:t>Fisheries Act;</a:t>
            </a:r>
            <a:endParaRPr lang="en-CA" dirty="0">
              <a:solidFill>
                <a:schemeClr val="tx1"/>
              </a:solidFill>
            </a:endParaRPr>
          </a:p>
          <a:p>
            <a:pPr lvl="1"/>
            <a:r>
              <a:rPr lang="en-CA" dirty="0">
                <a:solidFill>
                  <a:schemeClr val="tx1"/>
                </a:solidFill>
              </a:rPr>
              <a:t>the </a:t>
            </a:r>
            <a:r>
              <a:rPr lang="en-CA" i="1" dirty="0">
                <a:solidFill>
                  <a:schemeClr val="tx1"/>
                </a:solidFill>
              </a:rPr>
              <a:t>Species at Risk Act;</a:t>
            </a:r>
            <a:endParaRPr lang="en-CA" dirty="0">
              <a:solidFill>
                <a:schemeClr val="tx1"/>
              </a:solidFill>
            </a:endParaRPr>
          </a:p>
          <a:p>
            <a:pPr lvl="1"/>
            <a:r>
              <a:rPr lang="en-CA" dirty="0">
                <a:solidFill>
                  <a:schemeClr val="tx1"/>
                </a:solidFill>
              </a:rPr>
              <a:t>the </a:t>
            </a:r>
            <a:r>
              <a:rPr lang="en-CA" i="1" dirty="0">
                <a:solidFill>
                  <a:schemeClr val="tx1"/>
                </a:solidFill>
              </a:rPr>
              <a:t>Coastal Fisheries Protection Act;</a:t>
            </a:r>
            <a:r>
              <a:rPr lang="en-CA" dirty="0">
                <a:solidFill>
                  <a:schemeClr val="tx1"/>
                </a:solidFill>
              </a:rPr>
              <a:t> and</a:t>
            </a:r>
          </a:p>
          <a:p>
            <a:pPr lvl="1"/>
            <a:r>
              <a:rPr lang="en-CA" dirty="0">
                <a:solidFill>
                  <a:schemeClr val="tx1"/>
                </a:solidFill>
              </a:rPr>
              <a:t>the </a:t>
            </a:r>
            <a:r>
              <a:rPr lang="en-CA" i="1" dirty="0">
                <a:solidFill>
                  <a:schemeClr val="tx1"/>
                </a:solidFill>
              </a:rPr>
              <a:t>Canada Shipping Act</a:t>
            </a:r>
            <a:r>
              <a:rPr lang="en-CA" dirty="0">
                <a:solidFill>
                  <a:schemeClr val="tx1"/>
                </a:solidFill>
              </a:rPr>
              <a:t>, 2001 (Transport Canada-led).</a:t>
            </a:r>
          </a:p>
          <a:p>
            <a:pPr fontAlgn="b"/>
            <a:r>
              <a:rPr lang="en-CA" b="1" dirty="0">
                <a:solidFill>
                  <a:schemeClr val="tx1"/>
                </a:solidFill>
              </a:rPr>
              <a:t>Strategic Outcomes</a:t>
            </a:r>
          </a:p>
          <a:p>
            <a:pPr lvl="1"/>
            <a:r>
              <a:rPr lang="en-CA" dirty="0">
                <a:solidFill>
                  <a:schemeClr val="tx1"/>
                </a:solidFill>
              </a:rPr>
              <a:t>Economically Prosperous Maritime Sectors and Fisheries;</a:t>
            </a:r>
          </a:p>
          <a:p>
            <a:pPr lvl="1"/>
            <a:r>
              <a:rPr lang="en-CA" dirty="0">
                <a:solidFill>
                  <a:schemeClr val="tx1"/>
                </a:solidFill>
              </a:rPr>
              <a:t>Sustainable Aquatic Ecosystems;</a:t>
            </a:r>
          </a:p>
          <a:p>
            <a:pPr lvl="1"/>
            <a:r>
              <a:rPr lang="en-CA" dirty="0">
                <a:solidFill>
                  <a:schemeClr val="tx1"/>
                </a:solidFill>
              </a:rPr>
              <a:t>Safe and Secure Waters.</a:t>
            </a:r>
          </a:p>
          <a:p>
            <a:endParaRPr lang="en-CA" dirty="0">
              <a:solidFill>
                <a:schemeClr val="tx1"/>
              </a:solidFill>
            </a:endParaRPr>
          </a:p>
        </p:txBody>
      </p:sp>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spTree>
    <p:extLst>
      <p:ext uri="{BB962C8B-B14F-4D97-AF65-F5344CB8AC3E}">
        <p14:creationId xmlns:p14="http://schemas.microsoft.com/office/powerpoint/2010/main" val="13154209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2800" dirty="0"/>
              <a:t>Aquatic Climate Change Adaptation Services Program (ACCASP)</a:t>
            </a:r>
          </a:p>
        </p:txBody>
      </p:sp>
      <p:sp>
        <p:nvSpPr>
          <p:cNvPr id="3" name="Content Placeholder 2"/>
          <p:cNvSpPr>
            <a:spLocks noGrp="1"/>
          </p:cNvSpPr>
          <p:nvPr>
            <p:ph idx="1"/>
          </p:nvPr>
        </p:nvSpPr>
        <p:spPr>
          <a:xfrm>
            <a:off x="457200" y="1451917"/>
            <a:ext cx="8229600" cy="4353347"/>
          </a:xfrm>
        </p:spPr>
        <p:txBody>
          <a:bodyPr>
            <a:normAutofit/>
          </a:bodyPr>
          <a:lstStyle/>
          <a:p>
            <a:r>
              <a:rPr lang="en-CA" sz="2800" dirty="0">
                <a:solidFill>
                  <a:schemeClr val="tx1"/>
                </a:solidFill>
              </a:rPr>
              <a:t>ACCASP is the DFO component of a </a:t>
            </a:r>
            <a:r>
              <a:rPr lang="en-CA" sz="2800" dirty="0" smtClean="0">
                <a:solidFill>
                  <a:schemeClr val="tx1"/>
                </a:solidFill>
              </a:rPr>
              <a:t>Government of Canada </a:t>
            </a:r>
            <a:r>
              <a:rPr lang="en-CA" sz="2800" dirty="0">
                <a:solidFill>
                  <a:schemeClr val="tx1"/>
                </a:solidFill>
              </a:rPr>
              <a:t>initiative with $149 million funding over five years, beginning in 2011.  </a:t>
            </a:r>
          </a:p>
          <a:p>
            <a:r>
              <a:rPr lang="en-CA" sz="2800" dirty="0">
                <a:solidFill>
                  <a:schemeClr val="tx1"/>
                </a:solidFill>
              </a:rPr>
              <a:t>Objectives:</a:t>
            </a:r>
          </a:p>
          <a:p>
            <a:pPr lvl="1"/>
            <a:r>
              <a:rPr lang="en-CA" sz="2400" dirty="0">
                <a:solidFill>
                  <a:schemeClr val="tx1"/>
                </a:solidFill>
              </a:rPr>
              <a:t>To advance knowledge and understanding of the risks, impacts and opportunities created by climate change for Fisheries and Oceans’ mandated areas of responsibility </a:t>
            </a:r>
          </a:p>
          <a:p>
            <a:pPr lvl="1"/>
            <a:r>
              <a:rPr lang="en-CA" sz="2400" dirty="0">
                <a:solidFill>
                  <a:schemeClr val="tx1"/>
                </a:solidFill>
              </a:rPr>
              <a:t>To mainstream climate change adaptation science into decision-making processes across DFO Sectors</a:t>
            </a:r>
          </a:p>
          <a:p>
            <a:endParaRPr lang="en-CA" sz="2800" dirty="0">
              <a:solidFill>
                <a:schemeClr val="tx1"/>
              </a:solidFill>
            </a:endParaRPr>
          </a:p>
        </p:txBody>
      </p:sp>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spTree>
    <p:extLst>
      <p:ext uri="{BB962C8B-B14F-4D97-AF65-F5344CB8AC3E}">
        <p14:creationId xmlns:p14="http://schemas.microsoft.com/office/powerpoint/2010/main" val="11467562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2800" dirty="0"/>
              <a:t>Aquatic Climate Change Adaptation Services Program (ACCASP)</a:t>
            </a:r>
          </a:p>
        </p:txBody>
      </p:sp>
      <p:sp>
        <p:nvSpPr>
          <p:cNvPr id="3" name="Content Placeholder 2"/>
          <p:cNvSpPr>
            <a:spLocks noGrp="1"/>
          </p:cNvSpPr>
          <p:nvPr>
            <p:ph idx="1"/>
          </p:nvPr>
        </p:nvSpPr>
        <p:spPr>
          <a:xfrm>
            <a:off x="457200" y="1484784"/>
            <a:ext cx="8229600" cy="4353347"/>
          </a:xfrm>
        </p:spPr>
        <p:txBody>
          <a:bodyPr>
            <a:normAutofit/>
          </a:bodyPr>
          <a:lstStyle/>
          <a:p>
            <a:r>
              <a:rPr lang="en-CA" sz="2800" dirty="0">
                <a:solidFill>
                  <a:schemeClr val="tx1"/>
                </a:solidFill>
              </a:rPr>
              <a:t>Program Components</a:t>
            </a:r>
          </a:p>
          <a:p>
            <a:pPr lvl="1"/>
            <a:r>
              <a:rPr lang="en-CA" sz="2400" dirty="0">
                <a:solidFill>
                  <a:schemeClr val="tx1"/>
                </a:solidFill>
              </a:rPr>
              <a:t>Science-based trends and projections, and ecological risk assessments;  as a component of integrated regional risk assessments to identify departmental key vulnerabilities to climate change</a:t>
            </a:r>
          </a:p>
          <a:p>
            <a:pPr lvl="1"/>
            <a:r>
              <a:rPr lang="en-CA" sz="2400" dirty="0">
                <a:solidFill>
                  <a:schemeClr val="tx1"/>
                </a:solidFill>
              </a:rPr>
              <a:t>Ocean and freshwater science research projects to increase understanding of climate change impacts</a:t>
            </a:r>
          </a:p>
          <a:p>
            <a:pPr lvl="1"/>
            <a:r>
              <a:rPr lang="en-CA" sz="2400" dirty="0">
                <a:solidFill>
                  <a:schemeClr val="tx1"/>
                </a:solidFill>
              </a:rPr>
              <a:t>Development of tools for adaptation within Fisheries and Oceans Canada</a:t>
            </a:r>
          </a:p>
          <a:p>
            <a:endParaRPr lang="en-CA" sz="2800" dirty="0">
              <a:solidFill>
                <a:schemeClr val="tx1"/>
              </a:solidFill>
            </a:endParaRPr>
          </a:p>
        </p:txBody>
      </p:sp>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spTree>
    <p:extLst>
      <p:ext uri="{BB962C8B-B14F-4D97-AF65-F5344CB8AC3E}">
        <p14:creationId xmlns:p14="http://schemas.microsoft.com/office/powerpoint/2010/main" val="12982146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2800" dirty="0"/>
              <a:t>Aquatic Climate Change Adaptation Services Program (ACCASP)</a:t>
            </a:r>
          </a:p>
        </p:txBody>
      </p:sp>
      <p:sp>
        <p:nvSpPr>
          <p:cNvPr id="3" name="Content Placeholder 2"/>
          <p:cNvSpPr>
            <a:spLocks noGrp="1"/>
          </p:cNvSpPr>
          <p:nvPr>
            <p:ph idx="1"/>
          </p:nvPr>
        </p:nvSpPr>
        <p:spPr>
          <a:xfrm>
            <a:off x="457200" y="1523925"/>
            <a:ext cx="8229600" cy="4353347"/>
          </a:xfrm>
        </p:spPr>
        <p:txBody>
          <a:bodyPr>
            <a:normAutofit/>
          </a:bodyPr>
          <a:lstStyle/>
          <a:p>
            <a:r>
              <a:rPr lang="en-CA" sz="2400" dirty="0">
                <a:solidFill>
                  <a:schemeClr val="tx1"/>
                </a:solidFill>
              </a:rPr>
              <a:t>Fisheries and Oceans Canada assessment (2005, updated 2012) of the risks that climate change poses to the department in its ability to deliver on its mandate.</a:t>
            </a:r>
          </a:p>
          <a:p>
            <a:pPr marL="0" indent="0">
              <a:buNone/>
            </a:pPr>
            <a:r>
              <a:rPr lang="en-CA" sz="2400" dirty="0">
                <a:solidFill>
                  <a:schemeClr val="tx1"/>
                </a:solidFill>
              </a:rPr>
              <a:t>	</a:t>
            </a:r>
            <a:r>
              <a:rPr lang="en-CA" sz="2400" dirty="0">
                <a:solidFill>
                  <a:srgbClr val="FF0000"/>
                </a:solidFill>
              </a:rPr>
              <a:t>Assessments were national in scope;</a:t>
            </a:r>
          </a:p>
          <a:p>
            <a:pPr marL="0" indent="0">
              <a:buNone/>
            </a:pPr>
            <a:r>
              <a:rPr lang="en-CA" sz="2400" dirty="0">
                <a:solidFill>
                  <a:srgbClr val="FF0000"/>
                </a:solidFill>
              </a:rPr>
              <a:t>		based on a review of the scientific literature; &amp;</a:t>
            </a:r>
          </a:p>
          <a:p>
            <a:pPr marL="0" indent="0">
              <a:buNone/>
            </a:pPr>
            <a:r>
              <a:rPr lang="en-CA" sz="2400" dirty="0">
                <a:solidFill>
                  <a:srgbClr val="FF0000"/>
                </a:solidFill>
              </a:rPr>
              <a:t>			validated by departmental sectors </a:t>
            </a:r>
          </a:p>
          <a:p>
            <a:pPr marL="0" indent="0">
              <a:buNone/>
            </a:pPr>
            <a:endParaRPr lang="en-CA" sz="2400" dirty="0">
              <a:solidFill>
                <a:schemeClr val="tx1"/>
              </a:solidFill>
            </a:endParaRPr>
          </a:p>
        </p:txBody>
      </p:sp>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graphicFrame>
        <p:nvGraphicFramePr>
          <p:cNvPr id="6" name="Diagram 5"/>
          <p:cNvGraphicFramePr/>
          <p:nvPr>
            <p:extLst>
              <p:ext uri="{D42A27DB-BD31-4B8C-83A1-F6EECF244321}">
                <p14:modId xmlns:p14="http://schemas.microsoft.com/office/powerpoint/2010/main" val="1120613491"/>
              </p:ext>
            </p:extLst>
          </p:nvPr>
        </p:nvGraphicFramePr>
        <p:xfrm>
          <a:off x="-468560" y="3645024"/>
          <a:ext cx="9865096" cy="25835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18176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9" y="2340477"/>
            <a:ext cx="4536504" cy="389683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CA" sz="2800" dirty="0"/>
              <a:t>Aquatic Climate Change Adaptation Services Program (ACCASP)</a:t>
            </a:r>
          </a:p>
        </p:txBody>
      </p:sp>
      <p:sp>
        <p:nvSpPr>
          <p:cNvPr id="3" name="Content Placeholder 2"/>
          <p:cNvSpPr>
            <a:spLocks noGrp="1"/>
          </p:cNvSpPr>
          <p:nvPr>
            <p:ph idx="1"/>
          </p:nvPr>
        </p:nvSpPr>
        <p:spPr>
          <a:xfrm>
            <a:off x="457200" y="1484784"/>
            <a:ext cx="8229600" cy="4353347"/>
          </a:xfrm>
        </p:spPr>
        <p:txBody>
          <a:bodyPr>
            <a:normAutofit/>
          </a:bodyPr>
          <a:lstStyle/>
          <a:p>
            <a:r>
              <a:rPr lang="en-CA" sz="2400" dirty="0">
                <a:solidFill>
                  <a:schemeClr val="tx1"/>
                </a:solidFill>
              </a:rPr>
              <a:t>DFO is a regional-based department. </a:t>
            </a:r>
            <a:r>
              <a:rPr lang="en-CA" sz="2400" dirty="0" smtClean="0">
                <a:solidFill>
                  <a:schemeClr val="tx1"/>
                </a:solidFill>
              </a:rPr>
              <a:t>Canada is surrounded </a:t>
            </a:r>
            <a:r>
              <a:rPr lang="en-CA" sz="2400" dirty="0">
                <a:solidFill>
                  <a:schemeClr val="tx1"/>
                </a:solidFill>
              </a:rPr>
              <a:t>by three oceans with substantial inland waters</a:t>
            </a:r>
          </a:p>
          <a:p>
            <a:endParaRPr lang="en-CA" sz="2400" dirty="0">
              <a:solidFill>
                <a:schemeClr val="tx1"/>
              </a:solidFill>
            </a:endParaRPr>
          </a:p>
        </p:txBody>
      </p:sp>
      <p:sp>
        <p:nvSpPr>
          <p:cNvPr id="4" name="Date Placeholder 3"/>
          <p:cNvSpPr>
            <a:spLocks noGrp="1"/>
          </p:cNvSpPr>
          <p:nvPr>
            <p:ph type="dt" sz="half" idx="10"/>
          </p:nvPr>
        </p:nvSpPr>
        <p:spPr/>
        <p:txBody>
          <a:bodyPr/>
          <a:lstStyle/>
          <a:p>
            <a:r>
              <a:rPr lang="en-US" smtClean="0"/>
              <a:t>06 Oct 2014</a:t>
            </a:r>
            <a:endParaRPr lang="fr-BE" dirty="0"/>
          </a:p>
        </p:txBody>
      </p:sp>
      <p:sp>
        <p:nvSpPr>
          <p:cNvPr id="5" name="Footer Placeholder 4"/>
          <p:cNvSpPr>
            <a:spLocks noGrp="1"/>
          </p:cNvSpPr>
          <p:nvPr>
            <p:ph type="ftr" sz="quarter" idx="11"/>
          </p:nvPr>
        </p:nvSpPr>
        <p:spPr/>
        <p:txBody>
          <a:bodyPr/>
          <a:lstStyle/>
          <a:p>
            <a:r>
              <a:rPr lang="en-CA" smtClean="0"/>
              <a:t>Old Dominion University</a:t>
            </a:r>
            <a:endParaRPr lang="fr-BE" dirty="0"/>
          </a:p>
        </p:txBody>
      </p:sp>
      <p:grpSp>
        <p:nvGrpSpPr>
          <p:cNvPr id="7" name="Group 6"/>
          <p:cNvGrpSpPr/>
          <p:nvPr/>
        </p:nvGrpSpPr>
        <p:grpSpPr>
          <a:xfrm>
            <a:off x="6588769" y="2420888"/>
            <a:ext cx="1871663" cy="2914650"/>
            <a:chOff x="6270625" y="2635250"/>
            <a:chExt cx="1871663" cy="2914650"/>
          </a:xfrm>
        </p:grpSpPr>
        <p:sp>
          <p:nvSpPr>
            <p:cNvPr id="8" name="Rectangle 3"/>
            <p:cNvSpPr txBox="1">
              <a:spLocks noChangeArrowheads="1"/>
            </p:cNvSpPr>
            <p:nvPr/>
          </p:nvSpPr>
          <p:spPr bwMode="auto">
            <a:xfrm>
              <a:off x="6270625" y="2838450"/>
              <a:ext cx="1871663" cy="271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99956" lvl="1" indent="0">
                <a:lnSpc>
                  <a:spcPct val="90000"/>
                </a:lnSpc>
                <a:buNone/>
                <a:defRPr/>
              </a:pPr>
              <a:endParaRPr lang="en-US" sz="2000" kern="0" dirty="0">
                <a:solidFill>
                  <a:srgbClr val="000000"/>
                </a:solidFill>
              </a:endParaRPr>
            </a:p>
            <a:p>
              <a:pPr marL="399956" lvl="1" indent="0">
                <a:lnSpc>
                  <a:spcPct val="90000"/>
                </a:lnSpc>
                <a:buNone/>
                <a:defRPr/>
              </a:pPr>
              <a:r>
                <a:rPr lang="en-US" sz="2000" kern="0" dirty="0">
                  <a:solidFill>
                    <a:srgbClr val="000000"/>
                  </a:solidFill>
                </a:rPr>
                <a:t>Atlantic</a:t>
              </a:r>
            </a:p>
            <a:p>
              <a:pPr marL="399956" lvl="1" indent="0">
                <a:lnSpc>
                  <a:spcPct val="90000"/>
                </a:lnSpc>
                <a:buNone/>
                <a:defRPr/>
              </a:pPr>
              <a:r>
                <a:rPr lang="en-US" sz="2000" kern="0" dirty="0">
                  <a:solidFill>
                    <a:srgbClr val="000000"/>
                  </a:solidFill>
                </a:rPr>
                <a:t>Arctic</a:t>
              </a:r>
            </a:p>
            <a:p>
              <a:pPr marL="399956" lvl="1" indent="0">
                <a:lnSpc>
                  <a:spcPct val="90000"/>
                </a:lnSpc>
                <a:buNone/>
                <a:defRPr/>
              </a:pPr>
              <a:r>
                <a:rPr lang="en-US" sz="2000" kern="0" dirty="0">
                  <a:solidFill>
                    <a:srgbClr val="000000"/>
                  </a:solidFill>
                </a:rPr>
                <a:t>Pacific </a:t>
              </a:r>
            </a:p>
            <a:p>
              <a:pPr marL="399956" lvl="1" indent="0">
                <a:lnSpc>
                  <a:spcPct val="90000"/>
                </a:lnSpc>
                <a:buNone/>
                <a:defRPr/>
              </a:pPr>
              <a:r>
                <a:rPr lang="en-US" sz="2000" kern="0" dirty="0">
                  <a:solidFill>
                    <a:srgbClr val="000000"/>
                  </a:solidFill>
                </a:rPr>
                <a:t>Freshwater</a:t>
              </a:r>
            </a:p>
            <a:p>
              <a:pPr marL="399956" lvl="1" indent="0">
                <a:lnSpc>
                  <a:spcPct val="90000"/>
                </a:lnSpc>
                <a:buNone/>
                <a:defRPr/>
              </a:pPr>
              <a:endParaRPr lang="en-US" sz="2000" kern="0" dirty="0">
                <a:solidFill>
                  <a:srgbClr val="000000"/>
                </a:solidFill>
              </a:endParaRPr>
            </a:p>
            <a:p>
              <a:pPr marL="399956" lvl="1" indent="0">
                <a:lnSpc>
                  <a:spcPct val="90000"/>
                </a:lnSpc>
                <a:buNone/>
                <a:defRPr/>
              </a:pPr>
              <a:endParaRPr lang="en-US" sz="2000" kern="0" dirty="0">
                <a:solidFill>
                  <a:srgbClr val="000000"/>
                </a:solidFill>
              </a:endParaRPr>
            </a:p>
            <a:p>
              <a:pPr marL="0" indent="0">
                <a:lnSpc>
                  <a:spcPct val="90000"/>
                </a:lnSpc>
                <a:buNone/>
                <a:defRPr/>
              </a:pPr>
              <a:endParaRPr lang="en-US" sz="2000" b="1" u="sng" kern="0" dirty="0">
                <a:solidFill>
                  <a:srgbClr val="000000"/>
                </a:solidFill>
              </a:endParaRPr>
            </a:p>
            <a:p>
              <a:pPr marL="0" indent="0">
                <a:lnSpc>
                  <a:spcPct val="90000"/>
                </a:lnSpc>
                <a:buNone/>
                <a:defRPr/>
              </a:pPr>
              <a:endParaRPr lang="en-US" sz="2000" b="1" u="sng" kern="0" dirty="0">
                <a:solidFill>
                  <a:srgbClr val="000000"/>
                </a:solidFill>
              </a:endParaRPr>
            </a:p>
            <a:p>
              <a:pPr marL="0" indent="0">
                <a:lnSpc>
                  <a:spcPct val="90000"/>
                </a:lnSpc>
                <a:buNone/>
                <a:defRPr/>
              </a:pPr>
              <a:endParaRPr lang="en-US" sz="2000" b="1" u="sng" kern="0" dirty="0">
                <a:solidFill>
                  <a:srgbClr val="000000"/>
                </a:solidFill>
              </a:endParaRPr>
            </a:p>
          </p:txBody>
        </p:sp>
        <p:sp>
          <p:nvSpPr>
            <p:cNvPr id="9" name="Rectangle 3"/>
            <p:cNvSpPr txBox="1">
              <a:spLocks noChangeArrowheads="1"/>
            </p:cNvSpPr>
            <p:nvPr/>
          </p:nvSpPr>
          <p:spPr bwMode="auto">
            <a:xfrm>
              <a:off x="6557963" y="2635250"/>
              <a:ext cx="1584325" cy="407988"/>
            </a:xfrm>
            <a:prstGeom prst="rect">
              <a:avLst/>
            </a:prstGeom>
            <a:solidFill>
              <a:srgbClr val="333399">
                <a:lumMod val="20000"/>
                <a:lumOff val="80000"/>
              </a:srgbClr>
            </a:solidFill>
            <a:ln>
              <a:noFill/>
            </a:ln>
            <a:effectLs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90000"/>
                </a:lnSpc>
                <a:buNone/>
                <a:defRPr/>
              </a:pPr>
              <a:r>
                <a:rPr lang="en-US" sz="2000" b="1" kern="0" dirty="0">
                  <a:solidFill>
                    <a:srgbClr val="000000"/>
                  </a:solidFill>
                </a:rPr>
                <a:t>4 BASINS</a:t>
              </a:r>
            </a:p>
            <a:p>
              <a:pPr marL="0" indent="0">
                <a:lnSpc>
                  <a:spcPct val="90000"/>
                </a:lnSpc>
                <a:buNone/>
                <a:defRPr/>
              </a:pPr>
              <a:endParaRPr lang="en-US" sz="2000" b="1" u="sng" kern="0" dirty="0">
                <a:solidFill>
                  <a:srgbClr val="000000"/>
                </a:solidFill>
              </a:endParaRPr>
            </a:p>
            <a:p>
              <a:pPr marL="0" indent="0">
                <a:lnSpc>
                  <a:spcPct val="90000"/>
                </a:lnSpc>
                <a:buNone/>
                <a:defRPr/>
              </a:pPr>
              <a:endParaRPr lang="en-US" sz="2000" b="1" i="1" u="sng" kern="0" dirty="0">
                <a:solidFill>
                  <a:srgbClr val="000000"/>
                </a:solidFill>
              </a:endParaRPr>
            </a:p>
            <a:p>
              <a:pPr marL="0" indent="0">
                <a:lnSpc>
                  <a:spcPct val="90000"/>
                </a:lnSpc>
                <a:buNone/>
                <a:defRPr/>
              </a:pPr>
              <a:endParaRPr lang="en-US" sz="2000" b="1" u="sng" kern="0" dirty="0">
                <a:solidFill>
                  <a:srgbClr val="000000"/>
                </a:solidFill>
              </a:endParaRPr>
            </a:p>
          </p:txBody>
        </p:sp>
      </p:grpSp>
    </p:spTree>
    <p:extLst>
      <p:ext uri="{BB962C8B-B14F-4D97-AF65-F5344CB8AC3E}">
        <p14:creationId xmlns:p14="http://schemas.microsoft.com/office/powerpoint/2010/main" val="38227954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5819</TotalTime>
  <Words>3971</Words>
  <Application>Microsoft Office PowerPoint</Application>
  <PresentationFormat>On-screen Show (4:3)</PresentationFormat>
  <Paragraphs>632</Paragraphs>
  <Slides>44</Slides>
  <Notes>18</Notes>
  <HiddenSlides>0</HiddenSlides>
  <MMClips>1</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Climate Change Adaptation to Sea Level Rise in Atlantic Canada</vt:lpstr>
      <vt:lpstr>Outline</vt:lpstr>
      <vt:lpstr>PowerPoint Presentation</vt:lpstr>
      <vt:lpstr>Government of Canada @ BIO</vt:lpstr>
      <vt:lpstr>Introduction - Fisheries and Oceans Canada</vt:lpstr>
      <vt:lpstr>Aquatic Climate Change Adaptation Services Program (ACCASP)</vt:lpstr>
      <vt:lpstr>Aquatic Climate Change Adaptation Services Program (ACCASP)</vt:lpstr>
      <vt:lpstr>Aquatic Climate Change Adaptation Services Program (ACCASP)</vt:lpstr>
      <vt:lpstr>Aquatic Climate Change Adaptation Services Program (ACCASP)</vt:lpstr>
      <vt:lpstr>ACCASP – Integrated Risk Assessments</vt:lpstr>
      <vt:lpstr>ACCASP – Understanding Climate Sensitive Decisions</vt:lpstr>
      <vt:lpstr>Sea Level Change</vt:lpstr>
      <vt:lpstr>IPCC AR5 WGI (2013)</vt:lpstr>
      <vt:lpstr>Sea Level Trends - IPCC AR5 WGI (2013)</vt:lpstr>
      <vt:lpstr>PowerPoint Presentation</vt:lpstr>
      <vt:lpstr>IPCC AR5 Summary for Policymakers (2013)</vt:lpstr>
      <vt:lpstr>Hourly Sea Level at Halifax</vt:lpstr>
      <vt:lpstr>Hourly Sea Level at Halifax</vt:lpstr>
      <vt:lpstr>Hourly Sea Level at Halifax</vt:lpstr>
      <vt:lpstr>Hourly Sea Level at Halifax</vt:lpstr>
      <vt:lpstr>Probability of Flooding in Halifax:  Today vs Future</vt:lpstr>
      <vt:lpstr>Hourly Sea Level at Fort Denison (Sydney), RCP8.5</vt:lpstr>
      <vt:lpstr>Increase in Flood Frequency for Sea Level Rise of 0.5m</vt:lpstr>
      <vt:lpstr>IPCC AR5 WGII</vt:lpstr>
      <vt:lpstr>What is an Allowance?</vt:lpstr>
      <vt:lpstr>Estimating an Allowance for Sea Level Rise</vt:lpstr>
      <vt:lpstr>Estimating an Allowance for Sea Level Rise</vt:lpstr>
      <vt:lpstr>Estimating an Allowance for Sea Level Rise</vt:lpstr>
      <vt:lpstr>CAN-EWLAT: Canadian Extreme Water Level Adaptation Tool</vt:lpstr>
      <vt:lpstr>DFO Small Craft Harbours (SCH) Program</vt:lpstr>
      <vt:lpstr>DFO Small Craft Harbours (SCH) Program</vt:lpstr>
      <vt:lpstr>CAN-EWLAT Overview</vt:lpstr>
      <vt:lpstr>IPCC AR5 Relative Sea-level Change for periods 1995-2050 and 1995-2099 at Selected Sites for RCP8.5 scenario</vt:lpstr>
      <vt:lpstr>Sea-level Allowances for periods 1995-2050 and 1995-2099 for RCP8.5 at Selected Sites</vt:lpstr>
      <vt:lpstr>Sea-level Allowances for periods 1995-2050 and 1995-2099 for RCP8.5 at Tide-gauge Sites</vt:lpstr>
      <vt:lpstr>IPCC’s AR5 Projections of Relative Sea-level Change between 1995-2099 for RCP8.5 scenario </vt:lpstr>
      <vt:lpstr>Vertical Land Uplift: Regional Variability (GPS) </vt:lpstr>
      <vt:lpstr>Adjusted GIA – Atlantic Canada Tide Gauge Sites</vt:lpstr>
      <vt:lpstr>Vertical Allowances for Atlantic Canada</vt:lpstr>
      <vt:lpstr>PowerPoint Presentation</vt:lpstr>
      <vt:lpstr>CanCoast – Developing a Coastal Vulnerability Index for Harbour Infrastructure</vt:lpstr>
      <vt:lpstr>CanCoast – Developing a Coastal Vulnerability Index for Harbour Infrastructure</vt:lpstr>
      <vt:lpstr>Scoring attributes</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Zhai, Li</dc:creator>
  <cp:lastModifiedBy>Blair Greenan</cp:lastModifiedBy>
  <cp:revision>131</cp:revision>
  <dcterms:created xsi:type="dcterms:W3CDTF">2013-11-26T19:25:27Z</dcterms:created>
  <dcterms:modified xsi:type="dcterms:W3CDTF">2014-10-06T15:58:05Z</dcterms:modified>
</cp:coreProperties>
</file>