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46ED-AF46-414A-BB9A-9F24B3D44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6C8A-A20B-4697-8631-BB458520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9CEA-F310-4B43-B28E-4A20B7841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3E87A-8F2C-45A9-942D-4C9F459E9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06E78-3839-44E7-8C89-DEB0D01D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2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D549-C17C-4B5A-82E2-F94BC674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58805-B994-4A0D-94B4-D2B70F136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98A35-10C0-492A-A779-339F709F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7E945-7AB5-4BC8-9A5F-B0475018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8E3D1-0E85-4E3C-91CF-8A7ADD0C4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1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0B96A7-BCE9-4DC9-9CC8-57BB531DD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C5DDB-E34E-4235-847B-6A98001A5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D636F-1D77-464F-8776-ACB65CAC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4DE81-C253-4944-8570-24BFA1FB1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944FE-F907-49D1-A07D-F2D2E8DA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860B-2FBC-4BED-962A-A166C84D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31D4F-BB24-49DF-9853-77F124128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99B50-3A3B-48D4-913F-C5DB1C8A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CD835-90BC-4B5E-9480-8937B7942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ACB50-9674-4D5A-A6E2-2FA724C7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7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1008F-8C30-4520-A103-EF5865D9C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8E017-60E9-4888-9E19-0C9B25903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6C9F1-40D0-4D68-9196-E42039832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9EBE1-98E1-4DDE-BBA6-27FC686C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B9A46-D6A9-4FF0-81A2-1BFB4869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4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A761E-B860-45D8-B8FE-5195A1937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D4264-0103-48E7-BB13-DD9290D7D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BDC1A-723B-4715-81CB-E88A99FE8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10C35-8091-4919-AED4-742ED26A6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56A07-63D3-402C-9BD1-D08630DE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ADA86-B457-4242-8836-FE3F8F6D1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3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9F37A-2FAE-47DB-AFE2-602AE26C7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46952-0AE6-42AB-802A-F678BEA79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32F26-A4E1-43F4-B9EB-3EC464165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7491A-40D1-4307-8636-4C021EB105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BE499-4A02-482E-8A4A-2D9A49C843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71C8D6-9A31-4BA0-82CA-BE84967F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1A19A-0E9F-4CDE-9CCE-72EFAF5A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C82B65-FFEB-497B-82DF-0F2DDC3F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3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A9DC-DC8E-4A8F-8193-34E93396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5F266-B105-4E7B-AA43-BBE2207A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D1FDB-A79C-4320-95F3-F1086926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4FAA4-66F8-4830-9B6D-80EB922E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6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0466A1-8B03-41C6-ACDC-76C68628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0E3ED0-E1B5-4631-BAB1-D75B58A7D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91FD0-AC6D-4A24-9B35-1F5AEA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34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EE095-22C6-4462-9050-326FCE4F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8E70F-DBD1-4C07-B1C8-712724D1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A7481-AA27-4BA2-AC47-998751C84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8126E-A240-44D3-BD89-F10ACB6DA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E1DC4-E6E7-4618-91B0-CECEE9DB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B3ACB-61E8-4A69-BC70-5942391D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4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C80A-2587-4FF1-8924-DF42EBF3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95C55-F541-4291-86A5-A95ED8E6C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66414-DEE2-4562-8567-B490FD059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ED26F-8807-4DA3-A62F-02EBD3001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44B44-9137-46DA-A08C-936274FE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24915-7898-40F3-A621-022EBF0E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C7A661-C6B1-4E94-B80F-E7F41A59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A5F2D-5AAD-4257-99F4-A89369F5E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24CA3-F26D-4DA0-82F6-974849909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2DC92-2952-40EF-B73D-1CB47A930E3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EAD53-E54B-4C69-84F6-4FAB33618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CA611-32EA-4F20-B0D6-B602F83EA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C9FFF-CE9E-43AD-A74C-542FAE521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0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B945-55B3-4F74-964C-9288B1347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3876" y="1041400"/>
            <a:ext cx="361913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Great Dismal Swamp Internship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1E38C-4815-4058-9FA8-886BF79A8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6485" y="3975524"/>
            <a:ext cx="2473911" cy="1655762"/>
          </a:xfrm>
        </p:spPr>
        <p:txBody>
          <a:bodyPr/>
          <a:lstStyle/>
          <a:p>
            <a:r>
              <a:rPr lang="en-US" dirty="0"/>
              <a:t>Brooke Bass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75E203-762B-4B13-91F4-2D504B613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B5F3240-9047-4F9D-A038-D4395CA740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" objId="7"/>
        <p14:stopEvt time="10530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E1D9-3523-4E3C-BC06-0F13B2E2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61414A-662D-4F09-A182-B04B88CF0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4327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6D50D-CCE3-4E85-B10D-49026F629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4164" y="270163"/>
            <a:ext cx="6858000" cy="631767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30FCDD-1E59-4927-8EEB-2D942C1A0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0"/>
    </mc:Choice>
    <mc:Fallback xmlns="">
      <p:transition spd="slow" advTm="4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9"/>
        <p14:stopEvt time="41660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81EF-6AD7-4267-9899-535FF7B8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FF25A0B-D0FB-422F-9430-9A709C1BE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68" y="1"/>
            <a:ext cx="4178531" cy="68580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671F0D-CA76-4933-8D53-B7FFD79AC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4812" y="1084813"/>
            <a:ext cx="6858001" cy="4688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9AD384-0069-4C21-AA5F-08405B62F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315" y="1302846"/>
            <a:ext cx="6887096" cy="4223212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0931FF-A607-4924-9781-FD20378F9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2"/>
    </mc:Choice>
    <mc:Fallback xmlns="">
      <p:transition spd="slow" advTm="3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16"/>
        <p14:stopEvt time="32992" objId="1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8892A-996C-44FF-847E-AA158BDAC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8C75BD-8A95-4284-BFFC-923AD3F48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721" y="279721"/>
            <a:ext cx="6858000" cy="62985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AF1FD-6FD1-4C9D-920C-9D4C81F03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4213" y="460214"/>
            <a:ext cx="6857999" cy="5937571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5FAC27-3B74-427D-B565-1E7928A57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5"/>
    </mc:Choice>
    <mc:Fallback xmlns="">
      <p:transition spd="slow" advTm="2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8"/>
        <p14:stopEvt time="24055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CB2DD-2450-4483-8D6E-7FA678B4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D649DD-9BF3-4467-B8BE-2E4B258D0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409AB7-4AB4-49FC-9CB2-D88B9CBF6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6017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66"/>
    </mc:Choice>
    <mc:Fallback xmlns="">
      <p:transition spd="slow" advTm="5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7"/>
        <p14:stopEvt time="51566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E0D7-8B6E-43AF-82DE-083DBA464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428" y="365124"/>
            <a:ext cx="4803371" cy="6492875"/>
          </a:xfrm>
        </p:spPr>
        <p:txBody>
          <a:bodyPr>
            <a:normAutofit/>
          </a:bodyPr>
          <a:lstStyle/>
          <a:p>
            <a:r>
              <a:rPr lang="en-US" sz="9600" dirty="0"/>
              <a:t>Thank you for listening!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2939AB-4ACA-44EC-8CA1-BA1F4B461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0791" y="520790"/>
            <a:ext cx="6858001" cy="5816419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BE79A0-26D4-4748-987F-46E39CD97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0445" y="6370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48"/>
    </mc:Choice>
    <mc:Fallback xmlns="">
      <p:transition spd="slow" advTm="12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6"/>
        <p14:stopEvt time="122848" objId="6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12</Words>
  <Application>Microsoft Office PowerPoint</Application>
  <PresentationFormat>Widescreen</PresentationFormat>
  <Paragraphs>3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The Great Dismal Swamp Internship</vt:lpstr>
      <vt:lpstr>PowerPoint Presentation</vt:lpstr>
      <vt:lpstr>PowerPoint Presentation</vt:lpstr>
      <vt:lpstr>PowerPoint Presentation</vt:lpstr>
      <vt:lpstr>PowerPoint Presentation</vt:lpstr>
      <vt:lpstr>Thank you for listening!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Dismal Swamp Internship</dc:title>
  <dc:creator>Brooke Bass</dc:creator>
  <cp:lastModifiedBy>Brooke Bass</cp:lastModifiedBy>
  <cp:revision>9</cp:revision>
  <dcterms:created xsi:type="dcterms:W3CDTF">2017-12-12T15:18:45Z</dcterms:created>
  <dcterms:modified xsi:type="dcterms:W3CDTF">2017-12-15T00:11:59Z</dcterms:modified>
</cp:coreProperties>
</file>