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54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4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4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6498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741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0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120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60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2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3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6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8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6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12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2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21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4322390-8B58-46BE-88EB-D9FD30C08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ater next to the rock&#10;&#10;Description generated with very high confidence">
            <a:extLst>
              <a:ext uri="{FF2B5EF4-FFF2-40B4-BE49-F238E27FC236}">
                <a16:creationId xmlns:a16="http://schemas.microsoft.com/office/drawing/2014/main" id="{0D2B4B98-8D1D-48FF-B25C-BBD7A7E38B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l="2314" t="19786" r="67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885E190-58DD-42DD-A4A8-401E15C92A5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485701-9230-4A2F-94A9-AF6A39695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100" dirty="0">
                <a:solidFill>
                  <a:schemeClr val="tx1"/>
                </a:solidFill>
              </a:rPr>
              <a:t>Connection between Sea Level Rises and Coastal Landfills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7682E-5D07-4BD9-8375-737DFD833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WHAT TO DO WITH COASTAL LANDFILLS AMID A INCREASING SEA LEVEL RISE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Stakeholders: city planners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1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mbert's point golf course, built on an old landfill">
            <a:extLst>
              <a:ext uri="{FF2B5EF4-FFF2-40B4-BE49-F238E27FC236}">
                <a16:creationId xmlns:a16="http://schemas.microsoft.com/office/drawing/2014/main" id="{0D28DA80-F32F-4117-A4E6-91C2688E3C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94" r="24191" b="-1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26E2FAE-FA60-497B-B2CB-7702C6FF3A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895CC-3A8A-47B9-BBB8-DF963B34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91" y="795131"/>
            <a:ext cx="3330328" cy="3809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Coastal landfills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system of trash and garbage disposal in which the waste is buried between layers of earth to build up low-lying land.”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They are at a great risk of flooding due to the dramatic sea level rising on the coast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59610B-B41D-4CFE-B9D7-1E7EBB95757D}"/>
              </a:ext>
            </a:extLst>
          </p:cNvPr>
          <p:cNvSpPr txBox="1"/>
          <p:nvPr/>
        </p:nvSpPr>
        <p:spPr>
          <a:xfrm>
            <a:off x="384313" y="5592417"/>
            <a:ext cx="4081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Lambert’s Point Golf course built onto a landfill was subject to erosion during hurricane Irene 2011</a:t>
            </a:r>
          </a:p>
        </p:txBody>
      </p:sp>
    </p:spTree>
    <p:extLst>
      <p:ext uri="{BB962C8B-B14F-4D97-AF65-F5344CB8AC3E}">
        <p14:creationId xmlns:p14="http://schemas.microsoft.com/office/powerpoint/2010/main" val="382195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water, grass, sky&#10;&#10;Description generated with very high confidence">
            <a:extLst>
              <a:ext uri="{FF2B5EF4-FFF2-40B4-BE49-F238E27FC236}">
                <a16:creationId xmlns:a16="http://schemas.microsoft.com/office/drawing/2014/main" id="{824C0AAB-9F8B-4CBB-8BF5-1CCF065AFB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56" r="41677"/>
          <a:stretch/>
        </p:blipFill>
        <p:spPr>
          <a:xfrm>
            <a:off x="6100398" y="10"/>
            <a:ext cx="60944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95DDCFA-D3DE-4CEB-8AFF-C6501187E43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BD73A-46B0-48ED-9A04-277B5857E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4802031" cy="1641986"/>
          </a:xfrm>
        </p:spPr>
        <p:txBody>
          <a:bodyPr>
            <a:normAutofit/>
          </a:bodyPr>
          <a:lstStyle/>
          <a:p>
            <a:r>
              <a:rPr lang="en-US" dirty="0"/>
              <a:t>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9037D-B205-4B73-8F75-9B72C714A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4802031" cy="3809999"/>
          </a:xfrm>
        </p:spPr>
        <p:txBody>
          <a:bodyPr>
            <a:normAutofit/>
          </a:bodyPr>
          <a:lstStyle/>
          <a:p>
            <a:r>
              <a:rPr lang="en-US" dirty="0"/>
              <a:t>Coastal Landfills are subject to flooding due to the fact that they are built in low laying areas on the coast areas</a:t>
            </a:r>
          </a:p>
          <a:p>
            <a:pPr lvl="1"/>
            <a:r>
              <a:rPr lang="en-US" dirty="0"/>
              <a:t>Flooding is a major factor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AF38C-DBE8-4EF9-86BA-90E82B04EA75}"/>
              </a:ext>
            </a:extLst>
          </p:cNvPr>
          <p:cNvSpPr txBox="1"/>
          <p:nvPr/>
        </p:nvSpPr>
        <p:spPr>
          <a:xfrm>
            <a:off x="650668" y="5715000"/>
            <a:ext cx="4264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Rising of water in Paraguay leads to a flood in the landfill. </a:t>
            </a:r>
          </a:p>
        </p:txBody>
      </p:sp>
    </p:spTree>
    <p:extLst>
      <p:ext uri="{BB962C8B-B14F-4D97-AF65-F5344CB8AC3E}">
        <p14:creationId xmlns:p14="http://schemas.microsoft.com/office/powerpoint/2010/main" val="4248088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on a rocky hill&#10;&#10;Description generated with high confidence">
            <a:extLst>
              <a:ext uri="{FF2B5EF4-FFF2-40B4-BE49-F238E27FC236}">
                <a16:creationId xmlns:a16="http://schemas.microsoft.com/office/drawing/2014/main" id="{ED71EE04-D115-4352-A1CA-5AFF8FD657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44" r="34682" b="-1"/>
          <a:stretch/>
        </p:blipFill>
        <p:spPr>
          <a:xfrm>
            <a:off x="6100398" y="10"/>
            <a:ext cx="60944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95DDCFA-D3DE-4CEB-8AFF-C6501187E43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48F94-BEC4-44C7-A7E4-91EC04B9C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4802031" cy="1641986"/>
          </a:xfrm>
        </p:spPr>
        <p:txBody>
          <a:bodyPr>
            <a:normAutofit/>
          </a:bodyPr>
          <a:lstStyle/>
          <a:p>
            <a:r>
              <a:rPr lang="en-US"/>
              <a:t>Vulnerabilities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04BCF-C36A-4B85-BCDF-3BA52E98E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4802031" cy="380999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Unpredictable water deposits in landfills</a:t>
            </a:r>
          </a:p>
          <a:p>
            <a:pPr>
              <a:lnSpc>
                <a:spcPct val="90000"/>
              </a:lnSpc>
            </a:pPr>
            <a:r>
              <a:rPr lang="en-US" dirty="0"/>
              <a:t>Waste depositing all over ecosystem could cause toxic gas waste emissions into a communities’ air and the body of water around them.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Mercury released into air/water.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Methane gas exposure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Lambert’s Point landfill emissions into the Elizabeth River caused by Hurricane Irene</a:t>
            </a:r>
          </a:p>
        </p:txBody>
      </p:sp>
    </p:spTree>
    <p:extLst>
      <p:ext uri="{BB962C8B-B14F-4D97-AF65-F5344CB8AC3E}">
        <p14:creationId xmlns:p14="http://schemas.microsoft.com/office/powerpoint/2010/main" val="3532931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516F508-696E-439C-983D-CC31A48F90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62" r="17719"/>
          <a:stretch/>
        </p:blipFill>
        <p:spPr>
          <a:xfrm>
            <a:off x="6100398" y="10"/>
            <a:ext cx="6094412" cy="6857990"/>
          </a:xfrm>
          <a:prstGeom prst="rect">
            <a:avLst/>
          </a:prstGeom>
        </p:spPr>
      </p:pic>
      <p:sp>
        <p:nvSpPr>
          <p:cNvPr id="20" name="Rectangle 17">
            <a:extLst>
              <a:ext uri="{FF2B5EF4-FFF2-40B4-BE49-F238E27FC236}">
                <a16:creationId xmlns:a16="http://schemas.microsoft.com/office/drawing/2014/main" id="{495DDCFA-D3DE-4CEB-8AFF-C6501187E43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D0292-2304-4FD6-A6C8-D13F057EA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4802031" cy="1641986"/>
          </a:xfrm>
        </p:spPr>
        <p:txBody>
          <a:bodyPr>
            <a:normAutofit/>
          </a:bodyPr>
          <a:lstStyle/>
          <a:p>
            <a:r>
              <a:rPr lang="en-US" dirty="0"/>
              <a:t>Foresight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C3D9F7-9CC5-40A9-A476-9E3AA3F65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4802031" cy="3809999"/>
          </a:xfrm>
        </p:spPr>
        <p:txBody>
          <a:bodyPr>
            <a:normAutofit/>
          </a:bodyPr>
          <a:lstStyle/>
          <a:p>
            <a:r>
              <a:rPr lang="en-US" dirty="0"/>
              <a:t>“What if?:</a:t>
            </a:r>
          </a:p>
          <a:p>
            <a:pPr lvl="1"/>
            <a:r>
              <a:rPr lang="en-US" dirty="0"/>
              <a:t>The landfill gets flooded</a:t>
            </a:r>
          </a:p>
          <a:p>
            <a:pPr lvl="2"/>
            <a:r>
              <a:rPr lang="en-US" dirty="0"/>
              <a:t>Erosion</a:t>
            </a:r>
          </a:p>
          <a:p>
            <a:pPr lvl="2"/>
            <a:r>
              <a:rPr lang="en-US" dirty="0"/>
              <a:t>Trash deposited into water</a:t>
            </a:r>
          </a:p>
          <a:p>
            <a:r>
              <a:rPr lang="en-US" dirty="0"/>
              <a:t>Scenarios for sea level rise:</a:t>
            </a:r>
          </a:p>
          <a:p>
            <a:pPr lvl="1"/>
            <a:r>
              <a:rPr lang="en-US" dirty="0"/>
              <a:t>Local relative sea level scenario</a:t>
            </a:r>
          </a:p>
          <a:p>
            <a:pPr lvl="1"/>
            <a:r>
              <a:rPr lang="en-US" dirty="0"/>
              <a:t>Extreme weather event scenario</a:t>
            </a:r>
          </a:p>
        </p:txBody>
      </p:sp>
    </p:spTree>
    <p:extLst>
      <p:ext uri="{BB962C8B-B14F-4D97-AF65-F5344CB8AC3E}">
        <p14:creationId xmlns:p14="http://schemas.microsoft.com/office/powerpoint/2010/main" val="405532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rocky area&#10;&#10;Description generated with high confidence">
            <a:extLst>
              <a:ext uri="{FF2B5EF4-FFF2-40B4-BE49-F238E27FC236}">
                <a16:creationId xmlns:a16="http://schemas.microsoft.com/office/drawing/2014/main" id="{2F1B8539-DDF3-4620-AC78-718786D59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93" r="25620"/>
          <a:stretch/>
        </p:blipFill>
        <p:spPr>
          <a:xfrm>
            <a:off x="6100398" y="10"/>
            <a:ext cx="60944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95DDCFA-D3DE-4CEB-8AFF-C6501187E43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3F6D32-2700-41CA-B5DB-BBA4414A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4802031" cy="1641986"/>
          </a:xfrm>
        </p:spPr>
        <p:txBody>
          <a:bodyPr>
            <a:normAutofit/>
          </a:bodyPr>
          <a:lstStyle/>
          <a:p>
            <a:r>
              <a:rPr lang="en-US" dirty="0"/>
              <a:t>Decision 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65CDA-FAC7-4DE4-ACC1-EFF156D3B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4802031" cy="3809999"/>
          </a:xfrm>
        </p:spPr>
        <p:txBody>
          <a:bodyPr>
            <a:normAutofit/>
          </a:bodyPr>
          <a:lstStyle/>
          <a:p>
            <a:r>
              <a:rPr lang="en-US" dirty="0"/>
              <a:t>Landfills flooding is a public health issue.</a:t>
            </a:r>
          </a:p>
          <a:p>
            <a:pPr lvl="1"/>
            <a:r>
              <a:rPr lang="en-US" dirty="0"/>
              <a:t>It also effects the ecosystems surrounding the landfills by depositing trash all over leading to a pollution epidemic. </a:t>
            </a:r>
          </a:p>
          <a:p>
            <a:r>
              <a:rPr lang="en-US" dirty="0"/>
              <a:t>Stakeholders:</a:t>
            </a:r>
          </a:p>
          <a:p>
            <a:pPr lvl="1"/>
            <a:r>
              <a:rPr lang="en-US" dirty="0"/>
              <a:t>Those who live/own property near a landfill</a:t>
            </a:r>
          </a:p>
          <a:p>
            <a:pPr lvl="1"/>
            <a:r>
              <a:rPr lang="en-US" dirty="0"/>
              <a:t>Federal, state &amp; local government regulators (agencies)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04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hill&#10;&#10;Description generated with very high confidence">
            <a:extLst>
              <a:ext uri="{FF2B5EF4-FFF2-40B4-BE49-F238E27FC236}">
                <a16:creationId xmlns:a16="http://schemas.microsoft.com/office/drawing/2014/main" id="{F73EE830-DF62-43FE-9FDC-2CCF64A665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83" r="19054" b="1"/>
          <a:stretch/>
        </p:blipFill>
        <p:spPr>
          <a:xfrm>
            <a:off x="6100398" y="10"/>
            <a:ext cx="60944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95DDCFA-D3DE-4CEB-8AFF-C6501187E43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ACDD2F-4D66-42F0-8791-962AFA54C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4802031" cy="1641986"/>
          </a:xfrm>
        </p:spPr>
        <p:txBody>
          <a:bodyPr>
            <a:normAutofit/>
          </a:bodyPr>
          <a:lstStyle/>
          <a:p>
            <a:r>
              <a:rPr lang="en-US" dirty="0"/>
              <a:t>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3FF64-0188-4BA4-B877-2DA839107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7" y="1450259"/>
            <a:ext cx="4802031" cy="3809999"/>
          </a:xfrm>
        </p:spPr>
        <p:txBody>
          <a:bodyPr>
            <a:noAutofit/>
          </a:bodyPr>
          <a:lstStyle/>
          <a:p>
            <a:r>
              <a:rPr lang="en-US" sz="1400" dirty="0"/>
              <a:t>Option 1:</a:t>
            </a:r>
          </a:p>
          <a:p>
            <a:pPr lvl="1"/>
            <a:r>
              <a:rPr lang="en-US" sz="1400" dirty="0"/>
              <a:t>Just capping the landfill. </a:t>
            </a:r>
          </a:p>
          <a:p>
            <a:pPr lvl="2"/>
            <a:r>
              <a:rPr lang="en-US" sz="1400" dirty="0"/>
              <a:t>Its hard to say if all the gas emission can be completely blocked.</a:t>
            </a:r>
          </a:p>
          <a:p>
            <a:pPr lvl="2"/>
            <a:r>
              <a:rPr lang="en-US" sz="1400" dirty="0"/>
              <a:t>For example: the capping of the Florida’s Virginia Key</a:t>
            </a:r>
          </a:p>
          <a:p>
            <a:r>
              <a:rPr lang="en-US" sz="1400" dirty="0"/>
              <a:t>Option 2:</a:t>
            </a:r>
          </a:p>
          <a:p>
            <a:pPr lvl="1"/>
            <a:r>
              <a:rPr lang="en-US" sz="1400" dirty="0"/>
              <a:t>Building a sea wall around the landfill.</a:t>
            </a:r>
          </a:p>
          <a:p>
            <a:pPr lvl="2"/>
            <a:r>
              <a:rPr lang="en-US" sz="1400" dirty="0"/>
              <a:t>The sea wall could still eventually be flooded.</a:t>
            </a:r>
          </a:p>
          <a:p>
            <a:r>
              <a:rPr lang="en-US" sz="1400" dirty="0"/>
              <a:t>Option 3: Moving the existing landfills into a space away from coastal flood zones.</a:t>
            </a:r>
          </a:p>
          <a:p>
            <a:pPr lvl="1"/>
            <a:r>
              <a:rPr lang="en-US" sz="1600" dirty="0"/>
              <a:t>It is costly </a:t>
            </a:r>
          </a:p>
          <a:p>
            <a:pPr lvl="1"/>
            <a:endParaRPr lang="en-US" sz="1400" dirty="0"/>
          </a:p>
          <a:p>
            <a:r>
              <a:rPr lang="en-US" sz="1400" dirty="0"/>
              <a:t>Option 4:</a:t>
            </a:r>
          </a:p>
          <a:p>
            <a:pPr lvl="1"/>
            <a:r>
              <a:rPr lang="en-US" sz="1400" dirty="0"/>
              <a:t>No action</a:t>
            </a:r>
          </a:p>
          <a:p>
            <a:pPr lvl="2"/>
            <a:r>
              <a:rPr lang="en-US" sz="1400" dirty="0"/>
              <a:t>Letting the sea level rise and keeping the landfill where it is with no capping, not moving and no sea wall built. </a:t>
            </a:r>
          </a:p>
        </p:txBody>
      </p:sp>
    </p:spTree>
    <p:extLst>
      <p:ext uri="{BB962C8B-B14F-4D97-AF65-F5344CB8AC3E}">
        <p14:creationId xmlns:p14="http://schemas.microsoft.com/office/powerpoint/2010/main" val="34968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flock of birds sitting on top of a sandy beach&#10;&#10;Description generated with very high confidence">
            <a:extLst>
              <a:ext uri="{FF2B5EF4-FFF2-40B4-BE49-F238E27FC236}">
                <a16:creationId xmlns:a16="http://schemas.microsoft.com/office/drawing/2014/main" id="{BA31AA0A-F140-40D2-A588-821BDC6B08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92" r="22689" b="-1"/>
          <a:stretch/>
        </p:blipFill>
        <p:spPr>
          <a:xfrm>
            <a:off x="6100398" y="10"/>
            <a:ext cx="60944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95DDCFA-D3DE-4CEB-8AFF-C6501187E43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0C62F1-73B7-4AD8-8C5E-11789F568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4802031" cy="1641986"/>
          </a:xfrm>
        </p:spPr>
        <p:txBody>
          <a:bodyPr>
            <a:normAutofit/>
          </a:bodyPr>
          <a:lstStyle/>
          <a:p>
            <a:r>
              <a:rPr lang="en-US" sz="390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13C54-A381-4C6E-8651-9C713F63C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4802031" cy="3809999"/>
          </a:xfrm>
        </p:spPr>
        <p:txBody>
          <a:bodyPr>
            <a:normAutofit/>
          </a:bodyPr>
          <a:lstStyle/>
          <a:p>
            <a:r>
              <a:rPr lang="en-US" dirty="0"/>
              <a:t>Making a standard for how the landfills are capped.</a:t>
            </a:r>
          </a:p>
          <a:p>
            <a:pPr lvl="1"/>
            <a:r>
              <a:rPr lang="en-US" dirty="0"/>
              <a:t>Make sure the way they are capped is effective enough to where the gas emission do not effect the water, air and ecosystems surrounding it. </a:t>
            </a:r>
          </a:p>
        </p:txBody>
      </p:sp>
    </p:spTree>
    <p:extLst>
      <p:ext uri="{BB962C8B-B14F-4D97-AF65-F5344CB8AC3E}">
        <p14:creationId xmlns:p14="http://schemas.microsoft.com/office/powerpoint/2010/main" val="399137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1561</TotalTime>
  <Words>394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Connection between Sea Level Rises and Coastal Landfills </vt:lpstr>
      <vt:lpstr>PowerPoint Presentation</vt:lpstr>
      <vt:lpstr>Hazards</vt:lpstr>
      <vt:lpstr>Vulnerabilities </vt:lpstr>
      <vt:lpstr>Foresight </vt:lpstr>
      <vt:lpstr>Decision Making</vt:lpstr>
      <vt:lpstr>Options</vt:lpstr>
      <vt:lpstr>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Connection between Sea Level Rises and Coastal Landfills</dc:title>
  <dc:creator>Fallon Woolford</dc:creator>
  <cp:lastModifiedBy>Fallon Woolford</cp:lastModifiedBy>
  <cp:revision>22</cp:revision>
  <dcterms:created xsi:type="dcterms:W3CDTF">2018-04-07T15:19:13Z</dcterms:created>
  <dcterms:modified xsi:type="dcterms:W3CDTF">2018-04-09T00:23:35Z</dcterms:modified>
</cp:coreProperties>
</file>