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7" r:id="rId1"/>
  </p:sldMasterIdLst>
  <p:handoutMasterIdLst>
    <p:handoutMasterId r:id="rId23"/>
  </p:handoutMasterIdLst>
  <p:sldIdLst>
    <p:sldId id="274" r:id="rId2"/>
    <p:sldId id="276" r:id="rId3"/>
    <p:sldId id="275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6" r:id="rId13"/>
    <p:sldId id="267" r:id="rId14"/>
    <p:sldId id="263" r:id="rId15"/>
    <p:sldId id="269" r:id="rId16"/>
    <p:sldId id="268" r:id="rId17"/>
    <p:sldId id="270" r:id="rId18"/>
    <p:sldId id="264" r:id="rId19"/>
    <p:sldId id="271" r:id="rId20"/>
    <p:sldId id="273" r:id="rId21"/>
    <p:sldId id="27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wlands, Jenna M." initials="RJM" lastIdx="0" clrIdx="0">
    <p:extLst>
      <p:ext uri="{19B8F6BF-5375-455C-9EA6-DF929625EA0E}">
        <p15:presenceInfo xmlns:p15="http://schemas.microsoft.com/office/powerpoint/2012/main" userId="S-1-5-21-1030296908-513020922-313593124-20970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22"/>
    </p:cViewPr>
  </p:sorterViewPr>
  <p:notesViewPr>
    <p:cSldViewPr snapToGrid="0">
      <p:cViewPr varScale="1">
        <p:scale>
          <a:sx n="88" d="100"/>
          <a:sy n="88" d="100"/>
        </p:scale>
        <p:origin x="382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9C774-8042-42D0-9C13-6609F53066F8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71D80-F4FA-4C72-9CC3-53DACDD16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71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29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5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3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6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59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9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51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8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2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12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55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johnsmith@comcast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areercoach@odu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mduncan@gmail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CDS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Jenna Rowlands</a:t>
            </a:r>
          </a:p>
          <a:p>
            <a:r>
              <a:rPr lang="en-US" dirty="0" smtClean="0"/>
              <a:t>Career Development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711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77334" y="1844904"/>
            <a:ext cx="3956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Old Dominion University, Norfolk, VA</a:t>
            </a:r>
          </a:p>
        </p:txBody>
      </p:sp>
      <p:sp>
        <p:nvSpPr>
          <p:cNvPr id="5" name="Rectangle 4"/>
          <p:cNvSpPr/>
          <p:nvPr/>
        </p:nvSpPr>
        <p:spPr>
          <a:xfrm>
            <a:off x="677334" y="2214236"/>
            <a:ext cx="2037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Bachelor </a:t>
            </a:r>
            <a:r>
              <a:rPr lang="en-US" b="1" dirty="0" smtClean="0"/>
              <a:t>of Science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677334" y="2519373"/>
            <a:ext cx="2300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Major: </a:t>
            </a:r>
            <a:r>
              <a:rPr lang="en-US" dirty="0" smtClean="0"/>
              <a:t>Human Services</a:t>
            </a:r>
          </a:p>
          <a:p>
            <a:r>
              <a:rPr lang="en-US" dirty="0" smtClean="0"/>
              <a:t>GPA</a:t>
            </a:r>
            <a:r>
              <a:rPr lang="en-US" dirty="0"/>
              <a:t>: </a:t>
            </a:r>
            <a:r>
              <a:rPr lang="en-US" dirty="0" smtClean="0"/>
              <a:t>3.5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299113" y="2214236"/>
            <a:ext cx="1140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May 2020</a:t>
            </a:r>
          </a:p>
        </p:txBody>
      </p:sp>
      <p:sp>
        <p:nvSpPr>
          <p:cNvPr id="8" name="Rectangle 7"/>
          <p:cNvSpPr/>
          <p:nvPr/>
        </p:nvSpPr>
        <p:spPr>
          <a:xfrm>
            <a:off x="677334" y="3641899"/>
            <a:ext cx="2124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Relevant Courses:</a:t>
            </a:r>
          </a:p>
        </p:txBody>
      </p:sp>
      <p:sp>
        <p:nvSpPr>
          <p:cNvPr id="9" name="Rectangle 8"/>
          <p:cNvSpPr/>
          <p:nvPr/>
        </p:nvSpPr>
        <p:spPr>
          <a:xfrm>
            <a:off x="2518111" y="3641899"/>
            <a:ext cx="8629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Non-Profit Fund-Raising in Human Services, Substance Abuse Treatment and Research,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7334" y="3065025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Dean's List: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7777" y="3063888"/>
            <a:ext cx="3812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Spring 2017, Fall 2017, Spring 2016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7334" y="3878507"/>
            <a:ext cx="5411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2E2B21"/>
                </a:solidFill>
              </a:rPr>
              <a:t>Psycho-educational Groups, and Family Guidance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7334" y="4484447"/>
            <a:ext cx="482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Computer Skills: </a:t>
            </a:r>
            <a:r>
              <a:rPr lang="en-US" dirty="0" smtClean="0"/>
              <a:t>Microsoft Suite, Prezi, and </a:t>
            </a:r>
            <a:r>
              <a:rPr lang="en-US" dirty="0" err="1" smtClean="0"/>
              <a:t>Canva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04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Related or relevant </a:t>
            </a:r>
            <a:r>
              <a:rPr lang="en-US" dirty="0"/>
              <a:t>e</a:t>
            </a:r>
            <a:r>
              <a:rPr lang="en-US" dirty="0" smtClean="0"/>
              <a:t>xperience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Paid or unpaid work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Can use coursework here, especially intern/co-ops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Include dates of employment, employer name, job title and city, state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Write everything down and then choose important points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Quantify when possible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Use bullets and action verbs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Not “responsible for”, “duties included” or “handled”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307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Bullet 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Hired, trained and supervised a staff of 14 concession stand workers</a:t>
            </a:r>
          </a:p>
          <a:p>
            <a:pPr algn="ctr"/>
            <a:r>
              <a:rPr lang="en-US" b="1" i="1" dirty="0" smtClean="0"/>
              <a:t>NOT</a:t>
            </a:r>
          </a:p>
          <a:p>
            <a:pPr algn="ctr"/>
            <a:r>
              <a:rPr lang="en-US" dirty="0" smtClean="0"/>
              <a:t>Responsible for staff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Designed, wrote, and edited promotional material including brochures and instruction manuals</a:t>
            </a:r>
          </a:p>
          <a:p>
            <a:pPr algn="ctr"/>
            <a:r>
              <a:rPr lang="en-US" b="1" i="1" dirty="0" smtClean="0"/>
              <a:t>NOT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Duties included” writing and editing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1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ForKids, Norfolk, VA</a:t>
            </a:r>
          </a:p>
          <a:p>
            <a:r>
              <a:rPr lang="en-US" b="1" dirty="0" smtClean="0"/>
              <a:t>Intern</a:t>
            </a:r>
            <a:r>
              <a:rPr lang="en-US" dirty="0" smtClean="0"/>
              <a:t> (September 2016-December 2017)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Assisted children ages 5-17 with . . . 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Tutor elementary students with . . . 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Became familiar with XXX, XXXX, and XXXXX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Recognized as “intern of the month” in November</a:t>
            </a:r>
          </a:p>
          <a:p>
            <a:pPr marL="310896" lvl="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9927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3683"/>
          </a:xfrm>
        </p:spPr>
        <p:txBody>
          <a:bodyPr/>
          <a:lstStyle/>
          <a:p>
            <a:r>
              <a:rPr lang="en-US" dirty="0" smtClean="0"/>
              <a:t>  Other Tips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Think </a:t>
            </a:r>
            <a:r>
              <a:rPr lang="en-US" dirty="0"/>
              <a:t>in terms of </a:t>
            </a:r>
            <a:r>
              <a:rPr lang="en-US" dirty="0" smtClean="0"/>
              <a:t>accomplishments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Include </a:t>
            </a:r>
            <a:r>
              <a:rPr lang="en-US" dirty="0"/>
              <a:t>transferable skills (Like public speaking or customer service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List </a:t>
            </a:r>
            <a:r>
              <a:rPr lang="en-US" dirty="0"/>
              <a:t>more impressive duties first under each </a:t>
            </a:r>
            <a:r>
              <a:rPr lang="en-US" dirty="0" smtClean="0"/>
              <a:t>position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Proofread</a:t>
            </a:r>
            <a:r>
              <a:rPr lang="en-US" dirty="0"/>
              <a:t>. . . again &amp; again!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Put </a:t>
            </a:r>
            <a:r>
              <a:rPr lang="en-US" dirty="0"/>
              <a:t>references on your </a:t>
            </a:r>
            <a:r>
              <a:rPr lang="en-US" dirty="0" smtClean="0"/>
              <a:t>resume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Include </a:t>
            </a:r>
            <a:r>
              <a:rPr lang="en-US" dirty="0"/>
              <a:t>personal info such a # of children or marital </a:t>
            </a:r>
            <a:r>
              <a:rPr lang="en-US" dirty="0" smtClean="0"/>
              <a:t>status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Include </a:t>
            </a:r>
            <a:r>
              <a:rPr lang="en-US" dirty="0"/>
              <a:t>a </a:t>
            </a:r>
            <a:r>
              <a:rPr lang="en-US" dirty="0" smtClean="0"/>
              <a:t>photo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Include </a:t>
            </a:r>
            <a:r>
              <a:rPr lang="en-US" dirty="0"/>
              <a:t>past salaries (unless for a federal resume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Go </a:t>
            </a:r>
            <a:r>
              <a:rPr lang="en-US" dirty="0"/>
              <a:t>crazy with your paper </a:t>
            </a:r>
            <a:r>
              <a:rPr lang="en-US" dirty="0" smtClean="0"/>
              <a:t>color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Expect </a:t>
            </a:r>
            <a:r>
              <a:rPr lang="en-US" dirty="0"/>
              <a:t>to use the same resume to work for every job</a:t>
            </a:r>
          </a:p>
        </p:txBody>
      </p:sp>
      <p:sp>
        <p:nvSpPr>
          <p:cNvPr id="6" name="Rectangle 5"/>
          <p:cNvSpPr/>
          <p:nvPr/>
        </p:nvSpPr>
        <p:spPr>
          <a:xfrm>
            <a:off x="2637986" y="1717682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Do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27495" y="1717682"/>
            <a:ext cx="660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You</a:t>
            </a:r>
            <a:endParaRPr lang="en-US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868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Letter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Heading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Same on all 3 documents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Date and Address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Attempt to figure out the person it should be addressed to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Can use company address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Salutation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Dear Mr. Clark or Dear Selection Committee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NEVER “To whom it may concern”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441" y="2609590"/>
            <a:ext cx="340042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120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letter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/>
              <a:t>Date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Employer’s Name, title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Address</a:t>
            </a:r>
          </a:p>
          <a:p>
            <a:pPr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Dear__________,</a:t>
            </a:r>
          </a:p>
          <a:p>
            <a:pPr>
              <a:buNone/>
            </a:pPr>
            <a:r>
              <a:rPr lang="en-US" sz="2400" dirty="0"/>
              <a:t>Paragraph 1 – State your reason for writing, refer to the position you are seeking, prove you’ve done research on the company and position</a:t>
            </a:r>
          </a:p>
          <a:p>
            <a:pPr>
              <a:buNone/>
            </a:pPr>
            <a:r>
              <a:rPr lang="en-US" sz="2400" dirty="0"/>
              <a:t>Paragraph 2 and 3– Explain your interest in the job, and how it matches with your career plans, skills, education and experience. USE EXAMPLES – prove to them you are the ideal candidate</a:t>
            </a:r>
          </a:p>
          <a:p>
            <a:pPr>
              <a:buNone/>
            </a:pPr>
            <a:r>
              <a:rPr lang="en-US" sz="2400" dirty="0"/>
              <a:t>Paragraph 4 – Refer them to your resume, close with a statement that you look forward to hearing from them, thank them for their time and consideration, and the BEST way to contact you. 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Sincerely, 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latin typeface="Blackadder ITC" pitchFamily="82" charset="0"/>
              </a:rPr>
              <a:t>Sign Here </a:t>
            </a:r>
            <a:r>
              <a:rPr lang="en-US" sz="2400" dirty="0"/>
              <a:t>(4 Hard Returns) **MAKE SURE TO SIGN THE COVER LETTER!!**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Your Name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Enclosure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5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Do’s and Don’ts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Your research about the company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Provide good quality examples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Quantify if possible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Tailor to each specific position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Proofread repeatedly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Maintain a confident and enthusiastic tone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Repeat your resume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Write more than 1 page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Assume spell-check will catch everything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Forget to change the recipient’s name and company for each cover letter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Resort to </a:t>
            </a:r>
            <a:r>
              <a:rPr lang="en-US" dirty="0" err="1" smtClean="0"/>
              <a:t>cliches</a:t>
            </a:r>
            <a:r>
              <a:rPr lang="en-US" dirty="0" smtClean="0"/>
              <a:t>, exaggerations, or false flattery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35610" y="182433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Do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88778" y="1816083"/>
            <a:ext cx="955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Don’t</a:t>
            </a:r>
            <a:endParaRPr lang="en-US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378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86420" y="1805148"/>
            <a:ext cx="45784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Ask 3-5 </a:t>
            </a:r>
            <a:r>
              <a:rPr lang="en-US" sz="2400" dirty="0" smtClean="0"/>
              <a:t>people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Make </a:t>
            </a:r>
            <a:r>
              <a:rPr lang="en-US" sz="2400" dirty="0"/>
              <a:t>sure they will be positive!</a:t>
            </a:r>
          </a:p>
        </p:txBody>
      </p:sp>
      <p:sp>
        <p:nvSpPr>
          <p:cNvPr id="5" name="Rectangle 4"/>
          <p:cNvSpPr/>
          <p:nvPr/>
        </p:nvSpPr>
        <p:spPr>
          <a:xfrm>
            <a:off x="1927667" y="357958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400" b="1" dirty="0"/>
              <a:t>Use a separate sheet with the same headers as your </a:t>
            </a:r>
            <a:r>
              <a:rPr lang="en-US" sz="2400" b="1" dirty="0" smtClean="0"/>
              <a:t>resume</a:t>
            </a:r>
          </a:p>
          <a:p>
            <a:pPr marL="342900" indent="-342900" algn="ctr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400" b="1" dirty="0" smtClean="0"/>
              <a:t>Attach </a:t>
            </a:r>
            <a:r>
              <a:rPr lang="en-US" sz="2400" b="1" dirty="0"/>
              <a:t>to application when requested and bring to interviews</a:t>
            </a:r>
          </a:p>
        </p:txBody>
      </p:sp>
    </p:spTree>
    <p:extLst>
      <p:ext uri="{BB962C8B-B14F-4D97-AF65-F5344CB8AC3E}">
        <p14:creationId xmlns:p14="http://schemas.microsoft.com/office/powerpoint/2010/main" val="296267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 smtClean="0"/>
              <a:t>John Smith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757-123-4567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hlinkClick r:id="rId2"/>
              </a:rPr>
              <a:t>johnsmith@comcast.net</a:t>
            </a: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Former Supervisor at Chili’s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986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Career Exploration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Resume/Cover </a:t>
            </a:r>
            <a:r>
              <a:rPr lang="en-US" dirty="0"/>
              <a:t>Letter </a:t>
            </a:r>
            <a:r>
              <a:rPr lang="en-US" dirty="0" smtClean="0"/>
              <a:t>Review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Interview Preparation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Mock </a:t>
            </a:r>
            <a:r>
              <a:rPr lang="en-US" dirty="0"/>
              <a:t>Interview </a:t>
            </a:r>
            <a:r>
              <a:rPr lang="en-US" dirty="0" smtClean="0"/>
              <a:t>Appointments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Internship and Job </a:t>
            </a:r>
            <a:r>
              <a:rPr lang="en-US" dirty="0"/>
              <a:t>Search </a:t>
            </a:r>
            <a:r>
              <a:rPr lang="en-US" dirty="0" smtClean="0"/>
              <a:t>Strategies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Career </a:t>
            </a:r>
            <a:r>
              <a:rPr lang="en-US" dirty="0"/>
              <a:t>Fair </a:t>
            </a:r>
            <a:r>
              <a:rPr lang="en-US" dirty="0" smtClean="0"/>
              <a:t>Prep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Answers </a:t>
            </a:r>
            <a:r>
              <a:rPr lang="en-US" dirty="0"/>
              <a:t>to Any Career Related Questions</a:t>
            </a:r>
          </a:p>
        </p:txBody>
      </p:sp>
    </p:spTree>
    <p:extLst>
      <p:ext uri="{BB962C8B-B14F-4D97-AF65-F5344CB8AC3E}">
        <p14:creationId xmlns:p14="http://schemas.microsoft.com/office/powerpoint/2010/main" val="1050921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start?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Visit our </a:t>
            </a:r>
            <a:r>
              <a:rPr lang="en-US" b="1" dirty="0" smtClean="0"/>
              <a:t>Main Office </a:t>
            </a:r>
            <a:r>
              <a:rPr lang="en-US" dirty="0" smtClean="0"/>
              <a:t>and </a:t>
            </a:r>
            <a:r>
              <a:rPr lang="en-US" b="1" dirty="0" smtClean="0"/>
              <a:t>Career Commons </a:t>
            </a:r>
            <a:r>
              <a:rPr lang="en-US" dirty="0" smtClean="0"/>
              <a:t>in 2202 Webb Center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Visit </a:t>
            </a:r>
            <a:r>
              <a:rPr lang="en-US" b="1" dirty="0" smtClean="0"/>
              <a:t>www.odu.edu/cds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Email us at </a:t>
            </a:r>
            <a:r>
              <a:rPr lang="en-US" b="1" dirty="0" smtClean="0"/>
              <a:t>jmrowlan@odu.edu</a:t>
            </a:r>
            <a:r>
              <a:rPr lang="en-US" dirty="0" smtClean="0"/>
              <a:t> or </a:t>
            </a:r>
            <a:r>
              <a:rPr lang="en-US" b="1" dirty="0" smtClean="0"/>
              <a:t>careercoach@odu.edu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Set up an appointment with </a:t>
            </a:r>
            <a:r>
              <a:rPr lang="en-US" b="1" dirty="0" smtClean="0"/>
              <a:t>College Liaison </a:t>
            </a:r>
            <a:r>
              <a:rPr lang="en-US" dirty="0" smtClean="0"/>
              <a:t>(Jenna Rowlands)</a:t>
            </a:r>
          </a:p>
          <a:p>
            <a:pPr marL="813816" lvl="2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 smtClean="0"/>
              <a:t>Appointment Link: </a:t>
            </a:r>
            <a:r>
              <a:rPr lang="en-US" sz="2200" b="1" dirty="0" smtClean="0"/>
              <a:t>https://calendly.com/jmrowlan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Call </a:t>
            </a:r>
            <a:r>
              <a:rPr lang="en-US" b="1" dirty="0" smtClean="0"/>
              <a:t>757-683-4388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26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0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assist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Electronically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Via Instant Career Messaging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Via email </a:t>
            </a:r>
            <a:r>
              <a:rPr lang="en-US" dirty="0" smtClean="0">
                <a:hlinkClick r:id="rId2"/>
              </a:rPr>
              <a:t>careercoach@odu.edu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Appointments over the Phone or Skype</a:t>
            </a:r>
          </a:p>
          <a:p>
            <a:r>
              <a:rPr lang="en-US" dirty="0" smtClean="0"/>
              <a:t>In-Person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Walk-Ins in Career Commons’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Appointments with your </a:t>
            </a:r>
            <a:r>
              <a:rPr lang="en-US" smtClean="0"/>
              <a:t>College Liaison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8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Effective Resume &amp; </a:t>
            </a:r>
            <a:br>
              <a:rPr lang="en-US" dirty="0" smtClean="0"/>
            </a:br>
            <a:r>
              <a:rPr lang="en-US" dirty="0" smtClean="0"/>
              <a:t>Cover Letter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Career Development Services</a:t>
            </a:r>
          </a:p>
          <a:p>
            <a:r>
              <a:rPr lang="en-US" dirty="0" smtClean="0"/>
              <a:t>Jenna Rowlands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6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point of a resume?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5829" y="2407080"/>
            <a:ext cx="8596668" cy="128088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It’s your marketing tool to get you to the next step </a:t>
            </a:r>
          </a:p>
          <a:p>
            <a:pPr algn="ctr"/>
            <a:r>
              <a:rPr lang="en-US" sz="2400" dirty="0" smtClean="0"/>
              <a:t>Employer’s first impression of you as a candidate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0988" y="4208769"/>
            <a:ext cx="100663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It is not an exact science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 (There are no ‘wrong’ resumes but, there are strong and weak ones)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10" descr="MCBD20183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05657" y="1811535"/>
            <a:ext cx="1878013" cy="18764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24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Clear </a:t>
            </a:r>
            <a:r>
              <a:rPr lang="en-US" sz="2400" dirty="0"/>
              <a:t>&amp; Concise = Survive 15 second resume </a:t>
            </a:r>
            <a:r>
              <a:rPr lang="en-US" sz="2400" dirty="0" smtClean="0"/>
              <a:t>read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1 </a:t>
            </a:r>
            <a:r>
              <a:rPr lang="en-US" sz="2400" dirty="0"/>
              <a:t>page (Unless you have 2 pages of related or impressive </a:t>
            </a:r>
            <a:r>
              <a:rPr lang="en-US" sz="2400" dirty="0" smtClean="0"/>
              <a:t>experience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Mistake </a:t>
            </a:r>
            <a:r>
              <a:rPr lang="en-US" sz="2400" dirty="0"/>
              <a:t>free, clean &amp; crisp </a:t>
            </a:r>
            <a:r>
              <a:rPr lang="en-US" sz="2400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Organize </a:t>
            </a:r>
            <a:r>
              <a:rPr lang="en-US" sz="2400" dirty="0"/>
              <a:t>in order of relevance for each employer &amp; </a:t>
            </a:r>
            <a:r>
              <a:rPr lang="en-US" sz="2400" dirty="0" smtClean="0"/>
              <a:t>position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Consistent </a:t>
            </a:r>
            <a:r>
              <a:rPr lang="en-US" sz="2400" dirty="0"/>
              <a:t>Emphasis (</a:t>
            </a:r>
            <a:r>
              <a:rPr lang="en-US" sz="2400" dirty="0" err="1"/>
              <a:t>ie</a:t>
            </a:r>
            <a:r>
              <a:rPr lang="en-US" sz="2400" dirty="0"/>
              <a:t>: Bolding</a:t>
            </a:r>
            <a:r>
              <a:rPr lang="en-US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/>
              <a:t>Use action verbs and bullets, not </a:t>
            </a:r>
            <a:r>
              <a:rPr lang="en-US" sz="2400" dirty="0" smtClean="0"/>
              <a:t>paragraphs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Use conservative </a:t>
            </a:r>
            <a:r>
              <a:rPr lang="en-US" sz="2400" dirty="0"/>
              <a:t>paper- Use appropriate format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3031" y="3273239"/>
            <a:ext cx="314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Typo = Kiss of Death!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33339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Name </a:t>
            </a:r>
            <a:r>
              <a:rPr lang="en-US" sz="2400" dirty="0"/>
              <a:t>(First and Last</a:t>
            </a:r>
            <a:r>
              <a:rPr lang="en-US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Address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Telephone #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/>
              <a:t>Professional </a:t>
            </a:r>
            <a:r>
              <a:rPr lang="en-US" sz="2400" dirty="0" smtClean="0"/>
              <a:t>Email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Portfolio Link or LinkedIn Link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77334" y="4116877"/>
            <a:ext cx="6877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sz="2400" dirty="0">
                <a:solidFill>
                  <a:srgbClr val="FF0000"/>
                </a:solidFill>
              </a:rPr>
              <a:t>Beware of unprofessional voicemail greetings)</a:t>
            </a:r>
          </a:p>
        </p:txBody>
      </p:sp>
      <p:sp>
        <p:nvSpPr>
          <p:cNvPr id="5" name="Rectangle 4"/>
          <p:cNvSpPr/>
          <p:nvPr/>
        </p:nvSpPr>
        <p:spPr>
          <a:xfrm>
            <a:off x="2486439" y="5570312"/>
            <a:ext cx="6795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* Use the same heading on all documents</a:t>
            </a:r>
          </a:p>
        </p:txBody>
      </p:sp>
    </p:spTree>
    <p:extLst>
      <p:ext uri="{BB962C8B-B14F-4D97-AF65-F5344CB8AC3E}">
        <p14:creationId xmlns:p14="http://schemas.microsoft.com/office/powerpoint/2010/main" val="70111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0690"/>
          </a:xfrm>
        </p:spPr>
        <p:txBody>
          <a:bodyPr/>
          <a:lstStyle/>
          <a:p>
            <a:r>
              <a:rPr lang="en-US" dirty="0" smtClean="0"/>
              <a:t>  Examples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16161" y="1435657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/>
              <a:t>Matthew Duncan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6489" y="1834984"/>
            <a:ext cx="30983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dirty="0" smtClean="0"/>
              <a:t>Norfolk</a:t>
            </a:r>
            <a:r>
              <a:rPr lang="nb-NO" dirty="0"/>
              <a:t>, VA </a:t>
            </a:r>
            <a:r>
              <a:rPr lang="nb-NO" dirty="0" smtClean="0"/>
              <a:t>23529</a:t>
            </a:r>
          </a:p>
          <a:p>
            <a:pPr algn="ctr"/>
            <a:r>
              <a:rPr lang="nb-NO" dirty="0" smtClean="0"/>
              <a:t>757-555-9999</a:t>
            </a:r>
          </a:p>
          <a:p>
            <a:pPr algn="ctr"/>
            <a:r>
              <a:rPr lang="nb-NO" dirty="0" smtClean="0">
                <a:hlinkClick r:id="rId2"/>
              </a:rPr>
              <a:t>mduncan@gmail.com</a:t>
            </a:r>
            <a:endParaRPr lang="nb-NO" dirty="0" smtClean="0"/>
          </a:p>
          <a:p>
            <a:pPr algn="ctr"/>
            <a:r>
              <a:rPr lang="nb-NO" dirty="0" smtClean="0"/>
              <a:t> LinkedIn Url or E-Portfolio 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0344" y="3173030"/>
            <a:ext cx="10153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42878" y="3641899"/>
            <a:ext cx="173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Jane Doe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42878" y="4042009"/>
            <a:ext cx="7861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234 Happy Lane, Norfolk, VA 23529, 757-123-5467, jdoe001@odu.edu</a:t>
            </a:r>
          </a:p>
        </p:txBody>
      </p:sp>
    </p:spTree>
    <p:extLst>
      <p:ext uri="{BB962C8B-B14F-4D97-AF65-F5344CB8AC3E}">
        <p14:creationId xmlns:p14="http://schemas.microsoft.com/office/powerpoint/2010/main" val="358085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Most </a:t>
            </a:r>
            <a:r>
              <a:rPr lang="en-US" sz="2400" dirty="0"/>
              <a:t>recent degree </a:t>
            </a:r>
            <a:r>
              <a:rPr lang="en-US" sz="2400" dirty="0" smtClean="0"/>
              <a:t>first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GPA </a:t>
            </a:r>
            <a:r>
              <a:rPr lang="en-US" sz="2400" dirty="0"/>
              <a:t>(Optional/only if above 3.0</a:t>
            </a:r>
            <a:r>
              <a:rPr lang="en-US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Degree </a:t>
            </a:r>
            <a:r>
              <a:rPr lang="en-US" sz="2400" dirty="0"/>
              <a:t>Name (spell out</a:t>
            </a:r>
            <a:r>
              <a:rPr lang="en-US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Major/minor/concentration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Relevant </a:t>
            </a:r>
            <a:r>
              <a:rPr lang="en-US" sz="2400" dirty="0"/>
              <a:t>coursework </a:t>
            </a:r>
            <a:r>
              <a:rPr lang="en-US" sz="2400" dirty="0" smtClean="0"/>
              <a:t>highlights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Honors </a:t>
            </a:r>
            <a:r>
              <a:rPr lang="en-US" sz="2400" dirty="0"/>
              <a:t>and awards (academics</a:t>
            </a:r>
            <a:r>
              <a:rPr lang="en-US" sz="24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Computer </a:t>
            </a:r>
            <a:r>
              <a:rPr lang="en-US" sz="2400" dirty="0"/>
              <a:t>skills/program skills</a:t>
            </a:r>
          </a:p>
        </p:txBody>
      </p:sp>
      <p:pic>
        <p:nvPicPr>
          <p:cNvPr id="4" name="Picture 8" descr="MCj039835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850" y="2286000"/>
            <a:ext cx="3081251" cy="27636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652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794</TotalTime>
  <Words>968</Words>
  <Application>Microsoft Office PowerPoint</Application>
  <PresentationFormat>Widescreen</PresentationFormat>
  <Paragraphs>166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Blackadder ITC</vt:lpstr>
      <vt:lpstr>Calibri</vt:lpstr>
      <vt:lpstr>Tw Cen MT</vt:lpstr>
      <vt:lpstr>Tw Cen MT Condensed</vt:lpstr>
      <vt:lpstr>Wingdings</vt:lpstr>
      <vt:lpstr>Wingdings 3</vt:lpstr>
      <vt:lpstr>Integral</vt:lpstr>
      <vt:lpstr>CDS Overview</vt:lpstr>
      <vt:lpstr>What can we do for you?</vt:lpstr>
      <vt:lpstr>How can we assist you?</vt:lpstr>
      <vt:lpstr>Effective Resume &amp;  Cover Letter Writing</vt:lpstr>
      <vt:lpstr>What is the point of a resume?</vt:lpstr>
      <vt:lpstr>Guidelines </vt:lpstr>
      <vt:lpstr>Header</vt:lpstr>
      <vt:lpstr>  Examples</vt:lpstr>
      <vt:lpstr>Education</vt:lpstr>
      <vt:lpstr>Examples</vt:lpstr>
      <vt:lpstr>Experience</vt:lpstr>
      <vt:lpstr>Bullet Examples </vt:lpstr>
      <vt:lpstr>Examples</vt:lpstr>
      <vt:lpstr>  Other Tips</vt:lpstr>
      <vt:lpstr>Cover Letter Components</vt:lpstr>
      <vt:lpstr>Cover letter format</vt:lpstr>
      <vt:lpstr>Do’s and Don’ts</vt:lpstr>
      <vt:lpstr>References</vt:lpstr>
      <vt:lpstr>Reference sample</vt:lpstr>
      <vt:lpstr>Where do I start?</vt:lpstr>
      <vt:lpstr>Questions?</vt:lpstr>
    </vt:vector>
  </TitlesOfParts>
  <Company>Old Dominion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Resume Writing</dc:title>
  <dc:creator>Rowlands, Jenna M.</dc:creator>
  <cp:lastModifiedBy>Rowlands, Jenna M.</cp:lastModifiedBy>
  <cp:revision>23</cp:revision>
  <dcterms:created xsi:type="dcterms:W3CDTF">2017-10-13T14:52:54Z</dcterms:created>
  <dcterms:modified xsi:type="dcterms:W3CDTF">2018-02-09T20:50:02Z</dcterms:modified>
</cp:coreProperties>
</file>