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5" r:id="rId6"/>
    <p:sldId id="266" r:id="rId7"/>
    <p:sldId id="260" r:id="rId8"/>
    <p:sldId id="261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2"/>
    <p:restoredTop sz="94695"/>
  </p:normalViewPr>
  <p:slideViewPr>
    <p:cSldViewPr snapToGrid="0" snapToObjects="1">
      <p:cViewPr>
        <p:scale>
          <a:sx n="56" d="100"/>
          <a:sy n="56" d="100"/>
        </p:scale>
        <p:origin x="136" y="1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1D380-7B45-F049-97C3-A673BF9EC5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B8BAF2-A046-0644-80B0-35A64A80B6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858F73-7A93-9E43-B736-B8B304B61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F44CA-7739-A043-BA1A-B409F7139DF9}" type="datetimeFigureOut">
              <a:rPr lang="en-US" smtClean="0"/>
              <a:t>8/8/18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E5DC4-C907-2248-94DA-9A1D587DB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DD270-8F6C-C843-9ADF-BB1580DE8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35F6-27C2-1A42-A54A-DADB2097D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283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F1D48-54DF-CE40-8C52-563862110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974E03-408F-804F-B268-47D627417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B347F-F6B2-7C44-A3B4-00CB77A1A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F44CA-7739-A043-BA1A-B409F7139DF9}" type="datetimeFigureOut">
              <a:rPr lang="en-US" smtClean="0"/>
              <a:t>8/8/18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2CA82-01FA-0347-9A77-653A2C0DE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C85E5-50F6-C648-8C93-A31C37374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35F6-27C2-1A42-A54A-DADB2097D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42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88A331-1DE1-454F-BDA6-05F4397E3B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2B6CE9-9995-DB43-8E4F-2C951E6D5F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22ADEC-4B61-EB49-A167-12E501C51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F44CA-7739-A043-BA1A-B409F7139DF9}" type="datetimeFigureOut">
              <a:rPr lang="en-US" smtClean="0"/>
              <a:t>8/8/18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52C04-1975-8B4A-B50A-56DEF5B7C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B1DBA-CEA5-6840-A3D0-C9D2D237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35F6-27C2-1A42-A54A-DADB2097D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265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B2102-5510-524F-8437-74D47130A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14A50-16B8-3E41-9132-8924C7E58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8207A-AE5A-6741-993C-96C4629F0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F44CA-7739-A043-BA1A-B409F7139DF9}" type="datetimeFigureOut">
              <a:rPr lang="en-US" smtClean="0"/>
              <a:t>8/8/18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AED6C-970E-B347-B0D3-767739CA3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8F07D-15B8-9B47-B84A-BD19F0406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35F6-27C2-1A42-A54A-DADB2097D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436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D2AED-AD3F-ED45-9588-A44A2453F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1929DC-3BB5-7C43-9E29-B849B5D1E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1746C-9FF9-5342-8489-27F0B6C56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F44CA-7739-A043-BA1A-B409F7139DF9}" type="datetimeFigureOut">
              <a:rPr lang="en-US" smtClean="0"/>
              <a:t>8/8/18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3840AD-3B26-2744-902C-8A77C8368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E4D4D-7D3F-8C4D-986E-D386E6FB5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35F6-27C2-1A42-A54A-DADB2097D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65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BC0DD-DBC2-FC44-AFC1-79D369D4D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0E6A3-2345-A444-9934-CA7217F5C4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C9F084-AB8D-174E-ACF0-995DF2E12B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736F23-F462-5E4F-BA78-59C2245B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F44CA-7739-A043-BA1A-B409F7139DF9}" type="datetimeFigureOut">
              <a:rPr lang="en-US" smtClean="0"/>
              <a:t>8/8/18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42FD70-9EAE-4340-9886-DC5E83A2A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700025-A8E8-AF4B-9318-DD7B956E6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35F6-27C2-1A42-A54A-DADB2097D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87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FA65A-5284-1641-8FE9-041C0EC2B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C79E9D-7EB6-9443-A8DA-F27E07D0E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BA9F56-1CBF-6A47-A002-B5727669D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FA6D80-D400-5546-B495-278510C395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4AC06D-3720-8B49-BAB8-D9308CDE8B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A609CC-89BF-0045-860A-0D50F7607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F44CA-7739-A043-BA1A-B409F7139DF9}" type="datetimeFigureOut">
              <a:rPr lang="en-US" smtClean="0"/>
              <a:t>8/8/18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D9500B-4F4A-DC43-A44B-043DE3D8E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B8BF6C-6D7E-1B4D-A209-34E8CB50C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35F6-27C2-1A42-A54A-DADB2097D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67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19A6-1B3D-7141-9555-5B6B52B64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4D1F2A-DD74-FC44-9AE0-3111362E3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F44CA-7739-A043-BA1A-B409F7139DF9}" type="datetimeFigureOut">
              <a:rPr lang="en-US" smtClean="0"/>
              <a:t>8/8/18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E2403F-D2A1-1148-8661-2AC8E0686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50E2AB-5BD6-5C4E-B4EB-04D2842D7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35F6-27C2-1A42-A54A-DADB2097D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463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E879BC-0183-3B40-A38F-856DF52FE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F44CA-7739-A043-BA1A-B409F7139DF9}" type="datetimeFigureOut">
              <a:rPr lang="en-US" smtClean="0"/>
              <a:t>8/8/18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6E0B8B-E87A-FB4D-B3D7-7A5F5C83B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627A32-1687-A744-8EA3-6BEFCD132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35F6-27C2-1A42-A54A-DADB2097D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755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1B858-4C4D-224D-9E87-89E274411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92391-86B3-F947-8C58-77BA8CA72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9AF822-9514-0040-AAA1-9C8EF4FFE1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AC133E-36B5-FA4C-8547-BEBD4E04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F44CA-7739-A043-BA1A-B409F7139DF9}" type="datetimeFigureOut">
              <a:rPr lang="en-US" smtClean="0"/>
              <a:t>8/8/18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EECF71-56F9-D645-8290-F45E1ED34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38D338-CAC1-9B44-9C56-DEE7D6E6D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35F6-27C2-1A42-A54A-DADB2097D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376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90759-B223-4C4B-AB7A-E3A2F7E03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72786A-DB7A-F14D-B035-E681836F79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4DE73-26B9-7049-AEA6-AE8CC2651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832A90-2A2A-0D40-9D8B-2D93FE1CA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F44CA-7739-A043-BA1A-B409F7139DF9}" type="datetimeFigureOut">
              <a:rPr lang="en-US" smtClean="0"/>
              <a:t>8/8/18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321FB5-7C9D-1946-B317-4CCCB44C4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6813CC-85E6-984C-B4EF-219C47C8B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35F6-27C2-1A42-A54A-DADB2097D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075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E73FFC-B83E-C44F-BB41-CE48CCDE0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4F6E-BB6F-8341-9D32-D3B07E0FF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1834C8-A40E-234D-A838-2216BBC0D3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F44CA-7739-A043-BA1A-B409F7139DF9}" type="datetimeFigureOut">
              <a:rPr lang="en-US" smtClean="0"/>
              <a:t>8/8/18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5E25F9-70B4-0846-833C-5618C3E2FA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44663-FF22-F044-AA31-2DC026A828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435F6-27C2-1A42-A54A-DADB2097D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415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CF0BD-FA80-0D4A-BC34-8D687EE6B2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98584"/>
            <a:ext cx="12192000" cy="320345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MATTAMUSKEET NATIONAL WILDLIFE REFUGE: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THREATS THE LAKE AND THE SURROUNDING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COMMUNITIES FACE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9D841F-CBC8-FF43-9638-8EAFF526E6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9846" y="5275385"/>
            <a:ext cx="9144000" cy="709246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Lena Midgette</a:t>
            </a:r>
          </a:p>
        </p:txBody>
      </p:sp>
    </p:spTree>
    <p:extLst>
      <p:ext uri="{BB962C8B-B14F-4D97-AF65-F5344CB8AC3E}">
        <p14:creationId xmlns:p14="http://schemas.microsoft.com/office/powerpoint/2010/main" val="3228539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53EC2-A69F-9B4E-99B4-9258CA8E2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0"/>
            <a:ext cx="10418885" cy="2125980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time.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F829A7-8C63-8F47-A170-EF9DA6B65CE3}"/>
              </a:ext>
            </a:extLst>
          </p:cNvPr>
          <p:cNvSpPr txBox="1"/>
          <p:nvPr/>
        </p:nvSpPr>
        <p:spPr>
          <a:xfrm>
            <a:off x="2628899" y="4960620"/>
            <a:ext cx="51218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PowerPoint by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Lena Midgette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Old Dominion University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Lmidg003@odu.edu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990C86-5CF0-8440-9F38-A8E71D835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120" y="212776"/>
            <a:ext cx="6330459" cy="474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019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2D2A84-02EB-E44B-9B75-43D8544205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362"/>
          <a:stretch/>
        </p:blipFill>
        <p:spPr>
          <a:xfrm>
            <a:off x="316328" y="492370"/>
            <a:ext cx="11634612" cy="5533292"/>
          </a:xfrm>
        </p:spPr>
      </p:pic>
    </p:spTree>
    <p:extLst>
      <p:ext uri="{BB962C8B-B14F-4D97-AF65-F5344CB8AC3E}">
        <p14:creationId xmlns:p14="http://schemas.microsoft.com/office/powerpoint/2010/main" val="2817442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DD070-33C0-C543-8735-EB2A4D75D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1690688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Lena Midgette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B4302-D5B2-B44B-A605-FC5000973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25880"/>
            <a:ext cx="12192000" cy="2400300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Senior at Old Dominion University.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am creative and do my best to always think outside the box.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Passionate about wildlife, education, and conservation.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presentation is made to represent the system of Lake Mattamuskeet and the issues it faces from its surrounding communities.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2566CB-341B-AC49-98FD-9D9CE85307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633"/>
          <a:stretch/>
        </p:blipFill>
        <p:spPr>
          <a:xfrm>
            <a:off x="2402840" y="3726180"/>
            <a:ext cx="6855460" cy="284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21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3EF0D-FF83-A343-A42F-0241CBC37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1690688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System: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706B6-B3D9-C549-A238-29459198D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03020"/>
            <a:ext cx="12192000" cy="5554980"/>
          </a:xfrm>
        </p:spPr>
        <p:txBody>
          <a:bodyPr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Lake Mattamuskeet is a freshwater lake that requires severe restoration efforts.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lake provides economic value during peak seasons to Hyde County.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eutrophic levels are frequent developing primarily from agricultural runoff.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Changes in climate and sea level rise can result in flooding, salinity changes, and other hazards in this system.</a:t>
            </a:r>
          </a:p>
          <a:p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Challenge: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Eutrophication caused the decline in aquatic vegetation. As sea level continues to rise, there are now limited options to drain polluted water.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858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22275-FB61-834D-8F76-7800A5A1F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1690688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Info:</a:t>
            </a:r>
            <a:endParaRPr lang="en-US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6B00B-9195-3C4A-AF33-F7A9C9BB0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7300"/>
            <a:ext cx="6263640" cy="5600700"/>
          </a:xfrm>
        </p:spPr>
        <p:txBody>
          <a:bodyPr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Hazards:</a:t>
            </a:r>
          </a:p>
          <a:p>
            <a:pPr lvl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Land Use and Socio-economic Activities</a:t>
            </a:r>
          </a:p>
          <a:p>
            <a:pPr lvl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 Level Rise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Vulnerabilities:</a:t>
            </a:r>
          </a:p>
          <a:p>
            <a:pPr lvl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Quality and Freshwater Wildlife</a:t>
            </a:r>
          </a:p>
          <a:p>
            <a:pPr lvl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 Economy</a:t>
            </a:r>
            <a:endParaRPr lang="en-US" dirty="0"/>
          </a:p>
          <a:p>
            <a:pPr lvl="2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9BE8BE-0C2D-9340-A246-689EF38F8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845345"/>
            <a:ext cx="5974080" cy="44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791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55274-F2F2-0743-A011-170FF8C95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" y="205741"/>
            <a:ext cx="11193780" cy="1484948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Foresight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136A1-383A-B44A-B3D5-46E10283D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" y="1463040"/>
            <a:ext cx="12031980" cy="5166360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Nutrient loading can cause economic decline</a:t>
            </a:r>
          </a:p>
          <a:p>
            <a:pPr lvl="1"/>
            <a:r>
              <a:rPr lang="en-US" sz="2800" dirty="0"/>
              <a:t>Scenario 1: Continuing nutrient loading=hypoxia (dead lake)</a:t>
            </a:r>
          </a:p>
          <a:p>
            <a:pPr lvl="1"/>
            <a:r>
              <a:rPr lang="en-US" sz="2800" dirty="0"/>
              <a:t>Scenario 2: Reduction in nutrient input=slow increase in water quality</a:t>
            </a:r>
          </a:p>
          <a:p>
            <a:pPr lvl="1"/>
            <a:r>
              <a:rPr lang="en-US" sz="2800" dirty="0"/>
              <a:t>Scenario 3: Stop harmful chemicals in agriculture=tourism influx, increase in water quality</a:t>
            </a:r>
          </a:p>
          <a:p>
            <a:r>
              <a:rPr lang="en-US" sz="3200" dirty="0"/>
              <a:t>Sea Level Rise/Climate Change</a:t>
            </a:r>
          </a:p>
          <a:p>
            <a:pPr lvl="1"/>
            <a:r>
              <a:rPr lang="en-US" sz="2800" dirty="0"/>
              <a:t>Scenario 1: 0.5 m sea level rise=10% inundation (UCS,2017)</a:t>
            </a:r>
          </a:p>
          <a:p>
            <a:pPr lvl="2"/>
            <a:r>
              <a:rPr lang="en-US" sz="2400" dirty="0"/>
              <a:t>Higher salinity</a:t>
            </a:r>
          </a:p>
          <a:p>
            <a:pPr lvl="1"/>
            <a:r>
              <a:rPr lang="en-US" sz="2800" dirty="0"/>
              <a:t>Scenario 2: 1.2 m sea level rise=20% inundation (UCS,2017)</a:t>
            </a:r>
          </a:p>
          <a:p>
            <a:pPr lvl="2"/>
            <a:r>
              <a:rPr lang="en-US" sz="2400" dirty="0"/>
              <a:t>Significant salt water intrusion</a:t>
            </a:r>
          </a:p>
          <a:p>
            <a:pPr lvl="1"/>
            <a:r>
              <a:rPr lang="en-US" sz="2800" dirty="0"/>
              <a:t>Scenario 3: 2.0 m sea level rise=40% inundation (UCS,2017)</a:t>
            </a:r>
          </a:p>
          <a:p>
            <a:pPr lvl="2"/>
            <a:r>
              <a:rPr lang="en-US" sz="2400" dirty="0"/>
              <a:t>Completely inundated by salt water</a:t>
            </a:r>
          </a:p>
        </p:txBody>
      </p:sp>
    </p:spTree>
    <p:extLst>
      <p:ext uri="{BB962C8B-B14F-4D97-AF65-F5344CB8AC3E}">
        <p14:creationId xmlns:p14="http://schemas.microsoft.com/office/powerpoint/2010/main" val="1901944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92E5F-6A17-4C47-A82C-FF240E685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1690688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CE011-CE62-224A-88E2-6A6D3D2A1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71600"/>
            <a:ext cx="12192000" cy="5486400"/>
          </a:xfrm>
        </p:spPr>
        <p:txBody>
          <a:bodyPr>
            <a:normAutofit lnSpcReduction="10000"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Options:</a:t>
            </a:r>
          </a:p>
          <a:p>
            <a:pPr lvl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Restore the Lodge</a:t>
            </a:r>
          </a:p>
          <a:p>
            <a:pPr lvl="2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Cultural significance</a:t>
            </a:r>
          </a:p>
          <a:p>
            <a:pPr lvl="2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Economic benefit</a:t>
            </a:r>
          </a:p>
          <a:p>
            <a:pPr lvl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Agricultural Management Plan</a:t>
            </a:r>
          </a:p>
          <a:p>
            <a:pPr lvl="2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Cover crops</a:t>
            </a:r>
          </a:p>
          <a:p>
            <a:pPr lvl="2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No-till</a:t>
            </a:r>
          </a:p>
          <a:p>
            <a:pPr lvl="2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Riparian buffers</a:t>
            </a:r>
          </a:p>
          <a:p>
            <a:pPr lvl="2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Educational programs</a:t>
            </a:r>
          </a:p>
          <a:p>
            <a:pPr lvl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Tide Gates</a:t>
            </a:r>
          </a:p>
          <a:p>
            <a:pPr lvl="2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Currently inefficient</a:t>
            </a:r>
          </a:p>
          <a:p>
            <a:pPr lvl="2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 in sea level leads to gates eventually becoming ineffective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3CDD5F-0B32-504B-865C-875F77C6C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985" y="181677"/>
            <a:ext cx="5380893" cy="538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20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F8BE3-4775-9F40-9266-29788BE11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53800" cy="1690689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Steps: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91696-E48B-9745-9C71-550AA22D7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80160"/>
            <a:ext cx="12192000" cy="5097780"/>
          </a:xfrm>
        </p:spPr>
        <p:txBody>
          <a:bodyPr>
            <a:no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Recommendations: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Reopen the Lodge</a:t>
            </a:r>
          </a:p>
          <a:p>
            <a:pPr lvl="2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Creates new tourist destination and an increase revenue.</a:t>
            </a:r>
          </a:p>
          <a:p>
            <a:pPr lvl="2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Allows for programs to interact with the refuge while increasing awareness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TDML Regulations</a:t>
            </a:r>
          </a:p>
          <a:p>
            <a:pPr lvl="2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Creates a maximum amount of fertilizer, controlling the level of pollution runoff.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Open the Gates</a:t>
            </a:r>
          </a:p>
          <a:p>
            <a:pPr lvl="2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salinity is known to decrease nutrient loads, opening the gates could be beneficial to the water quality.</a:t>
            </a:r>
          </a:p>
          <a:p>
            <a:pPr lvl="2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Projected saltwater intrusion due to sea level rise is inevitable based on current foresight. Opening of gates allows a transition in the ecosystem.</a:t>
            </a:r>
          </a:p>
        </p:txBody>
      </p:sp>
    </p:spTree>
    <p:extLst>
      <p:ext uri="{BB962C8B-B14F-4D97-AF65-F5344CB8AC3E}">
        <p14:creationId xmlns:p14="http://schemas.microsoft.com/office/powerpoint/2010/main" val="124475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2A3CB-E890-554F-BB62-B60D70303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1690688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4719F3-4AAD-4741-B950-FADA13A07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11580"/>
            <a:ext cx="6492240" cy="5646420"/>
          </a:xfrm>
        </p:spPr>
        <p:txBody>
          <a:bodyPr>
            <a:normAutofit/>
          </a:bodyPr>
          <a:lstStyle/>
          <a:p>
            <a:pPr marL="285750" indent="-28575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did the larger community gain?</a:t>
            </a:r>
          </a:p>
          <a:p>
            <a:pPr marL="742950" lvl="1" indent="-28575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Insight as to the futures of the lake and it’s county.</a:t>
            </a:r>
          </a:p>
          <a:p>
            <a:pPr marL="285750" indent="-28575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did you gain?</a:t>
            </a:r>
          </a:p>
          <a:p>
            <a:pPr marL="742950" lvl="1" indent="-28575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Insight on a troubled system, and what futures it faces.</a:t>
            </a:r>
          </a:p>
          <a:p>
            <a:pPr marL="285750" indent="-28575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you most proud of?</a:t>
            </a:r>
          </a:p>
          <a:p>
            <a:pPr marL="742950" lvl="1" indent="-28575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Conducting research on a community that I was unable to talk to.</a:t>
            </a:r>
          </a:p>
          <a:p>
            <a:pPr marL="285750" indent="-28575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Learned:</a:t>
            </a:r>
          </a:p>
          <a:p>
            <a:pPr marL="742950" lvl="1" indent="-28575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Community outreach can play a significant impact on the system.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71F550-06A4-A14F-BD4E-17B0B75E3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240" y="387668"/>
            <a:ext cx="5699760" cy="427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3875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502</Words>
  <Application>Microsoft Macintosh PowerPoint</Application>
  <PresentationFormat>Widescreen</PresentationFormat>
  <Paragraphs>69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MATTAMUSKEET NATIONAL WILDLIFE REFUGE: THE THREATS THE LAKE AND THE SURROUNDING COMMUNITIES FACE</vt:lpstr>
      <vt:lpstr>PowerPoint Presentation</vt:lpstr>
      <vt:lpstr>Lena Midgette</vt:lpstr>
      <vt:lpstr>The System:</vt:lpstr>
      <vt:lpstr>Key Info:</vt:lpstr>
      <vt:lpstr>Foresight</vt:lpstr>
      <vt:lpstr>Options:</vt:lpstr>
      <vt:lpstr>Next Steps:</vt:lpstr>
      <vt:lpstr>Message:</vt:lpstr>
      <vt:lpstr>Thank you for your time.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MATTAMUSKEET NATIONAL WILDLIFE REFUGE: THE THREATS THE LAKE AND THE SURROUNDING COMMUNITIES FACE</dc:title>
  <dc:creator>Midgette, Lena A.</dc:creator>
  <cp:lastModifiedBy>Midgette, Lena A.</cp:lastModifiedBy>
  <cp:revision>9</cp:revision>
  <dcterms:created xsi:type="dcterms:W3CDTF">2018-08-08T20:01:44Z</dcterms:created>
  <dcterms:modified xsi:type="dcterms:W3CDTF">2018-08-08T22:57:19Z</dcterms:modified>
</cp:coreProperties>
</file>