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21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5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5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06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7002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42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78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58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2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6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0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93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5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4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1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4E7F2FC-E7A0-F443-B019-D410B50F0FFB}" type="datetimeFigureOut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638E18-4729-B246-8DDF-0A612CD6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om/url?sa=i&amp;rct=j&amp;q=&amp;esrc=s&amp;source=images&amp;cd=&amp;cad=rja&amp;uact=8&amp;ved=2ahUKEwihlIT29_ncAhUHAXwKHfnUDiIQjRx6BAgBEAU&amp;url=http%3A%2F%2Fwww.mdpi.com%2Fjournal%2Ftoxins%2Fspecial_issues%2FHABs&amp;psig=AOvVaw0O3VK9h_QtQ2tjvgFvaayS&amp;ust=1534796269578690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Fish_kill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friendsofindianriver.org/2018/07/summer-newsletter-and-events.html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uidestar.org/profile/54-1663058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4YOeqJzF4Fw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ethod.me/customer-success/doody-calls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hyperlink" Target="https://www.riverfriends.org/floatingwetland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C3DE-09B2-7D4F-BC5E-1674B82B1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91" y="1864912"/>
            <a:ext cx="6845618" cy="2281719"/>
          </a:xfrm>
        </p:spPr>
        <p:txBody>
          <a:bodyPr/>
          <a:lstStyle/>
          <a:p>
            <a:r>
              <a:rPr lang="en-US" dirty="0"/>
              <a:t>Elizabeth River Project Intern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3724A-6BCA-6740-B43F-00E46164E8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Alissa Ralston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C9087E-846E-BF40-BE58-C96402C2C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2752" y="-119922"/>
            <a:ext cx="9604374" cy="4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9">
            <a:extLst>
              <a:ext uri="{FF2B5EF4-FFF2-40B4-BE49-F238E27FC236}">
                <a16:creationId xmlns:a16="http://schemas.microsoft.com/office/drawing/2014/main" id="{5C06322B-9043-EB4E-8183-543C91A8E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0" y="87952"/>
            <a:ext cx="3647230" cy="177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4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EA5F-A7EF-A54A-92DC-1A136BAEE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514" y="609600"/>
            <a:ext cx="6716486" cy="2023254"/>
          </a:xfrm>
        </p:spPr>
        <p:txBody>
          <a:bodyPr/>
          <a:lstStyle/>
          <a:p>
            <a:r>
              <a:rPr lang="en-US" dirty="0"/>
              <a:t>What was gained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B2DF6-8E92-3E4A-AE5F-E452FA5A9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9331" y="2632854"/>
            <a:ext cx="7809697" cy="241841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 lot of residents were aware that there is a dog feces issue in their neighborhood.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When we actually talked to the residents, only a handful of them would not agree to pledge to pick up after their dogs.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 gained leadership skills and a better understanding of non government organizations.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F34B8-6E1F-384F-8EFE-8CC53F1F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113" y="2192102"/>
            <a:ext cx="3029887" cy="403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0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F7CF-18D4-AF43-BD07-2516E9EE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9699797" cy="2023254"/>
          </a:xfrm>
        </p:spPr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D0111-86B1-8F46-A621-F4BED6462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10537977" cy="315834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I’m not sure how I made a difference.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internship made a difference in me by showing me I can connect with other businesses even when I’m unfamiliar with them.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Lesson Learned: Trying to get a community to come together over pressing issues can be difficult, but it can happen.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A2A62-5FA2-9245-A69C-9198A2F9C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289" y="0"/>
            <a:ext cx="2246963" cy="29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13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1A2F-BE77-004A-B032-60D8FF797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7346431" cy="3660875"/>
          </a:xfrm>
        </p:spPr>
        <p:txBody>
          <a:bodyPr/>
          <a:lstStyle/>
          <a:p>
            <a:r>
              <a:rPr lang="en-US" dirty="0"/>
              <a:t>Join the revolution to save the Elizabeth River. You make all the difference!</a:t>
            </a:r>
            <a:br>
              <a:rPr lang="en-US" dirty="0"/>
            </a:br>
            <a:r>
              <a:rPr lang="en-US" dirty="0"/>
              <a:t>-Elizabeth River Project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71D8B9-A7E4-1B4E-AD96-0E253A0045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7561219" y="1965092"/>
            <a:ext cx="5591895" cy="41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79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FE11A8-5095-3F4E-8426-FAD2B3139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F392B7-51E1-334F-9339-9145052EAB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436" r="26436"/>
          <a:stretch>
            <a:fillRect/>
          </a:stretch>
        </p:blipFill>
        <p:spPr>
          <a:xfrm rot="5400000">
            <a:off x="7841911" y="526497"/>
            <a:ext cx="3356920" cy="534325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87DDF1-7BDC-0543-A24C-2B8181B88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Alissa Ralston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Senior at Old Dominion University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I’m passionate about Wildlife, Plant life, and Conservation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I’m giving this presentation to shed some light on me and my internship at the Elizabeth River Project.</a:t>
            </a:r>
          </a:p>
        </p:txBody>
      </p:sp>
    </p:spTree>
    <p:extLst>
      <p:ext uri="{BB962C8B-B14F-4D97-AF65-F5344CB8AC3E}">
        <p14:creationId xmlns:p14="http://schemas.microsoft.com/office/powerpoint/2010/main" val="247171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83E9-7CAF-3D4F-A655-7FF8878EB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E5D44-9FD4-924B-B7D0-1CB1C3FD7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Indian River received a failing grade for water health.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80% of the bacteria in the water is from dog waste.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leads to hookworms, enterococci, salmonella, and hepatitis possibly infecting residents.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Algal blooms are a result of the Nitrogen and phosphorus in the water.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chances of algal blooms goes up in the summer time.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Image result for statistics of algal blooms in the elizabeth river">
            <a:hlinkClick r:id="rId2"/>
            <a:extLst>
              <a:ext uri="{FF2B5EF4-FFF2-40B4-BE49-F238E27FC236}">
                <a16:creationId xmlns:a16="http://schemas.microsoft.com/office/drawing/2014/main" id="{67EFCAD7-4D65-EF4A-9E2B-3F52BD01D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21" y="273050"/>
            <a:ext cx="60833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3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76A3-2FB8-4949-8047-F13D1902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662EC-55A4-F34B-85AA-D22AF8F6C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Shellfish are susceptible to absorbing the pollution and cyanobacteria.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When they absorb these toxins, they can have detrimental effects on the food chain.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Dissolved dog waste absorbs dissolved oxygen, resulting in fish kills.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Humans are at risk from consuming fish or water from the river.</a:t>
            </a:r>
          </a:p>
        </p:txBody>
      </p:sp>
      <p:pic>
        <p:nvPicPr>
          <p:cNvPr id="2050" name="Picture 2" descr="Image result for shellfish susceptibility to pollution and algal blooms statistics">
            <a:hlinkClick r:id="rId2"/>
            <a:extLst>
              <a:ext uri="{FF2B5EF4-FFF2-40B4-BE49-F238E27FC236}">
                <a16:creationId xmlns:a16="http://schemas.microsoft.com/office/drawing/2014/main" id="{321FE90B-885C-FC4A-9394-F82B28263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43" y="915029"/>
            <a:ext cx="5343257" cy="34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2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B00D-3DDB-3E4E-B267-5B02D3B7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D31C1-1B38-E145-A047-0CC236DDD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If everyone picks up after their dog, then the amount of bacteria in the water will decline exponentially.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Some people may not pick up after their dogs, this will mean that the amount of bacteria will lessen.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If no one picks up after their dogs the amount of bacteria will increase exponentially.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Image result for scoop the poop elizabeth river project">
            <a:hlinkClick r:id="rId2"/>
            <a:extLst>
              <a:ext uri="{FF2B5EF4-FFF2-40B4-BE49-F238E27FC236}">
                <a16:creationId xmlns:a16="http://schemas.microsoft.com/office/drawing/2014/main" id="{A6521539-70B8-4244-B8B5-94F2BE117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65" y="134411"/>
            <a:ext cx="5299435" cy="352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28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0841-A94C-1147-A75B-FFB3BFEF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40AD8-8B61-6F45-A354-52397753B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Elizabeth River Project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 Army Corps of Engineers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Indian River Residents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Sanitation District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43176E-951E-3241-870F-A7CCE000E235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3AD5D-B27F-1A46-B928-3109E8053B1C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098" name="Picture 2" descr="Image result for elizabeth river project">
            <a:hlinkClick r:id="rId2"/>
            <a:extLst>
              <a:ext uri="{FF2B5EF4-FFF2-40B4-BE49-F238E27FC236}">
                <a16:creationId xmlns:a16="http://schemas.microsoft.com/office/drawing/2014/main" id="{A5C2E9CE-8F4E-F847-A0CD-1F062102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3082"/>
            <a:ext cx="4867119" cy="21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99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200C-07E1-CD4F-B341-623E72F0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FA1BE-7269-F544-80DC-48BB9FAD3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Interactive website available for Indian River Residents.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Homeowner’s Association fee to have a service clean up dog poop.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Floating Treatment Wetlands: will take up any extra nutrients in the water.</a:t>
            </a:r>
          </a:p>
        </p:txBody>
      </p:sp>
      <p:pic>
        <p:nvPicPr>
          <p:cNvPr id="5122" name="Picture 2" descr="Image result for floating treatment wetlands">
            <a:hlinkClick r:id="rId2"/>
            <a:extLst>
              <a:ext uri="{FF2B5EF4-FFF2-40B4-BE49-F238E27FC236}">
                <a16:creationId xmlns:a16="http://schemas.microsoft.com/office/drawing/2014/main" id="{D7F716DF-EC7D-7F46-A4BC-F3109D9B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01" y="1858780"/>
            <a:ext cx="5246939" cy="393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8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29D8-71A6-E94D-A45E-370EA77B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EE24F-D848-1A4A-91EB-80EF06E8C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Easily accessible interactive website: Educates the residents about the issues with the Indian river.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Homeowner’s Association fee: Civic league can hire a company to clean up after the dogs in the neighborhood.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Freshwater treatment Wetlands: Does not require excessive maintenance and works well with natural processes.</a:t>
            </a:r>
          </a:p>
        </p:txBody>
      </p:sp>
      <p:pic>
        <p:nvPicPr>
          <p:cNvPr id="6146" name="Picture 2" descr="Image result for doody calls">
            <a:hlinkClick r:id="rId2"/>
            <a:extLst>
              <a:ext uri="{FF2B5EF4-FFF2-40B4-BE49-F238E27FC236}">
                <a16:creationId xmlns:a16="http://schemas.microsoft.com/office/drawing/2014/main" id="{B7F3BEC6-8CFC-B74F-ABEB-0F81CACE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11" y="320212"/>
            <a:ext cx="5381469" cy="260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floating treatment wetlands">
            <a:hlinkClick r:id="rId4"/>
            <a:extLst>
              <a:ext uri="{FF2B5EF4-FFF2-40B4-BE49-F238E27FC236}">
                <a16:creationId xmlns:a16="http://schemas.microsoft.com/office/drawing/2014/main" id="{2BB9B35D-DE62-6347-8687-CF40C2A8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45" y="2763806"/>
            <a:ext cx="50800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47292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{A7B04556-B881-124E-BB9D-7694484BF82F}tf10001073</Template>
  <TotalTime>181</TotalTime>
  <Words>456</Words>
  <Application>Microsoft Macintosh PowerPoint</Application>
  <PresentationFormat>Widescreen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Elizabeth River Project Intern</vt:lpstr>
      <vt:lpstr>Join the revolution to save the Elizabeth River. You make all the difference! -Elizabeth River Project</vt:lpstr>
      <vt:lpstr>About me!</vt:lpstr>
      <vt:lpstr>Hazard</vt:lpstr>
      <vt:lpstr>Vulnerabilities</vt:lpstr>
      <vt:lpstr>foresight</vt:lpstr>
      <vt:lpstr>Stakeholders</vt:lpstr>
      <vt:lpstr>Options</vt:lpstr>
      <vt:lpstr>Recommendations</vt:lpstr>
      <vt:lpstr>What was gained</vt:lpstr>
      <vt:lpstr>Final thoughts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Elizabeth River Project Intern</dc:title>
  <dc:creator>Ralston, Alissa</dc:creator>
  <cp:lastModifiedBy>Ralston, Alissa</cp:lastModifiedBy>
  <cp:revision>15</cp:revision>
  <dcterms:created xsi:type="dcterms:W3CDTF">2018-08-19T18:17:36Z</dcterms:created>
  <dcterms:modified xsi:type="dcterms:W3CDTF">2018-08-19T21:18:57Z</dcterms:modified>
</cp:coreProperties>
</file>