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sldIdLst>
    <p:sldId id="256" r:id="rId2"/>
    <p:sldId id="258" r:id="rId3"/>
    <p:sldId id="257" r:id="rId4"/>
    <p:sldId id="266" r:id="rId5"/>
    <p:sldId id="259" r:id="rId6"/>
    <p:sldId id="260" r:id="rId7"/>
    <p:sldId id="267" r:id="rId8"/>
    <p:sldId id="263" r:id="rId9"/>
    <p:sldId id="261" r:id="rId10"/>
    <p:sldId id="262" r:id="rId11"/>
    <p:sldId id="265"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6BBFD-6D03-4B69-9F79-59D76225207A}" v="42" dt="2023-08-16T18:11:00.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75" d="100"/>
          <a:sy n="75" d="100"/>
        </p:scale>
        <p:origin x="27" y="6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gan Duncan" userId="a439a866714b8407" providerId="LiveId" clId="{9446BBFD-6D03-4B69-9F79-59D76225207A}"/>
    <pc:docChg chg="undo redo custSel addSld delSld modSld sldOrd addMainMaster delMainMaster">
      <pc:chgData name="Meagan Duncan" userId="a439a866714b8407" providerId="LiveId" clId="{9446BBFD-6D03-4B69-9F79-59D76225207A}" dt="2023-08-16T18:22:51.323" v="7214" actId="14861"/>
      <pc:docMkLst>
        <pc:docMk/>
      </pc:docMkLst>
      <pc:sldChg chg="addSp delSp modSp mod setBg modClrScheme delDesignElem chgLayout">
        <pc:chgData name="Meagan Duncan" userId="a439a866714b8407" providerId="LiveId" clId="{9446BBFD-6D03-4B69-9F79-59D76225207A}" dt="2023-08-16T17:29:14.459" v="6943" actId="20577"/>
        <pc:sldMkLst>
          <pc:docMk/>
          <pc:sldMk cId="3896600466" sldId="256"/>
        </pc:sldMkLst>
        <pc:spChg chg="mod">
          <ac:chgData name="Meagan Duncan" userId="a439a866714b8407" providerId="LiveId" clId="{9446BBFD-6D03-4B69-9F79-59D76225207A}" dt="2023-08-15T16:45:26.606" v="402" actId="26606"/>
          <ac:spMkLst>
            <pc:docMk/>
            <pc:sldMk cId="3896600466" sldId="256"/>
            <ac:spMk id="2" creationId="{70B38DBA-24AC-581E-5520-AF01248197A6}"/>
          </ac:spMkLst>
        </pc:spChg>
        <pc:spChg chg="mod">
          <ac:chgData name="Meagan Duncan" userId="a439a866714b8407" providerId="LiveId" clId="{9446BBFD-6D03-4B69-9F79-59D76225207A}" dt="2023-08-16T17:29:14.459" v="6943" actId="20577"/>
          <ac:spMkLst>
            <pc:docMk/>
            <pc:sldMk cId="3896600466" sldId="256"/>
            <ac:spMk id="3" creationId="{E4058EDA-2884-F44F-E83D-B03046D68904}"/>
          </ac:spMkLst>
        </pc:spChg>
        <pc:spChg chg="add del">
          <ac:chgData name="Meagan Duncan" userId="a439a866714b8407" providerId="LiveId" clId="{9446BBFD-6D03-4B69-9F79-59D76225207A}" dt="2023-08-14T20:46:51.435" v="366" actId="26606"/>
          <ac:spMkLst>
            <pc:docMk/>
            <pc:sldMk cId="3896600466" sldId="256"/>
            <ac:spMk id="8" creationId="{66D61E08-70C3-48D8-BEA0-787111DC30DA}"/>
          </ac:spMkLst>
        </pc:spChg>
        <pc:spChg chg="add del">
          <ac:chgData name="Meagan Duncan" userId="a439a866714b8407" providerId="LiveId" clId="{9446BBFD-6D03-4B69-9F79-59D76225207A}" dt="2023-08-14T20:45:22.093" v="356"/>
          <ac:spMkLst>
            <pc:docMk/>
            <pc:sldMk cId="3896600466" sldId="256"/>
            <ac:spMk id="9" creationId="{9C51935E-4A08-4AE4-8E13-F40CD3C4F1C4}"/>
          </ac:spMkLst>
        </pc:spChg>
        <pc:spChg chg="add del">
          <ac:chgData name="Meagan Duncan" userId="a439a866714b8407" providerId="LiveId" clId="{9446BBFD-6D03-4B69-9F79-59D76225207A}" dt="2023-08-14T20:46:51.435" v="366" actId="26606"/>
          <ac:spMkLst>
            <pc:docMk/>
            <pc:sldMk cId="3896600466" sldId="256"/>
            <ac:spMk id="15" creationId="{FC55298F-0AE5-478E-AD2B-03C2614C5833}"/>
          </ac:spMkLst>
        </pc:spChg>
        <pc:spChg chg="add del">
          <ac:chgData name="Meagan Duncan" userId="a439a866714b8407" providerId="LiveId" clId="{9446BBFD-6D03-4B69-9F79-59D76225207A}" dt="2023-08-14T20:46:51.435" v="366" actId="26606"/>
          <ac:spMkLst>
            <pc:docMk/>
            <pc:sldMk cId="3896600466" sldId="256"/>
            <ac:spMk id="17" creationId="{C180E4EA-0B63-4779-A895-7E90E71088F3}"/>
          </ac:spMkLst>
        </pc:spChg>
        <pc:spChg chg="add del">
          <ac:chgData name="Meagan Duncan" userId="a439a866714b8407" providerId="LiveId" clId="{9446BBFD-6D03-4B69-9F79-59D76225207A}" dt="2023-08-14T20:46:51.435" v="366" actId="26606"/>
          <ac:spMkLst>
            <pc:docMk/>
            <pc:sldMk cId="3896600466" sldId="256"/>
            <ac:spMk id="19" creationId="{CEE01D9D-3DE8-4EED-B0D3-8F3C79CC7673}"/>
          </ac:spMkLst>
        </pc:spChg>
        <pc:spChg chg="add del">
          <ac:chgData name="Meagan Duncan" userId="a439a866714b8407" providerId="LiveId" clId="{9446BBFD-6D03-4B69-9F79-59D76225207A}" dt="2023-08-14T20:46:51.435" v="366" actId="26606"/>
          <ac:spMkLst>
            <pc:docMk/>
            <pc:sldMk cId="3896600466" sldId="256"/>
            <ac:spMk id="21" creationId="{89AF5CE9-607F-43F4-8983-DCD6DA4051FD}"/>
          </ac:spMkLst>
        </pc:spChg>
        <pc:spChg chg="add del">
          <ac:chgData name="Meagan Duncan" userId="a439a866714b8407" providerId="LiveId" clId="{9446BBFD-6D03-4B69-9F79-59D76225207A}" dt="2023-08-14T20:46:51.435" v="366" actId="26606"/>
          <ac:spMkLst>
            <pc:docMk/>
            <pc:sldMk cId="3896600466" sldId="256"/>
            <ac:spMk id="23" creationId="{6EEA2DBD-9E1E-4521-8C01-F32AD18A89E3}"/>
          </ac:spMkLst>
        </pc:spChg>
        <pc:spChg chg="add del">
          <ac:chgData name="Meagan Duncan" userId="a439a866714b8407" providerId="LiveId" clId="{9446BBFD-6D03-4B69-9F79-59D76225207A}" dt="2023-08-14T20:46:51.435" v="366" actId="26606"/>
          <ac:spMkLst>
            <pc:docMk/>
            <pc:sldMk cId="3896600466" sldId="256"/>
            <ac:spMk id="25" creationId="{15BBD2C1-BA9B-46A9-A27A-33498B169272}"/>
          </ac:spMkLst>
        </pc:spChg>
        <pc:spChg chg="add del">
          <ac:chgData name="Meagan Duncan" userId="a439a866714b8407" providerId="LiveId" clId="{9446BBFD-6D03-4B69-9F79-59D76225207A}" dt="2023-08-14T20:46:51.388" v="365" actId="26606"/>
          <ac:spMkLst>
            <pc:docMk/>
            <pc:sldMk cId="3896600466" sldId="256"/>
            <ac:spMk id="30" creationId="{26B4480E-B7FF-4481-890E-043A69AE6FE2}"/>
          </ac:spMkLst>
        </pc:spChg>
        <pc:spChg chg="add del">
          <ac:chgData name="Meagan Duncan" userId="a439a866714b8407" providerId="LiveId" clId="{9446BBFD-6D03-4B69-9F79-59D76225207A}" dt="2023-08-15T16:45:26.606" v="402" actId="26606"/>
          <ac:spMkLst>
            <pc:docMk/>
            <pc:sldMk cId="3896600466" sldId="256"/>
            <ac:spMk id="40" creationId="{06087813-B81F-42C4-A0EA-F9078FB614C4}"/>
          </ac:spMkLst>
        </pc:spChg>
        <pc:spChg chg="add del">
          <ac:chgData name="Meagan Duncan" userId="a439a866714b8407" providerId="LiveId" clId="{9446BBFD-6D03-4B69-9F79-59D76225207A}" dt="2023-08-15T16:45:26.606" v="402" actId="26606"/>
          <ac:spMkLst>
            <pc:docMk/>
            <pc:sldMk cId="3896600466" sldId="256"/>
            <ac:spMk id="41" creationId="{E4B2AF95-7029-4856-9CE4-BBBE8CF805B9}"/>
          </ac:spMkLst>
        </pc:spChg>
        <pc:spChg chg="add del">
          <ac:chgData name="Meagan Duncan" userId="a439a866714b8407" providerId="LiveId" clId="{9446BBFD-6D03-4B69-9F79-59D76225207A}" dt="2023-08-15T16:45:26.606" v="402" actId="26606"/>
          <ac:spMkLst>
            <pc:docMk/>
            <pc:sldMk cId="3896600466" sldId="256"/>
            <ac:spMk id="42" creationId="{C4B295A1-75D3-4C3B-82E7-C5CFD80A7EA7}"/>
          </ac:spMkLst>
        </pc:spChg>
        <pc:spChg chg="add">
          <ac:chgData name="Meagan Duncan" userId="a439a866714b8407" providerId="LiveId" clId="{9446BBFD-6D03-4B69-9F79-59D76225207A}" dt="2023-08-15T16:45:26.606" v="402" actId="26606"/>
          <ac:spMkLst>
            <pc:docMk/>
            <pc:sldMk cId="3896600466" sldId="256"/>
            <ac:spMk id="48" creationId="{EA7E347D-B32A-4759-B7FF-FD25A9AEE645}"/>
          </ac:spMkLst>
        </pc:spChg>
        <pc:spChg chg="add">
          <ac:chgData name="Meagan Duncan" userId="a439a866714b8407" providerId="LiveId" clId="{9446BBFD-6D03-4B69-9F79-59D76225207A}" dt="2023-08-15T16:45:26.606" v="402" actId="26606"/>
          <ac:spMkLst>
            <pc:docMk/>
            <pc:sldMk cId="3896600466" sldId="256"/>
            <ac:spMk id="50" creationId="{681F9FCB-1E38-43E9-8567-6292F4842051}"/>
          </ac:spMkLst>
        </pc:spChg>
        <pc:spChg chg="add">
          <ac:chgData name="Meagan Duncan" userId="a439a866714b8407" providerId="LiveId" clId="{9446BBFD-6D03-4B69-9F79-59D76225207A}" dt="2023-08-15T16:45:26.606" v="402" actId="26606"/>
          <ac:spMkLst>
            <pc:docMk/>
            <pc:sldMk cId="3896600466" sldId="256"/>
            <ac:spMk id="52" creationId="{ED029D64-BBDD-43FA-92CF-C6BF515141E0}"/>
          </ac:spMkLst>
        </pc:spChg>
        <pc:grpChg chg="add del">
          <ac:chgData name="Meagan Duncan" userId="a439a866714b8407" providerId="LiveId" clId="{9446BBFD-6D03-4B69-9F79-59D76225207A}" dt="2023-08-14T20:45:22.093" v="356"/>
          <ac:grpSpMkLst>
            <pc:docMk/>
            <pc:sldMk cId="3896600466" sldId="256"/>
            <ac:grpSpMk id="11" creationId="{4B7AF231-444C-44D0-B791-BAFE395E36AC}"/>
          </ac:grpSpMkLst>
        </pc:grpChg>
        <pc:grpChg chg="add del">
          <ac:chgData name="Meagan Duncan" userId="a439a866714b8407" providerId="LiveId" clId="{9446BBFD-6D03-4B69-9F79-59D76225207A}" dt="2023-08-14T20:46:51.388" v="365" actId="26606"/>
          <ac:grpSpMkLst>
            <pc:docMk/>
            <pc:sldMk cId="3896600466" sldId="256"/>
            <ac:grpSpMk id="32" creationId="{79394E1F-0B5F-497D-B2A6-8383A2A54834}"/>
          </ac:grpSpMkLst>
        </pc:grpChg>
        <pc:grpChg chg="add del">
          <ac:chgData name="Meagan Duncan" userId="a439a866714b8407" providerId="LiveId" clId="{9446BBFD-6D03-4B69-9F79-59D76225207A}" dt="2023-08-15T16:45:26.606" v="402" actId="26606"/>
          <ac:grpSpMkLst>
            <pc:docMk/>
            <pc:sldMk cId="3896600466" sldId="256"/>
            <ac:grpSpMk id="43" creationId="{ED38D1D7-BA30-4FF3-A0CC-9E90BB966274}"/>
          </ac:grpSpMkLst>
        </pc:grpChg>
        <pc:grpChg chg="add">
          <ac:chgData name="Meagan Duncan" userId="a439a866714b8407" providerId="LiveId" clId="{9446BBFD-6D03-4B69-9F79-59D76225207A}" dt="2023-08-15T16:45:26.606" v="402" actId="26606"/>
          <ac:grpSpMkLst>
            <pc:docMk/>
            <pc:sldMk cId="3896600466" sldId="256"/>
            <ac:grpSpMk id="54" creationId="{33A010B0-A5DE-4DFD-BBB1-9EDEE8CDC8AE}"/>
          </ac:grpSpMkLst>
        </pc:grpChg>
        <pc:picChg chg="add mod ord">
          <ac:chgData name="Meagan Duncan" userId="a439a866714b8407" providerId="LiveId" clId="{9446BBFD-6D03-4B69-9F79-59D76225207A}" dt="2023-08-15T16:45:31.111" v="403" actId="27614"/>
          <ac:picMkLst>
            <pc:docMk/>
            <pc:sldMk cId="3896600466" sldId="256"/>
            <ac:picMk id="4" creationId="{6D0A3D22-35E5-E137-ABFE-D28B223B29F1}"/>
          </ac:picMkLst>
        </pc:picChg>
        <pc:cxnChg chg="add del">
          <ac:chgData name="Meagan Duncan" userId="a439a866714b8407" providerId="LiveId" clId="{9446BBFD-6D03-4B69-9F79-59D76225207A}" dt="2023-08-14T20:46:51.435" v="366" actId="26606"/>
          <ac:cxnSpMkLst>
            <pc:docMk/>
            <pc:sldMk cId="3896600466" sldId="256"/>
            <ac:cxnSpMk id="6" creationId="{A57C1A16-B8AB-4D99-A195-A38F556A6486}"/>
          </ac:cxnSpMkLst>
        </pc:cxnChg>
        <pc:cxnChg chg="add del">
          <ac:chgData name="Meagan Duncan" userId="a439a866714b8407" providerId="LiveId" clId="{9446BBFD-6D03-4B69-9F79-59D76225207A}" dt="2023-08-14T20:46:51.435" v="366" actId="26606"/>
          <ac:cxnSpMkLst>
            <pc:docMk/>
            <pc:sldMk cId="3896600466" sldId="256"/>
            <ac:cxnSpMk id="7" creationId="{F8A9B20B-D1DD-4573-B5EC-558029519236}"/>
          </ac:cxnSpMkLst>
        </pc:cxnChg>
      </pc:sldChg>
      <pc:sldChg chg="addSp delSp modSp new mod setBg">
        <pc:chgData name="Meagan Duncan" userId="a439a866714b8407" providerId="LiveId" clId="{9446BBFD-6D03-4B69-9F79-59D76225207A}" dt="2023-08-16T18:21:40.050" v="7150" actId="14861"/>
        <pc:sldMkLst>
          <pc:docMk/>
          <pc:sldMk cId="2519858516" sldId="257"/>
        </pc:sldMkLst>
        <pc:spChg chg="mod">
          <ac:chgData name="Meagan Duncan" userId="a439a866714b8407" providerId="LiveId" clId="{9446BBFD-6D03-4B69-9F79-59D76225207A}" dt="2023-08-15T17:28:54.166" v="1103" actId="207"/>
          <ac:spMkLst>
            <pc:docMk/>
            <pc:sldMk cId="2519858516" sldId="257"/>
            <ac:spMk id="2" creationId="{E0141876-62F8-C028-0B30-B1F358DFB7CE}"/>
          </ac:spMkLst>
        </pc:spChg>
        <pc:spChg chg="add del">
          <ac:chgData name="Meagan Duncan" userId="a439a866714b8407" providerId="LiveId" clId="{9446BBFD-6D03-4B69-9F79-59D76225207A}" dt="2023-08-15T17:16:27.263" v="432" actId="931"/>
          <ac:spMkLst>
            <pc:docMk/>
            <pc:sldMk cId="2519858516" sldId="257"/>
            <ac:spMk id="3" creationId="{30FBB26C-EFD0-C410-507B-A6EE0B8EEF53}"/>
          </ac:spMkLst>
        </pc:spChg>
        <pc:spChg chg="mod">
          <ac:chgData name="Meagan Duncan" userId="a439a866714b8407" providerId="LiveId" clId="{9446BBFD-6D03-4B69-9F79-59D76225207A}" dt="2023-08-15T17:29:39.720" v="1224" actId="20577"/>
          <ac:spMkLst>
            <pc:docMk/>
            <pc:sldMk cId="2519858516" sldId="257"/>
            <ac:spMk id="4" creationId="{6E8210D0-72C0-B29D-5A7A-1E1BBEFDA4BA}"/>
          </ac:spMkLst>
        </pc:spChg>
        <pc:spChg chg="add del">
          <ac:chgData name="Meagan Duncan" userId="a439a866714b8407" providerId="LiveId" clId="{9446BBFD-6D03-4B69-9F79-59D76225207A}" dt="2023-08-15T17:16:00.221" v="429" actId="26606"/>
          <ac:spMkLst>
            <pc:docMk/>
            <pc:sldMk cId="2519858516" sldId="257"/>
            <ac:spMk id="11" creationId="{0F358BAA-9C8A-4E17-BAD8-32FD6FFEA730}"/>
          </ac:spMkLst>
        </pc:spChg>
        <pc:spChg chg="add del">
          <ac:chgData name="Meagan Duncan" userId="a439a866714b8407" providerId="LiveId" clId="{9446BBFD-6D03-4B69-9F79-59D76225207A}" dt="2023-08-15T17:16:00.221" v="429" actId="26606"/>
          <ac:spMkLst>
            <pc:docMk/>
            <pc:sldMk cId="2519858516" sldId="257"/>
            <ac:spMk id="13" creationId="{4D6F41A4-BEE3-4935-9371-4ADEA67A22F9}"/>
          </ac:spMkLst>
        </pc:spChg>
        <pc:spChg chg="add del">
          <ac:chgData name="Meagan Duncan" userId="a439a866714b8407" providerId="LiveId" clId="{9446BBFD-6D03-4B69-9F79-59D76225207A}" dt="2023-08-15T17:16:00.221" v="429" actId="26606"/>
          <ac:spMkLst>
            <pc:docMk/>
            <pc:sldMk cId="2519858516" sldId="257"/>
            <ac:spMk id="22" creationId="{7FE1D329-7CB2-4DF5-B0C0-36DD19EBC66D}"/>
          </ac:spMkLst>
        </pc:spChg>
        <pc:spChg chg="add del">
          <ac:chgData name="Meagan Duncan" userId="a439a866714b8407" providerId="LiveId" clId="{9446BBFD-6D03-4B69-9F79-59D76225207A}" dt="2023-08-15T17:16:00.221" v="429" actId="26606"/>
          <ac:spMkLst>
            <pc:docMk/>
            <pc:sldMk cId="2519858516" sldId="257"/>
            <ac:spMk id="24" creationId="{FAFB3478-4AEC-431E-93B2-1593839C16DA}"/>
          </ac:spMkLst>
        </pc:spChg>
        <pc:spChg chg="add del">
          <ac:chgData name="Meagan Duncan" userId="a439a866714b8407" providerId="LiveId" clId="{9446BBFD-6D03-4B69-9F79-59D76225207A}" dt="2023-08-15T17:16:00.221" v="429" actId="26606"/>
          <ac:spMkLst>
            <pc:docMk/>
            <pc:sldMk cId="2519858516" sldId="257"/>
            <ac:spMk id="26" creationId="{0F94AE0D-FB90-4B84-B9A3-27BC2145C9AE}"/>
          </ac:spMkLst>
        </pc:spChg>
        <pc:spChg chg="add del">
          <ac:chgData name="Meagan Duncan" userId="a439a866714b8407" providerId="LiveId" clId="{9446BBFD-6D03-4B69-9F79-59D76225207A}" dt="2023-08-15T17:16:00.221" v="429" actId="26606"/>
          <ac:spMkLst>
            <pc:docMk/>
            <pc:sldMk cId="2519858516" sldId="257"/>
            <ac:spMk id="34" creationId="{E465B78B-2F54-4F7E-8648-D68DF86FFF04}"/>
          </ac:spMkLst>
        </pc:spChg>
        <pc:grpChg chg="add del">
          <ac:chgData name="Meagan Duncan" userId="a439a866714b8407" providerId="LiveId" clId="{9446BBFD-6D03-4B69-9F79-59D76225207A}" dt="2023-08-15T17:16:00.221" v="429" actId="26606"/>
          <ac:grpSpMkLst>
            <pc:docMk/>
            <pc:sldMk cId="2519858516" sldId="257"/>
            <ac:grpSpMk id="15" creationId="{7726F010-956A-40BC-8A1F-8002DC729B4C}"/>
          </ac:grpSpMkLst>
        </pc:grpChg>
        <pc:grpChg chg="add del">
          <ac:chgData name="Meagan Duncan" userId="a439a866714b8407" providerId="LiveId" clId="{9446BBFD-6D03-4B69-9F79-59D76225207A}" dt="2023-08-15T17:16:00.221" v="429" actId="26606"/>
          <ac:grpSpMkLst>
            <pc:docMk/>
            <pc:sldMk cId="2519858516" sldId="257"/>
            <ac:grpSpMk id="28" creationId="{2D30A5B1-C22A-4176-AF17-0FA4FBAD1ADB}"/>
          </ac:grpSpMkLst>
        </pc:grpChg>
        <pc:picChg chg="add del mod ord">
          <ac:chgData name="Meagan Duncan" userId="a439a866714b8407" providerId="LiveId" clId="{9446BBFD-6D03-4B69-9F79-59D76225207A}" dt="2023-08-15T17:16:01.200" v="431" actId="931"/>
          <ac:picMkLst>
            <pc:docMk/>
            <pc:sldMk cId="2519858516" sldId="257"/>
            <ac:picMk id="6" creationId="{3F6031DA-CF1C-20E5-F428-2E84939E5614}"/>
          </ac:picMkLst>
        </pc:picChg>
        <pc:picChg chg="add mod">
          <ac:chgData name="Meagan Duncan" userId="a439a866714b8407" providerId="LiveId" clId="{9446BBFD-6D03-4B69-9F79-59D76225207A}" dt="2023-08-16T18:21:40.050" v="7150" actId="14861"/>
          <ac:picMkLst>
            <pc:docMk/>
            <pc:sldMk cId="2519858516" sldId="257"/>
            <ac:picMk id="8" creationId="{5B9579CD-0DB6-A0BD-7C32-350CB5476D96}"/>
          </ac:picMkLst>
        </pc:picChg>
      </pc:sldChg>
      <pc:sldChg chg="new del">
        <pc:chgData name="Meagan Duncan" userId="a439a866714b8407" providerId="LiveId" clId="{9446BBFD-6D03-4B69-9F79-59D76225207A}" dt="2023-08-15T16:45:50.363" v="405" actId="47"/>
        <pc:sldMkLst>
          <pc:docMk/>
          <pc:sldMk cId="2955474040" sldId="257"/>
        </pc:sldMkLst>
      </pc:sldChg>
      <pc:sldChg chg="addSp modSp new mod setBg">
        <pc:chgData name="Meagan Duncan" userId="a439a866714b8407" providerId="LiveId" clId="{9446BBFD-6D03-4B69-9F79-59D76225207A}" dt="2023-08-16T18:21:32.216" v="7145" actId="14861"/>
        <pc:sldMkLst>
          <pc:docMk/>
          <pc:sldMk cId="2636039519" sldId="258"/>
        </pc:sldMkLst>
        <pc:spChg chg="add mod">
          <ac:chgData name="Meagan Duncan" userId="a439a866714b8407" providerId="LiveId" clId="{9446BBFD-6D03-4B69-9F79-59D76225207A}" dt="2023-08-15T18:05:02.131" v="2167" actId="20577"/>
          <ac:spMkLst>
            <pc:docMk/>
            <pc:sldMk cId="2636039519" sldId="258"/>
            <ac:spMk id="4" creationId="{57266693-46AA-D46D-369D-417B775B776B}"/>
          </ac:spMkLst>
        </pc:spChg>
        <pc:spChg chg="add">
          <ac:chgData name="Meagan Duncan" userId="a439a866714b8407" providerId="LiveId" clId="{9446BBFD-6D03-4B69-9F79-59D76225207A}" dt="2023-08-15T16:59:22.553" v="412" actId="26606"/>
          <ac:spMkLst>
            <pc:docMk/>
            <pc:sldMk cId="2636039519" sldId="258"/>
            <ac:spMk id="8" creationId="{681F9FCB-1E38-43E9-8567-6292F4842051}"/>
          </ac:spMkLst>
        </pc:spChg>
        <pc:spChg chg="add">
          <ac:chgData name="Meagan Duncan" userId="a439a866714b8407" providerId="LiveId" clId="{9446BBFD-6D03-4B69-9F79-59D76225207A}" dt="2023-08-15T16:59:22.553" v="412" actId="26606"/>
          <ac:spMkLst>
            <pc:docMk/>
            <pc:sldMk cId="2636039519" sldId="258"/>
            <ac:spMk id="10" creationId="{774C59F6-927E-4017-B42A-7B08AAE14C46}"/>
          </ac:spMkLst>
        </pc:spChg>
        <pc:spChg chg="add">
          <ac:chgData name="Meagan Duncan" userId="a439a866714b8407" providerId="LiveId" clId="{9446BBFD-6D03-4B69-9F79-59D76225207A}" dt="2023-08-15T16:59:22.553" v="412" actId="26606"/>
          <ac:spMkLst>
            <pc:docMk/>
            <pc:sldMk cId="2636039519" sldId="258"/>
            <ac:spMk id="12" creationId="{7E3C842E-4105-4D87-8535-4EE443361ABF}"/>
          </ac:spMkLst>
        </pc:spChg>
        <pc:grpChg chg="add">
          <ac:chgData name="Meagan Duncan" userId="a439a866714b8407" providerId="LiveId" clId="{9446BBFD-6D03-4B69-9F79-59D76225207A}" dt="2023-08-15T16:59:22.553" v="412" actId="26606"/>
          <ac:grpSpMkLst>
            <pc:docMk/>
            <pc:sldMk cId="2636039519" sldId="258"/>
            <ac:grpSpMk id="14" creationId="{2D80F3FE-7452-41C4-92BE-A16969A27EAB}"/>
          </ac:grpSpMkLst>
        </pc:grpChg>
        <pc:picChg chg="add mod">
          <ac:chgData name="Meagan Duncan" userId="a439a866714b8407" providerId="LiveId" clId="{9446BBFD-6D03-4B69-9F79-59D76225207A}" dt="2023-08-16T18:21:32.216" v="7145" actId="14861"/>
          <ac:picMkLst>
            <pc:docMk/>
            <pc:sldMk cId="2636039519" sldId="258"/>
            <ac:picMk id="3" creationId="{4659D565-416B-C1A9-B6D8-4D650C2F0E53}"/>
          </ac:picMkLst>
        </pc:picChg>
      </pc:sldChg>
      <pc:sldChg chg="addSp delSp modSp new mod ord">
        <pc:chgData name="Meagan Duncan" userId="a439a866714b8407" providerId="LiveId" clId="{9446BBFD-6D03-4B69-9F79-59D76225207A}" dt="2023-08-16T18:21:50.794" v="7160" actId="14861"/>
        <pc:sldMkLst>
          <pc:docMk/>
          <pc:sldMk cId="1019204868" sldId="259"/>
        </pc:sldMkLst>
        <pc:spChg chg="mod">
          <ac:chgData name="Meagan Duncan" userId="a439a866714b8407" providerId="LiveId" clId="{9446BBFD-6D03-4B69-9F79-59D76225207A}" dt="2023-08-15T17:32:48.591" v="1503" actId="14100"/>
          <ac:spMkLst>
            <pc:docMk/>
            <pc:sldMk cId="1019204868" sldId="259"/>
            <ac:spMk id="2" creationId="{F06C2FE3-C99A-AF63-B9A4-A13AAB6A3CC9}"/>
          </ac:spMkLst>
        </pc:spChg>
        <pc:spChg chg="del">
          <ac:chgData name="Meagan Duncan" userId="a439a866714b8407" providerId="LiveId" clId="{9446BBFD-6D03-4B69-9F79-59D76225207A}" dt="2023-08-15T17:34:49.141" v="1577" actId="931"/>
          <ac:spMkLst>
            <pc:docMk/>
            <pc:sldMk cId="1019204868" sldId="259"/>
            <ac:spMk id="3" creationId="{DAF59C52-C1B5-D7EB-C758-8ED3C78ED313}"/>
          </ac:spMkLst>
        </pc:spChg>
        <pc:spChg chg="del mod">
          <ac:chgData name="Meagan Duncan" userId="a439a866714b8407" providerId="LiveId" clId="{9446BBFD-6D03-4B69-9F79-59D76225207A}" dt="2023-08-15T17:33:21.387" v="1511" actId="478"/>
          <ac:spMkLst>
            <pc:docMk/>
            <pc:sldMk cId="1019204868" sldId="259"/>
            <ac:spMk id="4" creationId="{5D81B5AF-0ED2-0068-AD7C-A1203EA5F5AC}"/>
          </ac:spMkLst>
        </pc:spChg>
        <pc:spChg chg="add del mod">
          <ac:chgData name="Meagan Duncan" userId="a439a866714b8407" providerId="LiveId" clId="{9446BBFD-6D03-4B69-9F79-59D76225207A}" dt="2023-08-15T19:53:16.491" v="3762" actId="255"/>
          <ac:spMkLst>
            <pc:docMk/>
            <pc:sldMk cId="1019204868" sldId="259"/>
            <ac:spMk id="6" creationId="{40DE7E4F-9BBA-A9FE-3CE8-4C544185E5F2}"/>
          </ac:spMkLst>
        </pc:spChg>
        <pc:spChg chg="add del mod">
          <ac:chgData name="Meagan Duncan" userId="a439a866714b8407" providerId="LiveId" clId="{9446BBFD-6D03-4B69-9F79-59D76225207A}" dt="2023-08-15T17:33:24.084" v="1512" actId="478"/>
          <ac:spMkLst>
            <pc:docMk/>
            <pc:sldMk cId="1019204868" sldId="259"/>
            <ac:spMk id="8" creationId="{2BB3CC7C-11DE-8205-DF41-5380C626E36B}"/>
          </ac:spMkLst>
        </pc:spChg>
        <pc:spChg chg="add del mod">
          <ac:chgData name="Meagan Duncan" userId="a439a866714b8407" providerId="LiveId" clId="{9446BBFD-6D03-4B69-9F79-59D76225207A}" dt="2023-08-15T18:06:37.523" v="2231" actId="22"/>
          <ac:spMkLst>
            <pc:docMk/>
            <pc:sldMk cId="1019204868" sldId="259"/>
            <ac:spMk id="12" creationId="{F03EC892-77BE-623F-5D31-B3EAC77A445E}"/>
          </ac:spMkLst>
        </pc:spChg>
        <pc:picChg chg="add mod">
          <ac:chgData name="Meagan Duncan" userId="a439a866714b8407" providerId="LiveId" clId="{9446BBFD-6D03-4B69-9F79-59D76225207A}" dt="2023-08-16T18:21:50.794" v="7160" actId="14861"/>
          <ac:picMkLst>
            <pc:docMk/>
            <pc:sldMk cId="1019204868" sldId="259"/>
            <ac:picMk id="10" creationId="{AFDB21FD-E5F7-3497-717D-205023061CB0}"/>
          </ac:picMkLst>
        </pc:picChg>
      </pc:sldChg>
      <pc:sldChg chg="addSp delSp modSp new mod">
        <pc:chgData name="Meagan Duncan" userId="a439a866714b8407" providerId="LiveId" clId="{9446BBFD-6D03-4B69-9F79-59D76225207A}" dt="2023-08-16T18:22:00.456" v="7170" actId="14861"/>
        <pc:sldMkLst>
          <pc:docMk/>
          <pc:sldMk cId="2946046142" sldId="260"/>
        </pc:sldMkLst>
        <pc:spChg chg="mod">
          <ac:chgData name="Meagan Duncan" userId="a439a866714b8407" providerId="LiveId" clId="{9446BBFD-6D03-4B69-9F79-59D76225207A}" dt="2023-08-15T18:12:38.382" v="2937" actId="1076"/>
          <ac:spMkLst>
            <pc:docMk/>
            <pc:sldMk cId="2946046142" sldId="260"/>
            <ac:spMk id="2" creationId="{8F15C8BB-B472-4F67-FC57-1149F8A6F923}"/>
          </ac:spMkLst>
        </pc:spChg>
        <pc:spChg chg="del mod">
          <ac:chgData name="Meagan Duncan" userId="a439a866714b8407" providerId="LiveId" clId="{9446BBFD-6D03-4B69-9F79-59D76225207A}" dt="2023-08-15T18:14:26.450" v="2946" actId="931"/>
          <ac:spMkLst>
            <pc:docMk/>
            <pc:sldMk cId="2946046142" sldId="260"/>
            <ac:spMk id="3" creationId="{1B65F01D-3785-9B33-6EAE-EDE99AC0BF31}"/>
          </ac:spMkLst>
        </pc:spChg>
        <pc:spChg chg="mod">
          <ac:chgData name="Meagan Duncan" userId="a439a866714b8407" providerId="LiveId" clId="{9446BBFD-6D03-4B69-9F79-59D76225207A}" dt="2023-08-15T19:53:49.909" v="3769" actId="20577"/>
          <ac:spMkLst>
            <pc:docMk/>
            <pc:sldMk cId="2946046142" sldId="260"/>
            <ac:spMk id="4" creationId="{F0ADDD39-8E03-60D6-82CD-FC94513E5675}"/>
          </ac:spMkLst>
        </pc:spChg>
        <pc:spChg chg="add del mod">
          <ac:chgData name="Meagan Duncan" userId="a439a866714b8407" providerId="LiveId" clId="{9446BBFD-6D03-4B69-9F79-59D76225207A}" dt="2023-08-15T18:15:31.595" v="2951" actId="478"/>
          <ac:spMkLst>
            <pc:docMk/>
            <pc:sldMk cId="2946046142" sldId="260"/>
            <ac:spMk id="8" creationId="{23DFCBED-C3FB-BD4C-5B7A-822C0D16FC8B}"/>
          </ac:spMkLst>
        </pc:spChg>
        <pc:picChg chg="add del mod">
          <ac:chgData name="Meagan Duncan" userId="a439a866714b8407" providerId="LiveId" clId="{9446BBFD-6D03-4B69-9F79-59D76225207A}" dt="2023-08-15T18:15:28.122" v="2950" actId="478"/>
          <ac:picMkLst>
            <pc:docMk/>
            <pc:sldMk cId="2946046142" sldId="260"/>
            <ac:picMk id="6" creationId="{2A4C1958-180B-8BB5-77EE-166978E5E172}"/>
          </ac:picMkLst>
        </pc:picChg>
        <pc:picChg chg="add mod">
          <ac:chgData name="Meagan Duncan" userId="a439a866714b8407" providerId="LiveId" clId="{9446BBFD-6D03-4B69-9F79-59D76225207A}" dt="2023-08-16T18:22:00.456" v="7170" actId="14861"/>
          <ac:picMkLst>
            <pc:docMk/>
            <pc:sldMk cId="2946046142" sldId="260"/>
            <ac:picMk id="10" creationId="{484B9FCE-9A82-2AE9-AD2B-E2B630C64E41}"/>
          </ac:picMkLst>
        </pc:picChg>
        <pc:picChg chg="add mod modCrop">
          <ac:chgData name="Meagan Duncan" userId="a439a866714b8407" providerId="LiveId" clId="{9446BBFD-6D03-4B69-9F79-59D76225207A}" dt="2023-08-16T18:21:56.884" v="7165" actId="14861"/>
          <ac:picMkLst>
            <pc:docMk/>
            <pc:sldMk cId="2946046142" sldId="260"/>
            <ac:picMk id="12" creationId="{E718DF9D-F492-C958-F318-9785891B43F7}"/>
          </ac:picMkLst>
        </pc:picChg>
      </pc:sldChg>
      <pc:sldChg chg="addSp delSp modSp new mod">
        <pc:chgData name="Meagan Duncan" userId="a439a866714b8407" providerId="LiveId" clId="{9446BBFD-6D03-4B69-9F79-59D76225207A}" dt="2023-08-16T18:22:27.951" v="7191" actId="14861"/>
        <pc:sldMkLst>
          <pc:docMk/>
          <pc:sldMk cId="3137089731" sldId="261"/>
        </pc:sldMkLst>
        <pc:spChg chg="mod">
          <ac:chgData name="Meagan Duncan" userId="a439a866714b8407" providerId="LiveId" clId="{9446BBFD-6D03-4B69-9F79-59D76225207A}" dt="2023-08-15T18:24:07.391" v="3216" actId="20577"/>
          <ac:spMkLst>
            <pc:docMk/>
            <pc:sldMk cId="3137089731" sldId="261"/>
            <ac:spMk id="2" creationId="{DB147D22-CDF5-FAF0-689E-84C5189815E4}"/>
          </ac:spMkLst>
        </pc:spChg>
        <pc:spChg chg="mod">
          <ac:chgData name="Meagan Duncan" userId="a439a866714b8407" providerId="LiveId" clId="{9446BBFD-6D03-4B69-9F79-59D76225207A}" dt="2023-08-15T18:22:51.428" v="3205" actId="1076"/>
          <ac:spMkLst>
            <pc:docMk/>
            <pc:sldMk cId="3137089731" sldId="261"/>
            <ac:spMk id="3" creationId="{A5F80832-1B30-946C-80D2-2160D4716FE5}"/>
          </ac:spMkLst>
        </pc:spChg>
        <pc:spChg chg="del">
          <ac:chgData name="Meagan Duncan" userId="a439a866714b8407" providerId="LiveId" clId="{9446BBFD-6D03-4B69-9F79-59D76225207A}" dt="2023-08-15T18:19:45.809" v="3187" actId="931"/>
          <ac:spMkLst>
            <pc:docMk/>
            <pc:sldMk cId="3137089731" sldId="261"/>
            <ac:spMk id="4" creationId="{0304A8BB-895C-825F-71BE-CC8EDB609457}"/>
          </ac:spMkLst>
        </pc:spChg>
        <pc:spChg chg="mod">
          <ac:chgData name="Meagan Duncan" userId="a439a866714b8407" providerId="LiveId" clId="{9446BBFD-6D03-4B69-9F79-59D76225207A}" dt="2023-08-15T18:23:02.886" v="3206" actId="1076"/>
          <ac:spMkLst>
            <pc:docMk/>
            <pc:sldMk cId="3137089731" sldId="261"/>
            <ac:spMk id="5" creationId="{6C1B702B-7180-DA6C-F935-816198885736}"/>
          </ac:spMkLst>
        </pc:spChg>
        <pc:spChg chg="del">
          <ac:chgData name="Meagan Duncan" userId="a439a866714b8407" providerId="LiveId" clId="{9446BBFD-6D03-4B69-9F79-59D76225207A}" dt="2023-08-15T18:20:09.026" v="3192" actId="931"/>
          <ac:spMkLst>
            <pc:docMk/>
            <pc:sldMk cId="3137089731" sldId="261"/>
            <ac:spMk id="6" creationId="{7C4C00FC-1E8F-34AF-4A47-03DC9CC74487}"/>
          </ac:spMkLst>
        </pc:spChg>
        <pc:picChg chg="add mod">
          <ac:chgData name="Meagan Duncan" userId="a439a866714b8407" providerId="LiveId" clId="{9446BBFD-6D03-4B69-9F79-59D76225207A}" dt="2023-08-16T18:22:20.344" v="7180" actId="14861"/>
          <ac:picMkLst>
            <pc:docMk/>
            <pc:sldMk cId="3137089731" sldId="261"/>
            <ac:picMk id="8" creationId="{69E40734-C4D0-8CCF-15AC-0743BC94F5E5}"/>
          </ac:picMkLst>
        </pc:picChg>
        <pc:picChg chg="add mod">
          <ac:chgData name="Meagan Duncan" userId="a439a866714b8407" providerId="LiveId" clId="{9446BBFD-6D03-4B69-9F79-59D76225207A}" dt="2023-08-16T18:22:23.741" v="7185" actId="14861"/>
          <ac:picMkLst>
            <pc:docMk/>
            <pc:sldMk cId="3137089731" sldId="261"/>
            <ac:picMk id="10" creationId="{61680514-D341-BA6F-E33C-6D456AB39758}"/>
          </ac:picMkLst>
        </pc:picChg>
        <pc:picChg chg="add mod">
          <ac:chgData name="Meagan Duncan" userId="a439a866714b8407" providerId="LiveId" clId="{9446BBFD-6D03-4B69-9F79-59D76225207A}" dt="2023-08-16T18:22:27.951" v="7191" actId="14861"/>
          <ac:picMkLst>
            <pc:docMk/>
            <pc:sldMk cId="3137089731" sldId="261"/>
            <ac:picMk id="12" creationId="{91CE98CB-40AF-D2B4-0C07-E4850309F7FF}"/>
          </ac:picMkLst>
        </pc:picChg>
      </pc:sldChg>
      <pc:sldChg chg="addSp delSp modSp new mod">
        <pc:chgData name="Meagan Duncan" userId="a439a866714b8407" providerId="LiveId" clId="{9446BBFD-6D03-4B69-9F79-59D76225207A}" dt="2023-08-16T18:22:51.323" v="7214" actId="14861"/>
        <pc:sldMkLst>
          <pc:docMk/>
          <pc:sldMk cId="268158698" sldId="262"/>
        </pc:sldMkLst>
        <pc:spChg chg="mod">
          <ac:chgData name="Meagan Duncan" userId="a439a866714b8407" providerId="LiveId" clId="{9446BBFD-6D03-4B69-9F79-59D76225207A}" dt="2023-08-15T19:54:23.195" v="3771" actId="1076"/>
          <ac:spMkLst>
            <pc:docMk/>
            <pc:sldMk cId="268158698" sldId="262"/>
            <ac:spMk id="2" creationId="{527F6554-B4BF-B314-41A2-A8677F7BFBE7}"/>
          </ac:spMkLst>
        </pc:spChg>
        <pc:spChg chg="mod">
          <ac:chgData name="Meagan Duncan" userId="a439a866714b8407" providerId="LiveId" clId="{9446BBFD-6D03-4B69-9F79-59D76225207A}" dt="2023-08-15T19:54:27.295" v="3772" actId="1076"/>
          <ac:spMkLst>
            <pc:docMk/>
            <pc:sldMk cId="268158698" sldId="262"/>
            <ac:spMk id="3" creationId="{C24B2EEF-6F98-C0AE-97FC-05D605A76152}"/>
          </ac:spMkLst>
        </pc:spChg>
        <pc:spChg chg="add del">
          <ac:chgData name="Meagan Duncan" userId="a439a866714b8407" providerId="LiveId" clId="{9446BBFD-6D03-4B69-9F79-59D76225207A}" dt="2023-08-15T18:27:05.817" v="3279" actId="931"/>
          <ac:spMkLst>
            <pc:docMk/>
            <pc:sldMk cId="268158698" sldId="262"/>
            <ac:spMk id="4" creationId="{57291749-19AB-E78A-CDC8-49EE1861A1F1}"/>
          </ac:spMkLst>
        </pc:spChg>
        <pc:spChg chg="mod">
          <ac:chgData name="Meagan Duncan" userId="a439a866714b8407" providerId="LiveId" clId="{9446BBFD-6D03-4B69-9F79-59D76225207A}" dt="2023-08-15T19:54:31.604" v="3773" actId="1076"/>
          <ac:spMkLst>
            <pc:docMk/>
            <pc:sldMk cId="268158698" sldId="262"/>
            <ac:spMk id="5" creationId="{BB2DBCC7-B25B-6D71-9CC5-BD0E32F8203C}"/>
          </ac:spMkLst>
        </pc:spChg>
        <pc:spChg chg="del">
          <ac:chgData name="Meagan Duncan" userId="a439a866714b8407" providerId="LiveId" clId="{9446BBFD-6D03-4B69-9F79-59D76225207A}" dt="2023-08-15T18:29:51.442" v="3312" actId="931"/>
          <ac:spMkLst>
            <pc:docMk/>
            <pc:sldMk cId="268158698" sldId="262"/>
            <ac:spMk id="6" creationId="{91BF506B-C099-4D24-B6E8-772A5111C1F3}"/>
          </ac:spMkLst>
        </pc:spChg>
        <pc:picChg chg="add del mod">
          <ac:chgData name="Meagan Duncan" userId="a439a866714b8407" providerId="LiveId" clId="{9446BBFD-6D03-4B69-9F79-59D76225207A}" dt="2023-08-15T18:26:45.791" v="3278" actId="931"/>
          <ac:picMkLst>
            <pc:docMk/>
            <pc:sldMk cId="268158698" sldId="262"/>
            <ac:picMk id="8" creationId="{778C8916-AF68-5E91-7EE5-F3D897B1C6DF}"/>
          </ac:picMkLst>
        </pc:picChg>
        <pc:picChg chg="add mod">
          <ac:chgData name="Meagan Duncan" userId="a439a866714b8407" providerId="LiveId" clId="{9446BBFD-6D03-4B69-9F79-59D76225207A}" dt="2023-08-16T18:22:35.828" v="7196" actId="14861"/>
          <ac:picMkLst>
            <pc:docMk/>
            <pc:sldMk cId="268158698" sldId="262"/>
            <ac:picMk id="10" creationId="{1294DDBB-8D08-8ED6-345C-E69ED07C116F}"/>
          </ac:picMkLst>
        </pc:picChg>
        <pc:picChg chg="add mod modCrop">
          <ac:chgData name="Meagan Duncan" userId="a439a866714b8407" providerId="LiveId" clId="{9446BBFD-6D03-4B69-9F79-59D76225207A}" dt="2023-08-16T18:22:39.554" v="7201" actId="14861"/>
          <ac:picMkLst>
            <pc:docMk/>
            <pc:sldMk cId="268158698" sldId="262"/>
            <ac:picMk id="12" creationId="{D5D7CDEE-D7A6-6A82-17E5-E9C09B8571D1}"/>
          </ac:picMkLst>
        </pc:picChg>
        <pc:picChg chg="add mod">
          <ac:chgData name="Meagan Duncan" userId="a439a866714b8407" providerId="LiveId" clId="{9446BBFD-6D03-4B69-9F79-59D76225207A}" dt="2023-08-16T18:22:51.323" v="7214" actId="14861"/>
          <ac:picMkLst>
            <pc:docMk/>
            <pc:sldMk cId="268158698" sldId="262"/>
            <ac:picMk id="14" creationId="{FC64DF95-08CA-BFA7-2095-05AEEAE819F2}"/>
          </ac:picMkLst>
        </pc:picChg>
        <pc:picChg chg="add del mod">
          <ac:chgData name="Meagan Duncan" userId="a439a866714b8407" providerId="LiveId" clId="{9446BBFD-6D03-4B69-9F79-59D76225207A}" dt="2023-08-15T18:31:45.385" v="3329" actId="478"/>
          <ac:picMkLst>
            <pc:docMk/>
            <pc:sldMk cId="268158698" sldId="262"/>
            <ac:picMk id="16" creationId="{74A2DA2C-04FF-E3B5-7AF0-9C010D644C48}"/>
          </ac:picMkLst>
        </pc:picChg>
        <pc:picChg chg="add del mod">
          <ac:chgData name="Meagan Duncan" userId="a439a866714b8407" providerId="LiveId" clId="{9446BBFD-6D03-4B69-9F79-59D76225207A}" dt="2023-08-15T18:32:12.835" v="3333" actId="478"/>
          <ac:picMkLst>
            <pc:docMk/>
            <pc:sldMk cId="268158698" sldId="262"/>
            <ac:picMk id="18" creationId="{7C058349-E3D2-0DD4-513D-CC06AEBD7C38}"/>
          </ac:picMkLst>
        </pc:picChg>
        <pc:picChg chg="add del mod">
          <ac:chgData name="Meagan Duncan" userId="a439a866714b8407" providerId="LiveId" clId="{9446BBFD-6D03-4B69-9F79-59D76225207A}" dt="2023-08-15T18:32:50.976" v="3337" actId="478"/>
          <ac:picMkLst>
            <pc:docMk/>
            <pc:sldMk cId="268158698" sldId="262"/>
            <ac:picMk id="20" creationId="{F42D88F5-F74C-8857-3EBD-D6E38C513DD4}"/>
          </ac:picMkLst>
        </pc:picChg>
        <pc:picChg chg="add del mod modCrop">
          <ac:chgData name="Meagan Duncan" userId="a439a866714b8407" providerId="LiveId" clId="{9446BBFD-6D03-4B69-9F79-59D76225207A}" dt="2023-08-15T18:34:45.009" v="3351" actId="478"/>
          <ac:picMkLst>
            <pc:docMk/>
            <pc:sldMk cId="268158698" sldId="262"/>
            <ac:picMk id="22" creationId="{340D5213-7FC1-45FC-9753-5E1DB944E348}"/>
          </ac:picMkLst>
        </pc:picChg>
        <pc:picChg chg="add mod">
          <ac:chgData name="Meagan Duncan" userId="a439a866714b8407" providerId="LiveId" clId="{9446BBFD-6D03-4B69-9F79-59D76225207A}" dt="2023-08-16T18:22:42.807" v="7207" actId="14861"/>
          <ac:picMkLst>
            <pc:docMk/>
            <pc:sldMk cId="268158698" sldId="262"/>
            <ac:picMk id="24" creationId="{65F515BD-A3C2-4AB3-675B-899CE624CE2C}"/>
          </ac:picMkLst>
        </pc:picChg>
      </pc:sldChg>
      <pc:sldChg chg="addSp delSp modSp new mod ord setBg">
        <pc:chgData name="Meagan Duncan" userId="a439a866714b8407" providerId="LiveId" clId="{9446BBFD-6D03-4B69-9F79-59D76225207A}" dt="2023-08-15T20:36:13.039" v="6676" actId="255"/>
        <pc:sldMkLst>
          <pc:docMk/>
          <pc:sldMk cId="2118344012" sldId="263"/>
        </pc:sldMkLst>
        <pc:spChg chg="mod">
          <ac:chgData name="Meagan Duncan" userId="a439a866714b8407" providerId="LiveId" clId="{9446BBFD-6D03-4B69-9F79-59D76225207A}" dt="2023-08-15T20:29:00.322" v="5563" actId="1076"/>
          <ac:spMkLst>
            <pc:docMk/>
            <pc:sldMk cId="2118344012" sldId="263"/>
            <ac:spMk id="2" creationId="{D31B35BC-7843-B60B-5810-6F5AC58F3000}"/>
          </ac:spMkLst>
        </pc:spChg>
        <pc:spChg chg="del">
          <ac:chgData name="Meagan Duncan" userId="a439a866714b8407" providerId="LiveId" clId="{9446BBFD-6D03-4B69-9F79-59D76225207A}" dt="2023-08-15T20:05:27.973" v="4320" actId="478"/>
          <ac:spMkLst>
            <pc:docMk/>
            <pc:sldMk cId="2118344012" sldId="263"/>
            <ac:spMk id="3" creationId="{3ED4386C-FE1E-51CE-ABE0-1BEE93FB2823}"/>
          </ac:spMkLst>
        </pc:spChg>
        <pc:spChg chg="mod">
          <ac:chgData name="Meagan Duncan" userId="a439a866714b8407" providerId="LiveId" clId="{9446BBFD-6D03-4B69-9F79-59D76225207A}" dt="2023-08-15T20:36:13.039" v="6676" actId="255"/>
          <ac:spMkLst>
            <pc:docMk/>
            <pc:sldMk cId="2118344012" sldId="263"/>
            <ac:spMk id="4" creationId="{15EA254B-7B18-6A37-09A3-EF24A809D276}"/>
          </ac:spMkLst>
        </pc:spChg>
        <pc:spChg chg="add del mod">
          <ac:chgData name="Meagan Duncan" userId="a439a866714b8407" providerId="LiveId" clId="{9446BBFD-6D03-4B69-9F79-59D76225207A}" dt="2023-08-15T20:22:51.675" v="5022" actId="767"/>
          <ac:spMkLst>
            <pc:docMk/>
            <pc:sldMk cId="2118344012" sldId="263"/>
            <ac:spMk id="5" creationId="{96A2A7CD-E09E-26A7-60CA-C0FDDF8D4250}"/>
          </ac:spMkLst>
        </pc:spChg>
        <pc:spChg chg="add del">
          <ac:chgData name="Meagan Duncan" userId="a439a866714b8407" providerId="LiveId" clId="{9446BBFD-6D03-4B69-9F79-59D76225207A}" dt="2023-08-15T20:28:39.816" v="5558" actId="26606"/>
          <ac:spMkLst>
            <pc:docMk/>
            <pc:sldMk cId="2118344012" sldId="263"/>
            <ac:spMk id="12" creationId="{0F358BAA-9C8A-4E17-BAD8-32FD6FFEA730}"/>
          </ac:spMkLst>
        </pc:spChg>
        <pc:spChg chg="add del">
          <ac:chgData name="Meagan Duncan" userId="a439a866714b8407" providerId="LiveId" clId="{9446BBFD-6D03-4B69-9F79-59D76225207A}" dt="2023-08-15T20:28:39.816" v="5558" actId="26606"/>
          <ac:spMkLst>
            <pc:docMk/>
            <pc:sldMk cId="2118344012" sldId="263"/>
            <ac:spMk id="14" creationId="{4D6F41A4-BEE3-4935-9371-4ADEA67A22F9}"/>
          </ac:spMkLst>
        </pc:spChg>
        <pc:spChg chg="add del">
          <ac:chgData name="Meagan Duncan" userId="a439a866714b8407" providerId="LiveId" clId="{9446BBFD-6D03-4B69-9F79-59D76225207A}" dt="2023-08-15T20:28:39.816" v="5558" actId="26606"/>
          <ac:spMkLst>
            <pc:docMk/>
            <pc:sldMk cId="2118344012" sldId="263"/>
            <ac:spMk id="23" creationId="{7FE1D329-7CB2-4DF5-B0C0-36DD19EBC66D}"/>
          </ac:spMkLst>
        </pc:spChg>
        <pc:spChg chg="add del">
          <ac:chgData name="Meagan Duncan" userId="a439a866714b8407" providerId="LiveId" clId="{9446BBFD-6D03-4B69-9F79-59D76225207A}" dt="2023-08-15T20:28:39.816" v="5558" actId="26606"/>
          <ac:spMkLst>
            <pc:docMk/>
            <pc:sldMk cId="2118344012" sldId="263"/>
            <ac:spMk id="25" creationId="{03AE087C-11E2-4305-9282-D7F122FE726E}"/>
          </ac:spMkLst>
        </pc:spChg>
        <pc:spChg chg="add">
          <ac:chgData name="Meagan Duncan" userId="a439a866714b8407" providerId="LiveId" clId="{9446BBFD-6D03-4B69-9F79-59D76225207A}" dt="2023-08-15T20:28:40.019" v="5559" actId="26606"/>
          <ac:spMkLst>
            <pc:docMk/>
            <pc:sldMk cId="2118344012" sldId="263"/>
            <ac:spMk id="35" creationId="{0F358BAA-9C8A-4E17-BAD8-32FD6FFEA730}"/>
          </ac:spMkLst>
        </pc:spChg>
        <pc:spChg chg="add">
          <ac:chgData name="Meagan Duncan" userId="a439a866714b8407" providerId="LiveId" clId="{9446BBFD-6D03-4B69-9F79-59D76225207A}" dt="2023-08-15T20:28:40.019" v="5559" actId="26606"/>
          <ac:spMkLst>
            <pc:docMk/>
            <pc:sldMk cId="2118344012" sldId="263"/>
            <ac:spMk id="36" creationId="{4D6F41A4-BEE3-4935-9371-4ADEA67A22F9}"/>
          </ac:spMkLst>
        </pc:spChg>
        <pc:spChg chg="add">
          <ac:chgData name="Meagan Duncan" userId="a439a866714b8407" providerId="LiveId" clId="{9446BBFD-6D03-4B69-9F79-59D76225207A}" dt="2023-08-15T20:28:40.019" v="5559" actId="26606"/>
          <ac:spMkLst>
            <pc:docMk/>
            <pc:sldMk cId="2118344012" sldId="263"/>
            <ac:spMk id="43" creationId="{7FE1D329-7CB2-4DF5-B0C0-36DD19EBC66D}"/>
          </ac:spMkLst>
        </pc:spChg>
        <pc:spChg chg="add">
          <ac:chgData name="Meagan Duncan" userId="a439a866714b8407" providerId="LiveId" clId="{9446BBFD-6D03-4B69-9F79-59D76225207A}" dt="2023-08-15T20:28:40.019" v="5559" actId="26606"/>
          <ac:spMkLst>
            <pc:docMk/>
            <pc:sldMk cId="2118344012" sldId="263"/>
            <ac:spMk id="44" creationId="{03AE087C-11E2-4305-9282-D7F122FE726E}"/>
          </ac:spMkLst>
        </pc:spChg>
        <pc:grpChg chg="add del">
          <ac:chgData name="Meagan Duncan" userId="a439a866714b8407" providerId="LiveId" clId="{9446BBFD-6D03-4B69-9F79-59D76225207A}" dt="2023-08-15T20:28:39.816" v="5558" actId="26606"/>
          <ac:grpSpMkLst>
            <pc:docMk/>
            <pc:sldMk cId="2118344012" sldId="263"/>
            <ac:grpSpMk id="16" creationId="{7726F010-956A-40BC-8A1F-8002DC729B4C}"/>
          </ac:grpSpMkLst>
        </pc:grpChg>
        <pc:grpChg chg="add del">
          <ac:chgData name="Meagan Duncan" userId="a439a866714b8407" providerId="LiveId" clId="{9446BBFD-6D03-4B69-9F79-59D76225207A}" dt="2023-08-15T20:28:39.816" v="5558" actId="26606"/>
          <ac:grpSpMkLst>
            <pc:docMk/>
            <pc:sldMk cId="2118344012" sldId="263"/>
            <ac:grpSpMk id="27" creationId="{7CECCFA5-40A0-4B37-8B7B-D912C28A15C3}"/>
          </ac:grpSpMkLst>
        </pc:grpChg>
        <pc:grpChg chg="add">
          <ac:chgData name="Meagan Duncan" userId="a439a866714b8407" providerId="LiveId" clId="{9446BBFD-6D03-4B69-9F79-59D76225207A}" dt="2023-08-15T20:28:40.019" v="5559" actId="26606"/>
          <ac:grpSpMkLst>
            <pc:docMk/>
            <pc:sldMk cId="2118344012" sldId="263"/>
            <ac:grpSpMk id="37" creationId="{7726F010-956A-40BC-8A1F-8002DC729B4C}"/>
          </ac:grpSpMkLst>
        </pc:grpChg>
        <pc:grpChg chg="add">
          <ac:chgData name="Meagan Duncan" userId="a439a866714b8407" providerId="LiveId" clId="{9446BBFD-6D03-4B69-9F79-59D76225207A}" dt="2023-08-15T20:28:40.019" v="5559" actId="26606"/>
          <ac:grpSpMkLst>
            <pc:docMk/>
            <pc:sldMk cId="2118344012" sldId="263"/>
            <ac:grpSpMk id="45" creationId="{6ACF365D-F104-414F-93C3-D9F568808E0D}"/>
          </ac:grpSpMkLst>
        </pc:grpChg>
        <pc:picChg chg="add mod ord">
          <ac:chgData name="Meagan Duncan" userId="a439a866714b8407" providerId="LiveId" clId="{9446BBFD-6D03-4B69-9F79-59D76225207A}" dt="2023-08-15T20:28:55.558" v="5562" actId="1076"/>
          <ac:picMkLst>
            <pc:docMk/>
            <pc:sldMk cId="2118344012" sldId="263"/>
            <ac:picMk id="7" creationId="{4C80C20B-65CC-C6DB-02EE-9564CFEE785F}"/>
          </ac:picMkLst>
        </pc:picChg>
      </pc:sldChg>
      <pc:sldChg chg="addSp modSp new mod setBg">
        <pc:chgData name="Meagan Duncan" userId="a439a866714b8407" providerId="LiveId" clId="{9446BBFD-6D03-4B69-9F79-59D76225207A}" dt="2023-08-15T18:42:18.017" v="3600" actId="1076"/>
        <pc:sldMkLst>
          <pc:docMk/>
          <pc:sldMk cId="2315759159" sldId="264"/>
        </pc:sldMkLst>
        <pc:spChg chg="add mod">
          <ac:chgData name="Meagan Duncan" userId="a439a866714b8407" providerId="LiveId" clId="{9446BBFD-6D03-4B69-9F79-59D76225207A}" dt="2023-08-15T18:41:11.207" v="3550" actId="20577"/>
          <ac:spMkLst>
            <pc:docMk/>
            <pc:sldMk cId="2315759159" sldId="264"/>
            <ac:spMk id="4" creationId="{EB55E71B-F886-EF61-11FB-DBC9420C3DC4}"/>
          </ac:spMkLst>
        </pc:spChg>
        <pc:spChg chg="add mod">
          <ac:chgData name="Meagan Duncan" userId="a439a866714b8407" providerId="LiveId" clId="{9446BBFD-6D03-4B69-9F79-59D76225207A}" dt="2023-08-15T18:42:18.017" v="3600" actId="1076"/>
          <ac:spMkLst>
            <pc:docMk/>
            <pc:sldMk cId="2315759159" sldId="264"/>
            <ac:spMk id="5" creationId="{E73E71F3-FCC7-B121-EC04-B0B9CA7A3794}"/>
          </ac:spMkLst>
        </pc:spChg>
        <pc:spChg chg="add">
          <ac:chgData name="Meagan Duncan" userId="a439a866714b8407" providerId="LiveId" clId="{9446BBFD-6D03-4B69-9F79-59D76225207A}" dt="2023-08-15T18:37:00.925" v="3369" actId="26606"/>
          <ac:spMkLst>
            <pc:docMk/>
            <pc:sldMk cId="2315759159" sldId="264"/>
            <ac:spMk id="8" creationId="{B6D694DB-A3FC-4F14-A225-17BEBA4416DA}"/>
          </ac:spMkLst>
        </pc:spChg>
        <pc:grpChg chg="add">
          <ac:chgData name="Meagan Duncan" userId="a439a866714b8407" providerId="LiveId" clId="{9446BBFD-6D03-4B69-9F79-59D76225207A}" dt="2023-08-15T18:37:00.925" v="3369" actId="26606"/>
          <ac:grpSpMkLst>
            <pc:docMk/>
            <pc:sldMk cId="2315759159" sldId="264"/>
            <ac:grpSpMk id="10" creationId="{34A8B138-C4C4-4AB8-8589-BEB7F76274B9}"/>
          </ac:grpSpMkLst>
        </pc:grpChg>
        <pc:picChg chg="add mod">
          <ac:chgData name="Meagan Duncan" userId="a439a866714b8407" providerId="LiveId" clId="{9446BBFD-6D03-4B69-9F79-59D76225207A}" dt="2023-08-15T18:41:21.622" v="3552" actId="1076"/>
          <ac:picMkLst>
            <pc:docMk/>
            <pc:sldMk cId="2315759159" sldId="264"/>
            <ac:picMk id="3" creationId="{7DE0F2D6-5EB8-8351-EC4B-6943112BC2D6}"/>
          </ac:picMkLst>
        </pc:picChg>
      </pc:sldChg>
      <pc:sldChg chg="addSp delSp modSp new mod setBg">
        <pc:chgData name="Meagan Duncan" userId="a439a866714b8407" providerId="LiveId" clId="{9446BBFD-6D03-4B69-9F79-59D76225207A}" dt="2023-08-15T20:39:47.136" v="6941" actId="1076"/>
        <pc:sldMkLst>
          <pc:docMk/>
          <pc:sldMk cId="2063105631" sldId="265"/>
        </pc:sldMkLst>
        <pc:spChg chg="mod ord">
          <ac:chgData name="Meagan Duncan" userId="a439a866714b8407" providerId="LiveId" clId="{9446BBFD-6D03-4B69-9F79-59D76225207A}" dt="2023-08-15T20:39:04.444" v="6930" actId="1076"/>
          <ac:spMkLst>
            <pc:docMk/>
            <pc:sldMk cId="2063105631" sldId="265"/>
            <ac:spMk id="2" creationId="{30C3D1D5-DD39-53C9-77CE-75F3ACC7158A}"/>
          </ac:spMkLst>
        </pc:spChg>
        <pc:spChg chg="del">
          <ac:chgData name="Meagan Duncan" userId="a439a866714b8407" providerId="LiveId" clId="{9446BBFD-6D03-4B69-9F79-59D76225207A}" dt="2023-08-15T20:29:55.762" v="5567" actId="931"/>
          <ac:spMkLst>
            <pc:docMk/>
            <pc:sldMk cId="2063105631" sldId="265"/>
            <ac:spMk id="3" creationId="{1E871C73-6160-F65D-C741-048AF1C3EABE}"/>
          </ac:spMkLst>
        </pc:spChg>
        <pc:spChg chg="mod">
          <ac:chgData name="Meagan Duncan" userId="a439a866714b8407" providerId="LiveId" clId="{9446BBFD-6D03-4B69-9F79-59D76225207A}" dt="2023-08-15T20:39:47.136" v="6941" actId="1076"/>
          <ac:spMkLst>
            <pc:docMk/>
            <pc:sldMk cId="2063105631" sldId="265"/>
            <ac:spMk id="4" creationId="{945269D0-46C2-9EDE-BA9E-303ABFB05414}"/>
          </ac:spMkLst>
        </pc:spChg>
        <pc:spChg chg="add">
          <ac:chgData name="Meagan Duncan" userId="a439a866714b8407" providerId="LiveId" clId="{9446BBFD-6D03-4B69-9F79-59D76225207A}" dt="2023-08-15T20:30:08.158" v="5569" actId="26606"/>
          <ac:spMkLst>
            <pc:docMk/>
            <pc:sldMk cId="2063105631" sldId="265"/>
            <ac:spMk id="11" creationId="{0F358BAA-9C8A-4E17-BAD8-32FD6FFEA730}"/>
          </ac:spMkLst>
        </pc:spChg>
        <pc:spChg chg="add">
          <ac:chgData name="Meagan Duncan" userId="a439a866714b8407" providerId="LiveId" clId="{9446BBFD-6D03-4B69-9F79-59D76225207A}" dt="2023-08-15T20:30:08.158" v="5569" actId="26606"/>
          <ac:spMkLst>
            <pc:docMk/>
            <pc:sldMk cId="2063105631" sldId="265"/>
            <ac:spMk id="13" creationId="{4D6F41A4-BEE3-4935-9371-4ADEA67A22F9}"/>
          </ac:spMkLst>
        </pc:spChg>
        <pc:spChg chg="add">
          <ac:chgData name="Meagan Duncan" userId="a439a866714b8407" providerId="LiveId" clId="{9446BBFD-6D03-4B69-9F79-59D76225207A}" dt="2023-08-15T20:30:08.158" v="5569" actId="26606"/>
          <ac:spMkLst>
            <pc:docMk/>
            <pc:sldMk cId="2063105631" sldId="265"/>
            <ac:spMk id="22" creationId="{7FE1D329-7CB2-4DF5-B0C0-36DD19EBC66D}"/>
          </ac:spMkLst>
        </pc:spChg>
        <pc:spChg chg="add">
          <ac:chgData name="Meagan Duncan" userId="a439a866714b8407" providerId="LiveId" clId="{9446BBFD-6D03-4B69-9F79-59D76225207A}" dt="2023-08-15T20:30:08.158" v="5569" actId="26606"/>
          <ac:spMkLst>
            <pc:docMk/>
            <pc:sldMk cId="2063105631" sldId="265"/>
            <ac:spMk id="24" creationId="{03AE087C-11E2-4305-9282-D7F122FE726E}"/>
          </ac:spMkLst>
        </pc:spChg>
        <pc:grpChg chg="add">
          <ac:chgData name="Meagan Duncan" userId="a439a866714b8407" providerId="LiveId" clId="{9446BBFD-6D03-4B69-9F79-59D76225207A}" dt="2023-08-15T20:30:08.158" v="5569" actId="26606"/>
          <ac:grpSpMkLst>
            <pc:docMk/>
            <pc:sldMk cId="2063105631" sldId="265"/>
            <ac:grpSpMk id="15" creationId="{7726F010-956A-40BC-8A1F-8002DC729B4C}"/>
          </ac:grpSpMkLst>
        </pc:grpChg>
        <pc:grpChg chg="add">
          <ac:chgData name="Meagan Duncan" userId="a439a866714b8407" providerId="LiveId" clId="{9446BBFD-6D03-4B69-9F79-59D76225207A}" dt="2023-08-15T20:30:08.158" v="5569" actId="26606"/>
          <ac:grpSpMkLst>
            <pc:docMk/>
            <pc:sldMk cId="2063105631" sldId="265"/>
            <ac:grpSpMk id="26" creationId="{7CECCFA5-40A0-4B37-8B7B-D912C28A15C3}"/>
          </ac:grpSpMkLst>
        </pc:grpChg>
        <pc:picChg chg="add mod">
          <ac:chgData name="Meagan Duncan" userId="a439a866714b8407" providerId="LiveId" clId="{9446BBFD-6D03-4B69-9F79-59D76225207A}" dt="2023-08-15T20:39:16.888" v="6933" actId="1076"/>
          <ac:picMkLst>
            <pc:docMk/>
            <pc:sldMk cId="2063105631" sldId="265"/>
            <ac:picMk id="6" creationId="{4EACFDC5-00BA-80FF-C4D0-A8C4297AD7D5}"/>
          </ac:picMkLst>
        </pc:picChg>
      </pc:sldChg>
      <pc:sldChg chg="addSp delSp modSp new mod setBg">
        <pc:chgData name="Meagan Duncan" userId="a439a866714b8407" providerId="LiveId" clId="{9446BBFD-6D03-4B69-9F79-59D76225207A}" dt="2023-08-16T18:21:45.576" v="7155" actId="14861"/>
        <pc:sldMkLst>
          <pc:docMk/>
          <pc:sldMk cId="4013215397" sldId="266"/>
        </pc:sldMkLst>
        <pc:spChg chg="mod">
          <ac:chgData name="Meagan Duncan" userId="a439a866714b8407" providerId="LiveId" clId="{9446BBFD-6D03-4B69-9F79-59D76225207A}" dt="2023-08-15T20:20:42.093" v="5001" actId="26606"/>
          <ac:spMkLst>
            <pc:docMk/>
            <pc:sldMk cId="4013215397" sldId="266"/>
            <ac:spMk id="2" creationId="{FC1B970D-8C53-35EA-BEB9-B0F76CA291B1}"/>
          </ac:spMkLst>
        </pc:spChg>
        <pc:spChg chg="del">
          <ac:chgData name="Meagan Duncan" userId="a439a866714b8407" providerId="LiveId" clId="{9446BBFD-6D03-4B69-9F79-59D76225207A}" dt="2023-08-15T20:09:33.474" v="4405" actId="931"/>
          <ac:spMkLst>
            <pc:docMk/>
            <pc:sldMk cId="4013215397" sldId="266"/>
            <ac:spMk id="3" creationId="{3BDF8AE9-B7BC-68FA-28BF-2327830B672E}"/>
          </ac:spMkLst>
        </pc:spChg>
        <pc:spChg chg="add del mod">
          <ac:chgData name="Meagan Duncan" userId="a439a866714b8407" providerId="LiveId" clId="{9446BBFD-6D03-4B69-9F79-59D76225207A}" dt="2023-08-15T20:20:42.093" v="5001" actId="26606"/>
          <ac:spMkLst>
            <pc:docMk/>
            <pc:sldMk cId="4013215397" sldId="266"/>
            <ac:spMk id="4" creationId="{0875C780-4B74-4AF7-3D35-7F07FB67B97D}"/>
          </ac:spMkLst>
        </pc:spChg>
        <pc:spChg chg="add del mod">
          <ac:chgData name="Meagan Duncan" userId="a439a866714b8407" providerId="LiveId" clId="{9446BBFD-6D03-4B69-9F79-59D76225207A}" dt="2023-08-15T20:12:30.938" v="4416" actId="478"/>
          <ac:spMkLst>
            <pc:docMk/>
            <pc:sldMk cId="4013215397" sldId="266"/>
            <ac:spMk id="8" creationId="{267DAC48-9362-845D-BC23-0E853CAAD472}"/>
          </ac:spMkLst>
        </pc:spChg>
        <pc:spChg chg="add del">
          <ac:chgData name="Meagan Duncan" userId="a439a866714b8407" providerId="LiveId" clId="{9446BBFD-6D03-4B69-9F79-59D76225207A}" dt="2023-08-15T20:12:11.535" v="4411" actId="26606"/>
          <ac:spMkLst>
            <pc:docMk/>
            <pc:sldMk cId="4013215397" sldId="266"/>
            <ac:spMk id="11" creationId="{0F358BAA-9C8A-4E17-BAD8-32FD6FFEA730}"/>
          </ac:spMkLst>
        </pc:spChg>
        <pc:spChg chg="add del">
          <ac:chgData name="Meagan Duncan" userId="a439a866714b8407" providerId="LiveId" clId="{9446BBFD-6D03-4B69-9F79-59D76225207A}" dt="2023-08-15T20:12:11.535" v="4411" actId="26606"/>
          <ac:spMkLst>
            <pc:docMk/>
            <pc:sldMk cId="4013215397" sldId="266"/>
            <ac:spMk id="13" creationId="{4D6F41A4-BEE3-4935-9371-4ADEA67A22F9}"/>
          </ac:spMkLst>
        </pc:spChg>
        <pc:spChg chg="add del">
          <ac:chgData name="Meagan Duncan" userId="a439a866714b8407" providerId="LiveId" clId="{9446BBFD-6D03-4B69-9F79-59D76225207A}" dt="2023-08-15T20:12:11.535" v="4411" actId="26606"/>
          <ac:spMkLst>
            <pc:docMk/>
            <pc:sldMk cId="4013215397" sldId="266"/>
            <ac:spMk id="22" creationId="{7FE1D329-7CB2-4DF5-B0C0-36DD19EBC66D}"/>
          </ac:spMkLst>
        </pc:spChg>
        <pc:spChg chg="add del">
          <ac:chgData name="Meagan Duncan" userId="a439a866714b8407" providerId="LiveId" clId="{9446BBFD-6D03-4B69-9F79-59D76225207A}" dt="2023-08-15T20:12:11.535" v="4411" actId="26606"/>
          <ac:spMkLst>
            <pc:docMk/>
            <pc:sldMk cId="4013215397" sldId="266"/>
            <ac:spMk id="24" creationId="{FAFB3478-4AEC-431E-93B2-1593839C16DA}"/>
          </ac:spMkLst>
        </pc:spChg>
        <pc:spChg chg="add del">
          <ac:chgData name="Meagan Duncan" userId="a439a866714b8407" providerId="LiveId" clId="{9446BBFD-6D03-4B69-9F79-59D76225207A}" dt="2023-08-15T20:12:11.535" v="4411" actId="26606"/>
          <ac:spMkLst>
            <pc:docMk/>
            <pc:sldMk cId="4013215397" sldId="266"/>
            <ac:spMk id="26" creationId="{BA44E6CA-03F3-47EA-A9F3-5C0674E28D61}"/>
          </ac:spMkLst>
        </pc:spChg>
        <pc:spChg chg="add del">
          <ac:chgData name="Meagan Duncan" userId="a439a866714b8407" providerId="LiveId" clId="{9446BBFD-6D03-4B69-9F79-59D76225207A}" dt="2023-08-15T20:12:11.535" v="4411" actId="26606"/>
          <ac:spMkLst>
            <pc:docMk/>
            <pc:sldMk cId="4013215397" sldId="266"/>
            <ac:spMk id="35" creationId="{2E922E9E-A29B-4164-A634-B718A43369CA}"/>
          </ac:spMkLst>
        </pc:spChg>
        <pc:spChg chg="add del">
          <ac:chgData name="Meagan Duncan" userId="a439a866714b8407" providerId="LiveId" clId="{9446BBFD-6D03-4B69-9F79-59D76225207A}" dt="2023-08-15T20:20:42.093" v="5001" actId="26606"/>
          <ac:spMkLst>
            <pc:docMk/>
            <pc:sldMk cId="4013215397" sldId="266"/>
            <ac:spMk id="40" creationId="{0F358BAA-9C8A-4E17-BAD8-32FD6FFEA730}"/>
          </ac:spMkLst>
        </pc:spChg>
        <pc:spChg chg="add del">
          <ac:chgData name="Meagan Duncan" userId="a439a866714b8407" providerId="LiveId" clId="{9446BBFD-6D03-4B69-9F79-59D76225207A}" dt="2023-08-15T20:20:42.093" v="5001" actId="26606"/>
          <ac:spMkLst>
            <pc:docMk/>
            <pc:sldMk cId="4013215397" sldId="266"/>
            <ac:spMk id="42" creationId="{4D6F41A4-BEE3-4935-9371-4ADEA67A22F9}"/>
          </ac:spMkLst>
        </pc:spChg>
        <pc:spChg chg="add del">
          <ac:chgData name="Meagan Duncan" userId="a439a866714b8407" providerId="LiveId" clId="{9446BBFD-6D03-4B69-9F79-59D76225207A}" dt="2023-08-15T20:20:42.093" v="5001" actId="26606"/>
          <ac:spMkLst>
            <pc:docMk/>
            <pc:sldMk cId="4013215397" sldId="266"/>
            <ac:spMk id="51" creationId="{7FE1D329-7CB2-4DF5-B0C0-36DD19EBC66D}"/>
          </ac:spMkLst>
        </pc:spChg>
        <pc:spChg chg="add del">
          <ac:chgData name="Meagan Duncan" userId="a439a866714b8407" providerId="LiveId" clId="{9446BBFD-6D03-4B69-9F79-59D76225207A}" dt="2023-08-15T20:20:42.093" v="5001" actId="26606"/>
          <ac:spMkLst>
            <pc:docMk/>
            <pc:sldMk cId="4013215397" sldId="266"/>
            <ac:spMk id="53" creationId="{FAFB3478-4AEC-431E-93B2-1593839C16DA}"/>
          </ac:spMkLst>
        </pc:spChg>
        <pc:spChg chg="add del">
          <ac:chgData name="Meagan Duncan" userId="a439a866714b8407" providerId="LiveId" clId="{9446BBFD-6D03-4B69-9F79-59D76225207A}" dt="2023-08-15T20:20:42.093" v="5001" actId="26606"/>
          <ac:spMkLst>
            <pc:docMk/>
            <pc:sldMk cId="4013215397" sldId="266"/>
            <ac:spMk id="55" creationId="{A8A68745-355E-4D81-AA5F-942C71082A1E}"/>
          </ac:spMkLst>
        </pc:spChg>
        <pc:spChg chg="add del">
          <ac:chgData name="Meagan Duncan" userId="a439a866714b8407" providerId="LiveId" clId="{9446BBFD-6D03-4B69-9F79-59D76225207A}" dt="2023-08-15T20:20:42.093" v="5001" actId="26606"/>
          <ac:spMkLst>
            <pc:docMk/>
            <pc:sldMk cId="4013215397" sldId="266"/>
            <ac:spMk id="57" creationId="{9A450B93-9615-4854-BEA5-4A85DF5CD68C}"/>
          </ac:spMkLst>
        </pc:spChg>
        <pc:spChg chg="add del">
          <ac:chgData name="Meagan Duncan" userId="a439a866714b8407" providerId="LiveId" clId="{9446BBFD-6D03-4B69-9F79-59D76225207A}" dt="2023-08-15T20:20:42.093" v="5001" actId="26606"/>
          <ac:spMkLst>
            <pc:docMk/>
            <pc:sldMk cId="4013215397" sldId="266"/>
            <ac:spMk id="59" creationId="{2E922E9E-A29B-4164-A634-B718A43369CA}"/>
          </ac:spMkLst>
        </pc:spChg>
        <pc:spChg chg="add del">
          <ac:chgData name="Meagan Duncan" userId="a439a866714b8407" providerId="LiveId" clId="{9446BBFD-6D03-4B69-9F79-59D76225207A}" dt="2023-08-15T20:20:33.007" v="4995" actId="26606"/>
          <ac:spMkLst>
            <pc:docMk/>
            <pc:sldMk cId="4013215397" sldId="266"/>
            <ac:spMk id="64" creationId="{0F358BAA-9C8A-4E17-BAD8-32FD6FFEA730}"/>
          </ac:spMkLst>
        </pc:spChg>
        <pc:spChg chg="add del">
          <ac:chgData name="Meagan Duncan" userId="a439a866714b8407" providerId="LiveId" clId="{9446BBFD-6D03-4B69-9F79-59D76225207A}" dt="2023-08-15T20:20:33.007" v="4995" actId="26606"/>
          <ac:spMkLst>
            <pc:docMk/>
            <pc:sldMk cId="4013215397" sldId="266"/>
            <ac:spMk id="66" creationId="{4D6F41A4-BEE3-4935-9371-4ADEA67A22F9}"/>
          </ac:spMkLst>
        </pc:spChg>
        <pc:spChg chg="add del">
          <ac:chgData name="Meagan Duncan" userId="a439a866714b8407" providerId="LiveId" clId="{9446BBFD-6D03-4B69-9F79-59D76225207A}" dt="2023-08-15T20:20:33.007" v="4995" actId="26606"/>
          <ac:spMkLst>
            <pc:docMk/>
            <pc:sldMk cId="4013215397" sldId="266"/>
            <ac:spMk id="75" creationId="{7FE1D329-7CB2-4DF5-B0C0-36DD19EBC66D}"/>
          </ac:spMkLst>
        </pc:spChg>
        <pc:spChg chg="add del">
          <ac:chgData name="Meagan Duncan" userId="a439a866714b8407" providerId="LiveId" clId="{9446BBFD-6D03-4B69-9F79-59D76225207A}" dt="2023-08-15T20:20:33.007" v="4995" actId="26606"/>
          <ac:spMkLst>
            <pc:docMk/>
            <pc:sldMk cId="4013215397" sldId="266"/>
            <ac:spMk id="77" creationId="{FAFB3478-4AEC-431E-93B2-1593839C16DA}"/>
          </ac:spMkLst>
        </pc:spChg>
        <pc:spChg chg="add del">
          <ac:chgData name="Meagan Duncan" userId="a439a866714b8407" providerId="LiveId" clId="{9446BBFD-6D03-4B69-9F79-59D76225207A}" dt="2023-08-15T20:20:33.007" v="4995" actId="26606"/>
          <ac:spMkLst>
            <pc:docMk/>
            <pc:sldMk cId="4013215397" sldId="266"/>
            <ac:spMk id="79" creationId="{3FFB0B4B-B126-43E0-A25C-BA5634332524}"/>
          </ac:spMkLst>
        </pc:spChg>
        <pc:spChg chg="add del">
          <ac:chgData name="Meagan Duncan" userId="a439a866714b8407" providerId="LiveId" clId="{9446BBFD-6D03-4B69-9F79-59D76225207A}" dt="2023-08-15T20:20:42.093" v="5001" actId="26606"/>
          <ac:spMkLst>
            <pc:docMk/>
            <pc:sldMk cId="4013215397" sldId="266"/>
            <ac:spMk id="88" creationId="{E81A6D98-2A79-43ED-9D02-D6826F621D6B}"/>
          </ac:spMkLst>
        </pc:spChg>
        <pc:spChg chg="add del">
          <ac:chgData name="Meagan Duncan" userId="a439a866714b8407" providerId="LiveId" clId="{9446BBFD-6D03-4B69-9F79-59D76225207A}" dt="2023-08-15T20:20:33.007" v="4995" actId="26606"/>
          <ac:spMkLst>
            <pc:docMk/>
            <pc:sldMk cId="4013215397" sldId="266"/>
            <ac:spMk id="89" creationId="{2E922E9E-A29B-4164-A634-B718A43369CA}"/>
          </ac:spMkLst>
        </pc:spChg>
        <pc:spChg chg="add del">
          <ac:chgData name="Meagan Duncan" userId="a439a866714b8407" providerId="LiveId" clId="{9446BBFD-6D03-4B69-9F79-59D76225207A}" dt="2023-08-15T20:20:35.443" v="4997" actId="26606"/>
          <ac:spMkLst>
            <pc:docMk/>
            <pc:sldMk cId="4013215397" sldId="266"/>
            <ac:spMk id="91" creationId="{0F358BAA-9C8A-4E17-BAD8-32FD6FFEA730}"/>
          </ac:spMkLst>
        </pc:spChg>
        <pc:spChg chg="add del">
          <ac:chgData name="Meagan Duncan" userId="a439a866714b8407" providerId="LiveId" clId="{9446BBFD-6D03-4B69-9F79-59D76225207A}" dt="2023-08-15T20:20:35.443" v="4997" actId="26606"/>
          <ac:spMkLst>
            <pc:docMk/>
            <pc:sldMk cId="4013215397" sldId="266"/>
            <ac:spMk id="92" creationId="{4D6F41A4-BEE3-4935-9371-4ADEA67A22F9}"/>
          </ac:spMkLst>
        </pc:spChg>
        <pc:spChg chg="add del">
          <ac:chgData name="Meagan Duncan" userId="a439a866714b8407" providerId="LiveId" clId="{9446BBFD-6D03-4B69-9F79-59D76225207A}" dt="2023-08-15T20:20:35.443" v="4997" actId="26606"/>
          <ac:spMkLst>
            <pc:docMk/>
            <pc:sldMk cId="4013215397" sldId="266"/>
            <ac:spMk id="99" creationId="{7FE1D329-7CB2-4DF5-B0C0-36DD19EBC66D}"/>
          </ac:spMkLst>
        </pc:spChg>
        <pc:spChg chg="add del">
          <ac:chgData name="Meagan Duncan" userId="a439a866714b8407" providerId="LiveId" clId="{9446BBFD-6D03-4B69-9F79-59D76225207A}" dt="2023-08-15T20:20:35.443" v="4997" actId="26606"/>
          <ac:spMkLst>
            <pc:docMk/>
            <pc:sldMk cId="4013215397" sldId="266"/>
            <ac:spMk id="100" creationId="{FAFB3478-4AEC-431E-93B2-1593839C16DA}"/>
          </ac:spMkLst>
        </pc:spChg>
        <pc:spChg chg="add del">
          <ac:chgData name="Meagan Duncan" userId="a439a866714b8407" providerId="LiveId" clId="{9446BBFD-6D03-4B69-9F79-59D76225207A}" dt="2023-08-15T20:20:35.443" v="4997" actId="26606"/>
          <ac:spMkLst>
            <pc:docMk/>
            <pc:sldMk cId="4013215397" sldId="266"/>
            <ac:spMk id="101" creationId="{A8A68745-355E-4D81-AA5F-942C71082A1E}"/>
          </ac:spMkLst>
        </pc:spChg>
        <pc:spChg chg="add del">
          <ac:chgData name="Meagan Duncan" userId="a439a866714b8407" providerId="LiveId" clId="{9446BBFD-6D03-4B69-9F79-59D76225207A}" dt="2023-08-15T20:20:35.443" v="4997" actId="26606"/>
          <ac:spMkLst>
            <pc:docMk/>
            <pc:sldMk cId="4013215397" sldId="266"/>
            <ac:spMk id="102" creationId="{9A450B93-9615-4854-BEA5-4A85DF5CD68C}"/>
          </ac:spMkLst>
        </pc:spChg>
        <pc:spChg chg="add del">
          <ac:chgData name="Meagan Duncan" userId="a439a866714b8407" providerId="LiveId" clId="{9446BBFD-6D03-4B69-9F79-59D76225207A}" dt="2023-08-15T20:20:35.443" v="4997" actId="26606"/>
          <ac:spMkLst>
            <pc:docMk/>
            <pc:sldMk cId="4013215397" sldId="266"/>
            <ac:spMk id="103" creationId="{2E922E9E-A29B-4164-A634-B718A43369CA}"/>
          </ac:spMkLst>
        </pc:spChg>
        <pc:spChg chg="add del">
          <ac:chgData name="Meagan Duncan" userId="a439a866714b8407" providerId="LiveId" clId="{9446BBFD-6D03-4B69-9F79-59D76225207A}" dt="2023-08-15T20:20:36.684" v="4999" actId="26606"/>
          <ac:spMkLst>
            <pc:docMk/>
            <pc:sldMk cId="4013215397" sldId="266"/>
            <ac:spMk id="106" creationId="{0F358BAA-9C8A-4E17-BAD8-32FD6FFEA730}"/>
          </ac:spMkLst>
        </pc:spChg>
        <pc:spChg chg="add del">
          <ac:chgData name="Meagan Duncan" userId="a439a866714b8407" providerId="LiveId" clId="{9446BBFD-6D03-4B69-9F79-59D76225207A}" dt="2023-08-15T20:20:36.684" v="4999" actId="26606"/>
          <ac:spMkLst>
            <pc:docMk/>
            <pc:sldMk cId="4013215397" sldId="266"/>
            <ac:spMk id="107" creationId="{4D6F41A4-BEE3-4935-9371-4ADEA67A22F9}"/>
          </ac:spMkLst>
        </pc:spChg>
        <pc:spChg chg="add del">
          <ac:chgData name="Meagan Duncan" userId="a439a866714b8407" providerId="LiveId" clId="{9446BBFD-6D03-4B69-9F79-59D76225207A}" dt="2023-08-15T20:20:36.684" v="4999" actId="26606"/>
          <ac:spMkLst>
            <pc:docMk/>
            <pc:sldMk cId="4013215397" sldId="266"/>
            <ac:spMk id="114" creationId="{7FE1D329-7CB2-4DF5-B0C0-36DD19EBC66D}"/>
          </ac:spMkLst>
        </pc:spChg>
        <pc:spChg chg="add del">
          <ac:chgData name="Meagan Duncan" userId="a439a866714b8407" providerId="LiveId" clId="{9446BBFD-6D03-4B69-9F79-59D76225207A}" dt="2023-08-15T20:20:36.684" v="4999" actId="26606"/>
          <ac:spMkLst>
            <pc:docMk/>
            <pc:sldMk cId="4013215397" sldId="266"/>
            <ac:spMk id="115" creationId="{FAFB3478-4AEC-431E-93B2-1593839C16DA}"/>
          </ac:spMkLst>
        </pc:spChg>
        <pc:spChg chg="add del">
          <ac:chgData name="Meagan Duncan" userId="a439a866714b8407" providerId="LiveId" clId="{9446BBFD-6D03-4B69-9F79-59D76225207A}" dt="2023-08-15T20:20:36.684" v="4999" actId="26606"/>
          <ac:spMkLst>
            <pc:docMk/>
            <pc:sldMk cId="4013215397" sldId="266"/>
            <ac:spMk id="116" creationId="{A8A68745-355E-4D81-AA5F-942C71082A1E}"/>
          </ac:spMkLst>
        </pc:spChg>
        <pc:spChg chg="add del">
          <ac:chgData name="Meagan Duncan" userId="a439a866714b8407" providerId="LiveId" clId="{9446BBFD-6D03-4B69-9F79-59D76225207A}" dt="2023-08-15T20:20:36.684" v="4999" actId="26606"/>
          <ac:spMkLst>
            <pc:docMk/>
            <pc:sldMk cId="4013215397" sldId="266"/>
            <ac:spMk id="117" creationId="{9A450B93-9615-4854-BEA5-4A85DF5CD68C}"/>
          </ac:spMkLst>
        </pc:spChg>
        <pc:spChg chg="add del">
          <ac:chgData name="Meagan Duncan" userId="a439a866714b8407" providerId="LiveId" clId="{9446BBFD-6D03-4B69-9F79-59D76225207A}" dt="2023-08-15T20:20:36.684" v="4999" actId="26606"/>
          <ac:spMkLst>
            <pc:docMk/>
            <pc:sldMk cId="4013215397" sldId="266"/>
            <ac:spMk id="118" creationId="{2E922E9E-A29B-4164-A634-B718A43369CA}"/>
          </ac:spMkLst>
        </pc:spChg>
        <pc:spChg chg="add del">
          <ac:chgData name="Meagan Duncan" userId="a439a866714b8407" providerId="LiveId" clId="{9446BBFD-6D03-4B69-9F79-59D76225207A}" dt="2023-08-15T20:20:42.093" v="5001" actId="26606"/>
          <ac:spMkLst>
            <pc:docMk/>
            <pc:sldMk cId="4013215397" sldId="266"/>
            <ac:spMk id="121" creationId="{0F358BAA-9C8A-4E17-BAD8-32FD6FFEA730}"/>
          </ac:spMkLst>
        </pc:spChg>
        <pc:spChg chg="add del">
          <ac:chgData name="Meagan Duncan" userId="a439a866714b8407" providerId="LiveId" clId="{9446BBFD-6D03-4B69-9F79-59D76225207A}" dt="2023-08-15T20:20:42.093" v="5001" actId="26606"/>
          <ac:spMkLst>
            <pc:docMk/>
            <pc:sldMk cId="4013215397" sldId="266"/>
            <ac:spMk id="122" creationId="{4D6F41A4-BEE3-4935-9371-4ADEA67A22F9}"/>
          </ac:spMkLst>
        </pc:spChg>
        <pc:spChg chg="add del">
          <ac:chgData name="Meagan Duncan" userId="a439a866714b8407" providerId="LiveId" clId="{9446BBFD-6D03-4B69-9F79-59D76225207A}" dt="2023-08-15T20:20:42.093" v="5001" actId="26606"/>
          <ac:spMkLst>
            <pc:docMk/>
            <pc:sldMk cId="4013215397" sldId="266"/>
            <ac:spMk id="124" creationId="{7FE1D329-7CB2-4DF5-B0C0-36DD19EBC66D}"/>
          </ac:spMkLst>
        </pc:spChg>
        <pc:spChg chg="add del">
          <ac:chgData name="Meagan Duncan" userId="a439a866714b8407" providerId="LiveId" clId="{9446BBFD-6D03-4B69-9F79-59D76225207A}" dt="2023-08-15T20:20:42.093" v="5001" actId="26606"/>
          <ac:spMkLst>
            <pc:docMk/>
            <pc:sldMk cId="4013215397" sldId="266"/>
            <ac:spMk id="125" creationId="{FAFB3478-4AEC-431E-93B2-1593839C16DA}"/>
          </ac:spMkLst>
        </pc:spChg>
        <pc:spChg chg="add del">
          <ac:chgData name="Meagan Duncan" userId="a439a866714b8407" providerId="LiveId" clId="{9446BBFD-6D03-4B69-9F79-59D76225207A}" dt="2023-08-15T20:20:42.093" v="5001" actId="26606"/>
          <ac:spMkLst>
            <pc:docMk/>
            <pc:sldMk cId="4013215397" sldId="266"/>
            <ac:spMk id="126" creationId="{A8A68745-355E-4D81-AA5F-942C71082A1E}"/>
          </ac:spMkLst>
        </pc:spChg>
        <pc:spChg chg="add del">
          <ac:chgData name="Meagan Duncan" userId="a439a866714b8407" providerId="LiveId" clId="{9446BBFD-6D03-4B69-9F79-59D76225207A}" dt="2023-08-15T20:20:42.093" v="5001" actId="26606"/>
          <ac:spMkLst>
            <pc:docMk/>
            <pc:sldMk cId="4013215397" sldId="266"/>
            <ac:spMk id="128" creationId="{0875C780-4B74-4AF7-3D35-7F07FB67B97D}"/>
          </ac:spMkLst>
        </pc:spChg>
        <pc:grpChg chg="add del">
          <ac:chgData name="Meagan Duncan" userId="a439a866714b8407" providerId="LiveId" clId="{9446BBFD-6D03-4B69-9F79-59D76225207A}" dt="2023-08-15T20:12:11.535" v="4411" actId="26606"/>
          <ac:grpSpMkLst>
            <pc:docMk/>
            <pc:sldMk cId="4013215397" sldId="266"/>
            <ac:grpSpMk id="15" creationId="{7726F010-956A-40BC-8A1F-8002DC729B4C}"/>
          </ac:grpSpMkLst>
        </pc:grpChg>
        <pc:grpChg chg="add del">
          <ac:chgData name="Meagan Duncan" userId="a439a866714b8407" providerId="LiveId" clId="{9446BBFD-6D03-4B69-9F79-59D76225207A}" dt="2023-08-15T20:12:11.535" v="4411" actId="26606"/>
          <ac:grpSpMkLst>
            <pc:docMk/>
            <pc:sldMk cId="4013215397" sldId="266"/>
            <ac:grpSpMk id="28" creationId="{7EE36A67-006F-476F-9635-DC6B386EEAB7}"/>
          </ac:grpSpMkLst>
        </pc:grpChg>
        <pc:grpChg chg="add del">
          <ac:chgData name="Meagan Duncan" userId="a439a866714b8407" providerId="LiveId" clId="{9446BBFD-6D03-4B69-9F79-59D76225207A}" dt="2023-08-15T20:20:42.093" v="5001" actId="26606"/>
          <ac:grpSpMkLst>
            <pc:docMk/>
            <pc:sldMk cId="4013215397" sldId="266"/>
            <ac:grpSpMk id="44" creationId="{7726F010-956A-40BC-8A1F-8002DC729B4C}"/>
          </ac:grpSpMkLst>
        </pc:grpChg>
        <pc:grpChg chg="add del">
          <ac:chgData name="Meagan Duncan" userId="a439a866714b8407" providerId="LiveId" clId="{9446BBFD-6D03-4B69-9F79-59D76225207A}" dt="2023-08-15T20:20:33.007" v="4995" actId="26606"/>
          <ac:grpSpMkLst>
            <pc:docMk/>
            <pc:sldMk cId="4013215397" sldId="266"/>
            <ac:grpSpMk id="68" creationId="{7726F010-956A-40BC-8A1F-8002DC729B4C}"/>
          </ac:grpSpMkLst>
        </pc:grpChg>
        <pc:grpChg chg="add del">
          <ac:chgData name="Meagan Duncan" userId="a439a866714b8407" providerId="LiveId" clId="{9446BBFD-6D03-4B69-9F79-59D76225207A}" dt="2023-08-15T20:20:33.007" v="4995" actId="26606"/>
          <ac:grpSpMkLst>
            <pc:docMk/>
            <pc:sldMk cId="4013215397" sldId="266"/>
            <ac:grpSpMk id="81" creationId="{F6404A68-5931-43D8-B2F1-B632DAC4E8B4}"/>
          </ac:grpSpMkLst>
        </pc:grpChg>
        <pc:grpChg chg="add del">
          <ac:chgData name="Meagan Duncan" userId="a439a866714b8407" providerId="LiveId" clId="{9446BBFD-6D03-4B69-9F79-59D76225207A}" dt="2023-08-15T20:20:35.443" v="4997" actId="26606"/>
          <ac:grpSpMkLst>
            <pc:docMk/>
            <pc:sldMk cId="4013215397" sldId="266"/>
            <ac:grpSpMk id="93" creationId="{7726F010-956A-40BC-8A1F-8002DC729B4C}"/>
          </ac:grpSpMkLst>
        </pc:grpChg>
        <pc:grpChg chg="add del">
          <ac:chgData name="Meagan Duncan" userId="a439a866714b8407" providerId="LiveId" clId="{9446BBFD-6D03-4B69-9F79-59D76225207A}" dt="2023-08-15T20:20:36.684" v="4999" actId="26606"/>
          <ac:grpSpMkLst>
            <pc:docMk/>
            <pc:sldMk cId="4013215397" sldId="266"/>
            <ac:grpSpMk id="108" creationId="{7726F010-956A-40BC-8A1F-8002DC729B4C}"/>
          </ac:grpSpMkLst>
        </pc:grpChg>
        <pc:grpChg chg="add del">
          <ac:chgData name="Meagan Duncan" userId="a439a866714b8407" providerId="LiveId" clId="{9446BBFD-6D03-4B69-9F79-59D76225207A}" dt="2023-08-15T20:20:42.093" v="5001" actId="26606"/>
          <ac:grpSpMkLst>
            <pc:docMk/>
            <pc:sldMk cId="4013215397" sldId="266"/>
            <ac:grpSpMk id="123" creationId="{7726F010-956A-40BC-8A1F-8002DC729B4C}"/>
          </ac:grpSpMkLst>
        </pc:grpChg>
        <pc:grpChg chg="add del">
          <ac:chgData name="Meagan Duncan" userId="a439a866714b8407" providerId="LiveId" clId="{9446BBFD-6D03-4B69-9F79-59D76225207A}" dt="2023-08-15T20:20:42.093" v="5001" actId="26606"/>
          <ac:grpSpMkLst>
            <pc:docMk/>
            <pc:sldMk cId="4013215397" sldId="266"/>
            <ac:grpSpMk id="127" creationId="{1C12850C-EF14-4106-A11F-48C4BA40AC1E}"/>
          </ac:grpSpMkLst>
        </pc:grpChg>
        <pc:graphicFrameChg chg="add del">
          <ac:chgData name="Meagan Duncan" userId="a439a866714b8407" providerId="LiveId" clId="{9446BBFD-6D03-4B69-9F79-59D76225207A}" dt="2023-08-15T20:20:11.255" v="4993" actId="26606"/>
          <ac:graphicFrameMkLst>
            <pc:docMk/>
            <pc:sldMk cId="4013215397" sldId="266"/>
            <ac:graphicFrameMk id="61" creationId="{E802F85A-AEC2-D0B4-A6A5-CBF8EF174E55}"/>
          </ac:graphicFrameMkLst>
        </pc:graphicFrameChg>
        <pc:graphicFrameChg chg="add del">
          <ac:chgData name="Meagan Duncan" userId="a439a866714b8407" providerId="LiveId" clId="{9446BBFD-6D03-4B69-9F79-59D76225207A}" dt="2023-08-15T20:20:35.443" v="4997" actId="26606"/>
          <ac:graphicFrameMkLst>
            <pc:docMk/>
            <pc:sldMk cId="4013215397" sldId="266"/>
            <ac:graphicFrameMk id="104" creationId="{3B0A3DC8-770F-62F5-3681-6A0B66128E60}"/>
          </ac:graphicFrameMkLst>
        </pc:graphicFrameChg>
        <pc:graphicFrameChg chg="add del">
          <ac:chgData name="Meagan Duncan" userId="a439a866714b8407" providerId="LiveId" clId="{9446BBFD-6D03-4B69-9F79-59D76225207A}" dt="2023-08-15T20:20:36.684" v="4999" actId="26606"/>
          <ac:graphicFrameMkLst>
            <pc:docMk/>
            <pc:sldMk cId="4013215397" sldId="266"/>
            <ac:graphicFrameMk id="119" creationId="{E97E9231-92AF-8FCC-69FE-7F9C1912C360}"/>
          </ac:graphicFrameMkLst>
        </pc:graphicFrameChg>
        <pc:picChg chg="add del mod ord">
          <ac:chgData name="Meagan Duncan" userId="a439a866714b8407" providerId="LiveId" clId="{9446BBFD-6D03-4B69-9F79-59D76225207A}" dt="2023-08-15T20:12:28.190" v="4415" actId="478"/>
          <ac:picMkLst>
            <pc:docMk/>
            <pc:sldMk cId="4013215397" sldId="266"/>
            <ac:picMk id="6" creationId="{59CA1520-9720-0A3E-51F2-394DD3C2265D}"/>
          </ac:picMkLst>
        </pc:picChg>
        <pc:picChg chg="add mod modCrop">
          <ac:chgData name="Meagan Duncan" userId="a439a866714b8407" providerId="LiveId" clId="{9446BBFD-6D03-4B69-9F79-59D76225207A}" dt="2023-08-16T18:21:45.576" v="7155" actId="14861"/>
          <ac:picMkLst>
            <pc:docMk/>
            <pc:sldMk cId="4013215397" sldId="266"/>
            <ac:picMk id="10" creationId="{549486D9-1452-7A16-ACE8-209D31844A63}"/>
          </ac:picMkLst>
        </pc:picChg>
      </pc:sldChg>
      <pc:sldChg chg="addSp delSp modSp new mod">
        <pc:chgData name="Meagan Duncan" userId="a439a866714b8407" providerId="LiveId" clId="{9446BBFD-6D03-4B69-9F79-59D76225207A}" dt="2023-08-16T18:22:12.360" v="7175" actId="14861"/>
        <pc:sldMkLst>
          <pc:docMk/>
          <pc:sldMk cId="3314267872" sldId="267"/>
        </pc:sldMkLst>
        <pc:spChg chg="mod">
          <ac:chgData name="Meagan Duncan" userId="a439a866714b8407" providerId="LiveId" clId="{9446BBFD-6D03-4B69-9F79-59D76225207A}" dt="2023-08-16T18:12:15.156" v="6978" actId="1076"/>
          <ac:spMkLst>
            <pc:docMk/>
            <pc:sldMk cId="3314267872" sldId="267"/>
            <ac:spMk id="2" creationId="{A7F4A2A2-9EF8-2A26-368C-44EA4424BDE6}"/>
          </ac:spMkLst>
        </pc:spChg>
        <pc:spChg chg="add del">
          <ac:chgData name="Meagan Duncan" userId="a439a866714b8407" providerId="LiveId" clId="{9446BBFD-6D03-4B69-9F79-59D76225207A}" dt="2023-08-16T18:11:00.024" v="6971" actId="931"/>
          <ac:spMkLst>
            <pc:docMk/>
            <pc:sldMk cId="3314267872" sldId="267"/>
            <ac:spMk id="3" creationId="{889F3512-52DD-44D3-1E16-938450DF6CC0}"/>
          </ac:spMkLst>
        </pc:spChg>
        <pc:spChg chg="mod">
          <ac:chgData name="Meagan Duncan" userId="a439a866714b8407" providerId="LiveId" clId="{9446BBFD-6D03-4B69-9F79-59D76225207A}" dt="2023-08-16T18:13:09.629" v="7140" actId="1076"/>
          <ac:spMkLst>
            <pc:docMk/>
            <pc:sldMk cId="3314267872" sldId="267"/>
            <ac:spMk id="4" creationId="{5C5D4CAC-3C6A-DF89-26A7-EF4B6829626B}"/>
          </ac:spMkLst>
        </pc:spChg>
        <pc:picChg chg="add del mod">
          <ac:chgData name="Meagan Duncan" userId="a439a866714b8407" providerId="LiveId" clId="{9446BBFD-6D03-4B69-9F79-59D76225207A}" dt="2023-08-16T18:10:46.016" v="6970" actId="931"/>
          <ac:picMkLst>
            <pc:docMk/>
            <pc:sldMk cId="3314267872" sldId="267"/>
            <ac:picMk id="6" creationId="{5677BF06-0121-8C04-6C9D-1E52F85864F6}"/>
          </ac:picMkLst>
        </pc:picChg>
        <pc:picChg chg="add mod modCrop">
          <ac:chgData name="Meagan Duncan" userId="a439a866714b8407" providerId="LiveId" clId="{9446BBFD-6D03-4B69-9F79-59D76225207A}" dt="2023-08-16T18:22:12.360" v="7175" actId="14861"/>
          <ac:picMkLst>
            <pc:docMk/>
            <pc:sldMk cId="3314267872" sldId="267"/>
            <ac:picMk id="8" creationId="{9E7534F5-FD23-6151-B1C6-B30CE6E25FCD}"/>
          </ac:picMkLst>
        </pc:picChg>
      </pc:sldChg>
      <pc:sldMasterChg chg="del delSldLayout">
        <pc:chgData name="Meagan Duncan" userId="a439a866714b8407" providerId="LiveId" clId="{9446BBFD-6D03-4B69-9F79-59D76225207A}" dt="2023-08-14T20:41:40.319" v="0" actId="26606"/>
        <pc:sldMasterMkLst>
          <pc:docMk/>
          <pc:sldMasterMk cId="1723691461" sldId="2147483648"/>
        </pc:sldMasterMkLst>
        <pc:sldLayoutChg chg="del">
          <pc:chgData name="Meagan Duncan" userId="a439a866714b8407" providerId="LiveId" clId="{9446BBFD-6D03-4B69-9F79-59D76225207A}" dt="2023-08-14T20:41:40.319" v="0" actId="26606"/>
          <pc:sldLayoutMkLst>
            <pc:docMk/>
            <pc:sldMasterMk cId="1723691461" sldId="2147483648"/>
            <pc:sldLayoutMk cId="3147567128" sldId="2147483649"/>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2009943241" sldId="2147483650"/>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3153051712" sldId="2147483651"/>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395629480" sldId="2147483652"/>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619107282" sldId="2147483653"/>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3591586230" sldId="2147483654"/>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593874330" sldId="2147483655"/>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195194760" sldId="2147483656"/>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3958029461" sldId="2147483657"/>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463714606" sldId="2147483658"/>
          </pc:sldLayoutMkLst>
        </pc:sldLayoutChg>
        <pc:sldLayoutChg chg="del">
          <pc:chgData name="Meagan Duncan" userId="a439a866714b8407" providerId="LiveId" clId="{9446BBFD-6D03-4B69-9F79-59D76225207A}" dt="2023-08-14T20:41:40.319" v="0" actId="26606"/>
          <pc:sldLayoutMkLst>
            <pc:docMk/>
            <pc:sldMasterMk cId="1723691461" sldId="2147483648"/>
            <pc:sldLayoutMk cId="3515842124" sldId="2147483659"/>
          </pc:sldLayoutMkLst>
        </pc:sldLayoutChg>
      </pc:sldMasterChg>
      <pc:sldMasterChg chg="add addSldLayout">
        <pc:chgData name="Meagan Duncan" userId="a439a866714b8407" providerId="LiveId" clId="{9446BBFD-6D03-4B69-9F79-59D76225207A}" dt="2023-08-14T20:41:40.319" v="0" actId="26606"/>
        <pc:sldMasterMkLst>
          <pc:docMk/>
          <pc:sldMasterMk cId="4184383546" sldId="2147483673"/>
        </pc:sldMasterMkLst>
        <pc:sldLayoutChg chg="add">
          <pc:chgData name="Meagan Duncan" userId="a439a866714b8407" providerId="LiveId" clId="{9446BBFD-6D03-4B69-9F79-59D76225207A}" dt="2023-08-14T20:41:40.319" v="0" actId="26606"/>
          <pc:sldLayoutMkLst>
            <pc:docMk/>
            <pc:sldMasterMk cId="4184383546" sldId="2147483673"/>
            <pc:sldLayoutMk cId="3583092335" sldId="2147483662"/>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4098186390" sldId="2147483663"/>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3079768012" sldId="2147483664"/>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2883075766" sldId="2147483665"/>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932479490" sldId="2147483666"/>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215444699" sldId="2147483667"/>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1472876687" sldId="2147483668"/>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3304459584" sldId="2147483669"/>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993391907" sldId="2147483670"/>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4012611977" sldId="2147483671"/>
          </pc:sldLayoutMkLst>
        </pc:sldLayoutChg>
        <pc:sldLayoutChg chg="add">
          <pc:chgData name="Meagan Duncan" userId="a439a866714b8407" providerId="LiveId" clId="{9446BBFD-6D03-4B69-9F79-59D76225207A}" dt="2023-08-14T20:41:40.319" v="0" actId="26606"/>
          <pc:sldLayoutMkLst>
            <pc:docMk/>
            <pc:sldMasterMk cId="4184383546" sldId="2147483673"/>
            <pc:sldLayoutMk cId="2128863755" sldId="2147483672"/>
          </pc:sldLayoutMkLst>
        </pc:sldLayoutChg>
      </pc:sldMasterChg>
      <pc:sldMasterChg chg="add del addSldLayout delSldLayout">
        <pc:chgData name="Meagan Duncan" userId="a439a866714b8407" providerId="LiveId" clId="{9446BBFD-6D03-4B69-9F79-59D76225207A}" dt="2023-08-14T20:46:51.435" v="366" actId="26606"/>
        <pc:sldMasterMkLst>
          <pc:docMk/>
          <pc:sldMasterMk cId="916156908" sldId="2147483674"/>
        </pc:sldMasterMkLst>
        <pc:sldLayoutChg chg="add del">
          <pc:chgData name="Meagan Duncan" userId="a439a866714b8407" providerId="LiveId" clId="{9446BBFD-6D03-4B69-9F79-59D76225207A}" dt="2023-08-14T20:46:51.435" v="366" actId="26606"/>
          <pc:sldLayoutMkLst>
            <pc:docMk/>
            <pc:sldMasterMk cId="916156908" sldId="2147483674"/>
            <pc:sldLayoutMk cId="1926734424" sldId="2147483675"/>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799429677" sldId="2147483676"/>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116380329" sldId="2147483677"/>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2046666781" sldId="2147483678"/>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414517435" sldId="2147483679"/>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2165266886" sldId="2147483680"/>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4286513827" sldId="2147483681"/>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2235657131" sldId="2147483682"/>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2096920724" sldId="2147483683"/>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2394639144" sldId="2147483684"/>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115771180" sldId="2147483685"/>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2213317080" sldId="2147483686"/>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42141181" sldId="2147483687"/>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1748364352" sldId="2147483688"/>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3900528314" sldId="2147483689"/>
          </pc:sldLayoutMkLst>
        </pc:sldLayoutChg>
        <pc:sldLayoutChg chg="add del">
          <pc:chgData name="Meagan Duncan" userId="a439a866714b8407" providerId="LiveId" clId="{9446BBFD-6D03-4B69-9F79-59D76225207A}" dt="2023-08-14T20:46:51.435" v="366" actId="26606"/>
          <pc:sldLayoutMkLst>
            <pc:docMk/>
            <pc:sldMasterMk cId="916156908" sldId="2147483674"/>
            <pc:sldLayoutMk cId="55586512" sldId="2147483690"/>
          </pc:sldLayoutMkLst>
        </pc:sldLayoutChg>
      </pc:sldMasterChg>
      <pc:sldMasterChg chg="add del addSldLayout delSldLayout">
        <pc:chgData name="Meagan Duncan" userId="a439a866714b8407" providerId="LiveId" clId="{9446BBFD-6D03-4B69-9F79-59D76225207A}" dt="2023-08-14T20:46:51.388" v="365" actId="26606"/>
        <pc:sldMasterMkLst>
          <pc:docMk/>
          <pc:sldMasterMk cId="2433531287" sldId="2147483751"/>
        </pc:sldMasterMkLst>
        <pc:sldLayoutChg chg="add del">
          <pc:chgData name="Meagan Duncan" userId="a439a866714b8407" providerId="LiveId" clId="{9446BBFD-6D03-4B69-9F79-59D76225207A}" dt="2023-08-14T20:46:51.388" v="365" actId="26606"/>
          <pc:sldLayoutMkLst>
            <pc:docMk/>
            <pc:sldMasterMk cId="2433531287" sldId="2147483751"/>
            <pc:sldLayoutMk cId="2378516816" sldId="2147483740"/>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2123525769" sldId="2147483741"/>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508716249" sldId="2147483742"/>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2783088429" sldId="2147483743"/>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4056900961" sldId="2147483744"/>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2573194136" sldId="2147483745"/>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3774430810" sldId="2147483746"/>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4212529173" sldId="2147483747"/>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169461951" sldId="2147483748"/>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3305388767" sldId="2147483749"/>
          </pc:sldLayoutMkLst>
        </pc:sldLayoutChg>
        <pc:sldLayoutChg chg="add del">
          <pc:chgData name="Meagan Duncan" userId="a439a866714b8407" providerId="LiveId" clId="{9446BBFD-6D03-4B69-9F79-59D76225207A}" dt="2023-08-14T20:46:51.388" v="365" actId="26606"/>
          <pc:sldLayoutMkLst>
            <pc:docMk/>
            <pc:sldMasterMk cId="2433531287" sldId="2147483751"/>
            <pc:sldLayoutMk cId="241754210" sldId="2147483750"/>
          </pc:sldLayoutMkLst>
        </pc:sldLayoutChg>
      </pc:sldMasterChg>
      <pc:sldMasterChg chg="add addSldLayout">
        <pc:chgData name="Meagan Duncan" userId="a439a866714b8407" providerId="LiveId" clId="{9446BBFD-6D03-4B69-9F79-59D76225207A}" dt="2023-08-14T20:46:51.435" v="366" actId="26606"/>
        <pc:sldMasterMkLst>
          <pc:docMk/>
          <pc:sldMasterMk cId="570715005" sldId="2147483764"/>
        </pc:sldMasterMkLst>
        <pc:sldLayoutChg chg="add">
          <pc:chgData name="Meagan Duncan" userId="a439a866714b8407" providerId="LiveId" clId="{9446BBFD-6D03-4B69-9F79-59D76225207A}" dt="2023-08-14T20:46:51.435" v="366" actId="26606"/>
          <pc:sldLayoutMkLst>
            <pc:docMk/>
            <pc:sldMasterMk cId="570715005" sldId="2147483764"/>
            <pc:sldLayoutMk cId="681274000" sldId="2147483753"/>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956200566" sldId="2147483754"/>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689874553" sldId="2147483755"/>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2166450153" sldId="2147483756"/>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3026093718" sldId="2147483757"/>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1180575347" sldId="2147483758"/>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697597840" sldId="2147483759"/>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1756260801" sldId="2147483760"/>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4146248397" sldId="2147483761"/>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3435418910" sldId="2147483762"/>
          </pc:sldLayoutMkLst>
        </pc:sldLayoutChg>
        <pc:sldLayoutChg chg="add">
          <pc:chgData name="Meagan Duncan" userId="a439a866714b8407" providerId="LiveId" clId="{9446BBFD-6D03-4B69-9F79-59D76225207A}" dt="2023-08-14T20:46:51.435" v="366" actId="26606"/>
          <pc:sldLayoutMkLst>
            <pc:docMk/>
            <pc:sldMasterMk cId="570715005" sldId="2147483764"/>
            <pc:sldLayoutMk cId="1184542657" sldId="214748376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69759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16645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02609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75626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14624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43541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18454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68127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18057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5620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8/16/2023</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68987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8/16/2023</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570715005"/>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53" r:id="rId6"/>
    <p:sldLayoutId id="2147483758"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hyperlink" Target="https://www.pngall.com/leaf-png/download/42386"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hyperlink" Target="https://www.pngall.com/leaf-png/download/4238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hyperlink" Target="https://www.pngall.com/leaf-png/download/42386"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ngall.com/leaf-png/download/42386" TargetMode="External"/><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hyperlink" Target="https://www.pngall.com/leaf-png/download/42386"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50"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pic>
        <p:nvPicPr>
          <p:cNvPr id="4" name="Picture 3" descr="A group of birds standing on the beach&#10;&#10;Description automatically generated">
            <a:extLst>
              <a:ext uri="{FF2B5EF4-FFF2-40B4-BE49-F238E27FC236}">
                <a16:creationId xmlns:a16="http://schemas.microsoft.com/office/drawing/2014/main" id="{6D0A3D22-35E5-E137-ABFE-D28B223B29F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2804" r="34998"/>
          <a:stretch/>
        </p:blipFill>
        <p:spPr>
          <a:xfrm rot="5400000">
            <a:off x="2668529" y="-2665470"/>
            <a:ext cx="6858000" cy="12188941"/>
          </a:xfrm>
          <a:prstGeom prst="rect">
            <a:avLst/>
          </a:prstGeom>
        </p:spPr>
      </p:pic>
      <p:sp>
        <p:nvSpPr>
          <p:cNvPr id="52" name="Rectangle 51">
            <a:extLst>
              <a:ext uri="{FF2B5EF4-FFF2-40B4-BE49-F238E27FC236}">
                <a16:creationId xmlns:a16="http://schemas.microsoft.com/office/drawing/2014/main" id="{ED029D64-BBDD-43FA-92CF-C6BF51514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38DBA-24AC-581E-5520-AF01248197A6}"/>
              </a:ext>
            </a:extLst>
          </p:cNvPr>
          <p:cNvSpPr>
            <a:spLocks noGrp="1"/>
          </p:cNvSpPr>
          <p:nvPr>
            <p:ph type="ctrTitle"/>
          </p:nvPr>
        </p:nvSpPr>
        <p:spPr>
          <a:xfrm>
            <a:off x="457200" y="1122363"/>
            <a:ext cx="4788280" cy="2387600"/>
          </a:xfrm>
        </p:spPr>
        <p:txBody>
          <a:bodyPr>
            <a:normAutofit/>
          </a:bodyPr>
          <a:lstStyle/>
          <a:p>
            <a:r>
              <a:rPr lang="en-US" dirty="0">
                <a:solidFill>
                  <a:srgbClr val="FFFFFF"/>
                </a:solidFill>
              </a:rPr>
              <a:t>Finding Our Footing </a:t>
            </a:r>
          </a:p>
        </p:txBody>
      </p:sp>
      <p:sp>
        <p:nvSpPr>
          <p:cNvPr id="3" name="Subtitle 2">
            <a:extLst>
              <a:ext uri="{FF2B5EF4-FFF2-40B4-BE49-F238E27FC236}">
                <a16:creationId xmlns:a16="http://schemas.microsoft.com/office/drawing/2014/main" id="{E4058EDA-2884-F44F-E83D-B03046D68904}"/>
              </a:ext>
            </a:extLst>
          </p:cNvPr>
          <p:cNvSpPr>
            <a:spLocks noGrp="1"/>
          </p:cNvSpPr>
          <p:nvPr>
            <p:ph type="subTitle" idx="1"/>
          </p:nvPr>
        </p:nvSpPr>
        <p:spPr>
          <a:xfrm>
            <a:off x="457200" y="3602037"/>
            <a:ext cx="4788280" cy="2617788"/>
          </a:xfrm>
        </p:spPr>
        <p:txBody>
          <a:bodyPr>
            <a:normAutofit/>
          </a:bodyPr>
          <a:lstStyle/>
          <a:p>
            <a:r>
              <a:rPr lang="en-US" dirty="0">
                <a:solidFill>
                  <a:srgbClr val="FFFFFF"/>
                </a:solidFill>
              </a:rPr>
              <a:t>A journey towards facilitating the adaptation of Back Bay National Wildlife Refuge to an uncertain future</a:t>
            </a:r>
          </a:p>
        </p:txBody>
      </p:sp>
      <p:grpSp>
        <p:nvGrpSpPr>
          <p:cNvPr id="54" name="Group 53">
            <a:extLst>
              <a:ext uri="{FF2B5EF4-FFF2-40B4-BE49-F238E27FC236}">
                <a16:creationId xmlns:a16="http://schemas.microsoft.com/office/drawing/2014/main" id="{33A010B0-A5DE-4DFD-BBB1-9EDEE8CDC8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55" name="Oval 54">
              <a:extLst>
                <a:ext uri="{FF2B5EF4-FFF2-40B4-BE49-F238E27FC236}">
                  <a16:creationId xmlns:a16="http://schemas.microsoft.com/office/drawing/2014/main" id="{E2FA77C6-9C21-431A-B940-204336569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Graphic 9">
              <a:extLst>
                <a:ext uri="{FF2B5EF4-FFF2-40B4-BE49-F238E27FC236}">
                  <a16:creationId xmlns:a16="http://schemas.microsoft.com/office/drawing/2014/main" id="{E918F86E-B643-4836-AF37-1073CD08B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7" name="Freeform: Shape 56">
              <a:extLst>
                <a:ext uri="{FF2B5EF4-FFF2-40B4-BE49-F238E27FC236}">
                  <a16:creationId xmlns:a16="http://schemas.microsoft.com/office/drawing/2014/main" id="{C542022D-DC97-4C44-B015-9B3376196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8" name="Freeform: Shape 57">
              <a:extLst>
                <a:ext uri="{FF2B5EF4-FFF2-40B4-BE49-F238E27FC236}">
                  <a16:creationId xmlns:a16="http://schemas.microsoft.com/office/drawing/2014/main" id="{48DC4D37-F593-4E99-8A42-D21D444FB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9" name="Graphic 9">
              <a:extLst>
                <a:ext uri="{FF2B5EF4-FFF2-40B4-BE49-F238E27FC236}">
                  <a16:creationId xmlns:a16="http://schemas.microsoft.com/office/drawing/2014/main" id="{BE23B32A-AE34-4068-9D96-4D94023C7F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Graphic 9">
              <a:extLst>
                <a:ext uri="{FF2B5EF4-FFF2-40B4-BE49-F238E27FC236}">
                  <a16:creationId xmlns:a16="http://schemas.microsoft.com/office/drawing/2014/main" id="{27459E57-6D6D-46CA-8006-2E6E0C70E5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896600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6554-B4BF-B314-41A2-A8677F7BFBE7}"/>
              </a:ext>
            </a:extLst>
          </p:cNvPr>
          <p:cNvSpPr>
            <a:spLocks noGrp="1"/>
          </p:cNvSpPr>
          <p:nvPr>
            <p:ph type="title"/>
          </p:nvPr>
        </p:nvSpPr>
        <p:spPr>
          <a:xfrm>
            <a:off x="457086" y="256093"/>
            <a:ext cx="10450629" cy="823912"/>
          </a:xfrm>
        </p:spPr>
        <p:txBody>
          <a:bodyPr/>
          <a:lstStyle/>
          <a:p>
            <a:r>
              <a:rPr lang="en-US" dirty="0"/>
              <a:t>The Internship: Standout Moments</a:t>
            </a:r>
          </a:p>
        </p:txBody>
      </p:sp>
      <p:sp>
        <p:nvSpPr>
          <p:cNvPr id="3" name="Text Placeholder 2">
            <a:extLst>
              <a:ext uri="{FF2B5EF4-FFF2-40B4-BE49-F238E27FC236}">
                <a16:creationId xmlns:a16="http://schemas.microsoft.com/office/drawing/2014/main" id="{C24B2EEF-6F98-C0AE-97FC-05D605A76152}"/>
              </a:ext>
            </a:extLst>
          </p:cNvPr>
          <p:cNvSpPr>
            <a:spLocks noGrp="1"/>
          </p:cNvSpPr>
          <p:nvPr>
            <p:ph type="body" idx="1"/>
          </p:nvPr>
        </p:nvSpPr>
        <p:spPr>
          <a:xfrm>
            <a:off x="457086" y="1151930"/>
            <a:ext cx="5021512" cy="823912"/>
          </a:xfrm>
        </p:spPr>
        <p:txBody>
          <a:bodyPr/>
          <a:lstStyle/>
          <a:p>
            <a:r>
              <a:rPr lang="en-US" dirty="0"/>
              <a:t>Sea Turtle Nesting</a:t>
            </a:r>
          </a:p>
        </p:txBody>
      </p:sp>
      <p:pic>
        <p:nvPicPr>
          <p:cNvPr id="10" name="Content Placeholder 9" descr="A person standing in the sand next to a sign&#10;&#10;Description automatically generated">
            <a:extLst>
              <a:ext uri="{FF2B5EF4-FFF2-40B4-BE49-F238E27FC236}">
                <a16:creationId xmlns:a16="http://schemas.microsoft.com/office/drawing/2014/main" id="{1294DDBB-8D08-8ED6-345C-E69ED07C11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1268" y="2155269"/>
            <a:ext cx="5241945" cy="4446638"/>
          </a:xfrm>
          <a:effectLst>
            <a:softEdge rad="63500"/>
          </a:effectLst>
        </p:spPr>
      </p:pic>
      <p:sp>
        <p:nvSpPr>
          <p:cNvPr id="5" name="Text Placeholder 4">
            <a:extLst>
              <a:ext uri="{FF2B5EF4-FFF2-40B4-BE49-F238E27FC236}">
                <a16:creationId xmlns:a16="http://schemas.microsoft.com/office/drawing/2014/main" id="{BB2DBCC7-B25B-6D71-9CC5-BD0E32F8203C}"/>
              </a:ext>
            </a:extLst>
          </p:cNvPr>
          <p:cNvSpPr>
            <a:spLocks noGrp="1"/>
          </p:cNvSpPr>
          <p:nvPr>
            <p:ph type="body" sz="quarter" idx="3"/>
          </p:nvPr>
        </p:nvSpPr>
        <p:spPr>
          <a:xfrm>
            <a:off x="5750816" y="1151930"/>
            <a:ext cx="5017232" cy="823912"/>
          </a:xfrm>
        </p:spPr>
        <p:txBody>
          <a:bodyPr/>
          <a:lstStyle/>
          <a:p>
            <a:r>
              <a:rPr lang="en-US" dirty="0"/>
              <a:t>Diverse Wildlife</a:t>
            </a:r>
          </a:p>
        </p:txBody>
      </p:sp>
      <p:pic>
        <p:nvPicPr>
          <p:cNvPr id="12" name="Content Placeholder 11" descr="A deer and a crane in a lake&#10;&#10;Description automatically generated">
            <a:extLst>
              <a:ext uri="{FF2B5EF4-FFF2-40B4-BE49-F238E27FC236}">
                <a16:creationId xmlns:a16="http://schemas.microsoft.com/office/drawing/2014/main" id="{D5D7CDEE-D7A6-6A82-17E5-E9C09B8571D1}"/>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8977" r="29907"/>
          <a:stretch/>
        </p:blipFill>
        <p:spPr>
          <a:xfrm rot="5400000">
            <a:off x="6254573" y="1423513"/>
            <a:ext cx="2049846" cy="3361998"/>
          </a:xfrm>
          <a:effectLst>
            <a:softEdge rad="63500"/>
          </a:effectLst>
        </p:spPr>
      </p:pic>
      <p:pic>
        <p:nvPicPr>
          <p:cNvPr id="14" name="Picture 13" descr="A turtle walking on gravel&#10;&#10;Description automatically generated">
            <a:extLst>
              <a:ext uri="{FF2B5EF4-FFF2-40B4-BE49-F238E27FC236}">
                <a16:creationId xmlns:a16="http://schemas.microsoft.com/office/drawing/2014/main" id="{FC64DF95-08CA-BFA7-2095-05AEEAE81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497" y="4356504"/>
            <a:ext cx="3361998" cy="2179517"/>
          </a:xfrm>
          <a:prstGeom prst="rect">
            <a:avLst/>
          </a:prstGeom>
          <a:effectLst>
            <a:softEdge rad="63500"/>
          </a:effectLst>
        </p:spPr>
      </p:pic>
      <p:pic>
        <p:nvPicPr>
          <p:cNvPr id="24" name="Picture 23" descr="A duck in a gloved hand&#10;&#10;Description automatically generated">
            <a:extLst>
              <a:ext uri="{FF2B5EF4-FFF2-40B4-BE49-F238E27FC236}">
                <a16:creationId xmlns:a16="http://schemas.microsoft.com/office/drawing/2014/main" id="{65F515BD-A3C2-4AB3-675B-899CE624C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403300" y="2955743"/>
            <a:ext cx="4456434" cy="2920029"/>
          </a:xfrm>
          <a:prstGeom prst="rect">
            <a:avLst/>
          </a:prstGeom>
          <a:effectLst>
            <a:softEdge rad="63500"/>
          </a:effectLst>
        </p:spPr>
      </p:pic>
    </p:spTree>
    <p:extLst>
      <p:ext uri="{BB962C8B-B14F-4D97-AF65-F5344CB8AC3E}">
        <p14:creationId xmlns:p14="http://schemas.microsoft.com/office/powerpoint/2010/main" val="26815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5" name="Group 14">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6" name="Oval 15">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Shape 16">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8" name="Freeform: Shape 17">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9" name="Freeform: Shape 18">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20"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4"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6" name="Picture Placeholder 5" descr="A river with grass and trees&#10;&#10;Description automatically generated">
            <a:extLst>
              <a:ext uri="{FF2B5EF4-FFF2-40B4-BE49-F238E27FC236}">
                <a16:creationId xmlns:a16="http://schemas.microsoft.com/office/drawing/2014/main" id="{4EACFDC5-00BA-80FF-C4D0-A8C4297AD7D5}"/>
              </a:ext>
            </a:extLst>
          </p:cNvPr>
          <p:cNvPicPr>
            <a:picLocks noGrp="1" noChangeAspect="1"/>
          </p:cNvPicPr>
          <p:nvPr>
            <p:ph type="pic" idx="1"/>
          </p:nvPr>
        </p:nvPicPr>
        <p:blipFill rotWithShape="1">
          <a:blip r:embed="rId3">
            <a:alphaModFix amt="60000"/>
            <a:extLst>
              <a:ext uri="{28A0092B-C50C-407E-A947-70E740481C1C}">
                <a14:useLocalDpi xmlns:a14="http://schemas.microsoft.com/office/drawing/2010/main" val="0"/>
              </a:ext>
            </a:extLst>
          </a:blip>
          <a:srcRect l="28901" r="28901"/>
          <a:stretch/>
        </p:blipFill>
        <p:spPr>
          <a:xfrm rot="5400000">
            <a:off x="2662428" y="-2665476"/>
            <a:ext cx="6858000" cy="12188952"/>
          </a:xfrm>
          <a:prstGeom prst="rect">
            <a:avLst/>
          </a:prstGeom>
        </p:spPr>
      </p:pic>
      <p:sp>
        <p:nvSpPr>
          <p:cNvPr id="2" name="Title 1">
            <a:extLst>
              <a:ext uri="{FF2B5EF4-FFF2-40B4-BE49-F238E27FC236}">
                <a16:creationId xmlns:a16="http://schemas.microsoft.com/office/drawing/2014/main" id="{30C3D1D5-DD39-53C9-77CE-75F3ACC7158A}"/>
              </a:ext>
            </a:extLst>
          </p:cNvPr>
          <p:cNvSpPr>
            <a:spLocks noGrp="1"/>
          </p:cNvSpPr>
          <p:nvPr>
            <p:ph type="title"/>
          </p:nvPr>
        </p:nvSpPr>
        <p:spPr>
          <a:xfrm>
            <a:off x="148787" y="202958"/>
            <a:ext cx="7685037" cy="790881"/>
          </a:xfrm>
        </p:spPr>
        <p:txBody>
          <a:bodyPr vert="horz" lIns="91440" tIns="45720" rIns="91440" bIns="45720" rtlCol="0" anchor="b">
            <a:normAutofit/>
          </a:bodyPr>
          <a:lstStyle/>
          <a:p>
            <a:r>
              <a:rPr lang="en-US" dirty="0">
                <a:solidFill>
                  <a:srgbClr val="FFFFFF"/>
                </a:solidFill>
              </a:rPr>
              <a:t>In Conclusion</a:t>
            </a:r>
          </a:p>
        </p:txBody>
      </p:sp>
      <p:sp>
        <p:nvSpPr>
          <p:cNvPr id="4" name="Text Placeholder 3">
            <a:extLst>
              <a:ext uri="{FF2B5EF4-FFF2-40B4-BE49-F238E27FC236}">
                <a16:creationId xmlns:a16="http://schemas.microsoft.com/office/drawing/2014/main" id="{945269D0-46C2-9EDE-BA9E-303ABFB05414}"/>
              </a:ext>
            </a:extLst>
          </p:cNvPr>
          <p:cNvSpPr>
            <a:spLocks noGrp="1"/>
          </p:cNvSpPr>
          <p:nvPr>
            <p:ph type="body" sz="half" idx="2"/>
          </p:nvPr>
        </p:nvSpPr>
        <p:spPr>
          <a:xfrm>
            <a:off x="329293" y="1611760"/>
            <a:ext cx="7685037" cy="4080250"/>
          </a:xfrm>
        </p:spPr>
        <p:txBody>
          <a:bodyPr vert="horz" lIns="91440" tIns="45720" rIns="91440" bIns="45720" rtlCol="0">
            <a:normAutofit/>
          </a:bodyPr>
          <a:lstStyle/>
          <a:p>
            <a:pPr marL="342900" indent="-342900">
              <a:buBlip>
                <a:blip r:embed="rId4">
                  <a:extLst>
                    <a:ext uri="{837473B0-CC2E-450A-ABE3-18F120FF3D39}">
                      <a1611:picAttrSrcUrl xmlns:a1611="http://schemas.microsoft.com/office/drawing/2016/11/main" r:id="rId5"/>
                    </a:ext>
                  </a:extLst>
                </a:blip>
              </a:buBlip>
            </a:pPr>
            <a:r>
              <a:rPr lang="en-US" dirty="0"/>
              <a:t>Back Bay NWR is a </a:t>
            </a:r>
            <a:r>
              <a:rPr lang="en-US" sz="2400" dirty="0">
                <a:solidFill>
                  <a:srgbClr val="FFFFFF"/>
                </a:solidFill>
                <a:effectLst/>
              </a:rPr>
              <a:t>beautiful piece of wilderness that deserves our protection and consideration for generations to come.</a:t>
            </a:r>
          </a:p>
          <a:p>
            <a:endParaRPr lang="en-US" sz="2400" dirty="0">
              <a:solidFill>
                <a:srgbClr val="FFFFFF"/>
              </a:solidFill>
              <a:effectLst/>
            </a:endParaRPr>
          </a:p>
          <a:p>
            <a:pPr marL="342900" indent="-342900">
              <a:buBlip>
                <a:blip r:embed="rId4">
                  <a:extLst>
                    <a:ext uri="{837473B0-CC2E-450A-ABE3-18F120FF3D39}">
                      <a1611:picAttrSrcUrl xmlns:a1611="http://schemas.microsoft.com/office/drawing/2016/11/main" r:id="rId5"/>
                    </a:ext>
                  </a:extLst>
                </a:blip>
              </a:buBlip>
            </a:pPr>
            <a:r>
              <a:rPr lang="en-US" sz="2400" dirty="0">
                <a:solidFill>
                  <a:srgbClr val="FFFFFF"/>
                </a:solidFill>
              </a:rPr>
              <a:t>No one action or single stakeholder will be able to preserve this integral</a:t>
            </a:r>
          </a:p>
          <a:p>
            <a:endParaRPr lang="en-US" sz="2400" dirty="0">
              <a:solidFill>
                <a:srgbClr val="FFFFFF"/>
              </a:solidFill>
            </a:endParaRPr>
          </a:p>
          <a:p>
            <a:pPr marL="342900" indent="-342900">
              <a:buBlip>
                <a:blip r:embed="rId4">
                  <a:extLst>
                    <a:ext uri="{837473B0-CC2E-450A-ABE3-18F120FF3D39}">
                      <a1611:picAttrSrcUrl xmlns:a1611="http://schemas.microsoft.com/office/drawing/2016/11/main" r:id="rId5"/>
                    </a:ext>
                  </a:extLst>
                </a:blip>
              </a:buBlip>
            </a:pPr>
            <a:r>
              <a:rPr lang="en-US" sz="2400" dirty="0">
                <a:solidFill>
                  <a:srgbClr val="FFFFFF"/>
                </a:solidFill>
              </a:rPr>
              <a:t>Only with cooperative action and engagement does Back Bay have a chance for successful adaptation to an uncertain future </a:t>
            </a:r>
          </a:p>
          <a:p>
            <a:pPr marL="342900" indent="-342900">
              <a:buBlip>
                <a:blip r:embed="rId4">
                  <a:extLst>
                    <a:ext uri="{837473B0-CC2E-450A-ABE3-18F120FF3D39}">
                      <a1611:picAttrSrcUrl xmlns:a1611="http://schemas.microsoft.com/office/drawing/2016/11/main" r:id="rId5"/>
                    </a:ext>
                  </a:extLst>
                </a:blip>
              </a:buBlip>
            </a:pPr>
            <a:endParaRPr lang="en-US" sz="2400" dirty="0">
              <a:solidFill>
                <a:srgbClr val="FFFFFF"/>
              </a:solidFill>
              <a:effectLst/>
            </a:endParaRPr>
          </a:p>
          <a:p>
            <a:pPr marL="342900" indent="-342900">
              <a:buBlip>
                <a:blip r:embed="rId4">
                  <a:extLst>
                    <a:ext uri="{837473B0-CC2E-450A-ABE3-18F120FF3D39}">
                      <a1611:picAttrSrcUrl xmlns:a1611="http://schemas.microsoft.com/office/drawing/2016/11/main" r:id="rId5"/>
                    </a:ext>
                  </a:extLst>
                </a:blip>
              </a:buBlip>
            </a:pPr>
            <a:endParaRPr lang="en-US" dirty="0"/>
          </a:p>
          <a:p>
            <a:pPr marL="342900" indent="-342900">
              <a:buBlip>
                <a:blip r:embed="rId4">
                  <a:extLst>
                    <a:ext uri="{837473B0-CC2E-450A-ABE3-18F120FF3D39}">
                      <a1611:picAttrSrcUrl xmlns:a1611="http://schemas.microsoft.com/office/drawing/2016/11/main" r:id="rId5"/>
                    </a:ext>
                  </a:extLst>
                </a:blip>
              </a:buBlip>
            </a:pPr>
            <a:endParaRPr lang="en-US" sz="2400" dirty="0">
              <a:solidFill>
                <a:srgbClr val="FFFFFF"/>
              </a:solidFill>
              <a:effectLst/>
            </a:endParaRPr>
          </a:p>
          <a:p>
            <a:pPr indent="-228600">
              <a:buFont typeface="Arial" panose="020B0604020202020204" pitchFamily="34" charset="0"/>
              <a:buChar char="•"/>
            </a:pPr>
            <a:endParaRPr lang="en-US" sz="2000" dirty="0">
              <a:solidFill>
                <a:srgbClr val="FFFFFF"/>
              </a:solidFill>
            </a:endParaRPr>
          </a:p>
        </p:txBody>
      </p:sp>
      <p:grpSp>
        <p:nvGrpSpPr>
          <p:cNvPr id="26" name="Group 25">
            <a:extLst>
              <a:ext uri="{FF2B5EF4-FFF2-40B4-BE49-F238E27FC236}">
                <a16:creationId xmlns:a16="http://schemas.microsoft.com/office/drawing/2014/main" id="{7CECCFA5-40A0-4B37-8B7B-D912C28A15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27" name="Oval 26">
              <a:extLst>
                <a:ext uri="{FF2B5EF4-FFF2-40B4-BE49-F238E27FC236}">
                  <a16:creationId xmlns:a16="http://schemas.microsoft.com/office/drawing/2014/main" id="{A769C0F1-62DE-46AE-9526-CBD795D1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Graphic 9">
              <a:extLst>
                <a:ext uri="{FF2B5EF4-FFF2-40B4-BE49-F238E27FC236}">
                  <a16:creationId xmlns:a16="http://schemas.microsoft.com/office/drawing/2014/main" id="{340BA6BB-87A1-4F4A-8B9B-D7B83FE58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9" name="Freeform: Shape 28">
              <a:extLst>
                <a:ext uri="{FF2B5EF4-FFF2-40B4-BE49-F238E27FC236}">
                  <a16:creationId xmlns:a16="http://schemas.microsoft.com/office/drawing/2014/main" id="{ECC2ADB9-B92C-4252-B47E-B41B61AFF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0" name="Freeform: Shape 29">
              <a:extLst>
                <a:ext uri="{FF2B5EF4-FFF2-40B4-BE49-F238E27FC236}">
                  <a16:creationId xmlns:a16="http://schemas.microsoft.com/office/drawing/2014/main" id="{CC02BB26-7CE5-4FAE-A255-5DEF1B3F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1" name="Graphic 9">
              <a:extLst>
                <a:ext uri="{FF2B5EF4-FFF2-40B4-BE49-F238E27FC236}">
                  <a16:creationId xmlns:a16="http://schemas.microsoft.com/office/drawing/2014/main" id="{B65C1BB9-F5F2-4728-B47D-3B2F995E9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Graphic 9">
              <a:extLst>
                <a:ext uri="{FF2B5EF4-FFF2-40B4-BE49-F238E27FC236}">
                  <a16:creationId xmlns:a16="http://schemas.microsoft.com/office/drawing/2014/main" id="{A26117A4-4B2F-495A-87A5-63E265B5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2063105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3" name="Picture 2" descr="A group of people standing in a field&#10;&#10;Description automatically generated">
            <a:extLst>
              <a:ext uri="{FF2B5EF4-FFF2-40B4-BE49-F238E27FC236}">
                <a16:creationId xmlns:a16="http://schemas.microsoft.com/office/drawing/2014/main" id="{7DE0F2D6-5EB8-8351-EC4B-6943112BC2D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8612" r="-1" b="6369"/>
          <a:stretch/>
        </p:blipFill>
        <p:spPr>
          <a:xfrm>
            <a:off x="-615" y="10"/>
            <a:ext cx="12188941" cy="6857990"/>
          </a:xfrm>
          <a:prstGeom prst="rect">
            <a:avLst/>
          </a:prstGeom>
        </p:spPr>
      </p:pic>
      <p:grpSp>
        <p:nvGrpSpPr>
          <p:cNvPr id="10" name="Group 9">
            <a:extLst>
              <a:ext uri="{FF2B5EF4-FFF2-40B4-BE49-F238E27FC236}">
                <a16:creationId xmlns:a16="http://schemas.microsoft.com/office/drawing/2014/main" id="{34A8B138-C4C4-4AB8-8589-BEB7F76274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5" y="0"/>
            <a:ext cx="12192615" cy="6858000"/>
            <a:chOff x="-615" y="0"/>
            <a:chExt cx="12192615" cy="6858000"/>
          </a:xfrm>
        </p:grpSpPr>
        <p:sp>
          <p:nvSpPr>
            <p:cNvPr id="11" name="Oval 10">
              <a:extLst>
                <a:ext uri="{FF2B5EF4-FFF2-40B4-BE49-F238E27FC236}">
                  <a16:creationId xmlns:a16="http://schemas.microsoft.com/office/drawing/2014/main" id="{2A3E9556-A0BA-4A94-8487-6A1005711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73375" y="2049205"/>
              <a:ext cx="365126" cy="365125"/>
            </a:xfrm>
            <a:prstGeom prst="ellipse">
              <a:avLst/>
            </a:prstGeom>
            <a:solidFill>
              <a:schemeClr val="accent4">
                <a:lumMod val="20000"/>
                <a:lumOff val="80000"/>
                <a:alpha val="60000"/>
              </a:schemeClr>
            </a:solidFill>
            <a:ln w="9331" cap="flat">
              <a:noFill/>
              <a:prstDash val="solid"/>
              <a:miter/>
            </a:ln>
          </p:spPr>
          <p:txBody>
            <a:bodyPr rtlCol="0" anchor="ctr"/>
            <a:lstStyle/>
            <a:p>
              <a:endParaRPr lang="en-US">
                <a:solidFill>
                  <a:schemeClr val="tx1"/>
                </a:solidFill>
              </a:endParaRPr>
            </a:p>
          </p:txBody>
        </p:sp>
        <p:sp>
          <p:nvSpPr>
            <p:cNvPr id="12" name="Graphic 9">
              <a:extLst>
                <a:ext uri="{FF2B5EF4-FFF2-40B4-BE49-F238E27FC236}">
                  <a16:creationId xmlns:a16="http://schemas.microsoft.com/office/drawing/2014/main" id="{4061F1E1-53FE-4B68-9C97-878669675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63B6EC6-D851-4EC9-9F2D-B4C0B25A3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15" y="2997654"/>
              <a:ext cx="823413" cy="1000074"/>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solidFill>
              <a:schemeClr val="accent4">
                <a:lumMod val="60000"/>
                <a:lumOff val="40000"/>
                <a:alpha val="6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DE2C387-E1FD-4E36-A894-EFBAB4DAB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403912"/>
              <a:ext cx="1424898" cy="2454088"/>
            </a:xfrm>
            <a:custGeom>
              <a:avLst/>
              <a:gdLst>
                <a:gd name="connsiteX0" fmla="*/ 0 w 2429360"/>
                <a:gd name="connsiteY0" fmla="*/ 0 h 4184064"/>
                <a:gd name="connsiteX1" fmla="*/ 329124 w 2429360"/>
                <a:gd name="connsiteY1" fmla="*/ 0 h 4184064"/>
                <a:gd name="connsiteX2" fmla="*/ 2429360 w 2429360"/>
                <a:gd name="connsiteY2" fmla="*/ 2100236 h 4184064"/>
                <a:gd name="connsiteX3" fmla="*/ 2429360 w 2429360"/>
                <a:gd name="connsiteY3" fmla="*/ 4184064 h 4184064"/>
                <a:gd name="connsiteX4" fmla="*/ 132331 w 2429360"/>
                <a:gd name="connsiteY4" fmla="*/ 4184064 h 4184064"/>
                <a:gd name="connsiteX5" fmla="*/ 120545 w 2429360"/>
                <a:gd name="connsiteY5" fmla="*/ 4183469 h 4184064"/>
                <a:gd name="connsiteX6" fmla="*/ 0 w 2429360"/>
                <a:gd name="connsiteY6" fmla="*/ 4165072 h 41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60" h="4184064">
                  <a:moveTo>
                    <a:pt x="0" y="0"/>
                  </a:moveTo>
                  <a:lnTo>
                    <a:pt x="329124" y="0"/>
                  </a:lnTo>
                  <a:cubicBezTo>
                    <a:pt x="1489065" y="0"/>
                    <a:pt x="2429360" y="940295"/>
                    <a:pt x="2429360" y="2100236"/>
                  </a:cubicBezTo>
                  <a:lnTo>
                    <a:pt x="2429360" y="4184064"/>
                  </a:lnTo>
                  <a:lnTo>
                    <a:pt x="132331" y="4184064"/>
                  </a:lnTo>
                  <a:lnTo>
                    <a:pt x="120545" y="4183469"/>
                  </a:lnTo>
                  <a:lnTo>
                    <a:pt x="0" y="4165072"/>
                  </a:lnTo>
                  <a:close/>
                </a:path>
              </a:pathLst>
            </a:custGeom>
            <a:solidFill>
              <a:schemeClr val="accent1">
                <a:alpha val="60000"/>
              </a:schemeClr>
            </a:solidFill>
            <a:ln w="933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F5CAA13-8956-4EF2-9D99-AAC882053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31593" y="1819321"/>
              <a:ext cx="460407" cy="1419452"/>
            </a:xfrm>
            <a:custGeom>
              <a:avLst/>
              <a:gdLst>
                <a:gd name="connsiteX0" fmla="*/ 460407 w 460407"/>
                <a:gd name="connsiteY0" fmla="*/ 0 h 1419452"/>
                <a:gd name="connsiteX1" fmla="*/ 460407 w 460407"/>
                <a:gd name="connsiteY1" fmla="*/ 1419452 h 1419452"/>
                <a:gd name="connsiteX2" fmla="*/ 450116 w 460407"/>
                <a:gd name="connsiteY2" fmla="*/ 1411963 h 1419452"/>
                <a:gd name="connsiteX3" fmla="*/ 0 w 460407"/>
                <a:gd name="connsiteY3" fmla="*/ 709726 h 1419452"/>
                <a:gd name="connsiteX4" fmla="*/ 450116 w 460407"/>
                <a:gd name="connsiteY4" fmla="*/ 7489 h 141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7" h="1419452">
                  <a:moveTo>
                    <a:pt x="460407" y="0"/>
                  </a:moveTo>
                  <a:lnTo>
                    <a:pt x="460407" y="1419452"/>
                  </a:lnTo>
                  <a:lnTo>
                    <a:pt x="450116" y="1411963"/>
                  </a:lnTo>
                  <a:cubicBezTo>
                    <a:pt x="360093" y="1345123"/>
                    <a:pt x="0" y="1056114"/>
                    <a:pt x="0" y="709726"/>
                  </a:cubicBezTo>
                  <a:cubicBezTo>
                    <a:pt x="0" y="363339"/>
                    <a:pt x="360093" y="74329"/>
                    <a:pt x="450116" y="7489"/>
                  </a:cubicBezTo>
                  <a:close/>
                </a:path>
              </a:pathLst>
            </a:custGeom>
            <a:pattFill prst="pct5">
              <a:fgClr>
                <a:schemeClr val="accent1">
                  <a:lumMod val="75000"/>
                </a:schemeClr>
              </a:fgClr>
              <a:bgClr>
                <a:schemeClr val="accent1">
                  <a:lumMod val="50000"/>
                </a:schemeClr>
              </a:bgClr>
            </a:pattFill>
            <a:ln w="9525" cap="flat">
              <a:noFill/>
              <a:prstDash val="solid"/>
              <a:miter/>
            </a:ln>
          </p:spPr>
          <p:txBody>
            <a:bodyPr wrap="square" rtlCol="0" anchor="ctr">
              <a:noAutofit/>
            </a:bodyPr>
            <a:lstStyle/>
            <a:p>
              <a:endParaRPr lang="en-US"/>
            </a:p>
          </p:txBody>
        </p:sp>
        <p:sp>
          <p:nvSpPr>
            <p:cNvPr id="16" name="Graphic 9">
              <a:extLst>
                <a:ext uri="{FF2B5EF4-FFF2-40B4-BE49-F238E27FC236}">
                  <a16:creationId xmlns:a16="http://schemas.microsoft.com/office/drawing/2014/main" id="{447FF93B-9DE2-474F-AB23-81F3A4389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62F7A84-B313-48C2-A13E-D96D72729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 y="4544623"/>
              <a:ext cx="1282383" cy="2223032"/>
            </a:xfrm>
            <a:custGeom>
              <a:avLst/>
              <a:gdLst>
                <a:gd name="connsiteX0" fmla="*/ 0 w 1282383"/>
                <a:gd name="connsiteY0" fmla="*/ 0 h 2223032"/>
                <a:gd name="connsiteX1" fmla="*/ 169235 w 1282383"/>
                <a:gd name="connsiteY1" fmla="*/ 0 h 2223032"/>
                <a:gd name="connsiteX2" fmla="*/ 1282383 w 1282383"/>
                <a:gd name="connsiteY2" fmla="*/ 1113149 h 2223032"/>
                <a:gd name="connsiteX3" fmla="*/ 1282383 w 1282383"/>
                <a:gd name="connsiteY3" fmla="*/ 2223032 h 2223032"/>
                <a:gd name="connsiteX4" fmla="*/ 172500 w 1282383"/>
                <a:gd name="connsiteY4" fmla="*/ 2223032 h 2223032"/>
                <a:gd name="connsiteX5" fmla="*/ 2977 w 1282383"/>
                <a:gd name="connsiteY5" fmla="*/ 2210207 h 2223032"/>
                <a:gd name="connsiteX6" fmla="*/ 0 w 1282383"/>
                <a:gd name="connsiteY6" fmla="*/ 2209520 h 222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383" h="2223032">
                  <a:moveTo>
                    <a:pt x="0" y="0"/>
                  </a:moveTo>
                  <a:lnTo>
                    <a:pt x="169235" y="0"/>
                  </a:lnTo>
                  <a:cubicBezTo>
                    <a:pt x="784016" y="0"/>
                    <a:pt x="1282383" y="498367"/>
                    <a:pt x="1282383" y="1113149"/>
                  </a:cubicBezTo>
                  <a:lnTo>
                    <a:pt x="1282383" y="2223032"/>
                  </a:lnTo>
                  <a:lnTo>
                    <a:pt x="172500" y="2223032"/>
                  </a:lnTo>
                  <a:cubicBezTo>
                    <a:pt x="114864" y="2223032"/>
                    <a:pt x="58252" y="2218652"/>
                    <a:pt x="2977" y="2210207"/>
                  </a:cubicBezTo>
                  <a:lnTo>
                    <a:pt x="0" y="2209520"/>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solidFill>
                  <a:schemeClr val="tx1"/>
                </a:solidFill>
              </a:endParaRPr>
            </a:p>
          </p:txBody>
        </p:sp>
      </p:grpSp>
      <p:sp>
        <p:nvSpPr>
          <p:cNvPr id="4" name="TextBox 3">
            <a:extLst>
              <a:ext uri="{FF2B5EF4-FFF2-40B4-BE49-F238E27FC236}">
                <a16:creationId xmlns:a16="http://schemas.microsoft.com/office/drawing/2014/main" id="{EB55E71B-F886-EF61-11FB-DBC9420C3DC4}"/>
              </a:ext>
            </a:extLst>
          </p:cNvPr>
          <p:cNvSpPr txBox="1"/>
          <p:nvPr/>
        </p:nvSpPr>
        <p:spPr>
          <a:xfrm>
            <a:off x="236530" y="56194"/>
            <a:ext cx="11871565" cy="830997"/>
          </a:xfrm>
          <a:prstGeom prst="rect">
            <a:avLst/>
          </a:prstGeom>
          <a:noFill/>
        </p:spPr>
        <p:txBody>
          <a:bodyPr wrap="square" rtlCol="0">
            <a:spAutoFit/>
          </a:bodyPr>
          <a:lstStyle/>
          <a:p>
            <a:pPr algn="ctr"/>
            <a:r>
              <a:rPr lang="en-US" sz="2400" dirty="0"/>
              <a:t>Thank you to the incredible staff, interns, and volunteers at Back Bay who made this internship an unforgettable experience!</a:t>
            </a:r>
          </a:p>
        </p:txBody>
      </p:sp>
      <p:sp>
        <p:nvSpPr>
          <p:cNvPr id="5" name="TextBox 4">
            <a:extLst>
              <a:ext uri="{FF2B5EF4-FFF2-40B4-BE49-F238E27FC236}">
                <a16:creationId xmlns:a16="http://schemas.microsoft.com/office/drawing/2014/main" id="{E73E71F3-FCC7-B121-EC04-B0B9CA7A3794}"/>
              </a:ext>
            </a:extLst>
          </p:cNvPr>
          <p:cNvSpPr txBox="1"/>
          <p:nvPr/>
        </p:nvSpPr>
        <p:spPr>
          <a:xfrm>
            <a:off x="10077741" y="6581001"/>
            <a:ext cx="2337370" cy="276999"/>
          </a:xfrm>
          <a:prstGeom prst="rect">
            <a:avLst/>
          </a:prstGeom>
          <a:noFill/>
        </p:spPr>
        <p:txBody>
          <a:bodyPr wrap="square" rtlCol="0">
            <a:spAutoFit/>
          </a:bodyPr>
          <a:lstStyle/>
          <a:p>
            <a:r>
              <a:rPr lang="en-US" sz="1200" dirty="0"/>
              <a:t>Contact: Mdunc018@odu.edu</a:t>
            </a:r>
          </a:p>
        </p:txBody>
      </p:sp>
    </p:spTree>
    <p:extLst>
      <p:ext uri="{BB962C8B-B14F-4D97-AF65-F5344CB8AC3E}">
        <p14:creationId xmlns:p14="http://schemas.microsoft.com/office/powerpoint/2010/main" val="2315759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774C59F6-927E-4017-B42A-7B08AAE14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2" name="Texture">
            <a:extLst>
              <a:ext uri="{FF2B5EF4-FFF2-40B4-BE49-F238E27FC236}">
                <a16:creationId xmlns:a16="http://schemas.microsoft.com/office/drawing/2014/main" id="{7E3C842E-4105-4D87-8535-4EE443361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pic>
        <p:nvPicPr>
          <p:cNvPr id="3" name="Picture 2" descr="A river with grass and trees&#10;&#10;Description automatically generated">
            <a:extLst>
              <a:ext uri="{FF2B5EF4-FFF2-40B4-BE49-F238E27FC236}">
                <a16:creationId xmlns:a16="http://schemas.microsoft.com/office/drawing/2014/main" id="{4659D565-416B-C1A9-B6D8-4D650C2F0E5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848" r="46411"/>
          <a:stretch/>
        </p:blipFill>
        <p:spPr>
          <a:xfrm rot="5400000">
            <a:off x="3247610" y="-2188028"/>
            <a:ext cx="5653241" cy="11234056"/>
          </a:xfrm>
          <a:prstGeom prst="rect">
            <a:avLst/>
          </a:prstGeom>
          <a:effectLst>
            <a:softEdge rad="63500"/>
          </a:effectLst>
        </p:spPr>
      </p:pic>
      <p:grpSp>
        <p:nvGrpSpPr>
          <p:cNvPr id="14" name="Group 13">
            <a:extLst>
              <a:ext uri="{FF2B5EF4-FFF2-40B4-BE49-F238E27FC236}">
                <a16:creationId xmlns:a16="http://schemas.microsoft.com/office/drawing/2014/main" id="{2D80F3FE-7452-41C4-92BE-A16969A27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D9318509-E4F0-4CDC-82F1-38412FC69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raphic 9">
              <a:extLst>
                <a:ext uri="{FF2B5EF4-FFF2-40B4-BE49-F238E27FC236}">
                  <a16:creationId xmlns:a16="http://schemas.microsoft.com/office/drawing/2014/main" id="{0E589523-F7FF-4734-BECA-520B0ED55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53AF6530-FA32-432D-BB1A-2223B0941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sp>
          <p:nvSpPr>
            <p:cNvPr id="18" name="Freeform: Shape 17">
              <a:extLst>
                <a:ext uri="{FF2B5EF4-FFF2-40B4-BE49-F238E27FC236}">
                  <a16:creationId xmlns:a16="http://schemas.microsoft.com/office/drawing/2014/main" id="{7C0B5941-5610-4E41-871F-C8AEA8439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9" name="Graphic 9">
              <a:extLst>
                <a:ext uri="{FF2B5EF4-FFF2-40B4-BE49-F238E27FC236}">
                  <a16:creationId xmlns:a16="http://schemas.microsoft.com/office/drawing/2014/main" id="{61FA8E74-CFFB-42B8-B7BC-84961FF76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sp>
          <p:nvSpPr>
            <p:cNvPr id="20" name="Graphic 9">
              <a:extLst>
                <a:ext uri="{FF2B5EF4-FFF2-40B4-BE49-F238E27FC236}">
                  <a16:creationId xmlns:a16="http://schemas.microsoft.com/office/drawing/2014/main" id="{DF6D987D-05B6-49E8-A9AF-641FF3DFB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57266693-46AA-D46D-369D-417B775B776B}"/>
              </a:ext>
            </a:extLst>
          </p:cNvPr>
          <p:cNvSpPr txBox="1"/>
          <p:nvPr/>
        </p:nvSpPr>
        <p:spPr>
          <a:xfrm>
            <a:off x="1048905" y="1060148"/>
            <a:ext cx="8801100" cy="830997"/>
          </a:xfrm>
          <a:prstGeom prst="rect">
            <a:avLst/>
          </a:prstGeom>
          <a:noFill/>
        </p:spPr>
        <p:txBody>
          <a:bodyPr wrap="square" rtlCol="0">
            <a:spAutoFit/>
          </a:bodyPr>
          <a:lstStyle/>
          <a:p>
            <a:r>
              <a:rPr lang="en-US" sz="2400" b="1" i="0" dirty="0">
                <a:effectLst/>
                <a:latin typeface="+mj-lt"/>
              </a:rPr>
              <a:t>“The </a:t>
            </a:r>
            <a:r>
              <a:rPr lang="en-US" sz="2400" b="1" dirty="0">
                <a:latin typeface="+mj-lt"/>
              </a:rPr>
              <a:t>journey of a thousand miles begins with a single step.” –Lao Tzu</a:t>
            </a:r>
          </a:p>
        </p:txBody>
      </p:sp>
    </p:spTree>
    <p:extLst>
      <p:ext uri="{BB962C8B-B14F-4D97-AF65-F5344CB8AC3E}">
        <p14:creationId xmlns:p14="http://schemas.microsoft.com/office/powerpoint/2010/main" val="2636039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1876-62F8-C028-0B30-B1F358DFB7CE}"/>
              </a:ext>
            </a:extLst>
          </p:cNvPr>
          <p:cNvSpPr>
            <a:spLocks noGrp="1"/>
          </p:cNvSpPr>
          <p:nvPr>
            <p:ph type="title"/>
          </p:nvPr>
        </p:nvSpPr>
        <p:spPr>
          <a:xfrm>
            <a:off x="457200" y="668049"/>
            <a:ext cx="4314825" cy="790881"/>
          </a:xfrm>
        </p:spPr>
        <p:txBody>
          <a:bodyPr/>
          <a:lstStyle/>
          <a:p>
            <a:pPr algn="ctr"/>
            <a:r>
              <a:rPr lang="en-US" dirty="0"/>
              <a:t>About Me</a:t>
            </a:r>
          </a:p>
        </p:txBody>
      </p:sp>
      <p:pic>
        <p:nvPicPr>
          <p:cNvPr id="8" name="Content Placeholder 7" descr="A person standing in a field with a net&#10;&#10;Description automatically generated">
            <a:extLst>
              <a:ext uri="{FF2B5EF4-FFF2-40B4-BE49-F238E27FC236}">
                <a16:creationId xmlns:a16="http://schemas.microsoft.com/office/drawing/2014/main" id="{5B9579CD-0DB6-A0BD-7C32-350CB5476D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005388" y="1322191"/>
            <a:ext cx="5230812" cy="3923109"/>
          </a:xfrm>
          <a:effectLst>
            <a:softEdge rad="63500"/>
          </a:effectLst>
        </p:spPr>
      </p:pic>
      <p:sp>
        <p:nvSpPr>
          <p:cNvPr id="4" name="Text Placeholder 3">
            <a:extLst>
              <a:ext uri="{FF2B5EF4-FFF2-40B4-BE49-F238E27FC236}">
                <a16:creationId xmlns:a16="http://schemas.microsoft.com/office/drawing/2014/main" id="{6E8210D0-72C0-B29D-5A7A-1E1BBEFDA4BA}"/>
              </a:ext>
            </a:extLst>
          </p:cNvPr>
          <p:cNvSpPr>
            <a:spLocks noGrp="1"/>
          </p:cNvSpPr>
          <p:nvPr>
            <p:ph type="body" sz="half" idx="2"/>
          </p:nvPr>
        </p:nvSpPr>
        <p:spPr>
          <a:xfrm>
            <a:off x="493160" y="1654139"/>
            <a:ext cx="4869950" cy="5085708"/>
          </a:xfrm>
        </p:spPr>
        <p:txBody>
          <a:bodyPr>
            <a:normAutofit/>
          </a:bodyPr>
          <a:lstStyle/>
          <a:p>
            <a:pPr marL="342900" indent="-342900">
              <a:buBlip>
                <a:blip r:embed="rId3">
                  <a:extLst>
                    <a:ext uri="{837473B0-CC2E-450A-ABE3-18F120FF3D39}">
                      <a1611:picAttrSrcUrl xmlns:a1611="http://schemas.microsoft.com/office/drawing/2016/11/main" r:id="rId4"/>
                    </a:ext>
                  </a:extLst>
                </a:blip>
              </a:buBlip>
            </a:pPr>
            <a:r>
              <a:rPr lang="en-US" dirty="0"/>
              <a:t>Undergraduate in Marine Biology at ODU</a:t>
            </a:r>
          </a:p>
          <a:p>
            <a:endParaRPr lang="en-US" dirty="0"/>
          </a:p>
          <a:p>
            <a:pPr marL="342900" indent="-342900">
              <a:buBlip>
                <a:blip r:embed="rId3">
                  <a:extLst>
                    <a:ext uri="{837473B0-CC2E-450A-ABE3-18F120FF3D39}">
                      <a1611:picAttrSrcUrl xmlns:a1611="http://schemas.microsoft.com/office/drawing/2016/11/main" r:id="rId4"/>
                    </a:ext>
                  </a:extLst>
                </a:blip>
              </a:buBlip>
            </a:pPr>
            <a:r>
              <a:rPr lang="en-US" dirty="0"/>
              <a:t>Passionate about pursuing conservation and stewardship of our natural resources</a:t>
            </a:r>
          </a:p>
          <a:p>
            <a:endParaRPr lang="en-US" dirty="0"/>
          </a:p>
          <a:p>
            <a:pPr marL="342900" indent="-342900">
              <a:buBlip>
                <a:blip r:embed="rId3">
                  <a:extLst>
                    <a:ext uri="{837473B0-CC2E-450A-ABE3-18F120FF3D39}">
                      <a1611:picAttrSrcUrl xmlns:a1611="http://schemas.microsoft.com/office/drawing/2016/11/main" r:id="rId4"/>
                    </a:ext>
                  </a:extLst>
                </a:blip>
              </a:buBlip>
            </a:pPr>
            <a:r>
              <a:rPr lang="en-US" dirty="0"/>
              <a:t>Completed a summer internship for Back Bay NWR and created a case study focused on facilitating its adaptation to an uncertain future</a:t>
            </a:r>
          </a:p>
          <a:p>
            <a:endParaRPr lang="en-US" dirty="0"/>
          </a:p>
          <a:p>
            <a:pPr marL="342900" indent="-342900">
              <a:buBlip>
                <a:blip r:embed="rId3">
                  <a:extLst>
                    <a:ext uri="{837473B0-CC2E-450A-ABE3-18F120FF3D39}">
                      <a1611:picAttrSrcUrl xmlns:a1611="http://schemas.microsoft.com/office/drawing/2016/11/main" r:id="rId4"/>
                    </a:ext>
                  </a:extLst>
                </a:blip>
              </a:buBlip>
            </a:pPr>
            <a:endParaRPr lang="en-US" dirty="0"/>
          </a:p>
        </p:txBody>
      </p:sp>
    </p:spTree>
    <p:extLst>
      <p:ext uri="{BB962C8B-B14F-4D97-AF65-F5344CB8AC3E}">
        <p14:creationId xmlns:p14="http://schemas.microsoft.com/office/powerpoint/2010/main" val="251985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4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4" name="Group 4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45" name="Oval 4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6" name="Freeform: Shape 4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7" name="Freeform: Shape 4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8" name="Freeform: Shape 4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5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53"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55"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57" name="Graphic 9">
            <a:extLst>
              <a:ext uri="{FF2B5EF4-FFF2-40B4-BE49-F238E27FC236}">
                <a16:creationId xmlns:a16="http://schemas.microsoft.com/office/drawing/2014/main" id="{9A450B93-9615-4854-BEA5-4A85DF5CD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59"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C1B970D-8C53-35EA-BEB9-B0F76CA291B1}"/>
              </a:ext>
            </a:extLst>
          </p:cNvPr>
          <p:cNvSpPr>
            <a:spLocks noGrp="1"/>
          </p:cNvSpPr>
          <p:nvPr>
            <p:ph type="title"/>
          </p:nvPr>
        </p:nvSpPr>
        <p:spPr>
          <a:xfrm>
            <a:off x="410966" y="265794"/>
            <a:ext cx="4640729" cy="633196"/>
          </a:xfrm>
        </p:spPr>
        <p:txBody>
          <a:bodyPr vert="horz" lIns="91440" tIns="45720" rIns="91440" bIns="45720" rtlCol="0" anchor="b">
            <a:normAutofit fontScale="90000"/>
          </a:bodyPr>
          <a:lstStyle/>
          <a:p>
            <a:r>
              <a:rPr lang="en-US" dirty="0"/>
              <a:t>The History</a:t>
            </a:r>
          </a:p>
        </p:txBody>
      </p:sp>
      <p:sp>
        <p:nvSpPr>
          <p:cNvPr id="4" name="Text Placeholder 3">
            <a:extLst>
              <a:ext uri="{FF2B5EF4-FFF2-40B4-BE49-F238E27FC236}">
                <a16:creationId xmlns:a16="http://schemas.microsoft.com/office/drawing/2014/main" id="{0875C780-4B74-4AF7-3D35-7F07FB67B97D}"/>
              </a:ext>
            </a:extLst>
          </p:cNvPr>
          <p:cNvSpPr>
            <a:spLocks noGrp="1"/>
          </p:cNvSpPr>
          <p:nvPr>
            <p:ph type="body" sz="half" idx="2"/>
          </p:nvPr>
        </p:nvSpPr>
        <p:spPr>
          <a:xfrm>
            <a:off x="457200" y="1279134"/>
            <a:ext cx="4640729" cy="4894452"/>
          </a:xfrm>
        </p:spPr>
        <p:txBody>
          <a:bodyPr vert="horz" lIns="91440" tIns="45720" rIns="91440" bIns="45720" rtlCol="0">
            <a:normAutofit/>
          </a:bodyPr>
          <a:lstStyle/>
          <a:p>
            <a:pPr marL="342900" indent="-342900">
              <a:buBlip>
                <a:blip r:embed="rId3"/>
              </a:buBlip>
            </a:pPr>
            <a:r>
              <a:rPr lang="en-US" sz="2000"/>
              <a:t>Back Bay NWR </a:t>
            </a:r>
          </a:p>
          <a:p>
            <a:pPr marL="800100" lvl="1" indent="-342900">
              <a:buBlip>
                <a:blip r:embed="rId3"/>
              </a:buBlip>
            </a:pPr>
            <a:r>
              <a:rPr lang="en-US" sz="2000"/>
              <a:t>Established June 6, 1938, as waterfowl refuge to preserve healthy bird populations for hunters</a:t>
            </a:r>
          </a:p>
          <a:p>
            <a:pPr marL="342900" indent="-342900">
              <a:buBlip>
                <a:blip r:embed="rId3"/>
              </a:buBlip>
            </a:pPr>
            <a:r>
              <a:rPr lang="en-US" sz="2000"/>
              <a:t>Currently:	</a:t>
            </a:r>
          </a:p>
          <a:p>
            <a:pPr marL="800100" lvl="1" indent="-342900">
              <a:buBlip>
                <a:blip r:embed="rId3"/>
              </a:buBlip>
            </a:pPr>
            <a:r>
              <a:rPr lang="en-US" sz="2000"/>
              <a:t>Santuary for wintering waterfowl</a:t>
            </a:r>
          </a:p>
          <a:p>
            <a:pPr marL="800100" lvl="1" indent="-342900">
              <a:buBlip>
                <a:blip r:embed="rId3"/>
              </a:buBlip>
            </a:pPr>
            <a:r>
              <a:rPr lang="en-US" sz="2000"/>
              <a:t>Provides habitat for many species</a:t>
            </a:r>
          </a:p>
          <a:p>
            <a:pPr marL="800100" lvl="1" indent="-342900">
              <a:buBlip>
                <a:blip r:embed="rId3"/>
              </a:buBlip>
            </a:pPr>
            <a:r>
              <a:rPr lang="en-US" sz="2000"/>
              <a:t>Protected nesting site of four species of engangered sea turtles</a:t>
            </a:r>
          </a:p>
          <a:p>
            <a:pPr marL="1257300" lvl="2" indent="-342900">
              <a:buBlip>
                <a:blip r:embed="rId3"/>
              </a:buBlip>
            </a:pPr>
            <a:r>
              <a:rPr lang="en-US" sz="2000"/>
              <a:t>Loggerhead</a:t>
            </a:r>
          </a:p>
          <a:p>
            <a:pPr marL="1257300" lvl="2" indent="-342900">
              <a:buBlip>
                <a:blip r:embed="rId3"/>
              </a:buBlip>
            </a:pPr>
            <a:r>
              <a:rPr lang="en-US" sz="2000"/>
              <a:t>Kemps Ridely</a:t>
            </a:r>
          </a:p>
          <a:p>
            <a:pPr marL="1257300" lvl="2" indent="-342900">
              <a:buBlip>
                <a:blip r:embed="rId3"/>
              </a:buBlip>
            </a:pPr>
            <a:r>
              <a:rPr lang="en-US" sz="2000"/>
              <a:t>Green</a:t>
            </a:r>
          </a:p>
          <a:p>
            <a:pPr marL="1257300" lvl="2" indent="-342900">
              <a:buBlip>
                <a:blip r:embed="rId3"/>
              </a:buBlip>
            </a:pPr>
            <a:r>
              <a:rPr lang="en-US" sz="2000"/>
              <a:t>Leatherback</a:t>
            </a:r>
            <a:endParaRPr lang="en-US" sz="2000" dirty="0"/>
          </a:p>
        </p:txBody>
      </p:sp>
      <p:pic>
        <p:nvPicPr>
          <p:cNvPr id="10" name="Picture 9" descr="A white paper with a picture of a landscape&#10;&#10;Description automatically generated">
            <a:extLst>
              <a:ext uri="{FF2B5EF4-FFF2-40B4-BE49-F238E27FC236}">
                <a16:creationId xmlns:a16="http://schemas.microsoft.com/office/drawing/2014/main" id="{549486D9-1452-7A16-ACE8-209D31844A63}"/>
              </a:ext>
            </a:extLst>
          </p:cNvPr>
          <p:cNvPicPr>
            <a:picLocks noChangeAspect="1"/>
          </p:cNvPicPr>
          <p:nvPr/>
        </p:nvPicPr>
        <p:blipFill rotWithShape="1">
          <a:blip r:embed="rId4">
            <a:extLst>
              <a:ext uri="{28A0092B-C50C-407E-A947-70E740481C1C}">
                <a14:useLocalDpi xmlns:a14="http://schemas.microsoft.com/office/drawing/2010/main" val="0"/>
              </a:ext>
            </a:extLst>
          </a:blip>
          <a:srcRect l="22920" t="6147" r="25619" b="13679"/>
          <a:stretch/>
        </p:blipFill>
        <p:spPr>
          <a:xfrm rot="5400000">
            <a:off x="5797755" y="875512"/>
            <a:ext cx="5582821" cy="5106976"/>
          </a:xfrm>
          <a:prstGeom prst="rect">
            <a:avLst/>
          </a:prstGeom>
          <a:effectLst>
            <a:softEdge rad="63500"/>
          </a:effectLst>
        </p:spPr>
      </p:pic>
    </p:spTree>
    <p:extLst>
      <p:ext uri="{BB962C8B-B14F-4D97-AF65-F5344CB8AC3E}">
        <p14:creationId xmlns:p14="http://schemas.microsoft.com/office/powerpoint/2010/main" val="4013215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2FE3-C99A-AF63-B9A4-A13AAB6A3CC9}"/>
              </a:ext>
            </a:extLst>
          </p:cNvPr>
          <p:cNvSpPr>
            <a:spLocks noGrp="1"/>
          </p:cNvSpPr>
          <p:nvPr>
            <p:ph type="title"/>
          </p:nvPr>
        </p:nvSpPr>
        <p:spPr>
          <a:xfrm>
            <a:off x="457200" y="668049"/>
            <a:ext cx="4314825" cy="749785"/>
          </a:xfrm>
        </p:spPr>
        <p:txBody>
          <a:bodyPr/>
          <a:lstStyle/>
          <a:p>
            <a:r>
              <a:rPr lang="en-US" dirty="0"/>
              <a:t>The Project</a:t>
            </a:r>
          </a:p>
        </p:txBody>
      </p:sp>
      <p:pic>
        <p:nvPicPr>
          <p:cNvPr id="10" name="Picture Placeholder 9">
            <a:extLst>
              <a:ext uri="{FF2B5EF4-FFF2-40B4-BE49-F238E27FC236}">
                <a16:creationId xmlns:a16="http://schemas.microsoft.com/office/drawing/2014/main" id="{AFDB21FD-E5F7-3497-717D-205023061CB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456" r="14456"/>
          <a:stretch/>
        </p:blipFill>
        <p:spPr>
          <a:effectLst>
            <a:softEdge rad="63500"/>
          </a:effectLst>
        </p:spPr>
      </p:pic>
      <p:sp>
        <p:nvSpPr>
          <p:cNvPr id="6" name="TextBox 5">
            <a:extLst>
              <a:ext uri="{FF2B5EF4-FFF2-40B4-BE49-F238E27FC236}">
                <a16:creationId xmlns:a16="http://schemas.microsoft.com/office/drawing/2014/main" id="{40DE7E4F-9BBA-A9FE-3CE8-4C544185E5F2}"/>
              </a:ext>
            </a:extLst>
          </p:cNvPr>
          <p:cNvSpPr txBox="1"/>
          <p:nvPr/>
        </p:nvSpPr>
        <p:spPr>
          <a:xfrm>
            <a:off x="73203" y="1945258"/>
            <a:ext cx="4842981" cy="3970318"/>
          </a:xfrm>
          <a:prstGeom prst="rect">
            <a:avLst/>
          </a:prstGeom>
          <a:noFill/>
        </p:spPr>
        <p:txBody>
          <a:bodyPr wrap="square">
            <a:spAutoFit/>
          </a:bodyPr>
          <a:lstStyle/>
          <a:p>
            <a:pPr marL="342900" indent="-342900">
              <a:buBlip>
                <a:blip r:embed="rId3">
                  <a:extLst>
                    <a:ext uri="{837473B0-CC2E-450A-ABE3-18F120FF3D39}">
                      <a1611:picAttrSrcUrl xmlns:a1611="http://schemas.microsoft.com/office/drawing/2016/11/main" r:id="rId4"/>
                    </a:ext>
                  </a:extLst>
                </a:blip>
              </a:buBlip>
            </a:pPr>
            <a:r>
              <a:rPr lang="en-US" sz="2800" dirty="0"/>
              <a:t>Wicked Problem: </a:t>
            </a:r>
            <a:r>
              <a:rPr lang="en-US" sz="2800" kern="0" dirty="0">
                <a:effectLst/>
                <a:ea typeface="Times New Roman" panose="02020603050405020304" pitchFamily="18" charset="0"/>
              </a:rPr>
              <a:t>In the next few decades, Back Bay will experience system altering effects from</a:t>
            </a:r>
          </a:p>
          <a:p>
            <a:pPr marL="800100" lvl="1" indent="-342900">
              <a:buBlip>
                <a:blip r:embed="rId3"/>
              </a:buBlip>
            </a:pPr>
            <a:r>
              <a:rPr lang="en-US" sz="2800" kern="0" dirty="0">
                <a:effectLst/>
                <a:ea typeface="Times New Roman" panose="02020603050405020304" pitchFamily="18" charset="0"/>
              </a:rPr>
              <a:t> Rising </a:t>
            </a:r>
            <a:r>
              <a:rPr lang="en-US" sz="2800" kern="0" dirty="0">
                <a:ea typeface="Times New Roman" panose="02020603050405020304" pitchFamily="18" charset="0"/>
              </a:rPr>
              <a:t>S</a:t>
            </a:r>
            <a:r>
              <a:rPr lang="en-US" sz="2800" kern="0" dirty="0">
                <a:effectLst/>
                <a:ea typeface="Times New Roman" panose="02020603050405020304" pitchFamily="18" charset="0"/>
              </a:rPr>
              <a:t>ea </a:t>
            </a:r>
            <a:r>
              <a:rPr lang="en-US" sz="2800" kern="0" dirty="0">
                <a:ea typeface="Times New Roman" panose="02020603050405020304" pitchFamily="18" charset="0"/>
              </a:rPr>
              <a:t>L</a:t>
            </a:r>
            <a:r>
              <a:rPr lang="en-US" sz="2800" kern="0" dirty="0">
                <a:effectLst/>
                <a:ea typeface="Times New Roman" panose="02020603050405020304" pitchFamily="18" charset="0"/>
              </a:rPr>
              <a:t>evels </a:t>
            </a:r>
          </a:p>
          <a:p>
            <a:pPr marL="800100" lvl="1" indent="-342900">
              <a:buBlip>
                <a:blip r:embed="rId3"/>
              </a:buBlip>
            </a:pPr>
            <a:r>
              <a:rPr lang="en-US" sz="2800" kern="0" dirty="0">
                <a:ea typeface="Times New Roman" panose="02020603050405020304" pitchFamily="18" charset="0"/>
              </a:rPr>
              <a:t>Increasing T</a:t>
            </a:r>
            <a:r>
              <a:rPr lang="en-US" sz="2800" kern="0" dirty="0">
                <a:effectLst/>
                <a:ea typeface="Times New Roman" panose="02020603050405020304" pitchFamily="18" charset="0"/>
              </a:rPr>
              <a:t>emperatures</a:t>
            </a:r>
          </a:p>
          <a:p>
            <a:pPr marL="800100" lvl="1" indent="-342900">
              <a:buBlip>
                <a:blip r:embed="rId3"/>
              </a:buBlip>
            </a:pPr>
            <a:r>
              <a:rPr lang="en-US" sz="2800" kern="0" dirty="0">
                <a:effectLst/>
                <a:ea typeface="Times New Roman" panose="02020603050405020304" pitchFamily="18" charset="0"/>
              </a:rPr>
              <a:t>Dwindling Funding</a:t>
            </a:r>
          </a:p>
          <a:p>
            <a:pPr marL="800100" lvl="1" indent="-342900">
              <a:buBlip>
                <a:blip r:embed="rId3"/>
              </a:buBlip>
            </a:pPr>
            <a:r>
              <a:rPr lang="en-US" sz="2800" kern="0" dirty="0">
                <a:ea typeface="Times New Roman" panose="02020603050405020304" pitchFamily="18" charset="0"/>
              </a:rPr>
              <a:t>Decreased Social Engagement</a:t>
            </a:r>
          </a:p>
        </p:txBody>
      </p:sp>
    </p:spTree>
    <p:extLst>
      <p:ext uri="{BB962C8B-B14F-4D97-AF65-F5344CB8AC3E}">
        <p14:creationId xmlns:p14="http://schemas.microsoft.com/office/powerpoint/2010/main" val="101920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C8BB-B472-4F67-FC57-1149F8A6F923}"/>
              </a:ext>
            </a:extLst>
          </p:cNvPr>
          <p:cNvSpPr>
            <a:spLocks noGrp="1"/>
          </p:cNvSpPr>
          <p:nvPr>
            <p:ph type="title"/>
          </p:nvPr>
        </p:nvSpPr>
        <p:spPr>
          <a:xfrm>
            <a:off x="416103" y="631860"/>
            <a:ext cx="4314825" cy="854066"/>
          </a:xfrm>
        </p:spPr>
        <p:txBody>
          <a:bodyPr/>
          <a:lstStyle/>
          <a:p>
            <a:r>
              <a:rPr lang="en-US" dirty="0"/>
              <a:t>The Process</a:t>
            </a:r>
          </a:p>
        </p:txBody>
      </p:sp>
      <p:sp>
        <p:nvSpPr>
          <p:cNvPr id="4" name="Text Placeholder 3">
            <a:extLst>
              <a:ext uri="{FF2B5EF4-FFF2-40B4-BE49-F238E27FC236}">
                <a16:creationId xmlns:a16="http://schemas.microsoft.com/office/drawing/2014/main" id="{F0ADDD39-8E03-60D6-82CD-FC94513E5675}"/>
              </a:ext>
            </a:extLst>
          </p:cNvPr>
          <p:cNvSpPr>
            <a:spLocks noGrp="1"/>
          </p:cNvSpPr>
          <p:nvPr>
            <p:ph type="body" sz="half" idx="2"/>
          </p:nvPr>
        </p:nvSpPr>
        <p:spPr>
          <a:xfrm>
            <a:off x="375007" y="1559348"/>
            <a:ext cx="4314825" cy="4980153"/>
          </a:xfrm>
        </p:spPr>
        <p:txBody>
          <a:bodyPr>
            <a:normAutofit lnSpcReduction="10000"/>
          </a:bodyPr>
          <a:lstStyle/>
          <a:p>
            <a:pPr marL="342900" indent="-342900">
              <a:buBlip>
                <a:blip r:embed="rId2">
                  <a:extLst>
                    <a:ext uri="{837473B0-CC2E-450A-ABE3-18F120FF3D39}">
                      <a1611:picAttrSrcUrl xmlns:a1611="http://schemas.microsoft.com/office/drawing/2016/11/main" r:id="rId3"/>
                    </a:ext>
                  </a:extLst>
                </a:blip>
              </a:buBlip>
            </a:pPr>
            <a:r>
              <a:rPr lang="en-US" dirty="0"/>
              <a:t>Back Bay system split into four sections:</a:t>
            </a:r>
          </a:p>
          <a:p>
            <a:pPr marL="800100" lvl="1" indent="-342900">
              <a:buBlip>
                <a:blip r:embed="rId2">
                  <a:extLst>
                    <a:ext uri="{837473B0-CC2E-450A-ABE3-18F120FF3D39}">
                      <a1611:picAttrSrcUrl xmlns:a1611="http://schemas.microsoft.com/office/drawing/2016/11/main" r:id="rId3"/>
                    </a:ext>
                  </a:extLst>
                </a:blip>
              </a:buBlip>
            </a:pPr>
            <a:r>
              <a:rPr lang="en-US" sz="2400" dirty="0"/>
              <a:t>Governance</a:t>
            </a:r>
          </a:p>
          <a:p>
            <a:pPr marL="800100" lvl="1" indent="-342900">
              <a:buBlip>
                <a:blip r:embed="rId2">
                  <a:extLst>
                    <a:ext uri="{837473B0-CC2E-450A-ABE3-18F120FF3D39}">
                      <a1611:picAttrSrcUrl xmlns:a1611="http://schemas.microsoft.com/office/drawing/2016/11/main" r:id="rId3"/>
                    </a:ext>
                  </a:extLst>
                </a:blip>
              </a:buBlip>
            </a:pPr>
            <a:r>
              <a:rPr lang="en-US" sz="2400" dirty="0"/>
              <a:t>Social Environment</a:t>
            </a:r>
          </a:p>
          <a:p>
            <a:pPr marL="800100" lvl="1" indent="-342900">
              <a:buBlip>
                <a:blip r:embed="rId2">
                  <a:extLst>
                    <a:ext uri="{837473B0-CC2E-450A-ABE3-18F120FF3D39}">
                      <a1611:picAttrSrcUrl xmlns:a1611="http://schemas.microsoft.com/office/drawing/2016/11/main" r:id="rId3"/>
                    </a:ext>
                  </a:extLst>
                </a:blip>
              </a:buBlip>
            </a:pPr>
            <a:r>
              <a:rPr lang="en-US" sz="2400" dirty="0"/>
              <a:t>Built Environment </a:t>
            </a:r>
          </a:p>
          <a:p>
            <a:pPr marL="800100" lvl="1" indent="-342900">
              <a:buBlip>
                <a:blip r:embed="rId2">
                  <a:extLst>
                    <a:ext uri="{837473B0-CC2E-450A-ABE3-18F120FF3D39}">
                      <a1611:picAttrSrcUrl xmlns:a1611="http://schemas.microsoft.com/office/drawing/2016/11/main" r:id="rId3"/>
                    </a:ext>
                  </a:extLst>
                </a:blip>
              </a:buBlip>
            </a:pPr>
            <a:r>
              <a:rPr lang="en-US" sz="2400" dirty="0"/>
              <a:t>Natural Environment</a:t>
            </a:r>
          </a:p>
          <a:p>
            <a:endParaRPr lang="en-US" dirty="0"/>
          </a:p>
          <a:p>
            <a:pPr marL="342900" indent="-342900">
              <a:buBlip>
                <a:blip r:embed="rId2">
                  <a:extLst>
                    <a:ext uri="{837473B0-CC2E-450A-ABE3-18F120FF3D39}">
                      <a1611:picAttrSrcUrl xmlns:a1611="http://schemas.microsoft.com/office/drawing/2016/11/main" r:id="rId3"/>
                    </a:ext>
                  </a:extLst>
                </a:blip>
              </a:buBlip>
            </a:pPr>
            <a:r>
              <a:rPr lang="en-US" dirty="0"/>
              <a:t>Participatory modelling used:</a:t>
            </a:r>
          </a:p>
          <a:p>
            <a:pPr marL="800100" lvl="1" indent="-342900">
              <a:buBlip>
                <a:blip r:embed="rId2">
                  <a:extLst>
                    <a:ext uri="{837473B0-CC2E-450A-ABE3-18F120FF3D39}">
                      <a1611:picAttrSrcUrl xmlns:a1611="http://schemas.microsoft.com/office/drawing/2016/11/main" r:id="rId3"/>
                    </a:ext>
                  </a:extLst>
                </a:blip>
              </a:buBlip>
            </a:pPr>
            <a:r>
              <a:rPr lang="en-US" sz="2400" dirty="0"/>
              <a:t>During interviews with stakeholders</a:t>
            </a:r>
          </a:p>
          <a:p>
            <a:pPr marL="800100" lvl="1" indent="-342900">
              <a:buBlip>
                <a:blip r:embed="rId2">
                  <a:extLst>
                    <a:ext uri="{837473B0-CC2E-450A-ABE3-18F120FF3D39}">
                      <a1611:picAttrSrcUrl xmlns:a1611="http://schemas.microsoft.com/office/drawing/2016/11/main" r:id="rId3"/>
                    </a:ext>
                  </a:extLst>
                </a:blip>
              </a:buBlip>
            </a:pPr>
            <a:r>
              <a:rPr lang="en-US" sz="2400" dirty="0"/>
              <a:t>Determining Goal Statements</a:t>
            </a:r>
          </a:p>
          <a:p>
            <a:pPr marL="800100" lvl="1" indent="-342900">
              <a:buBlip>
                <a:blip r:embed="rId2">
                  <a:extLst>
                    <a:ext uri="{837473B0-CC2E-450A-ABE3-18F120FF3D39}">
                      <a1611:picAttrSrcUrl xmlns:a1611="http://schemas.microsoft.com/office/drawing/2016/11/main" r:id="rId3"/>
                    </a:ext>
                  </a:extLst>
                </a:blip>
              </a:buBlip>
            </a:pPr>
            <a:r>
              <a:rPr lang="en-US" sz="2400" dirty="0"/>
              <a:t>Determining Desirable Futures</a:t>
            </a:r>
          </a:p>
          <a:p>
            <a:endParaRPr lang="en-US" dirty="0"/>
          </a:p>
        </p:txBody>
      </p:sp>
      <p:pic>
        <p:nvPicPr>
          <p:cNvPr id="10" name="Picture 9" descr="A diagram of a natural environment&#10;&#10;Description automatically generated">
            <a:extLst>
              <a:ext uri="{FF2B5EF4-FFF2-40B4-BE49-F238E27FC236}">
                <a16:creationId xmlns:a16="http://schemas.microsoft.com/office/drawing/2014/main" id="{484B9FCE-9A82-2AE9-AD2B-E2B630C64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510" y="155528"/>
            <a:ext cx="6846387" cy="3794090"/>
          </a:xfrm>
          <a:prstGeom prst="rect">
            <a:avLst/>
          </a:prstGeom>
          <a:effectLst>
            <a:softEdge rad="63500"/>
          </a:effectLst>
        </p:spPr>
      </p:pic>
      <p:pic>
        <p:nvPicPr>
          <p:cNvPr id="12" name="Picture 11" descr="A diagram of different colored circles&#10;&#10;Description automatically generated">
            <a:extLst>
              <a:ext uri="{FF2B5EF4-FFF2-40B4-BE49-F238E27FC236}">
                <a16:creationId xmlns:a16="http://schemas.microsoft.com/office/drawing/2014/main" id="{E718DF9D-F492-C958-F318-9785891B43F7}"/>
              </a:ext>
            </a:extLst>
          </p:cNvPr>
          <p:cNvPicPr>
            <a:picLocks noChangeAspect="1"/>
          </p:cNvPicPr>
          <p:nvPr/>
        </p:nvPicPr>
        <p:blipFill rotWithShape="1">
          <a:blip r:embed="rId5">
            <a:extLst>
              <a:ext uri="{28A0092B-C50C-407E-A947-70E740481C1C}">
                <a14:useLocalDpi xmlns:a14="http://schemas.microsoft.com/office/drawing/2010/main" val="0"/>
              </a:ext>
            </a:extLst>
          </a:blip>
          <a:srcRect l="5970" t="7990" r="8940" b="10341"/>
          <a:stretch/>
        </p:blipFill>
        <p:spPr>
          <a:xfrm>
            <a:off x="6039744" y="4049424"/>
            <a:ext cx="4262907" cy="2653048"/>
          </a:xfrm>
          <a:prstGeom prst="rect">
            <a:avLst/>
          </a:prstGeom>
          <a:effectLst>
            <a:softEdge rad="63500"/>
          </a:effectLst>
        </p:spPr>
      </p:pic>
    </p:spTree>
    <p:extLst>
      <p:ext uri="{BB962C8B-B14F-4D97-AF65-F5344CB8AC3E}">
        <p14:creationId xmlns:p14="http://schemas.microsoft.com/office/powerpoint/2010/main" val="294604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A2A2-9EF8-2A26-368C-44EA4424BDE6}"/>
              </a:ext>
            </a:extLst>
          </p:cNvPr>
          <p:cNvSpPr>
            <a:spLocks noGrp="1"/>
          </p:cNvSpPr>
          <p:nvPr>
            <p:ph type="title"/>
          </p:nvPr>
        </p:nvSpPr>
        <p:spPr>
          <a:xfrm>
            <a:off x="209550" y="147238"/>
            <a:ext cx="4314825" cy="841774"/>
          </a:xfrm>
        </p:spPr>
        <p:txBody>
          <a:bodyPr/>
          <a:lstStyle/>
          <a:p>
            <a:r>
              <a:rPr lang="en-US" dirty="0"/>
              <a:t>The Goal</a:t>
            </a:r>
          </a:p>
        </p:txBody>
      </p:sp>
      <p:pic>
        <p:nvPicPr>
          <p:cNvPr id="8" name="Content Placeholder 7" descr="A dirt road through a field of plants&#10;&#10;Description automatically generated">
            <a:extLst>
              <a:ext uri="{FF2B5EF4-FFF2-40B4-BE49-F238E27FC236}">
                <a16:creationId xmlns:a16="http://schemas.microsoft.com/office/drawing/2014/main" id="{9E7534F5-FD23-6151-B1C6-B30CE6E25F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7983"/>
          <a:stretch/>
        </p:blipFill>
        <p:spPr>
          <a:xfrm>
            <a:off x="4927122" y="1260567"/>
            <a:ext cx="6807678" cy="4781005"/>
          </a:xfrm>
          <a:effectLst>
            <a:softEdge rad="63500"/>
          </a:effectLst>
        </p:spPr>
      </p:pic>
      <p:sp>
        <p:nvSpPr>
          <p:cNvPr id="4" name="Text Placeholder 3">
            <a:extLst>
              <a:ext uri="{FF2B5EF4-FFF2-40B4-BE49-F238E27FC236}">
                <a16:creationId xmlns:a16="http://schemas.microsoft.com/office/drawing/2014/main" id="{5C5D4CAC-3C6A-DF89-26A7-EF4B6829626B}"/>
              </a:ext>
            </a:extLst>
          </p:cNvPr>
          <p:cNvSpPr>
            <a:spLocks noGrp="1"/>
          </p:cNvSpPr>
          <p:nvPr>
            <p:ph type="body" sz="half" idx="2"/>
          </p:nvPr>
        </p:nvSpPr>
        <p:spPr>
          <a:xfrm>
            <a:off x="209549" y="1539875"/>
            <a:ext cx="4314825" cy="3883026"/>
          </a:xfrm>
        </p:spPr>
        <p:txBody>
          <a:bodyPr>
            <a:noAutofit/>
          </a:bodyPr>
          <a:lstStyle/>
          <a:p>
            <a:r>
              <a:rPr lang="en-US" sz="2800" dirty="0"/>
              <a:t>“To facilitate the adaptation of Back Bay National Wildlife Refuge to an uncertain future so that it may continue to ensure that healthy habitat for wintering waterfowl is preserved and safeguarded for generations to come.”</a:t>
            </a:r>
          </a:p>
        </p:txBody>
      </p:sp>
    </p:spTree>
    <p:extLst>
      <p:ext uri="{BB962C8B-B14F-4D97-AF65-F5344CB8AC3E}">
        <p14:creationId xmlns:p14="http://schemas.microsoft.com/office/powerpoint/2010/main" val="3314267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11">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36"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7" name="Group 15">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38" name="Oval 16">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Freeform: Shape 17">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0" name="Freeform: Shape 18">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1" name="Freeform: Shape 19">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2"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3"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44"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7" name="Picture 6" descr="A marshy area with tall grass and trees&#10;&#10;Description automatically generated">
            <a:extLst>
              <a:ext uri="{FF2B5EF4-FFF2-40B4-BE49-F238E27FC236}">
                <a16:creationId xmlns:a16="http://schemas.microsoft.com/office/drawing/2014/main" id="{4C80C20B-65CC-C6DB-02EE-9564CFEE785F}"/>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16234" r="-1" b="8746"/>
          <a:stretch/>
        </p:blipFill>
        <p:spPr>
          <a:xfrm>
            <a:off x="20" y="8571"/>
            <a:ext cx="12188932" cy="6858000"/>
          </a:xfrm>
          <a:prstGeom prst="rect">
            <a:avLst/>
          </a:prstGeom>
        </p:spPr>
      </p:pic>
      <p:sp>
        <p:nvSpPr>
          <p:cNvPr id="2" name="Title 1">
            <a:extLst>
              <a:ext uri="{FF2B5EF4-FFF2-40B4-BE49-F238E27FC236}">
                <a16:creationId xmlns:a16="http://schemas.microsoft.com/office/drawing/2014/main" id="{D31B35BC-7843-B60B-5810-6F5AC58F3000}"/>
              </a:ext>
            </a:extLst>
          </p:cNvPr>
          <p:cNvSpPr>
            <a:spLocks noGrp="1"/>
          </p:cNvSpPr>
          <p:nvPr>
            <p:ph type="title"/>
          </p:nvPr>
        </p:nvSpPr>
        <p:spPr>
          <a:xfrm>
            <a:off x="232026" y="261761"/>
            <a:ext cx="7685037" cy="790881"/>
          </a:xfrm>
        </p:spPr>
        <p:txBody>
          <a:bodyPr vert="horz" lIns="91440" tIns="45720" rIns="91440" bIns="45720" rtlCol="0" anchor="b">
            <a:normAutofit/>
          </a:bodyPr>
          <a:lstStyle/>
          <a:p>
            <a:r>
              <a:rPr lang="en-US" dirty="0">
                <a:solidFill>
                  <a:srgbClr val="FFFFFF"/>
                </a:solidFill>
              </a:rPr>
              <a:t>The Outcome:</a:t>
            </a:r>
          </a:p>
        </p:txBody>
      </p:sp>
      <p:sp>
        <p:nvSpPr>
          <p:cNvPr id="4" name="Text Placeholder 3">
            <a:extLst>
              <a:ext uri="{FF2B5EF4-FFF2-40B4-BE49-F238E27FC236}">
                <a16:creationId xmlns:a16="http://schemas.microsoft.com/office/drawing/2014/main" id="{15EA254B-7B18-6A37-09A3-EF24A809D276}"/>
              </a:ext>
            </a:extLst>
          </p:cNvPr>
          <p:cNvSpPr>
            <a:spLocks noGrp="1"/>
          </p:cNvSpPr>
          <p:nvPr>
            <p:ph type="body" sz="half" idx="2"/>
          </p:nvPr>
        </p:nvSpPr>
        <p:spPr>
          <a:xfrm>
            <a:off x="457200" y="1191802"/>
            <a:ext cx="7685037" cy="5404437"/>
          </a:xfrm>
        </p:spPr>
        <p:txBody>
          <a:bodyPr vert="horz" lIns="91440" tIns="45720" rIns="91440" bIns="45720" rtlCol="0">
            <a:normAutofit/>
          </a:bodyPr>
          <a:lstStyle/>
          <a:p>
            <a:pPr marL="342900" indent="-342900">
              <a:buBlip>
                <a:blip r:embed="rId4">
                  <a:extLst>
                    <a:ext uri="{837473B0-CC2E-450A-ABE3-18F120FF3D39}">
                      <a1611:picAttrSrcUrl xmlns:a1611="http://schemas.microsoft.com/office/drawing/2016/11/main" r:id="rId5"/>
                    </a:ext>
                  </a:extLst>
                </a:blip>
              </a:buBlip>
            </a:pPr>
            <a:r>
              <a:rPr lang="en-US" sz="2000" dirty="0"/>
              <a:t>Recommendations:</a:t>
            </a:r>
          </a:p>
          <a:p>
            <a:pPr marL="800100" lvl="1" indent="-342900">
              <a:buBlip>
                <a:blip r:embed="rId4">
                  <a:extLst>
                    <a:ext uri="{837473B0-CC2E-450A-ABE3-18F120FF3D39}">
                      <a1611:picAttrSrcUrl xmlns:a1611="http://schemas.microsoft.com/office/drawing/2016/11/main" r:id="rId5"/>
                    </a:ext>
                  </a:extLst>
                </a:blip>
              </a:buBlip>
            </a:pPr>
            <a:r>
              <a:rPr lang="en-US" sz="2000" dirty="0"/>
              <a:t>Back Bay</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Forms an Invasive Control Team</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Creates training manual for volunteers</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Partners with nearby military bases for volunteers</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Creates QR codes</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Develops a Back Bay Ambassadors Program</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Organizes a ‘Free for the Public Day”</a:t>
            </a:r>
            <a:endParaRPr lang="en-US" sz="2000" dirty="0"/>
          </a:p>
          <a:p>
            <a:pPr marL="800100" lvl="1" indent="-342900">
              <a:buBlip>
                <a:blip r:embed="rId4">
                  <a:extLst>
                    <a:ext uri="{837473B0-CC2E-450A-ABE3-18F120FF3D39}">
                      <a1611:picAttrSrcUrl xmlns:a1611="http://schemas.microsoft.com/office/drawing/2016/11/main" r:id="rId5"/>
                    </a:ext>
                  </a:extLst>
                </a:blip>
              </a:buBlip>
            </a:pPr>
            <a:r>
              <a:rPr lang="en-US" sz="2000" dirty="0"/>
              <a:t>FWS Headquarters</a:t>
            </a:r>
          </a:p>
          <a:p>
            <a:pPr marL="1257300" lvl="2" indent="-342900">
              <a:buBlip>
                <a:blip r:embed="rId4">
                  <a:extLst>
                    <a:ext uri="{837473B0-CC2E-450A-ABE3-18F120FF3D39}">
                      <a1611:picAttrSrcUrl xmlns:a1611="http://schemas.microsoft.com/office/drawing/2016/11/main" r:id="rId5"/>
                    </a:ext>
                  </a:extLst>
                </a:blip>
              </a:buBlip>
            </a:pPr>
            <a:r>
              <a:rPr lang="en-US" sz="2000" dirty="0"/>
              <a:t>Decentralize control</a:t>
            </a:r>
          </a:p>
          <a:p>
            <a:pPr marL="1257300" lvl="2" indent="-342900">
              <a:buBlip>
                <a:blip r:embed="rId4">
                  <a:extLst>
                    <a:ext uri="{837473B0-CC2E-450A-ABE3-18F120FF3D39}">
                      <a1611:picAttrSrcUrl xmlns:a1611="http://schemas.microsoft.com/office/drawing/2016/11/main" r:id="rId5"/>
                    </a:ext>
                  </a:extLst>
                </a:blip>
              </a:buBlip>
            </a:pPr>
            <a:r>
              <a:rPr lang="en-US" sz="2000" dirty="0"/>
              <a:t>Revoke permits for beach access</a:t>
            </a:r>
          </a:p>
          <a:p>
            <a:pPr marL="1257300" lvl="2" indent="-342900">
              <a:buBlip>
                <a:blip r:embed="rId4">
                  <a:extLst>
                    <a:ext uri="{837473B0-CC2E-450A-ABE3-18F120FF3D39}">
                      <a1611:picAttrSrcUrl xmlns:a1611="http://schemas.microsoft.com/office/drawing/2016/11/main" r:id="rId5"/>
                    </a:ext>
                  </a:extLst>
                </a:blip>
              </a:buBlip>
            </a:pPr>
            <a:r>
              <a:rPr lang="en-US" sz="2000" dirty="0"/>
              <a:t>Acquires reliable internet</a:t>
            </a:r>
          </a:p>
          <a:p>
            <a:pPr marL="1257300" lvl="2" indent="-342900">
              <a:buBlip>
                <a:blip r:embed="rId4">
                  <a:extLst>
                    <a:ext uri="{837473B0-CC2E-450A-ABE3-18F120FF3D39}">
                      <a1611:picAttrSrcUrl xmlns:a1611="http://schemas.microsoft.com/office/drawing/2016/11/main" r:id="rId5"/>
                    </a:ext>
                  </a:extLst>
                </a:blip>
              </a:buBlip>
            </a:pPr>
            <a:r>
              <a:rPr lang="en-US" sz="2000" dirty="0"/>
              <a:t>Implements card readers</a:t>
            </a:r>
          </a:p>
          <a:p>
            <a:pPr marL="800100" lvl="1" indent="-342900">
              <a:buBlip>
                <a:blip r:embed="rId4">
                  <a:extLst>
                    <a:ext uri="{837473B0-CC2E-450A-ABE3-18F120FF3D39}">
                      <a1611:picAttrSrcUrl xmlns:a1611="http://schemas.microsoft.com/office/drawing/2016/11/main" r:id="rId5"/>
                    </a:ext>
                  </a:extLst>
                </a:blip>
              </a:buBlip>
            </a:pPr>
            <a:r>
              <a:rPr lang="en-US" sz="2000" dirty="0"/>
              <a:t>Department of the Interior</a:t>
            </a:r>
          </a:p>
          <a:p>
            <a:pPr marL="1257300" lvl="2" indent="-342900">
              <a:buBlip>
                <a:blip r:embed="rId4">
                  <a:extLst>
                    <a:ext uri="{837473B0-CC2E-450A-ABE3-18F120FF3D39}">
                      <a1611:picAttrSrcUrl xmlns:a1611="http://schemas.microsoft.com/office/drawing/2016/11/main" r:id="rId5"/>
                    </a:ext>
                  </a:extLst>
                </a:blip>
              </a:buBlip>
            </a:pPr>
            <a:r>
              <a:rPr lang="en-US" sz="2000" dirty="0">
                <a:solidFill>
                  <a:srgbClr val="FFFFFF"/>
                </a:solidFill>
              </a:rPr>
              <a:t>Funds the purchasing of additional land for refuge use</a:t>
            </a:r>
            <a:r>
              <a:rPr lang="en-US" sz="2000" dirty="0">
                <a:solidFill>
                  <a:srgbClr val="FFFFFF"/>
                </a:solidFill>
                <a:effectLst/>
              </a:rPr>
              <a:t> </a:t>
            </a:r>
          </a:p>
          <a:p>
            <a:pPr marL="1257300" lvl="2" indent="-228600">
              <a:buFont typeface="Arial" panose="020B0604020202020204" pitchFamily="34" charset="0"/>
              <a:buChar char="•"/>
            </a:pPr>
            <a:endParaRPr lang="en-US" sz="1100" dirty="0">
              <a:solidFill>
                <a:srgbClr val="FFFFFF"/>
              </a:solidFill>
              <a:effectLst/>
            </a:endParaRPr>
          </a:p>
          <a:p>
            <a:pPr indent="-228600">
              <a:buFont typeface="Arial" panose="020B0604020202020204" pitchFamily="34" charset="0"/>
              <a:buChar char="•"/>
            </a:pPr>
            <a:endParaRPr lang="en-US" sz="1100" dirty="0">
              <a:solidFill>
                <a:srgbClr val="FFFFFF"/>
              </a:solidFill>
            </a:endParaRPr>
          </a:p>
        </p:txBody>
      </p:sp>
      <p:grpSp>
        <p:nvGrpSpPr>
          <p:cNvPr id="45" name="Group 26">
            <a:extLst>
              <a:ext uri="{FF2B5EF4-FFF2-40B4-BE49-F238E27FC236}">
                <a16:creationId xmlns:a16="http://schemas.microsoft.com/office/drawing/2014/main" id="{6ACF365D-F104-414F-93C3-D9F568808E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46" name="Oval 27">
              <a:extLst>
                <a:ext uri="{FF2B5EF4-FFF2-40B4-BE49-F238E27FC236}">
                  <a16:creationId xmlns:a16="http://schemas.microsoft.com/office/drawing/2014/main" id="{C5D118A1-A4AD-4C47-99CC-852FAD146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Graphic 9">
              <a:extLst>
                <a:ext uri="{FF2B5EF4-FFF2-40B4-BE49-F238E27FC236}">
                  <a16:creationId xmlns:a16="http://schemas.microsoft.com/office/drawing/2014/main" id="{D3E51544-0AB7-4546-AB57-868FB0B41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48" name="Freeform: Shape 29">
              <a:extLst>
                <a:ext uri="{FF2B5EF4-FFF2-40B4-BE49-F238E27FC236}">
                  <a16:creationId xmlns:a16="http://schemas.microsoft.com/office/drawing/2014/main" id="{16DB3A34-0E17-44F2-A958-5C6EE80E3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49" name="Freeform: Shape 30">
              <a:extLst>
                <a:ext uri="{FF2B5EF4-FFF2-40B4-BE49-F238E27FC236}">
                  <a16:creationId xmlns:a16="http://schemas.microsoft.com/office/drawing/2014/main" id="{AB343AE4-2356-4838-B706-3A16FFFDE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0" name="Graphic 9">
              <a:extLst>
                <a:ext uri="{FF2B5EF4-FFF2-40B4-BE49-F238E27FC236}">
                  <a16:creationId xmlns:a16="http://schemas.microsoft.com/office/drawing/2014/main" id="{D78B9AE4-2096-42B5-B267-1FCCF56F8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Graphic 9">
              <a:extLst>
                <a:ext uri="{FF2B5EF4-FFF2-40B4-BE49-F238E27FC236}">
                  <a16:creationId xmlns:a16="http://schemas.microsoft.com/office/drawing/2014/main" id="{827DE0C5-02AF-4323-9CB7-E4C1D6449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2118344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7D22-CDF5-FAF0-689E-84C5189815E4}"/>
              </a:ext>
            </a:extLst>
          </p:cNvPr>
          <p:cNvSpPr>
            <a:spLocks noGrp="1"/>
          </p:cNvSpPr>
          <p:nvPr>
            <p:ph type="title"/>
          </p:nvPr>
        </p:nvSpPr>
        <p:spPr>
          <a:xfrm>
            <a:off x="457200" y="127001"/>
            <a:ext cx="10450629" cy="990600"/>
          </a:xfrm>
        </p:spPr>
        <p:txBody>
          <a:bodyPr/>
          <a:lstStyle/>
          <a:p>
            <a:r>
              <a:rPr lang="en-US" dirty="0"/>
              <a:t>The Internship: Challenges</a:t>
            </a:r>
          </a:p>
        </p:txBody>
      </p:sp>
      <p:sp>
        <p:nvSpPr>
          <p:cNvPr id="3" name="Text Placeholder 2">
            <a:extLst>
              <a:ext uri="{FF2B5EF4-FFF2-40B4-BE49-F238E27FC236}">
                <a16:creationId xmlns:a16="http://schemas.microsoft.com/office/drawing/2014/main" id="{A5F80832-1B30-946C-80D2-2160D4716FE5}"/>
              </a:ext>
            </a:extLst>
          </p:cNvPr>
          <p:cNvSpPr>
            <a:spLocks noGrp="1"/>
          </p:cNvSpPr>
          <p:nvPr>
            <p:ph type="body" idx="1"/>
          </p:nvPr>
        </p:nvSpPr>
        <p:spPr>
          <a:xfrm>
            <a:off x="457200" y="1281115"/>
            <a:ext cx="5021512" cy="823912"/>
          </a:xfrm>
        </p:spPr>
        <p:txBody>
          <a:bodyPr/>
          <a:lstStyle/>
          <a:p>
            <a:r>
              <a:rPr lang="en-US" dirty="0"/>
              <a:t>Snakes! </a:t>
            </a:r>
          </a:p>
        </p:txBody>
      </p:sp>
      <p:pic>
        <p:nvPicPr>
          <p:cNvPr id="8" name="Content Placeholder 7" descr="A snake in the water&#10;&#10;Description automatically generated">
            <a:extLst>
              <a:ext uri="{FF2B5EF4-FFF2-40B4-BE49-F238E27FC236}">
                <a16:creationId xmlns:a16="http://schemas.microsoft.com/office/drawing/2014/main" id="{69E40734-C4D0-8CCF-15AC-0743BC94F5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84213" y="2071685"/>
            <a:ext cx="4105273" cy="4902200"/>
          </a:xfrm>
          <a:effectLst>
            <a:softEdge rad="63500"/>
          </a:effectLst>
        </p:spPr>
      </p:pic>
      <p:sp>
        <p:nvSpPr>
          <p:cNvPr id="5" name="Text Placeholder 4">
            <a:extLst>
              <a:ext uri="{FF2B5EF4-FFF2-40B4-BE49-F238E27FC236}">
                <a16:creationId xmlns:a16="http://schemas.microsoft.com/office/drawing/2014/main" id="{6C1B702B-7180-DA6C-F935-816198885736}"/>
              </a:ext>
            </a:extLst>
          </p:cNvPr>
          <p:cNvSpPr>
            <a:spLocks noGrp="1"/>
          </p:cNvSpPr>
          <p:nvPr>
            <p:ph type="body" sz="quarter" idx="3"/>
          </p:nvPr>
        </p:nvSpPr>
        <p:spPr>
          <a:xfrm>
            <a:off x="5890597" y="1281115"/>
            <a:ext cx="5017232" cy="823912"/>
          </a:xfrm>
        </p:spPr>
        <p:txBody>
          <a:bodyPr/>
          <a:lstStyle/>
          <a:p>
            <a:r>
              <a:rPr lang="en-US" dirty="0"/>
              <a:t>Equipment Vs. Invasives</a:t>
            </a:r>
          </a:p>
        </p:txBody>
      </p:sp>
      <p:pic>
        <p:nvPicPr>
          <p:cNvPr id="10" name="Content Placeholder 9" descr="A person holding a lawn mower&#10;&#10;Description automatically generated">
            <a:extLst>
              <a:ext uri="{FF2B5EF4-FFF2-40B4-BE49-F238E27FC236}">
                <a16:creationId xmlns:a16="http://schemas.microsoft.com/office/drawing/2014/main" id="{61680514-D341-BA6F-E33C-6D456AB3975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5078898" y="2997684"/>
            <a:ext cx="4038601" cy="3050203"/>
          </a:xfrm>
          <a:effectLst>
            <a:softEdge rad="63500"/>
          </a:effectLst>
        </p:spPr>
      </p:pic>
      <p:pic>
        <p:nvPicPr>
          <p:cNvPr id="12" name="Picture 11" descr="A river with grass and trees&#10;&#10;Description automatically generated">
            <a:extLst>
              <a:ext uri="{FF2B5EF4-FFF2-40B4-BE49-F238E27FC236}">
                <a16:creationId xmlns:a16="http://schemas.microsoft.com/office/drawing/2014/main" id="{91CE98CB-40AF-D2B4-0C07-E4850309F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423275" y="3116261"/>
            <a:ext cx="4038600" cy="3028950"/>
          </a:xfrm>
          <a:prstGeom prst="rect">
            <a:avLst/>
          </a:prstGeom>
          <a:effectLst>
            <a:softEdge rad="63500"/>
          </a:effectLst>
        </p:spPr>
      </p:pic>
    </p:spTree>
    <p:extLst>
      <p:ext uri="{BB962C8B-B14F-4D97-AF65-F5344CB8AC3E}">
        <p14:creationId xmlns:p14="http://schemas.microsoft.com/office/powerpoint/2010/main" val="3137089731"/>
      </p:ext>
    </p:extLst>
  </p:cSld>
  <p:clrMapOvr>
    <a:masterClrMapping/>
  </p:clrMapOvr>
</p:sld>
</file>

<file path=ppt/theme/theme1.xml><?xml version="1.0" encoding="utf-8"?>
<a:theme xmlns:a="http://schemas.openxmlformats.org/drawingml/2006/main" name="TropicVTI">
  <a:themeElements>
    <a:clrScheme name="Tropic">
      <a:dk1>
        <a:srgbClr val="000000"/>
      </a:dk1>
      <a:lt1>
        <a:sysClr val="window" lastClr="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docProps/app.xml><?xml version="1.0" encoding="utf-8"?>
<Properties xmlns="http://schemas.openxmlformats.org/officeDocument/2006/extended-properties" xmlns:vt="http://schemas.openxmlformats.org/officeDocument/2006/docPropsVTypes">
  <Template>Facet</Template>
  <TotalTime>342</TotalTime>
  <Words>396</Words>
  <Application>Microsoft Office PowerPoint</Application>
  <PresentationFormat>Widescreen</PresentationFormat>
  <Paragraphs>71</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Gill Sans Nova</vt:lpstr>
      <vt:lpstr>TropicVTI</vt:lpstr>
      <vt:lpstr>Finding Our Footing </vt:lpstr>
      <vt:lpstr>PowerPoint Presentation</vt:lpstr>
      <vt:lpstr>About Me</vt:lpstr>
      <vt:lpstr>The History</vt:lpstr>
      <vt:lpstr>The Project</vt:lpstr>
      <vt:lpstr>The Process</vt:lpstr>
      <vt:lpstr>The Goal</vt:lpstr>
      <vt:lpstr>The Outcome:</vt:lpstr>
      <vt:lpstr>The Internship: Challenges</vt:lpstr>
      <vt:lpstr>The Internship: Standout Moments</vt:lpstr>
      <vt:lpstr>In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Meagan Duncan</dc:creator>
  <cp:lastModifiedBy>Meagan Duncan</cp:lastModifiedBy>
  <cp:revision>1</cp:revision>
  <dcterms:created xsi:type="dcterms:W3CDTF">2023-08-14T20:41:11Z</dcterms:created>
  <dcterms:modified xsi:type="dcterms:W3CDTF">2023-08-16T18:22:57Z</dcterms:modified>
</cp:coreProperties>
</file>