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7" r:id="rId6"/>
    <p:sldId id="278" r:id="rId7"/>
    <p:sldId id="280" r:id="rId8"/>
    <p:sldId id="279" r:id="rId9"/>
    <p:sldId id="281" r:id="rId10"/>
    <p:sldId id="282" r:id="rId11"/>
    <p:sldId id="276" r:id="rId12"/>
    <p:sldId id="283" r:id="rId13"/>
    <p:sldId id="284" r:id="rId14"/>
    <p:sldId id="285" r:id="rId15"/>
    <p:sldId id="286" r:id="rId16"/>
    <p:sldId id="287" r:id="rId17"/>
    <p:sldId id="28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43"/>
    <p:restoredTop sz="96197"/>
  </p:normalViewPr>
  <p:slideViewPr>
    <p:cSldViewPr snapToGrid="0">
      <p:cViewPr varScale="1">
        <p:scale>
          <a:sx n="101" d="100"/>
          <a:sy n="101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AE46C21D-EBB5-4F3D-B06D-166777189317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1DFFEA26-EB1D-498C-95CD-1ECE586790AA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539842EE-D56F-4F18-94E7-094CEF23F906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45B08281-154C-4FEF-A6DF-18BA3AC0F374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04D857D4-BD7E-4A06-844B-AAD504F1114F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916AFA50-87A4-4E99-B112-8C6B1DFB84B2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6B3905CA-BF0F-4A1B-AA0D-85E42F5D5A85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D3DA9A77-60C0-4BB8-898D-2828EE4073AD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C1F30CD5-42B1-4614-9F46-5D29928CC2DB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EE6020E3-D95B-4E55-964F-4B1A98BDAA6F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C9A72C8-1C87-42EF-8A11-BF6DFA19ED8B}" type="datetime1">
              <a:rPr lang="en-US" smtClean="0"/>
              <a:t>12/14/23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hask004@odu.ed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sz="4800" dirty="0" err="1"/>
              <a:t>Sewerology</a:t>
            </a:r>
            <a:r>
              <a:rPr lang="en-US" sz="4800" dirty="0"/>
              <a:t> VCC &amp;</a:t>
            </a:r>
            <a:br>
              <a:rPr lang="en-US" sz="4800" dirty="0"/>
            </a:br>
            <a:r>
              <a:rPr lang="en-US" sz="4800" dirty="0"/>
              <a:t>Grenada’s Water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TinaMarie Haskell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FCFE-5EA1-2CD8-DABB-3706C1B4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and Fragilities</a:t>
            </a:r>
          </a:p>
        </p:txBody>
      </p:sp>
      <p:pic>
        <p:nvPicPr>
          <p:cNvPr id="7" name="Content Placeholder 6" descr="A table of water and water issues&#10;&#10;Description automatically generated with medium confidence">
            <a:extLst>
              <a:ext uri="{FF2B5EF4-FFF2-40B4-BE49-F238E27FC236}">
                <a16:creationId xmlns:a16="http://schemas.microsoft.com/office/drawing/2014/main" id="{7592385D-3AF7-C982-303F-47477D329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432" y="2007676"/>
            <a:ext cx="6761135" cy="40475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BC571-60A0-7801-EC34-264F4D529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345E7-5C72-03C2-E308-F701BB48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3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C61-F252-92C4-06E0-28E5F03B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800" dirty="0"/>
              <a:t>Recommendations to Grenada’s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D0DF-ECF1-E8DA-8C3F-70C4B5B12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Climate change is changing water resources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Grenada’s government has a fragmented approach to managing the water sector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Water supply is not meeting water demand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Wastewater is not adequately treated or managed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2F38B-7A43-E8E6-1B7E-ED74A054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FE154E-1762-9DB4-F22B-929EA1121B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are many stakeholders with interest in the water sector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Addressing water and wastewater management will not be easy to accomplish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Grenada is aware of many of its current water sector issues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3529C-0C1A-D201-F0BD-6FA0597865A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Recognizing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6F7BBC-0477-F9E5-A9ED-C5DC566F923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Acknowledging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CAADD9-0712-0169-6026-E8A9FA1568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Improving cross sector coordination to better manage the water sector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Improve current treatment plants and wastewater infrastructure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Implementing non potable water reuse to supplement water supply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8ED05F-EECE-DE56-AF3C-F32E5E180FA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Recommending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823D77-B909-0209-5B2D-84D97E05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3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8B67-2F04-7DAD-C1C4-AAF08284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- VCC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A608-4006-B3BF-78CF-A2744E1F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Believe there is a lot of value in a shared community space for science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VCC’s can help break down the barriers to science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Bringing awareness to the need for wastewater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Bringing awareness to the sanitation gap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2083-EC3A-1330-EC63-09BF13A6B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30189-CC74-F14D-A67E-A8EDA77FC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1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C045-B729-CE60-D698-8BC9F436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–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1846-AB53-6AB0-E176-88B16A234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Challenging to assess a place that I am completely unfamiliar with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Eye-opening to learn about Grenada’s water and wastewater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86C18-077B-B967-5A5D-74BF5FCDE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23CBE-26BF-E5BC-C3B5-CE15A8EFB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6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C704-D1FC-8A28-00D2-79C431B1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- 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D8F2-2D25-E010-8BF1-736C7B16A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Grateful to been able to use and apply my wastewater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enjoyed the amount of learning I was able to do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am most proud of my recommendations to Grenada’s government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73F80-068B-E304-987A-2872676F8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04121-6435-6771-53ED-8A16012BE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6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rmAutofit/>
          </a:bodyPr>
          <a:lstStyle/>
          <a:p>
            <a:r>
              <a:rPr lang="en-US" dirty="0"/>
              <a:t>TinaMarie Haskell</a:t>
            </a:r>
          </a:p>
          <a:p>
            <a:r>
              <a:rPr lang="en-US" dirty="0">
                <a:hlinkClick r:id="rId2"/>
              </a:rPr>
              <a:t>thask004@odu.edu</a:t>
            </a:r>
            <a:endParaRPr lang="en-US" dirty="0"/>
          </a:p>
          <a:p>
            <a:r>
              <a:rPr lang="en-US" dirty="0"/>
              <a:t>www.place4us.net/</a:t>
            </a:r>
            <a:r>
              <a:rPr lang="en-US" dirty="0" err="1"/>
              <a:t>Sewerology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5E5718-E7C8-989E-0A9A-CC4509E9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water treatment plant with a circular structure&#10;&#10;Description automatically generated">
            <a:extLst>
              <a:ext uri="{FF2B5EF4-FFF2-40B4-BE49-F238E27FC236}">
                <a16:creationId xmlns:a16="http://schemas.microsoft.com/office/drawing/2014/main" id="{569FDCE5-D104-76A6-05D8-E40F54333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470" b="10625"/>
          <a:stretch/>
        </p:blipFill>
        <p:spPr>
          <a:xfrm>
            <a:off x="1167493" y="2087561"/>
            <a:ext cx="9779182" cy="3366815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5EA5E-4DB9-CF19-82BF-F5461FE5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BA861-FFE9-B11A-3339-23127F9EB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D059B7-F189-735A-2B35-A7649A15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10" name="Content Placeholder 9" descr="A person smiling in front of a waterfall&#10;&#10;Description automatically generated">
            <a:extLst>
              <a:ext uri="{FF2B5EF4-FFF2-40B4-BE49-F238E27FC236}">
                <a16:creationId xmlns:a16="http://schemas.microsoft.com/office/drawing/2014/main" id="{E4D6B10E-5A9B-C52B-C65A-3417F7439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34532" r="1" b="19977"/>
          <a:stretch/>
        </p:blipFill>
        <p:spPr>
          <a:xfrm>
            <a:off x="1167493" y="2528203"/>
            <a:ext cx="4663440" cy="282861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A3E89-BA25-FF4F-588C-8B207E9E6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C2DFA-19FF-DA35-9AEB-BCAF5D5F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4D09EFF-1590-3397-7A44-02CE644380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Technician for a wastewater utility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Grew up immersed in nature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Passionate about the environmental protection and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Finishing up my graduate certificate in Conservation Leadership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E2FC9816-0310-6BDD-7A9F-33B8352A68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6D37743-9C31-A913-ABF1-19A84136E1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55194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CA6D-8BC9-C871-8FC5-6DD917A5A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F3B51-F3B9-D78C-8295-2E706F1DF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 the VCC</a:t>
            </a:r>
          </a:p>
        </p:txBody>
      </p:sp>
    </p:spTree>
    <p:extLst>
      <p:ext uri="{BB962C8B-B14F-4D97-AF65-F5344CB8AC3E}">
        <p14:creationId xmlns:p14="http://schemas.microsoft.com/office/powerpoint/2010/main" val="300518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D4E1-A255-FA63-91DE-1467A944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Sewerology</a:t>
            </a:r>
            <a:r>
              <a:rPr lang="en-US" sz="3600" dirty="0"/>
              <a:t>: Wastewater Science and Education</a:t>
            </a:r>
          </a:p>
        </p:txBody>
      </p:sp>
      <p:pic>
        <p:nvPicPr>
          <p:cNvPr id="12" name="Content Placeholder 11" descr="A blue and orange logo&#10;&#10;Description automatically generated">
            <a:extLst>
              <a:ext uri="{FF2B5EF4-FFF2-40B4-BE49-F238E27FC236}">
                <a16:creationId xmlns:a16="http://schemas.microsoft.com/office/drawing/2014/main" id="{E83556C1-63A1-F63D-AC9C-75BF5AD7B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5" y="2525713"/>
            <a:ext cx="2828925" cy="28289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01B46-85A7-B897-ABE2-B35033004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23CBC-F827-13B1-D99A-D234282155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Included floors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Deliberation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Resources in the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Story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events and news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6E90E-B3AA-3B7E-3306-C96B2937D63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E58280-22D6-A9DC-5FFB-27E2A278D17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Constructed Layout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F9E39A-6611-99AC-454B-2EE7B6A453B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 relevant videos, articles, and other information to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Developed an understanding to start a discussion in the deliberation room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AE4DC1-78A0-1D0D-F781-9EB6E0EC2F9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Collected Information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809AA8-8BA9-6FB7-259E-12B9920F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6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54B6-E889-5410-0B1A-CD577FD9A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C6B31-AF3A-AD52-78BA-34BB129E3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Grenada’s Water Sector</a:t>
            </a:r>
          </a:p>
        </p:txBody>
      </p:sp>
    </p:spTree>
    <p:extLst>
      <p:ext uri="{BB962C8B-B14F-4D97-AF65-F5344CB8AC3E}">
        <p14:creationId xmlns:p14="http://schemas.microsoft.com/office/powerpoint/2010/main" val="146874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BDDD-45DE-214B-D6F2-7A5304F6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Stakeholders</a:t>
            </a:r>
          </a:p>
        </p:txBody>
      </p:sp>
      <p:pic>
        <p:nvPicPr>
          <p:cNvPr id="7" name="Content Placeholder 6" descr="A diagram of a company's water sector&#10;&#10;Description automatically generated">
            <a:extLst>
              <a:ext uri="{FF2B5EF4-FFF2-40B4-BE49-F238E27FC236}">
                <a16:creationId xmlns:a16="http://schemas.microsoft.com/office/drawing/2014/main" id="{22073853-9085-2860-5B19-F5562FCBC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774" y="1706563"/>
            <a:ext cx="6159651" cy="45853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94A87-67F0-4925-4270-3E083FB91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0E63-A8E1-3EB6-2752-43FE29C38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50E4A-F739-1431-F5FE-610DD030F87A}"/>
              </a:ext>
            </a:extLst>
          </p:cNvPr>
          <p:cNvSpPr txBox="1"/>
          <p:nvPr/>
        </p:nvSpPr>
        <p:spPr>
          <a:xfrm>
            <a:off x="7391400" y="2568092"/>
            <a:ext cx="3949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Water and Sewerage Authority (NAWASA)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Environmental Health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Fisheries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Physical Planning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ourism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ourist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agriculture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general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Grenada’s coastal environment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5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FCEF-AA66-D8E1-0B98-8B0D3C3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future where water needs are met, water and wastewater are well managed, and the purpose of Grenada’s ecosystems are protected</a:t>
            </a:r>
            <a:r>
              <a:rPr lang="en-US" sz="800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BCADE-6B81-4B69-6328-BB59B2DEB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78CE1-03FB-D4F4-D330-84506A059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 Statement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ABBD0-5916-1065-E849-16F85CD3A3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44CD7-9D55-FFA6-EF9E-49A29CEB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9CFB0-68EC-4470-9AAF-9D6BDB62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CE08-B1C5-2D76-F96F-0B1B1658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Wicked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AC7F-3D6E-BD2B-8229-3ABEE181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Natural water sources are not enough to meet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Economy relies on water and water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Population, tourism, and agriculture continue to expand, increasing water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With increased water usage there is increased wastewater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The current water system is inadequate regarding wastewater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Public and environmental health rely on proper wastewater treatment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CFEA7-EC2B-65BE-53D7-E2063C2BF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err="1"/>
              <a:t>Sewerology</a:t>
            </a:r>
            <a:r>
              <a:rPr lang="en-US" sz="1200" dirty="0"/>
              <a:t> VCC &amp; Grenada’s Water Sector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9372C-5AC4-9420-45E4-0B8C7F61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7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presentation" id="{4A1BE7B5-16BB-4EDB-94C0-CDDC43FF64E7}" vid="{7F008C83-F8F9-4FE6-A625-57BD0F448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C465B7-820B-4DEA-AB4B-5167C1BE9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502</Words>
  <Application>Microsoft Macintosh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Tenorite</vt:lpstr>
      <vt:lpstr>Times New Roman</vt:lpstr>
      <vt:lpstr>Office Theme</vt:lpstr>
      <vt:lpstr>Sewerology VCC &amp; Grenada’s Water Sector</vt:lpstr>
      <vt:lpstr>PowerPoint Presentation</vt:lpstr>
      <vt:lpstr>Who am I?</vt:lpstr>
      <vt:lpstr>Project</vt:lpstr>
      <vt:lpstr>Sewerology: Wastewater Science and Education</vt:lpstr>
      <vt:lpstr>Case Study</vt:lpstr>
      <vt:lpstr>Main Stakeholders</vt:lpstr>
      <vt:lpstr>A future where water needs are met, water and wastewater are well managed, and the purpose of Grenada’s ecosystems are protected </vt:lpstr>
      <vt:lpstr>Wicked Problem</vt:lpstr>
      <vt:lpstr>Hazards and Fragilities</vt:lpstr>
      <vt:lpstr>Recommendations to Grenada’s Government</vt:lpstr>
      <vt:lpstr>Reflections - VCC</vt:lpstr>
      <vt:lpstr>Reflections – Case Study</vt:lpstr>
      <vt:lpstr>Reflections - Overall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Sewerology VCC &amp; Grenada’s Water Sector</dc:title>
  <dc:creator>TinaMarie Haskell</dc:creator>
  <cp:lastModifiedBy>TinaMarie Haskell</cp:lastModifiedBy>
  <cp:revision>4</cp:revision>
  <dcterms:created xsi:type="dcterms:W3CDTF">2023-12-15T02:54:03Z</dcterms:created>
  <dcterms:modified xsi:type="dcterms:W3CDTF">2023-12-15T04:32:59Z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