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8"/>
  </p:notesMasterIdLst>
  <p:sldIdLst>
    <p:sldId id="261" r:id="rId2"/>
    <p:sldId id="264" r:id="rId3"/>
    <p:sldId id="265" r:id="rId4"/>
    <p:sldId id="267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48FF-1592-4DF2-B86D-673EC0D934B5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02B8-2D9B-4510-BE1A-2CE80E824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1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to establish a rapport with your audience by balancing personal details with r</a:t>
            </a:r>
            <a:r>
              <a:rPr lang="en-US" baseline="0" dirty="0"/>
              <a:t>elevance.  For example, you might be passionate about coin collecting, but unless you’re giving a talk the local chapter of the American Numismatic Society, that may not be relevant to the presentation (&lt;-----See what we did there? Did you even know the word “numismatic” before today?)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</a:t>
            </a:r>
            <a:r>
              <a:rPr lang="en-US" baseline="0" dirty="0"/>
              <a:t> the slides as a prompt, not a crutch!  You can put additional specifics you might need help remembering here in the notes section.  Only you will be able to see it while in slideshow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9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number</a:t>
            </a:r>
            <a:r>
              <a:rPr lang="en-US" baseline="0" dirty="0"/>
              <a:t> of </a:t>
            </a:r>
            <a:r>
              <a:rPr lang="en-US" dirty="0"/>
              <a:t>slides varies (we suggest no more than 15-20) but remember -- Use</a:t>
            </a:r>
            <a:r>
              <a:rPr lang="en-US" baseline="0" dirty="0"/>
              <a:t> the slides as a prompt, not a crutch!  You can put additional specifics you might need help remembering here in the notes section.  Only you will be able to see it while in slideshow mode.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56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the “take home” message for your</a:t>
            </a:r>
            <a:r>
              <a:rPr lang="en-US" baseline="0" dirty="0"/>
              <a:t> audience?  What do you REALLY want them to walk away knowing?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4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Always include a closing slide with “thanks”</a:t>
            </a:r>
            <a:r>
              <a:rPr lang="en-US" baseline="0" dirty="0"/>
              <a:t> and contact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B02B8-2D9B-4510-BE1A-2CE80E824C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02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8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183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216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0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9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8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3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2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8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81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76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0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398" y="910244"/>
            <a:ext cx="8915399" cy="2262781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City of Norfolk – Urban Forestry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Blaizen Buckshot Bloom</a:t>
            </a:r>
          </a:p>
        </p:txBody>
      </p:sp>
    </p:spTree>
    <p:extLst>
      <p:ext uri="{BB962C8B-B14F-4D97-AF65-F5344CB8AC3E}">
        <p14:creationId xmlns:p14="http://schemas.microsoft.com/office/powerpoint/2010/main" val="300951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8579531" cy="97631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Who am I?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6280" y="1766565"/>
            <a:ext cx="3505199" cy="4262436"/>
          </a:xfrm>
        </p:spPr>
        <p:txBody>
          <a:bodyPr>
            <a:normAutofit lnSpcReduction="10000"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Blaizen Buckshot Bloom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Rising Senior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Major: Ocean &amp; Earth Sciences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Minors: Political Science / Sustainability &amp; Conservation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 for School Board for Chesapeake, VA in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Passionate about Environmental Policy on Wicked Problems &amp; Societal Injustices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 descr="A picture containing person, clothing, tree, smile&#10;&#10;Description automatically generated">
            <a:extLst>
              <a:ext uri="{FF2B5EF4-FFF2-40B4-BE49-F238E27FC236}">
                <a16:creationId xmlns:a16="http://schemas.microsoft.com/office/drawing/2014/main" id="{6DA19150-31BA-CE5D-9C36-4773F8A89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876" y="1916486"/>
            <a:ext cx="5283459" cy="396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5" y="69352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City of Norfolk’s Urban Forestry Department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9CBDAA9-74B7-538F-3FCF-990FAEB86D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3072" y="2170600"/>
            <a:ext cx="4342893" cy="1541253"/>
          </a:xfrm>
        </p:spPr>
        <p:txBody>
          <a:bodyPr/>
          <a:lstStyle/>
          <a:p>
            <a:r>
              <a:rPr lang="en-US" dirty="0"/>
              <a:t>Subset of Parks &amp; Recreation</a:t>
            </a:r>
          </a:p>
          <a:p>
            <a:r>
              <a:rPr lang="en-US" dirty="0"/>
              <a:t>Manage 200,000 trees across the City</a:t>
            </a:r>
          </a:p>
          <a:p>
            <a:pPr lvl="1"/>
            <a:r>
              <a:rPr lang="en-US" dirty="0"/>
              <a:t>80,000 are considered street trees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8ABF351-A119-A853-2BE2-0BD4F1D4F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93233" y="1594337"/>
            <a:ext cx="3992732" cy="576262"/>
          </a:xfrm>
        </p:spPr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01A6AF-8983-54D1-BE0A-4D58D9335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86964" y="3517490"/>
            <a:ext cx="3999001" cy="576262"/>
          </a:xfrm>
        </p:spPr>
        <p:txBody>
          <a:bodyPr/>
          <a:lstStyle/>
          <a:p>
            <a:r>
              <a:rPr lang="en-US" dirty="0"/>
              <a:t>Service’s Provided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D9DDEE5-35D2-8101-98C0-48AA71A6F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47292" y="4093753"/>
            <a:ext cx="4338674" cy="2468714"/>
          </a:xfrm>
        </p:spPr>
        <p:txBody>
          <a:bodyPr/>
          <a:lstStyle/>
          <a:p>
            <a:r>
              <a:rPr lang="en-US" dirty="0"/>
              <a:t>Servicing of Urban Forests within the City</a:t>
            </a:r>
          </a:p>
          <a:p>
            <a:pPr lvl="1"/>
            <a:r>
              <a:rPr lang="en-US" dirty="0"/>
              <a:t>Scale of necessity for trees posing public danger</a:t>
            </a:r>
          </a:p>
          <a:p>
            <a:r>
              <a:rPr lang="en-US" dirty="0"/>
              <a:t>Free tree planning &amp; advising within the City</a:t>
            </a:r>
          </a:p>
          <a:p>
            <a:r>
              <a:rPr lang="en-US" dirty="0"/>
              <a:t>Celebrate Trees Initiative</a:t>
            </a:r>
          </a:p>
          <a:p>
            <a:endParaRPr lang="en-US" dirty="0"/>
          </a:p>
        </p:txBody>
      </p:sp>
      <p:pic>
        <p:nvPicPr>
          <p:cNvPr id="1028" name="Picture 4" descr="City-of-Norfolk-Recreation-and-Parks-Master-Plan_crop | Barth ...">
            <a:extLst>
              <a:ext uri="{FF2B5EF4-FFF2-40B4-BE49-F238E27FC236}">
                <a16:creationId xmlns:a16="http://schemas.microsoft.com/office/drawing/2014/main" id="{01D6C834-2B1E-C4F4-72D7-4085F6A58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8"/>
          <a:stretch/>
        </p:blipFill>
        <p:spPr bwMode="auto">
          <a:xfrm>
            <a:off x="1227292" y="1864677"/>
            <a:ext cx="5740700" cy="44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7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15" y="69352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 of the Case Study?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026" y="2192278"/>
            <a:ext cx="3992732" cy="576262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Under Consideration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64292" y="3293789"/>
            <a:ext cx="4342893" cy="233094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Racial Inequities in Urban Canopy Concentration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impacts from urban heat island effect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Consequences in natural flood mitigation</a:t>
            </a:r>
          </a:p>
        </p:txBody>
      </p:sp>
      <p:pic>
        <p:nvPicPr>
          <p:cNvPr id="2050" name="Picture 2" descr="20 things to do in Norfolk Virginia | Whisper Wanderlust">
            <a:extLst>
              <a:ext uri="{FF2B5EF4-FFF2-40B4-BE49-F238E27FC236}">
                <a16:creationId xmlns:a16="http://schemas.microsoft.com/office/drawing/2014/main" id="{7077280F-0D76-70CE-F04A-76449E13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17" y="1333966"/>
            <a:ext cx="4002981" cy="532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87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932" y="646266"/>
            <a:ext cx="4785131" cy="61800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Approaching the Study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existing literature and efforts by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Compile and Analyze current data of canopy distribution in Norfolk &amp; cross-reference with census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Solicit feedback on existing policies &amp; input on possible future possibilities from historically marginalized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Developing a plan of research &amp; execution within the period of the case study.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96768C-990A-6B35-44FA-615C7967AFCC}"/>
              </a:ext>
            </a:extLst>
          </p:cNvPr>
          <p:cNvSpPr txBox="1">
            <a:spLocks/>
          </p:cNvSpPr>
          <p:nvPr/>
        </p:nvSpPr>
        <p:spPr>
          <a:xfrm>
            <a:off x="7406869" y="646266"/>
            <a:ext cx="4785131" cy="6180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Internship Opportunities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0720CD8-2CDB-5E56-7C63-BD1485AD5056}"/>
              </a:ext>
            </a:extLst>
          </p:cNvPr>
          <p:cNvSpPr txBox="1">
            <a:spLocks/>
          </p:cNvSpPr>
          <p:nvPr/>
        </p:nvSpPr>
        <p:spPr>
          <a:xfrm>
            <a:off x="8046834" y="1598613"/>
            <a:ext cx="3505199" cy="4262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Experience in municipal environmental management &amp; policy crafting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Mix of office &amp; field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Opportunity for collaboration with everyday people most impacted by consequences of case study topic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Possibility of incorporating educational components into the study’s interventions</a:t>
            </a:r>
          </a:p>
        </p:txBody>
      </p:sp>
    </p:spTree>
    <p:extLst>
      <p:ext uri="{BB962C8B-B14F-4D97-AF65-F5344CB8AC3E}">
        <p14:creationId xmlns:p14="http://schemas.microsoft.com/office/powerpoint/2010/main" val="191156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939" y="1611455"/>
            <a:ext cx="3447693" cy="173047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your time!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9540" y="5783634"/>
            <a:ext cx="4502052" cy="1047719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PowerPoint Template by </a:t>
            </a:r>
          </a:p>
          <a:p>
            <a:pPr algn="r"/>
            <a:r>
              <a:rPr lang="en-US" dirty="0"/>
              <a:t>Dr. Alison Sasnett, US Fish and Wildlife Service</a:t>
            </a:r>
          </a:p>
          <a:p>
            <a:pPr algn="r"/>
            <a:r>
              <a:rPr lang="en-US" dirty="0"/>
              <a:t>703-358-2647</a:t>
            </a:r>
          </a:p>
          <a:p>
            <a:pPr algn="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52" y="245734"/>
            <a:ext cx="4132951" cy="6192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201608" y="6438122"/>
            <a:ext cx="3685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Photo by Richard Lee</a:t>
            </a:r>
            <a:endParaRPr lang="en-US" sz="1400" u="sng" dirty="0"/>
          </a:p>
        </p:txBody>
      </p:sp>
    </p:spTree>
    <p:extLst>
      <p:ext uri="{BB962C8B-B14F-4D97-AF65-F5344CB8AC3E}">
        <p14:creationId xmlns:p14="http://schemas.microsoft.com/office/powerpoint/2010/main" val="41975089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1058</TotalTime>
  <Words>454</Words>
  <Application>Microsoft Office PowerPoint</Application>
  <PresentationFormat>Widescreen</PresentationFormat>
  <Paragraphs>53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City of Norfolk – Urban Forestry</vt:lpstr>
      <vt:lpstr>Who am I?</vt:lpstr>
      <vt:lpstr>City of Norfolk’s Urban Forestry Department</vt:lpstr>
      <vt:lpstr>Topic of the Case Study?</vt:lpstr>
      <vt:lpstr>Approaching the Study</vt:lpstr>
      <vt:lpstr>Thanks  for your time!</vt:lpstr>
    </vt:vector>
  </TitlesOfParts>
  <Company>Department of Interior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 of  PowerPoint</dc:title>
  <dc:creator>Sasnett, Alison I</dc:creator>
  <cp:lastModifiedBy>BLOOM, BLAIZEN</cp:lastModifiedBy>
  <cp:revision>51</cp:revision>
  <dcterms:created xsi:type="dcterms:W3CDTF">2018-01-19T14:42:41Z</dcterms:created>
  <dcterms:modified xsi:type="dcterms:W3CDTF">2023-05-12T12:29:46Z</dcterms:modified>
</cp:coreProperties>
</file>