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41ad3ea15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41ad3ea15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41ad3ea157_1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41ad3ea157_1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41ad3ea157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41ad3ea157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41ad3ea157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41ad3ea157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41ad3ea15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41ad3ea157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41ad3ea157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41ad3ea157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41ad3ea15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41ad3ea157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41f89f1cde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41f89f1cde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41f89f1cd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41f89f1cde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5144100" y="11322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4288037" y="0"/>
            <a:ext cx="5451426" cy="514350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/>
              <a:t>Climate Change Affect on Living Shoreline and Oyster Restorations 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By: Rocco Boyd and Alivia Markham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4260300" cy="109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What we expect to get out of the internship</a:t>
            </a:r>
            <a:r>
              <a:rPr lang="en"/>
              <a:t> </a:t>
            </a:r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311700" y="1610950"/>
            <a:ext cx="4260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Connect with local communities in Virginia Beach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Understand some of the conservation and restoration efforts being conducted in Virginia Beach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Hands on experience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Self Introduction</a:t>
            </a:r>
            <a:endParaRPr>
              <a:solidFill>
                <a:srgbClr val="074469"/>
              </a:solidFill>
            </a:endParaRPr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4535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Rocco Boyd 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Old Dominion University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Majoring in Biology with a concentration in Marine Biology minoring in Sustainability and Conservation Leadership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Interests: Fisheries Biology and Freshwater Ecology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Self Introduction</a:t>
            </a:r>
            <a:r>
              <a:rPr lang="en"/>
              <a:t> </a:t>
            </a:r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4535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Alivia Markham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Old Dominion University 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Majoring in Biology with a concentration in Marine Biology minoring in Sustainability and Conservation Leadership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Interests: Marine biology and conservation  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Intro of Lynnhaven River NOW</a:t>
            </a:r>
            <a:endParaRPr>
              <a:solidFill>
                <a:srgbClr val="074469"/>
              </a:solidFill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605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●"/>
            </a:pPr>
            <a:r>
              <a:rPr lang="en" sz="1400">
                <a:solidFill>
                  <a:srgbClr val="074469"/>
                </a:solidFill>
              </a:rPr>
              <a:t>Began in 2002 focusing on the lynnhaven river watershed</a:t>
            </a:r>
            <a:endParaRPr sz="1400">
              <a:solidFill>
                <a:srgbClr val="074469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●"/>
            </a:pPr>
            <a:r>
              <a:rPr lang="en" sz="1400">
                <a:solidFill>
                  <a:srgbClr val="074469"/>
                </a:solidFill>
              </a:rPr>
              <a:t>Then expanded to other Virginia Beach watersheds</a:t>
            </a:r>
            <a:endParaRPr sz="1400">
              <a:solidFill>
                <a:srgbClr val="074469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●"/>
            </a:pPr>
            <a:r>
              <a:rPr lang="en" sz="1400">
                <a:solidFill>
                  <a:srgbClr val="074469"/>
                </a:solidFill>
              </a:rPr>
              <a:t>Objectives</a:t>
            </a:r>
            <a:endParaRPr sz="1400"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Identify and reduce sources of contamination in our waterways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To educate and engage the community and partner organizations in restoring and protecting our waterways and natural areas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  <a:highlight>
                  <a:srgbClr val="FFFFFF"/>
                </a:highlight>
              </a:rPr>
              <a:t>To restore lost habitats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Case Study topic</a:t>
            </a:r>
            <a:endParaRPr>
              <a:solidFill>
                <a:srgbClr val="074469"/>
              </a:solidFill>
            </a:endParaRPr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7184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Final Topic</a:t>
            </a:r>
            <a:endParaRPr>
              <a:solidFill>
                <a:srgbClr val="074469"/>
              </a:solidFill>
            </a:endParaRPr>
          </a:p>
          <a:p>
            <a:pPr marL="914400" lvl="1" indent="-3365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700"/>
              <a:buChar char="○"/>
            </a:pPr>
            <a:r>
              <a:rPr lang="en" sz="1800">
                <a:solidFill>
                  <a:srgbClr val="074469"/>
                </a:solidFill>
              </a:rPr>
              <a:t>Climate Change affect on Living Shoreline and Oyster Restorations</a:t>
            </a:r>
            <a:r>
              <a:rPr lang="en" sz="1700">
                <a:solidFill>
                  <a:srgbClr val="074469"/>
                </a:solidFill>
              </a:rPr>
              <a:t> </a:t>
            </a:r>
            <a:endParaRPr sz="1700"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Environmental Challenge</a:t>
            </a:r>
            <a:endParaRPr>
              <a:solidFill>
                <a:srgbClr val="074469"/>
              </a:solidFill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Wetland and habitat loss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Excessive nutrient pollution from runoff 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Decline in water condition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Changing water conditions as a result of climate change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Salinity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Acidification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Warming 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4367100" cy="11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Approach to Environmental Challenge</a:t>
            </a:r>
            <a:r>
              <a:rPr lang="en"/>
              <a:t> </a:t>
            </a:r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body" idx="1"/>
          </p:nvPr>
        </p:nvSpPr>
        <p:spPr>
          <a:xfrm>
            <a:off x="311700" y="1562375"/>
            <a:ext cx="4260300" cy="340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Placement of oyster castles and establishment of reefs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Buffer gardens 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Living shoreline installation 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Using Ribbed Mussels to improve water quality 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Societal Challenge </a:t>
            </a:r>
            <a:endParaRPr>
              <a:solidFill>
                <a:srgbClr val="074469"/>
              </a:solidFill>
            </a:endParaRPr>
          </a:p>
        </p:txBody>
      </p:sp>
      <p:sp>
        <p:nvSpPr>
          <p:cNvPr id="99" name="Google Shape;99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642800" cy="38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Shoreline hardening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Walls/ rocks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Lack of awareness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Runoff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The benefits of oysters 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Just for eating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 sz="1400">
                <a:solidFill>
                  <a:srgbClr val="074469"/>
                </a:solidFill>
              </a:rPr>
              <a:t>Better boating practices (Dischar</a:t>
            </a:r>
            <a:r>
              <a:rPr lang="en">
                <a:solidFill>
                  <a:srgbClr val="074469"/>
                </a:solidFill>
              </a:rPr>
              <a:t>ge practices</a:t>
            </a:r>
            <a:r>
              <a:rPr lang="en" sz="1400">
                <a:solidFill>
                  <a:srgbClr val="074469"/>
                </a:solidFill>
              </a:rPr>
              <a:t>)</a:t>
            </a:r>
            <a:r>
              <a:rPr lang="en">
                <a:solidFill>
                  <a:srgbClr val="074469"/>
                </a:solidFill>
              </a:rPr>
              <a:t> 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Overharvesting 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74469"/>
                </a:solidFill>
              </a:rPr>
              <a:t>Approach to Societal Challenge </a:t>
            </a:r>
            <a:r>
              <a:rPr lang="en"/>
              <a:t> </a:t>
            </a:r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Pearl communities 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Sustainable practices </a:t>
            </a:r>
            <a:endParaRPr>
              <a:solidFill>
                <a:srgbClr val="074469"/>
              </a:solidFill>
            </a:endParaRPr>
          </a:p>
          <a:p>
            <a:pPr marL="1371600" lvl="2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■"/>
            </a:pPr>
            <a:r>
              <a:rPr lang="en">
                <a:solidFill>
                  <a:srgbClr val="074469"/>
                </a:solidFill>
              </a:rPr>
              <a:t>Homes</a:t>
            </a:r>
            <a:endParaRPr>
              <a:solidFill>
                <a:srgbClr val="074469"/>
              </a:solidFill>
            </a:endParaRPr>
          </a:p>
          <a:p>
            <a:pPr marL="1371600" lvl="2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■"/>
            </a:pPr>
            <a:r>
              <a:rPr lang="en">
                <a:solidFill>
                  <a:srgbClr val="074469"/>
                </a:solidFill>
              </a:rPr>
              <a:t>Businesses</a:t>
            </a:r>
            <a:endParaRPr>
              <a:solidFill>
                <a:srgbClr val="074469"/>
              </a:solidFill>
            </a:endParaRPr>
          </a:p>
          <a:p>
            <a:pPr marL="1371600" lvl="2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■"/>
            </a:pPr>
            <a:r>
              <a:rPr lang="en">
                <a:solidFill>
                  <a:srgbClr val="074469"/>
                </a:solidFill>
              </a:rPr>
              <a:t>Schools</a:t>
            </a:r>
            <a:endParaRPr>
              <a:solidFill>
                <a:srgbClr val="074469"/>
              </a:solidFill>
            </a:endParaRPr>
          </a:p>
          <a:p>
            <a:pPr marL="1371600" lvl="2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■"/>
            </a:pPr>
            <a:r>
              <a:rPr lang="en">
                <a:solidFill>
                  <a:srgbClr val="074469"/>
                </a:solidFill>
              </a:rPr>
              <a:t>Faith communities</a:t>
            </a:r>
            <a:endParaRPr>
              <a:solidFill>
                <a:srgbClr val="074469"/>
              </a:solidFill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800"/>
              <a:buChar char="●"/>
            </a:pPr>
            <a:r>
              <a:rPr lang="en">
                <a:solidFill>
                  <a:srgbClr val="074469"/>
                </a:solidFill>
              </a:rPr>
              <a:t>Education for all generations</a:t>
            </a:r>
            <a:endParaRPr>
              <a:solidFill>
                <a:srgbClr val="074469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74469"/>
              </a:buClr>
              <a:buSzPts val="1400"/>
              <a:buChar char="○"/>
            </a:pPr>
            <a:r>
              <a:rPr lang="en">
                <a:solidFill>
                  <a:srgbClr val="074469"/>
                </a:solidFill>
              </a:rPr>
              <a:t>Events that include children and their parents</a:t>
            </a:r>
            <a:endParaRPr>
              <a:solidFill>
                <a:srgbClr val="07446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On-screen Show (16:9)</PresentationFormat>
  <Paragraphs>57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Climate Change Affect on Living Shoreline and Oyster Restorations </vt:lpstr>
      <vt:lpstr>Self Introduction</vt:lpstr>
      <vt:lpstr>Self Introduction </vt:lpstr>
      <vt:lpstr>Intro of Lynnhaven River NOW</vt:lpstr>
      <vt:lpstr>Case Study topic</vt:lpstr>
      <vt:lpstr>Environmental Challenge</vt:lpstr>
      <vt:lpstr>Approach to Environmental Challenge </vt:lpstr>
      <vt:lpstr>Societal Challenge </vt:lpstr>
      <vt:lpstr>Approach to Societal Challenge  </vt:lpstr>
      <vt:lpstr>What we expect to get out of the internship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Affect on Living Shoreline and Oyster Restorations </dc:title>
  <dc:creator>Rocco Boyd</dc:creator>
  <cp:lastModifiedBy>Rocco Boyd</cp:lastModifiedBy>
  <cp:revision>1</cp:revision>
  <dcterms:modified xsi:type="dcterms:W3CDTF">2023-05-12T02:12:47Z</dcterms:modified>
</cp:coreProperties>
</file>