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BF8EA-D91B-446B-89BF-B238195A7ABD}" v="32" dt="2023-05-12T04:29:13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gan Duncan" userId="a439a866714b8407" providerId="LiveId" clId="{250BF8EA-D91B-446B-89BF-B238195A7ABD}"/>
    <pc:docChg chg="undo redo custSel addSld modSld">
      <pc:chgData name="Meagan Duncan" userId="a439a866714b8407" providerId="LiveId" clId="{250BF8EA-D91B-446B-89BF-B238195A7ABD}" dt="2023-05-12T04:29:13.632" v="5212" actId="20577"/>
      <pc:docMkLst>
        <pc:docMk/>
      </pc:docMkLst>
      <pc:sldChg chg="modSp mod">
        <pc:chgData name="Meagan Duncan" userId="a439a866714b8407" providerId="LiveId" clId="{250BF8EA-D91B-446B-89BF-B238195A7ABD}" dt="2023-05-12T02:54:43.727" v="1201" actId="207"/>
        <pc:sldMkLst>
          <pc:docMk/>
          <pc:sldMk cId="2319571628" sldId="256"/>
        </pc:sldMkLst>
        <pc:spChg chg="mod">
          <ac:chgData name="Meagan Duncan" userId="a439a866714b8407" providerId="LiveId" clId="{250BF8EA-D91B-446B-89BF-B238195A7ABD}" dt="2023-05-12T02:54:43.727" v="1201" actId="207"/>
          <ac:spMkLst>
            <pc:docMk/>
            <pc:sldMk cId="2319571628" sldId="256"/>
            <ac:spMk id="2" creationId="{D42E2786-603E-6E4D-41BB-9E9F1B8ECDD7}"/>
          </ac:spMkLst>
        </pc:spChg>
        <pc:spChg chg="mod">
          <ac:chgData name="Meagan Duncan" userId="a439a866714b8407" providerId="LiveId" clId="{250BF8EA-D91B-446B-89BF-B238195A7ABD}" dt="2023-05-12T01:45:52.479" v="70" actId="20577"/>
          <ac:spMkLst>
            <pc:docMk/>
            <pc:sldMk cId="2319571628" sldId="256"/>
            <ac:spMk id="3" creationId="{0BCABC55-D159-D10C-FAB6-5811A34144B7}"/>
          </ac:spMkLst>
        </pc:spChg>
      </pc:sldChg>
      <pc:sldChg chg="addSp delSp modSp new mod setBg modClrScheme chgLayout">
        <pc:chgData name="Meagan Duncan" userId="a439a866714b8407" providerId="LiveId" clId="{250BF8EA-D91B-446B-89BF-B238195A7ABD}" dt="2023-05-12T02:54:32.300" v="1199" actId="207"/>
        <pc:sldMkLst>
          <pc:docMk/>
          <pc:sldMk cId="2517768230" sldId="257"/>
        </pc:sldMkLst>
        <pc:spChg chg="del mod ord">
          <ac:chgData name="Meagan Duncan" userId="a439a866714b8407" providerId="LiveId" clId="{250BF8EA-D91B-446B-89BF-B238195A7ABD}" dt="2023-05-12T01:46:21.555" v="76" actId="700"/>
          <ac:spMkLst>
            <pc:docMk/>
            <pc:sldMk cId="2517768230" sldId="257"/>
            <ac:spMk id="2" creationId="{F5E2F681-EFA5-A81F-491B-35D19D4996E0}"/>
          </ac:spMkLst>
        </pc:spChg>
        <pc:spChg chg="del mod ord">
          <ac:chgData name="Meagan Duncan" userId="a439a866714b8407" providerId="LiveId" clId="{250BF8EA-D91B-446B-89BF-B238195A7ABD}" dt="2023-05-12T01:46:21.555" v="76" actId="700"/>
          <ac:spMkLst>
            <pc:docMk/>
            <pc:sldMk cId="2517768230" sldId="257"/>
            <ac:spMk id="3" creationId="{510858E0-ACAF-474B-D052-E67E7F97A905}"/>
          </ac:spMkLst>
        </pc:spChg>
        <pc:spChg chg="add mod ord">
          <ac:chgData name="Meagan Duncan" userId="a439a866714b8407" providerId="LiveId" clId="{250BF8EA-D91B-446B-89BF-B238195A7ABD}" dt="2023-05-12T02:54:32.300" v="1199" actId="207"/>
          <ac:spMkLst>
            <pc:docMk/>
            <pc:sldMk cId="2517768230" sldId="257"/>
            <ac:spMk id="4" creationId="{A93B9709-FDE7-657D-7691-499057957903}"/>
          </ac:spMkLst>
        </pc:spChg>
        <pc:spChg chg="add del mod ord">
          <ac:chgData name="Meagan Duncan" userId="a439a866714b8407" providerId="LiveId" clId="{250BF8EA-D91B-446B-89BF-B238195A7ABD}" dt="2023-05-12T01:52:36.059" v="575" actId="931"/>
          <ac:spMkLst>
            <pc:docMk/>
            <pc:sldMk cId="2517768230" sldId="257"/>
            <ac:spMk id="5" creationId="{521B5ED8-FAAA-9197-8733-73C10AC8BDFB}"/>
          </ac:spMkLst>
        </pc:spChg>
        <pc:spChg chg="add mod ord">
          <ac:chgData name="Meagan Duncan" userId="a439a866714b8407" providerId="LiveId" clId="{250BF8EA-D91B-446B-89BF-B238195A7ABD}" dt="2023-05-12T02:04:25.196" v="720" actId="12"/>
          <ac:spMkLst>
            <pc:docMk/>
            <pc:sldMk cId="2517768230" sldId="257"/>
            <ac:spMk id="6" creationId="{C2A0F1B8-6028-AFE9-1A4A-5414EDE0BE65}"/>
          </ac:spMkLst>
        </pc:spChg>
        <pc:spChg chg="add del">
          <ac:chgData name="Meagan Duncan" userId="a439a866714b8407" providerId="LiveId" clId="{250BF8EA-D91B-446B-89BF-B238195A7ABD}" dt="2023-05-12T01:53:04.660" v="579" actId="26606"/>
          <ac:spMkLst>
            <pc:docMk/>
            <pc:sldMk cId="2517768230" sldId="257"/>
            <ac:spMk id="41" creationId="{DE91395A-2D18-4AF6-A0AC-AAA7189FED11}"/>
          </ac:spMkLst>
        </pc:spChg>
        <pc:spChg chg="add del">
          <ac:chgData name="Meagan Duncan" userId="a439a866714b8407" providerId="LiveId" clId="{250BF8EA-D91B-446B-89BF-B238195A7ABD}" dt="2023-05-12T01:53:04.660" v="579" actId="26606"/>
          <ac:spMkLst>
            <pc:docMk/>
            <pc:sldMk cId="2517768230" sldId="257"/>
            <ac:spMk id="43" creationId="{A57352BE-A213-4040-BE8E-D4A925AD9DF8}"/>
          </ac:spMkLst>
        </pc:spChg>
        <pc:spChg chg="add del">
          <ac:chgData name="Meagan Duncan" userId="a439a866714b8407" providerId="LiveId" clId="{250BF8EA-D91B-446B-89BF-B238195A7ABD}" dt="2023-05-12T01:53:04.660" v="579" actId="26606"/>
          <ac:spMkLst>
            <pc:docMk/>
            <pc:sldMk cId="2517768230" sldId="257"/>
            <ac:spMk id="45" creationId="{2B258D2B-6AC3-4B3A-A87C-FD7E6517826E}"/>
          </ac:spMkLst>
        </pc:spChg>
        <pc:spChg chg="add del">
          <ac:chgData name="Meagan Duncan" userId="a439a866714b8407" providerId="LiveId" clId="{250BF8EA-D91B-446B-89BF-B238195A7ABD}" dt="2023-05-12T01:53:04.660" v="579" actId="26606"/>
          <ac:spMkLst>
            <pc:docMk/>
            <pc:sldMk cId="2517768230" sldId="257"/>
            <ac:spMk id="47" creationId="{8D55DD8B-9BF9-4B91-A22D-2D3F2AEFF189}"/>
          </ac:spMkLst>
        </pc:spChg>
        <pc:spChg chg="add del">
          <ac:chgData name="Meagan Duncan" userId="a439a866714b8407" providerId="LiveId" clId="{250BF8EA-D91B-446B-89BF-B238195A7ABD}" dt="2023-05-12T01:53:21.013" v="581" actId="26606"/>
          <ac:spMkLst>
            <pc:docMk/>
            <pc:sldMk cId="2517768230" sldId="257"/>
            <ac:spMk id="75" creationId="{AA5CD610-ED7C-4CED-A9A1-174432C88AF8}"/>
          </ac:spMkLst>
        </pc:spChg>
        <pc:spChg chg="add del">
          <ac:chgData name="Meagan Duncan" userId="a439a866714b8407" providerId="LiveId" clId="{250BF8EA-D91B-446B-89BF-B238195A7ABD}" dt="2023-05-12T01:53:21.013" v="581" actId="26606"/>
          <ac:spMkLst>
            <pc:docMk/>
            <pc:sldMk cId="2517768230" sldId="257"/>
            <ac:spMk id="76" creationId="{DE91395A-2D18-4AF6-A0AC-AAA7189FED11}"/>
          </ac:spMkLst>
        </pc:spChg>
        <pc:spChg chg="add del">
          <ac:chgData name="Meagan Duncan" userId="a439a866714b8407" providerId="LiveId" clId="{250BF8EA-D91B-446B-89BF-B238195A7ABD}" dt="2023-05-12T01:53:21.013" v="581" actId="26606"/>
          <ac:spMkLst>
            <pc:docMk/>
            <pc:sldMk cId="2517768230" sldId="257"/>
            <ac:spMk id="77" creationId="{0C4379BF-8C7A-480A-BC36-DA55D92A9356}"/>
          </ac:spMkLst>
        </pc:spChg>
        <pc:spChg chg="add del">
          <ac:chgData name="Meagan Duncan" userId="a439a866714b8407" providerId="LiveId" clId="{250BF8EA-D91B-446B-89BF-B238195A7ABD}" dt="2023-05-12T01:53:21.013" v="581" actId="26606"/>
          <ac:spMkLst>
            <pc:docMk/>
            <pc:sldMk cId="2517768230" sldId="257"/>
            <ac:spMk id="78" creationId="{A57352BE-A213-4040-BE8E-D4A925AD9DF8}"/>
          </ac:spMkLst>
        </pc:spChg>
        <pc:spChg chg="add del">
          <ac:chgData name="Meagan Duncan" userId="a439a866714b8407" providerId="LiveId" clId="{250BF8EA-D91B-446B-89BF-B238195A7ABD}" dt="2023-05-12T01:53:21.013" v="581" actId="26606"/>
          <ac:spMkLst>
            <pc:docMk/>
            <pc:sldMk cId="2517768230" sldId="257"/>
            <ac:spMk id="79" creationId="{1A44C337-3893-4B29-A265-B1329150B6AA}"/>
          </ac:spMkLst>
        </pc:spChg>
        <pc:spChg chg="add">
          <ac:chgData name="Meagan Duncan" userId="a439a866714b8407" providerId="LiveId" clId="{250BF8EA-D91B-446B-89BF-B238195A7ABD}" dt="2023-05-12T01:53:21.013" v="582" actId="26606"/>
          <ac:spMkLst>
            <pc:docMk/>
            <pc:sldMk cId="2517768230" sldId="257"/>
            <ac:spMk id="84" creationId="{DE91395A-2D18-4AF6-A0AC-AAA7189FED11}"/>
          </ac:spMkLst>
        </pc:spChg>
        <pc:spChg chg="add">
          <ac:chgData name="Meagan Duncan" userId="a439a866714b8407" providerId="LiveId" clId="{250BF8EA-D91B-446B-89BF-B238195A7ABD}" dt="2023-05-12T01:53:21.013" v="582" actId="26606"/>
          <ac:spMkLst>
            <pc:docMk/>
            <pc:sldMk cId="2517768230" sldId="257"/>
            <ac:spMk id="85" creationId="{A57352BE-A213-4040-BE8E-D4A925AD9DF8}"/>
          </ac:spMkLst>
        </pc:spChg>
        <pc:grpChg chg="add del">
          <ac:chgData name="Meagan Duncan" userId="a439a866714b8407" providerId="LiveId" clId="{250BF8EA-D91B-446B-89BF-B238195A7ABD}" dt="2023-05-12T01:53:04.660" v="579" actId="26606"/>
          <ac:grpSpMkLst>
            <pc:docMk/>
            <pc:sldMk cId="2517768230" sldId="257"/>
            <ac:grpSpMk id="13" creationId="{7398C59F-5A18-487B-91D6-B955AACF2E50}"/>
          </ac:grpSpMkLst>
        </pc:grpChg>
        <pc:grpChg chg="add del">
          <ac:chgData name="Meagan Duncan" userId="a439a866714b8407" providerId="LiveId" clId="{250BF8EA-D91B-446B-89BF-B238195A7ABD}" dt="2023-05-12T01:53:04.660" v="579" actId="26606"/>
          <ac:grpSpMkLst>
            <pc:docMk/>
            <pc:sldMk cId="2517768230" sldId="257"/>
            <ac:grpSpMk id="27" creationId="{520234FB-542E-4550-9C2F-1B56FD41A1CA}"/>
          </ac:grpSpMkLst>
        </pc:grpChg>
        <pc:grpChg chg="add del">
          <ac:chgData name="Meagan Duncan" userId="a439a866714b8407" providerId="LiveId" clId="{250BF8EA-D91B-446B-89BF-B238195A7ABD}" dt="2023-05-12T01:53:21.013" v="581" actId="26606"/>
          <ac:grpSpMkLst>
            <pc:docMk/>
            <pc:sldMk cId="2517768230" sldId="257"/>
            <ac:grpSpMk id="60" creationId="{7398C59F-5A18-487B-91D6-B955AACF2E50}"/>
          </ac:grpSpMkLst>
        </pc:grpChg>
        <pc:grpChg chg="add del">
          <ac:chgData name="Meagan Duncan" userId="a439a866714b8407" providerId="LiveId" clId="{250BF8EA-D91B-446B-89BF-B238195A7ABD}" dt="2023-05-12T01:53:21.013" v="581" actId="26606"/>
          <ac:grpSpMkLst>
            <pc:docMk/>
            <pc:sldMk cId="2517768230" sldId="257"/>
            <ac:grpSpMk id="61" creationId="{AF44CA9C-80E8-44E1-A79C-D6EBFC73BCA0}"/>
          </ac:grpSpMkLst>
        </pc:grpChg>
        <pc:grpChg chg="add del">
          <ac:chgData name="Meagan Duncan" userId="a439a866714b8407" providerId="LiveId" clId="{250BF8EA-D91B-446B-89BF-B238195A7ABD}" dt="2023-05-12T01:53:21.013" v="581" actId="26606"/>
          <ac:grpSpMkLst>
            <pc:docMk/>
            <pc:sldMk cId="2517768230" sldId="257"/>
            <ac:grpSpMk id="74" creationId="{520234FB-542E-4550-9C2F-1B56FD41A1CA}"/>
          </ac:grpSpMkLst>
        </pc:grpChg>
        <pc:grpChg chg="add del">
          <ac:chgData name="Meagan Duncan" userId="a439a866714b8407" providerId="LiveId" clId="{250BF8EA-D91B-446B-89BF-B238195A7ABD}" dt="2023-05-12T01:53:21.013" v="581" actId="26606"/>
          <ac:grpSpMkLst>
            <pc:docMk/>
            <pc:sldMk cId="2517768230" sldId="257"/>
            <ac:grpSpMk id="80" creationId="{81E0B358-1267-4844-8B3D-B7A279B4175A}"/>
          </ac:grpSpMkLst>
        </pc:grpChg>
        <pc:grpChg chg="add">
          <ac:chgData name="Meagan Duncan" userId="a439a866714b8407" providerId="LiveId" clId="{250BF8EA-D91B-446B-89BF-B238195A7ABD}" dt="2023-05-12T01:53:21.013" v="582" actId="26606"/>
          <ac:grpSpMkLst>
            <pc:docMk/>
            <pc:sldMk cId="2517768230" sldId="257"/>
            <ac:grpSpMk id="82" creationId="{7398C59F-5A18-487B-91D6-B955AACF2E50}"/>
          </ac:grpSpMkLst>
        </pc:grpChg>
        <pc:grpChg chg="add">
          <ac:chgData name="Meagan Duncan" userId="a439a866714b8407" providerId="LiveId" clId="{250BF8EA-D91B-446B-89BF-B238195A7ABD}" dt="2023-05-12T01:53:21.013" v="582" actId="26606"/>
          <ac:grpSpMkLst>
            <pc:docMk/>
            <pc:sldMk cId="2517768230" sldId="257"/>
            <ac:grpSpMk id="83" creationId="{520234FB-542E-4550-9C2F-1B56FD41A1CA}"/>
          </ac:grpSpMkLst>
        </pc:grpChg>
        <pc:picChg chg="add mod ord">
          <ac:chgData name="Meagan Duncan" userId="a439a866714b8407" providerId="LiveId" clId="{250BF8EA-D91B-446B-89BF-B238195A7ABD}" dt="2023-05-12T01:53:21.013" v="582" actId="26606"/>
          <ac:picMkLst>
            <pc:docMk/>
            <pc:sldMk cId="2517768230" sldId="257"/>
            <ac:picMk id="8" creationId="{2619E741-FB51-29B2-DE83-D4A2FC407E7C}"/>
          </ac:picMkLst>
        </pc:picChg>
      </pc:sldChg>
      <pc:sldChg chg="addSp delSp modSp new mod setBg modClrScheme chgLayout">
        <pc:chgData name="Meagan Duncan" userId="a439a866714b8407" providerId="LiveId" clId="{250BF8EA-D91B-446B-89BF-B238195A7ABD}" dt="2023-05-12T02:54:54.357" v="1202" actId="207"/>
        <pc:sldMkLst>
          <pc:docMk/>
          <pc:sldMk cId="204189901" sldId="258"/>
        </pc:sldMkLst>
        <pc:spChg chg="mod ord">
          <ac:chgData name="Meagan Duncan" userId="a439a866714b8407" providerId="LiveId" clId="{250BF8EA-D91B-446B-89BF-B238195A7ABD}" dt="2023-05-12T02:54:54.357" v="1202" actId="207"/>
          <ac:spMkLst>
            <pc:docMk/>
            <pc:sldMk cId="204189901" sldId="258"/>
            <ac:spMk id="2" creationId="{7380BE5F-BEF5-2008-4B4A-EFF65BC0A8E7}"/>
          </ac:spMkLst>
        </pc:spChg>
        <pc:spChg chg="del mod ord">
          <ac:chgData name="Meagan Duncan" userId="a439a866714b8407" providerId="LiveId" clId="{250BF8EA-D91B-446B-89BF-B238195A7ABD}" dt="2023-05-12T02:01:38.262" v="710" actId="931"/>
          <ac:spMkLst>
            <pc:docMk/>
            <pc:sldMk cId="204189901" sldId="258"/>
            <ac:spMk id="3" creationId="{F2F21A61-FF20-0F81-2577-55FA09F269BC}"/>
          </ac:spMkLst>
        </pc:spChg>
        <pc:spChg chg="add mod ord">
          <ac:chgData name="Meagan Duncan" userId="a439a866714b8407" providerId="LiveId" clId="{250BF8EA-D91B-446B-89BF-B238195A7ABD}" dt="2023-05-12T02:53:03.974" v="1192" actId="27636"/>
          <ac:spMkLst>
            <pc:docMk/>
            <pc:sldMk cId="204189901" sldId="258"/>
            <ac:spMk id="4" creationId="{E6149FED-55C2-E5FA-D3EE-C4C68FC423B6}"/>
          </ac:spMkLst>
        </pc:spChg>
        <pc:spChg chg="add del">
          <ac:chgData name="Meagan Duncan" userId="a439a866714b8407" providerId="LiveId" clId="{250BF8EA-D91B-446B-89BF-B238195A7ABD}" dt="2023-05-12T02:02:21.492" v="714" actId="26606"/>
          <ac:spMkLst>
            <pc:docMk/>
            <pc:sldMk cId="204189901" sldId="258"/>
            <ac:spMk id="39" creationId="{1996130F-9AB5-4DE9-8574-3AF891C5C172}"/>
          </ac:spMkLst>
        </pc:spChg>
        <pc:spChg chg="add del">
          <ac:chgData name="Meagan Duncan" userId="a439a866714b8407" providerId="LiveId" clId="{250BF8EA-D91B-446B-89BF-B238195A7ABD}" dt="2023-05-12T02:02:21.492" v="714" actId="26606"/>
          <ac:spMkLst>
            <pc:docMk/>
            <pc:sldMk cId="204189901" sldId="258"/>
            <ac:spMk id="41" creationId="{3623DEAC-F39C-45D6-86DC-1033F6429528}"/>
          </ac:spMkLst>
        </pc:spChg>
        <pc:spChg chg="add del">
          <ac:chgData name="Meagan Duncan" userId="a439a866714b8407" providerId="LiveId" clId="{250BF8EA-D91B-446B-89BF-B238195A7ABD}" dt="2023-05-12T02:02:21.492" v="714" actId="26606"/>
          <ac:spMkLst>
            <pc:docMk/>
            <pc:sldMk cId="204189901" sldId="258"/>
            <ac:spMk id="43" creationId="{A692209D-B607-46C3-8560-07AF72291659}"/>
          </ac:spMkLst>
        </pc:spChg>
        <pc:spChg chg="add del">
          <ac:chgData name="Meagan Duncan" userId="a439a866714b8407" providerId="LiveId" clId="{250BF8EA-D91B-446B-89BF-B238195A7ABD}" dt="2023-05-12T02:02:21.492" v="714" actId="26606"/>
          <ac:spMkLst>
            <pc:docMk/>
            <pc:sldMk cId="204189901" sldId="258"/>
            <ac:spMk id="45" creationId="{94874638-CF15-4908-BC4B-4908744D0BAF}"/>
          </ac:spMkLst>
        </pc:spChg>
        <pc:spChg chg="add del">
          <ac:chgData name="Meagan Duncan" userId="a439a866714b8407" providerId="LiveId" clId="{250BF8EA-D91B-446B-89BF-B238195A7ABD}" dt="2023-05-12T02:02:21.492" v="714" actId="26606"/>
          <ac:spMkLst>
            <pc:docMk/>
            <pc:sldMk cId="204189901" sldId="258"/>
            <ac:spMk id="47" creationId="{5F1B8348-CD6E-4561-A704-C232D9A2676D}"/>
          </ac:spMkLst>
        </pc:spChg>
        <pc:spChg chg="add del">
          <ac:chgData name="Meagan Duncan" userId="a439a866714b8407" providerId="LiveId" clId="{250BF8EA-D91B-446B-89BF-B238195A7ABD}" dt="2023-05-12T02:02:56.981" v="718" actId="26606"/>
          <ac:spMkLst>
            <pc:docMk/>
            <pc:sldMk cId="204189901" sldId="258"/>
            <ac:spMk id="51" creationId="{1996130F-9AB5-4DE9-8574-3AF891C5C172}"/>
          </ac:spMkLst>
        </pc:spChg>
        <pc:spChg chg="add del">
          <ac:chgData name="Meagan Duncan" userId="a439a866714b8407" providerId="LiveId" clId="{250BF8EA-D91B-446B-89BF-B238195A7ABD}" dt="2023-05-12T02:02:56.981" v="718" actId="26606"/>
          <ac:spMkLst>
            <pc:docMk/>
            <pc:sldMk cId="204189901" sldId="258"/>
            <ac:spMk id="52" creationId="{3623DEAC-F39C-45D6-86DC-1033F6429528}"/>
          </ac:spMkLst>
        </pc:spChg>
        <pc:spChg chg="add del">
          <ac:chgData name="Meagan Duncan" userId="a439a866714b8407" providerId="LiveId" clId="{250BF8EA-D91B-446B-89BF-B238195A7ABD}" dt="2023-05-12T02:02:56.981" v="718" actId="26606"/>
          <ac:spMkLst>
            <pc:docMk/>
            <pc:sldMk cId="204189901" sldId="258"/>
            <ac:spMk id="53" creationId="{22589B50-D615-4630-B6F7-29E99FF2C4AB}"/>
          </ac:spMkLst>
        </pc:spChg>
        <pc:spChg chg="add del">
          <ac:chgData name="Meagan Duncan" userId="a439a866714b8407" providerId="LiveId" clId="{250BF8EA-D91B-446B-89BF-B238195A7ABD}" dt="2023-05-12T02:02:56.981" v="718" actId="26606"/>
          <ac:spMkLst>
            <pc:docMk/>
            <pc:sldMk cId="204189901" sldId="258"/>
            <ac:spMk id="54" creationId="{B87A83DF-4E7A-4A81-867E-10E29C4BD3EB}"/>
          </ac:spMkLst>
        </pc:spChg>
        <pc:spChg chg="add del">
          <ac:chgData name="Meagan Duncan" userId="a439a866714b8407" providerId="LiveId" clId="{250BF8EA-D91B-446B-89BF-B238195A7ABD}" dt="2023-05-12T02:02:56.981" v="718" actId="26606"/>
          <ac:spMkLst>
            <pc:docMk/>
            <pc:sldMk cId="204189901" sldId="258"/>
            <ac:spMk id="55" creationId="{435515D7-4CE9-4558-BA93-E245EFB64CD4}"/>
          </ac:spMkLst>
        </pc:spChg>
        <pc:grpChg chg="add del">
          <ac:chgData name="Meagan Duncan" userId="a439a866714b8407" providerId="LiveId" clId="{250BF8EA-D91B-446B-89BF-B238195A7ABD}" dt="2023-05-12T02:02:21.492" v="714" actId="26606"/>
          <ac:grpSpMkLst>
            <pc:docMk/>
            <pc:sldMk cId="204189901" sldId="258"/>
            <ac:grpSpMk id="11" creationId="{166BF9EE-F7AC-4FA5-AC7E-001B3A642F75}"/>
          </ac:grpSpMkLst>
        </pc:grpChg>
        <pc:grpChg chg="add del">
          <ac:chgData name="Meagan Duncan" userId="a439a866714b8407" providerId="LiveId" clId="{250BF8EA-D91B-446B-89BF-B238195A7ABD}" dt="2023-05-12T02:02:21.492" v="714" actId="26606"/>
          <ac:grpSpMkLst>
            <pc:docMk/>
            <pc:sldMk cId="204189901" sldId="258"/>
            <ac:grpSpMk id="25" creationId="{E312DBA5-56D8-42B2-BA94-28168C2A6703}"/>
          </ac:grpSpMkLst>
        </pc:grpChg>
        <pc:grpChg chg="add del">
          <ac:chgData name="Meagan Duncan" userId="a439a866714b8407" providerId="LiveId" clId="{250BF8EA-D91B-446B-89BF-B238195A7ABD}" dt="2023-05-12T02:02:56.981" v="718" actId="26606"/>
          <ac:grpSpMkLst>
            <pc:docMk/>
            <pc:sldMk cId="204189901" sldId="258"/>
            <ac:grpSpMk id="49" creationId="{166BF9EE-F7AC-4FA5-AC7E-001B3A642F75}"/>
          </ac:grpSpMkLst>
        </pc:grpChg>
        <pc:grpChg chg="add del">
          <ac:chgData name="Meagan Duncan" userId="a439a866714b8407" providerId="LiveId" clId="{250BF8EA-D91B-446B-89BF-B238195A7ABD}" dt="2023-05-12T02:02:56.981" v="718" actId="26606"/>
          <ac:grpSpMkLst>
            <pc:docMk/>
            <pc:sldMk cId="204189901" sldId="258"/>
            <ac:grpSpMk id="50" creationId="{E312DBA5-56D8-42B2-BA94-28168C2A6703}"/>
          </ac:grpSpMkLst>
        </pc:grpChg>
        <pc:picChg chg="add mod ord">
          <ac:chgData name="Meagan Duncan" userId="a439a866714b8407" providerId="LiveId" clId="{250BF8EA-D91B-446B-89BF-B238195A7ABD}" dt="2023-05-12T02:23:05.188" v="1152" actId="1076"/>
          <ac:picMkLst>
            <pc:docMk/>
            <pc:sldMk cId="204189901" sldId="258"/>
            <ac:picMk id="6" creationId="{AC886EC7-3F93-6FA3-CDEE-F3C65FC15C36}"/>
          </ac:picMkLst>
        </pc:picChg>
        <pc:picChg chg="add del mod modCrop">
          <ac:chgData name="Meagan Duncan" userId="a439a866714b8407" providerId="LiveId" clId="{250BF8EA-D91B-446B-89BF-B238195A7ABD}" dt="2023-05-12T02:22:13.318" v="1147" actId="1076"/>
          <ac:picMkLst>
            <pc:docMk/>
            <pc:sldMk cId="204189901" sldId="258"/>
            <ac:picMk id="8" creationId="{292DD595-1A38-5B35-A626-D62F78D78959}"/>
          </ac:picMkLst>
        </pc:picChg>
        <pc:picChg chg="add mod">
          <ac:chgData name="Meagan Duncan" userId="a439a866714b8407" providerId="LiveId" clId="{250BF8EA-D91B-446B-89BF-B238195A7ABD}" dt="2023-05-12T02:22:05.733" v="1145" actId="1076"/>
          <ac:picMkLst>
            <pc:docMk/>
            <pc:sldMk cId="204189901" sldId="258"/>
            <ac:picMk id="10" creationId="{FE2E226F-7D5F-AD76-B813-E64224D5AB6B}"/>
          </ac:picMkLst>
        </pc:picChg>
        <pc:picChg chg="add mod">
          <ac:chgData name="Meagan Duncan" userId="a439a866714b8407" providerId="LiveId" clId="{250BF8EA-D91B-446B-89BF-B238195A7ABD}" dt="2023-05-12T02:22:02.513" v="1144" actId="1076"/>
          <ac:picMkLst>
            <pc:docMk/>
            <pc:sldMk cId="204189901" sldId="258"/>
            <ac:picMk id="38" creationId="{72FB2FB9-2F33-E573-245C-AC76C8E9C8E5}"/>
          </ac:picMkLst>
        </pc:picChg>
        <pc:picChg chg="add mod">
          <ac:chgData name="Meagan Duncan" userId="a439a866714b8407" providerId="LiveId" clId="{250BF8EA-D91B-446B-89BF-B238195A7ABD}" dt="2023-05-12T02:50:11.207" v="1162" actId="1076"/>
          <ac:picMkLst>
            <pc:docMk/>
            <pc:sldMk cId="204189901" sldId="258"/>
            <ac:picMk id="42" creationId="{74DF3BB4-6D8F-C299-CD0A-8EAEBA229CFE}"/>
          </ac:picMkLst>
        </pc:picChg>
        <pc:picChg chg="add mod">
          <ac:chgData name="Meagan Duncan" userId="a439a866714b8407" providerId="LiveId" clId="{250BF8EA-D91B-446B-89BF-B238195A7ABD}" dt="2023-05-12T02:21:55.266" v="1143" actId="1076"/>
          <ac:picMkLst>
            <pc:docMk/>
            <pc:sldMk cId="204189901" sldId="258"/>
            <ac:picMk id="46" creationId="{86CA8501-90F2-49F5-B15E-CD4593452EF4}"/>
          </ac:picMkLst>
        </pc:picChg>
        <pc:picChg chg="add mod">
          <ac:chgData name="Meagan Duncan" userId="a439a866714b8407" providerId="LiveId" clId="{250BF8EA-D91B-446B-89BF-B238195A7ABD}" dt="2023-05-12T02:52:41.657" v="1190" actId="1076"/>
          <ac:picMkLst>
            <pc:docMk/>
            <pc:sldMk cId="204189901" sldId="258"/>
            <ac:picMk id="56" creationId="{C04A181D-ED0F-8AEB-1871-E2961501F84F}"/>
          </ac:picMkLst>
        </pc:picChg>
        <pc:picChg chg="add del mod">
          <ac:chgData name="Meagan Duncan" userId="a439a866714b8407" providerId="LiveId" clId="{250BF8EA-D91B-446B-89BF-B238195A7ABD}" dt="2023-05-12T02:51:05.177" v="1171" actId="478"/>
          <ac:picMkLst>
            <pc:docMk/>
            <pc:sldMk cId="204189901" sldId="258"/>
            <ac:picMk id="58" creationId="{6AA3D270-7449-AEBD-03BA-52B026EAD820}"/>
          </ac:picMkLst>
        </pc:picChg>
        <pc:picChg chg="add del mod">
          <ac:chgData name="Meagan Duncan" userId="a439a866714b8407" providerId="LiveId" clId="{250BF8EA-D91B-446B-89BF-B238195A7ABD}" dt="2023-05-12T02:51:03.404" v="1170" actId="478"/>
          <ac:picMkLst>
            <pc:docMk/>
            <pc:sldMk cId="204189901" sldId="258"/>
            <ac:picMk id="60" creationId="{3917CA1C-30E1-C579-0CA6-186F9FE6024F}"/>
          </ac:picMkLst>
        </pc:picChg>
        <pc:picChg chg="add mod">
          <ac:chgData name="Meagan Duncan" userId="a439a866714b8407" providerId="LiveId" clId="{250BF8EA-D91B-446B-89BF-B238195A7ABD}" dt="2023-05-12T02:52:38.089" v="1189" actId="1076"/>
          <ac:picMkLst>
            <pc:docMk/>
            <pc:sldMk cId="204189901" sldId="258"/>
            <ac:picMk id="62" creationId="{229EC53E-CF26-2627-ACA6-B067D97DB0C3}"/>
          </ac:picMkLst>
        </pc:picChg>
      </pc:sldChg>
      <pc:sldChg chg="addSp modSp new mod">
        <pc:chgData name="Meagan Duncan" userId="a439a866714b8407" providerId="LiveId" clId="{250BF8EA-D91B-446B-89BF-B238195A7ABD}" dt="2023-05-12T03:51:11" v="4507" actId="1076"/>
        <pc:sldMkLst>
          <pc:docMk/>
          <pc:sldMk cId="3149852628" sldId="259"/>
        </pc:sldMkLst>
        <pc:spChg chg="mod">
          <ac:chgData name="Meagan Duncan" userId="a439a866714b8407" providerId="LiveId" clId="{250BF8EA-D91B-446B-89BF-B238195A7ABD}" dt="2023-05-12T02:56:29.148" v="1228" actId="207"/>
          <ac:spMkLst>
            <pc:docMk/>
            <pc:sldMk cId="3149852628" sldId="259"/>
            <ac:spMk id="2" creationId="{184A28CC-B530-E294-445F-7827068731C6}"/>
          </ac:spMkLst>
        </pc:spChg>
        <pc:spChg chg="mod">
          <ac:chgData name="Meagan Duncan" userId="a439a866714b8407" providerId="LiveId" clId="{250BF8EA-D91B-446B-89BF-B238195A7ABD}" dt="2023-05-12T03:08:45.175" v="2218" actId="12"/>
          <ac:spMkLst>
            <pc:docMk/>
            <pc:sldMk cId="3149852628" sldId="259"/>
            <ac:spMk id="3" creationId="{10CD86A3-5025-3BA3-8BB4-DD8310A5EE0C}"/>
          </ac:spMkLst>
        </pc:spChg>
        <pc:picChg chg="add mod">
          <ac:chgData name="Meagan Duncan" userId="a439a866714b8407" providerId="LiveId" clId="{250BF8EA-D91B-446B-89BF-B238195A7ABD}" dt="2023-05-12T03:47:41.391" v="4486" actId="1076"/>
          <ac:picMkLst>
            <pc:docMk/>
            <pc:sldMk cId="3149852628" sldId="259"/>
            <ac:picMk id="5" creationId="{882A3E27-9143-C750-6B4F-A8876B55E16C}"/>
          </ac:picMkLst>
        </pc:picChg>
        <pc:picChg chg="add mod modCrop">
          <ac:chgData name="Meagan Duncan" userId="a439a866714b8407" providerId="LiveId" clId="{250BF8EA-D91B-446B-89BF-B238195A7ABD}" dt="2023-05-12T03:49:12.270" v="4498" actId="1076"/>
          <ac:picMkLst>
            <pc:docMk/>
            <pc:sldMk cId="3149852628" sldId="259"/>
            <ac:picMk id="7" creationId="{8758CCEF-C875-81F5-A1BB-EE6B39532A48}"/>
          </ac:picMkLst>
        </pc:picChg>
        <pc:picChg chg="add mod">
          <ac:chgData name="Meagan Duncan" userId="a439a866714b8407" providerId="LiveId" clId="{250BF8EA-D91B-446B-89BF-B238195A7ABD}" dt="2023-05-12T03:51:11" v="4507" actId="1076"/>
          <ac:picMkLst>
            <pc:docMk/>
            <pc:sldMk cId="3149852628" sldId="259"/>
            <ac:picMk id="9" creationId="{E03F9617-0454-468B-C0D3-DCBF7115D9B0}"/>
          </ac:picMkLst>
        </pc:picChg>
      </pc:sldChg>
      <pc:sldChg chg="addSp modSp new mod">
        <pc:chgData name="Meagan Duncan" userId="a439a866714b8407" providerId="LiveId" clId="{250BF8EA-D91B-446B-89BF-B238195A7ABD}" dt="2023-05-12T03:44:33.992" v="4476" actId="1076"/>
        <pc:sldMkLst>
          <pc:docMk/>
          <pc:sldMk cId="3434008606" sldId="260"/>
        </pc:sldMkLst>
        <pc:spChg chg="mod">
          <ac:chgData name="Meagan Duncan" userId="a439a866714b8407" providerId="LiveId" clId="{250BF8EA-D91B-446B-89BF-B238195A7ABD}" dt="2023-05-12T03:12:59.188" v="2396" actId="20577"/>
          <ac:spMkLst>
            <pc:docMk/>
            <pc:sldMk cId="3434008606" sldId="260"/>
            <ac:spMk id="2" creationId="{FE793CE2-78E8-6723-DBBE-8614B312AC63}"/>
          </ac:spMkLst>
        </pc:spChg>
        <pc:spChg chg="mod">
          <ac:chgData name="Meagan Duncan" userId="a439a866714b8407" providerId="LiveId" clId="{250BF8EA-D91B-446B-89BF-B238195A7ABD}" dt="2023-05-12T03:44:19.177" v="4475" actId="1076"/>
          <ac:spMkLst>
            <pc:docMk/>
            <pc:sldMk cId="3434008606" sldId="260"/>
            <ac:spMk id="3" creationId="{224A8DD5-5BC3-6520-4DD2-60EFB202935A}"/>
          </ac:spMkLst>
        </pc:spChg>
        <pc:spChg chg="add mod">
          <ac:chgData name="Meagan Duncan" userId="a439a866714b8407" providerId="LiveId" clId="{250BF8EA-D91B-446B-89BF-B238195A7ABD}" dt="2023-05-12T03:44:33.992" v="4476" actId="1076"/>
          <ac:spMkLst>
            <pc:docMk/>
            <pc:sldMk cId="3434008606" sldId="260"/>
            <ac:spMk id="4" creationId="{493E58AE-E5CC-7A30-0FB7-E3A40EEE9E81}"/>
          </ac:spMkLst>
        </pc:spChg>
        <pc:picChg chg="add mod">
          <ac:chgData name="Meagan Duncan" userId="a439a866714b8407" providerId="LiveId" clId="{250BF8EA-D91B-446B-89BF-B238195A7ABD}" dt="2023-05-12T03:43:35.419" v="4470" actId="1076"/>
          <ac:picMkLst>
            <pc:docMk/>
            <pc:sldMk cId="3434008606" sldId="260"/>
            <ac:picMk id="6" creationId="{63D872D9-537A-D280-2C4D-D7D689050B4E}"/>
          </ac:picMkLst>
        </pc:picChg>
      </pc:sldChg>
      <pc:sldChg chg="addSp delSp modSp new mod">
        <pc:chgData name="Meagan Duncan" userId="a439a866714b8407" providerId="LiveId" clId="{250BF8EA-D91B-446B-89BF-B238195A7ABD}" dt="2023-05-12T04:29:13.632" v="5212" actId="20577"/>
        <pc:sldMkLst>
          <pc:docMk/>
          <pc:sldMk cId="4067734960" sldId="261"/>
        </pc:sldMkLst>
        <pc:spChg chg="mod">
          <ac:chgData name="Meagan Duncan" userId="a439a866714b8407" providerId="LiveId" clId="{250BF8EA-D91B-446B-89BF-B238195A7ABD}" dt="2023-05-12T03:36:05.061" v="3890" actId="20577"/>
          <ac:spMkLst>
            <pc:docMk/>
            <pc:sldMk cId="4067734960" sldId="261"/>
            <ac:spMk id="2" creationId="{3B79FA4B-0501-7DC1-0088-F8B5AFFB2B39}"/>
          </ac:spMkLst>
        </pc:spChg>
        <pc:spChg chg="add del mod">
          <ac:chgData name="Meagan Duncan" userId="a439a866714b8407" providerId="LiveId" clId="{250BF8EA-D91B-446B-89BF-B238195A7ABD}" dt="2023-05-12T03:56:01.330" v="4624" actId="26606"/>
          <ac:spMkLst>
            <pc:docMk/>
            <pc:sldMk cId="4067734960" sldId="261"/>
            <ac:spMk id="3" creationId="{2F85A7F1-2622-9B4D-82D1-7429986D7A4B}"/>
          </ac:spMkLst>
        </pc:spChg>
        <pc:graphicFrameChg chg="add del">
          <ac:chgData name="Meagan Duncan" userId="a439a866714b8407" providerId="LiveId" clId="{250BF8EA-D91B-446B-89BF-B238195A7ABD}" dt="2023-05-12T03:53:37.246" v="4509" actId="26606"/>
          <ac:graphicFrameMkLst>
            <pc:docMk/>
            <pc:sldMk cId="4067734960" sldId="261"/>
            <ac:graphicFrameMk id="5" creationId="{A9645BB2-E5DE-9356-9863-493120F01CB7}"/>
          </ac:graphicFrameMkLst>
        </pc:graphicFrameChg>
        <pc:graphicFrameChg chg="add del">
          <ac:chgData name="Meagan Duncan" userId="a439a866714b8407" providerId="LiveId" clId="{250BF8EA-D91B-446B-89BF-B238195A7ABD}" dt="2023-05-12T03:56:01.298" v="4623" actId="26606"/>
          <ac:graphicFrameMkLst>
            <pc:docMk/>
            <pc:sldMk cId="4067734960" sldId="261"/>
            <ac:graphicFrameMk id="6" creationId="{4B812B46-0515-ACC6-9351-BA4FD8B0F0DA}"/>
          </ac:graphicFrameMkLst>
        </pc:graphicFrameChg>
        <pc:graphicFrameChg chg="add mod">
          <ac:chgData name="Meagan Duncan" userId="a439a866714b8407" providerId="LiveId" clId="{250BF8EA-D91B-446B-89BF-B238195A7ABD}" dt="2023-05-12T04:29:13.632" v="5212" actId="20577"/>
          <ac:graphicFrameMkLst>
            <pc:docMk/>
            <pc:sldMk cId="4067734960" sldId="261"/>
            <ac:graphicFrameMk id="8" creationId="{D38E35BE-376D-3280-ADB0-6B6F31F419DB}"/>
          </ac:graphicFrameMkLst>
        </pc:graphicFrameChg>
      </pc:sldChg>
      <pc:sldChg chg="addSp delSp modSp new mod setBg">
        <pc:chgData name="Meagan Duncan" userId="a439a866714b8407" providerId="LiveId" clId="{250BF8EA-D91B-446B-89BF-B238195A7ABD}" dt="2023-05-12T04:03:52.539" v="5185" actId="1076"/>
        <pc:sldMkLst>
          <pc:docMk/>
          <pc:sldMk cId="2167828321" sldId="262"/>
        </pc:sldMkLst>
        <pc:spChg chg="mod">
          <ac:chgData name="Meagan Duncan" userId="a439a866714b8407" providerId="LiveId" clId="{250BF8EA-D91B-446B-89BF-B238195A7ABD}" dt="2023-05-12T04:03:12.356" v="5182" actId="26606"/>
          <ac:spMkLst>
            <pc:docMk/>
            <pc:sldMk cId="2167828321" sldId="262"/>
            <ac:spMk id="2" creationId="{BA74FB3E-4051-170F-417A-865B3E514444}"/>
          </ac:spMkLst>
        </pc:spChg>
        <pc:spChg chg="del mod">
          <ac:chgData name="Meagan Duncan" userId="a439a866714b8407" providerId="LiveId" clId="{250BF8EA-D91B-446B-89BF-B238195A7ABD}" dt="2023-05-12T04:03:12.356" v="5182" actId="26606"/>
          <ac:spMkLst>
            <pc:docMk/>
            <pc:sldMk cId="2167828321" sldId="262"/>
            <ac:spMk id="3" creationId="{C2E749FE-7C60-2540-33E6-DAAAEBC8E0BB}"/>
          </ac:spMkLst>
        </pc:spChg>
        <pc:spChg chg="add">
          <ac:chgData name="Meagan Duncan" userId="a439a866714b8407" providerId="LiveId" clId="{250BF8EA-D91B-446B-89BF-B238195A7ABD}" dt="2023-05-12T04:03:12.356" v="5182" actId="26606"/>
          <ac:spMkLst>
            <pc:docMk/>
            <pc:sldMk cId="2167828321" sldId="262"/>
            <ac:spMk id="9" creationId="{F966DD2F-FBF5-41CE-A3F4-565352D95DC3}"/>
          </ac:spMkLst>
        </pc:spChg>
        <pc:spChg chg="add">
          <ac:chgData name="Meagan Duncan" userId="a439a866714b8407" providerId="LiveId" clId="{250BF8EA-D91B-446B-89BF-B238195A7ABD}" dt="2023-05-12T04:03:12.356" v="5182" actId="26606"/>
          <ac:spMkLst>
            <pc:docMk/>
            <pc:sldMk cId="2167828321" sldId="262"/>
            <ac:spMk id="11" creationId="{F46FCE2B-F2D2-466E-B0AA-8E341DB4981E}"/>
          </ac:spMkLst>
        </pc:spChg>
        <pc:spChg chg="add">
          <ac:chgData name="Meagan Duncan" userId="a439a866714b8407" providerId="LiveId" clId="{250BF8EA-D91B-446B-89BF-B238195A7ABD}" dt="2023-05-12T04:03:12.356" v="5182" actId="26606"/>
          <ac:spMkLst>
            <pc:docMk/>
            <pc:sldMk cId="2167828321" sldId="262"/>
            <ac:spMk id="13" creationId="{2BD31C98-199A-4722-A1A5-4393A43E740B}"/>
          </ac:spMkLst>
        </pc:spChg>
        <pc:graphicFrameChg chg="add mod">
          <ac:chgData name="Meagan Duncan" userId="a439a866714b8407" providerId="LiveId" clId="{250BF8EA-D91B-446B-89BF-B238195A7ABD}" dt="2023-05-12T04:03:52.539" v="5185" actId="1076"/>
          <ac:graphicFrameMkLst>
            <pc:docMk/>
            <pc:sldMk cId="2167828321" sldId="262"/>
            <ac:graphicFrameMk id="5" creationId="{B11A0B0E-BE33-485F-E6EE-5632FF54666B}"/>
          </ac:graphicFrameMkLst>
        </pc:graphicFrameChg>
      </pc:sldChg>
      <pc:sldChg chg="addSp delSp modSp new mod setBg addAnim">
        <pc:chgData name="Meagan Duncan" userId="a439a866714b8407" providerId="LiveId" clId="{250BF8EA-D91B-446B-89BF-B238195A7ABD}" dt="2023-05-12T04:05:35.802" v="5202" actId="255"/>
        <pc:sldMkLst>
          <pc:docMk/>
          <pc:sldMk cId="3198804090" sldId="263"/>
        </pc:sldMkLst>
        <pc:spChg chg="mod">
          <ac:chgData name="Meagan Duncan" userId="a439a866714b8407" providerId="LiveId" clId="{250BF8EA-D91B-446B-89BF-B238195A7ABD}" dt="2023-05-12T04:05:35.802" v="5202" actId="255"/>
          <ac:spMkLst>
            <pc:docMk/>
            <pc:sldMk cId="3198804090" sldId="263"/>
            <ac:spMk id="2" creationId="{B8632DE8-6785-EE9F-8A2B-F0FD25BC808D}"/>
          </ac:spMkLst>
        </pc:spChg>
        <pc:spChg chg="del">
          <ac:chgData name="Meagan Duncan" userId="a439a866714b8407" providerId="LiveId" clId="{250BF8EA-D91B-446B-89BF-B238195A7ABD}" dt="2023-05-12T04:04:53.830" v="5199" actId="478"/>
          <ac:spMkLst>
            <pc:docMk/>
            <pc:sldMk cId="3198804090" sldId="263"/>
            <ac:spMk id="3" creationId="{1BCD3AAB-B31C-16AD-3210-B6E689089F89}"/>
          </ac:spMkLst>
        </pc:spChg>
        <pc:spChg chg="add">
          <ac:chgData name="Meagan Duncan" userId="a439a866714b8407" providerId="LiveId" clId="{250BF8EA-D91B-446B-89BF-B238195A7ABD}" dt="2023-05-12T04:05:19.577" v="5200" actId="26606"/>
          <ac:spMkLst>
            <pc:docMk/>
            <pc:sldMk cId="3198804090" sldId="263"/>
            <ac:spMk id="36" creationId="{DE91395A-2D18-4AF6-A0AC-AAA7189FED11}"/>
          </ac:spMkLst>
        </pc:spChg>
        <pc:spChg chg="add">
          <ac:chgData name="Meagan Duncan" userId="a439a866714b8407" providerId="LiveId" clId="{250BF8EA-D91B-446B-89BF-B238195A7ABD}" dt="2023-05-12T04:05:19.577" v="5200" actId="26606"/>
          <ac:spMkLst>
            <pc:docMk/>
            <pc:sldMk cId="3198804090" sldId="263"/>
            <ac:spMk id="38" creationId="{7BD08880-457D-4C62-A3B5-6A9B0878C7E9}"/>
          </ac:spMkLst>
        </pc:spChg>
        <pc:spChg chg="add">
          <ac:chgData name="Meagan Duncan" userId="a439a866714b8407" providerId="LiveId" clId="{250BF8EA-D91B-446B-89BF-B238195A7ABD}" dt="2023-05-12T04:05:19.577" v="5200" actId="26606"/>
          <ac:spMkLst>
            <pc:docMk/>
            <pc:sldMk cId="3198804090" sldId="263"/>
            <ac:spMk id="40" creationId="{1FF9CEF5-A50D-4B8B-9852-D76F7037867E}"/>
          </ac:spMkLst>
        </pc:spChg>
        <pc:spChg chg="add">
          <ac:chgData name="Meagan Duncan" userId="a439a866714b8407" providerId="LiveId" clId="{250BF8EA-D91B-446B-89BF-B238195A7ABD}" dt="2023-05-12T04:05:19.577" v="5200" actId="26606"/>
          <ac:spMkLst>
            <pc:docMk/>
            <pc:sldMk cId="3198804090" sldId="263"/>
            <ac:spMk id="56" creationId="{30684D86-C9D1-40C3-A9B6-EC935C7312E3}"/>
          </ac:spMkLst>
        </pc:spChg>
        <pc:spChg chg="add">
          <ac:chgData name="Meagan Duncan" userId="a439a866714b8407" providerId="LiveId" clId="{250BF8EA-D91B-446B-89BF-B238195A7ABD}" dt="2023-05-12T04:05:19.577" v="5200" actId="26606"/>
          <ac:spMkLst>
            <pc:docMk/>
            <pc:sldMk cId="3198804090" sldId="263"/>
            <ac:spMk id="58" creationId="{1EDF7896-F56A-49DA-90F3-F5CE8B9833AD}"/>
          </ac:spMkLst>
        </pc:spChg>
        <pc:grpChg chg="add">
          <ac:chgData name="Meagan Duncan" userId="a439a866714b8407" providerId="LiveId" clId="{250BF8EA-D91B-446B-89BF-B238195A7ABD}" dt="2023-05-12T04:05:19.577" v="5200" actId="26606"/>
          <ac:grpSpMkLst>
            <pc:docMk/>
            <pc:sldMk cId="3198804090" sldId="263"/>
            <ac:grpSpMk id="8" creationId="{7398C59F-5A18-487B-91D6-B955AACF2E50}"/>
          </ac:grpSpMkLst>
        </pc:grpChg>
        <pc:grpChg chg="add">
          <ac:chgData name="Meagan Duncan" userId="a439a866714b8407" providerId="LiveId" clId="{250BF8EA-D91B-446B-89BF-B238195A7ABD}" dt="2023-05-12T04:05:19.577" v="5200" actId="26606"/>
          <ac:grpSpMkLst>
            <pc:docMk/>
            <pc:sldMk cId="3198804090" sldId="263"/>
            <ac:grpSpMk id="22" creationId="{520234FB-542E-4550-9C2F-1B56FD41A1CA}"/>
          </ac:grpSpMkLst>
        </pc:grpChg>
        <pc:grpChg chg="add">
          <ac:chgData name="Meagan Duncan" userId="a439a866714b8407" providerId="LiveId" clId="{250BF8EA-D91B-446B-89BF-B238195A7ABD}" dt="2023-05-12T04:05:19.577" v="5200" actId="26606"/>
          <ac:grpSpMkLst>
            <pc:docMk/>
            <pc:sldMk cId="3198804090" sldId="263"/>
            <ac:grpSpMk id="42" creationId="{065753F1-EEE2-45ED-88A1-ECB4A495D0AD}"/>
          </ac:grpSpMkLst>
        </pc:grpChg>
        <pc:picChg chg="add">
          <ac:chgData name="Meagan Duncan" userId="a439a866714b8407" providerId="LiveId" clId="{250BF8EA-D91B-446B-89BF-B238195A7ABD}" dt="2023-05-12T04:05:19.577" v="5200" actId="26606"/>
          <ac:picMkLst>
            <pc:docMk/>
            <pc:sldMk cId="3198804090" sldId="263"/>
            <ac:picMk id="4" creationId="{2E66F542-E33B-7B13-4AB0-B31B4484DC8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2BC39-E7C9-4FC1-BC02-26C3D4A4A81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75C170-F5E9-41CB-A16F-77B10B6F74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Interviewing stakeholders (Priorities, Knowledge of Back Bay, Desired Futures)</a:t>
          </a:r>
        </a:p>
      </dgm:t>
    </dgm:pt>
    <dgm:pt modelId="{44FDBA56-0B63-451F-9C4D-99D694475261}" type="parTrans" cxnId="{284BDB2D-8566-44E5-9B9E-FC7197088A5C}">
      <dgm:prSet/>
      <dgm:spPr/>
      <dgm:t>
        <a:bodyPr/>
        <a:lstStyle/>
        <a:p>
          <a:endParaRPr lang="en-US"/>
        </a:p>
      </dgm:t>
    </dgm:pt>
    <dgm:pt modelId="{77930679-F40A-4770-92B6-10B488CF9AC4}" type="sibTrans" cxnId="{284BDB2D-8566-44E5-9B9E-FC7197088A5C}">
      <dgm:prSet/>
      <dgm:spPr/>
      <dgm:t>
        <a:bodyPr/>
        <a:lstStyle/>
        <a:p>
          <a:endParaRPr lang="en-US"/>
        </a:p>
      </dgm:t>
    </dgm:pt>
    <dgm:pt modelId="{63BB3897-ED37-487E-98BC-136851DAB3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Back Bay Co-workers</a:t>
          </a:r>
        </a:p>
      </dgm:t>
    </dgm:pt>
    <dgm:pt modelId="{AE8E3DC1-0AA8-43EF-9B37-2F61DD31990F}" type="parTrans" cxnId="{ADA4F3C7-E6FE-4DA0-A417-0BA06B1E8BFE}">
      <dgm:prSet/>
      <dgm:spPr/>
      <dgm:t>
        <a:bodyPr/>
        <a:lstStyle/>
        <a:p>
          <a:endParaRPr lang="en-US"/>
        </a:p>
      </dgm:t>
    </dgm:pt>
    <dgm:pt modelId="{59B362B5-FA6C-44B8-9462-B38F77175D3B}" type="sibTrans" cxnId="{ADA4F3C7-E6FE-4DA0-A417-0BA06B1E8BFE}">
      <dgm:prSet/>
      <dgm:spPr/>
      <dgm:t>
        <a:bodyPr/>
        <a:lstStyle/>
        <a:p>
          <a:endParaRPr lang="en-US"/>
        </a:p>
      </dgm:t>
    </dgm:pt>
    <dgm:pt modelId="{1EDB021F-13C5-4B6F-BBB7-E1DF4B5035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Nearby landowners</a:t>
          </a:r>
        </a:p>
      </dgm:t>
    </dgm:pt>
    <dgm:pt modelId="{B02FBB8E-C606-412B-8A19-38177229621D}" type="parTrans" cxnId="{14ED6F1B-3B38-4730-A9B1-F47B1AF3D816}">
      <dgm:prSet/>
      <dgm:spPr/>
      <dgm:t>
        <a:bodyPr/>
        <a:lstStyle/>
        <a:p>
          <a:endParaRPr lang="en-US"/>
        </a:p>
      </dgm:t>
    </dgm:pt>
    <dgm:pt modelId="{FC762EB0-3DAB-4AA6-B72E-25E9F024E304}" type="sibTrans" cxnId="{14ED6F1B-3B38-4730-A9B1-F47B1AF3D816}">
      <dgm:prSet/>
      <dgm:spPr/>
      <dgm:t>
        <a:bodyPr/>
        <a:lstStyle/>
        <a:p>
          <a:endParaRPr lang="en-US"/>
        </a:p>
      </dgm:t>
    </dgm:pt>
    <dgm:pt modelId="{67338FBB-B484-4EC3-961E-9C97ABE414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Sandbridge Beach Users</a:t>
          </a:r>
        </a:p>
      </dgm:t>
    </dgm:pt>
    <dgm:pt modelId="{C0B086E7-E291-49D3-A7C8-94F8FE137F16}" type="parTrans" cxnId="{59F5063A-0678-4FE2-AB39-EDBFD6F97543}">
      <dgm:prSet/>
      <dgm:spPr/>
      <dgm:t>
        <a:bodyPr/>
        <a:lstStyle/>
        <a:p>
          <a:endParaRPr lang="en-US"/>
        </a:p>
      </dgm:t>
    </dgm:pt>
    <dgm:pt modelId="{54210D4B-24DC-4C59-A3C0-67498389CF93}" type="sibTrans" cxnId="{59F5063A-0678-4FE2-AB39-EDBFD6F97543}">
      <dgm:prSet/>
      <dgm:spPr/>
      <dgm:t>
        <a:bodyPr/>
        <a:lstStyle/>
        <a:p>
          <a:endParaRPr lang="en-US"/>
        </a:p>
      </dgm:t>
    </dgm:pt>
    <dgm:pt modelId="{56B0BE9C-1443-43B5-96EF-4070402AA3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Refuge Visitors</a:t>
          </a:r>
        </a:p>
      </dgm:t>
    </dgm:pt>
    <dgm:pt modelId="{04570EA6-3B50-4095-B0D1-52C69F54827E}" type="parTrans" cxnId="{683028C5-E41B-4BBE-946F-58EC86651F94}">
      <dgm:prSet/>
      <dgm:spPr/>
      <dgm:t>
        <a:bodyPr/>
        <a:lstStyle/>
        <a:p>
          <a:endParaRPr lang="en-US"/>
        </a:p>
      </dgm:t>
    </dgm:pt>
    <dgm:pt modelId="{4F4A441C-23F2-41A0-AB8A-BAE17C707301}" type="sibTrans" cxnId="{683028C5-E41B-4BBE-946F-58EC86651F94}">
      <dgm:prSet/>
      <dgm:spPr/>
      <dgm:t>
        <a:bodyPr/>
        <a:lstStyle/>
        <a:p>
          <a:endParaRPr lang="en-US"/>
        </a:p>
      </dgm:t>
    </dgm:pt>
    <dgm:pt modelId="{7C947A44-50BB-4C6B-B812-6018013DEF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GIS mapping of the system </a:t>
          </a:r>
        </a:p>
      </dgm:t>
    </dgm:pt>
    <dgm:pt modelId="{4D595DA6-66A2-4871-9CE3-E53887377B26}" type="parTrans" cxnId="{0CCC510A-D61D-4B4D-AFC5-FD3706FCE09E}">
      <dgm:prSet/>
      <dgm:spPr/>
      <dgm:t>
        <a:bodyPr/>
        <a:lstStyle/>
        <a:p>
          <a:endParaRPr lang="en-US"/>
        </a:p>
      </dgm:t>
    </dgm:pt>
    <dgm:pt modelId="{1F17E796-5A43-4CB0-9C4A-3779547317D4}" type="sibTrans" cxnId="{0CCC510A-D61D-4B4D-AFC5-FD3706FCE09E}">
      <dgm:prSet/>
      <dgm:spPr/>
      <dgm:t>
        <a:bodyPr/>
        <a:lstStyle/>
        <a:p>
          <a:endParaRPr lang="en-US"/>
        </a:p>
      </dgm:t>
    </dgm:pt>
    <dgm:pt modelId="{BD96BE57-B65B-40EE-B3C1-C18111F826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Water control structures</a:t>
          </a:r>
        </a:p>
      </dgm:t>
    </dgm:pt>
    <dgm:pt modelId="{B1EABBDE-BB99-4327-9B30-DFCFC1A46CB5}" type="parTrans" cxnId="{FBA0A567-CC11-4440-8458-2A9BC152F36F}">
      <dgm:prSet/>
      <dgm:spPr/>
      <dgm:t>
        <a:bodyPr/>
        <a:lstStyle/>
        <a:p>
          <a:endParaRPr lang="en-US"/>
        </a:p>
      </dgm:t>
    </dgm:pt>
    <dgm:pt modelId="{EE295694-4575-424D-AC65-38BA5CB82314}" type="sibTrans" cxnId="{FBA0A567-CC11-4440-8458-2A9BC152F36F}">
      <dgm:prSet/>
      <dgm:spPr/>
      <dgm:t>
        <a:bodyPr/>
        <a:lstStyle/>
        <a:p>
          <a:endParaRPr lang="en-US"/>
        </a:p>
      </dgm:t>
    </dgm:pt>
    <dgm:pt modelId="{6D7A450A-6EE0-4A5A-961F-4F0B994AE8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Phragmites mapping</a:t>
          </a:r>
        </a:p>
      </dgm:t>
    </dgm:pt>
    <dgm:pt modelId="{892CADAF-D33D-4214-A25C-9D368F349DE4}" type="parTrans" cxnId="{9414CB4A-380D-4050-8249-914199075FBB}">
      <dgm:prSet/>
      <dgm:spPr/>
      <dgm:t>
        <a:bodyPr/>
        <a:lstStyle/>
        <a:p>
          <a:endParaRPr lang="en-US"/>
        </a:p>
      </dgm:t>
    </dgm:pt>
    <dgm:pt modelId="{EE0CD385-9C6D-4A3D-B1B3-4C2B6674500C}" type="sibTrans" cxnId="{9414CB4A-380D-4050-8249-914199075FBB}">
      <dgm:prSet/>
      <dgm:spPr/>
      <dgm:t>
        <a:bodyPr/>
        <a:lstStyle/>
        <a:p>
          <a:endParaRPr lang="en-US"/>
        </a:p>
      </dgm:t>
    </dgm:pt>
    <dgm:pt modelId="{DD28681B-B34A-416B-A4EB-64D8E863F4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Creating a conceptual model</a:t>
          </a:r>
        </a:p>
      </dgm:t>
    </dgm:pt>
    <dgm:pt modelId="{7BFD84C7-E9F0-4ADC-A352-17772419C395}" type="parTrans" cxnId="{3B385101-06EB-4427-9D18-3FD6C582078F}">
      <dgm:prSet/>
      <dgm:spPr/>
      <dgm:t>
        <a:bodyPr/>
        <a:lstStyle/>
        <a:p>
          <a:endParaRPr lang="en-US"/>
        </a:p>
      </dgm:t>
    </dgm:pt>
    <dgm:pt modelId="{A4C1F4C6-8026-4C06-95D5-4711072E3AEA}" type="sibTrans" cxnId="{3B385101-06EB-4427-9D18-3FD6C582078F}">
      <dgm:prSet/>
      <dgm:spPr/>
      <dgm:t>
        <a:bodyPr/>
        <a:lstStyle/>
        <a:p>
          <a:endParaRPr lang="en-US"/>
        </a:p>
      </dgm:t>
    </dgm:pt>
    <dgm:pt modelId="{3F18DF46-2A44-4A66-969F-9EA57DFABE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Environment: Static and Dynamic</a:t>
          </a:r>
        </a:p>
      </dgm:t>
    </dgm:pt>
    <dgm:pt modelId="{03166B2A-E652-46BA-A7C0-3C009361F1F5}" type="parTrans" cxnId="{EECABE7A-A46E-473F-9A25-671763F38246}">
      <dgm:prSet/>
      <dgm:spPr/>
      <dgm:t>
        <a:bodyPr/>
        <a:lstStyle/>
        <a:p>
          <a:endParaRPr lang="en-US"/>
        </a:p>
      </dgm:t>
    </dgm:pt>
    <dgm:pt modelId="{BBCCE469-9AA7-4640-86A9-9A4F1DDBC231}" type="sibTrans" cxnId="{EECABE7A-A46E-473F-9A25-671763F38246}">
      <dgm:prSet/>
      <dgm:spPr/>
      <dgm:t>
        <a:bodyPr/>
        <a:lstStyle/>
        <a:p>
          <a:endParaRPr lang="en-US"/>
        </a:p>
      </dgm:t>
    </dgm:pt>
    <dgm:pt modelId="{4783F8E8-6606-48A1-9BF8-FB7F2066F4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</a:t>
          </a:r>
        </a:p>
      </dgm:t>
    </dgm:pt>
    <dgm:pt modelId="{A4FF5735-AC04-4201-BEC7-D0323BBE770F}" type="parTrans" cxnId="{B1D59E73-B609-4F53-9783-A971CD842946}">
      <dgm:prSet/>
      <dgm:spPr/>
      <dgm:t>
        <a:bodyPr/>
        <a:lstStyle/>
        <a:p>
          <a:endParaRPr lang="en-US"/>
        </a:p>
      </dgm:t>
    </dgm:pt>
    <dgm:pt modelId="{963AA7DA-199A-4A5E-BBA0-7F34D2D9A098}" type="sibTrans" cxnId="{B1D59E73-B609-4F53-9783-A971CD842946}">
      <dgm:prSet/>
      <dgm:spPr/>
      <dgm:t>
        <a:bodyPr/>
        <a:lstStyle/>
        <a:p>
          <a:endParaRPr lang="en-US"/>
        </a:p>
      </dgm:t>
    </dgm:pt>
    <dgm:pt modelId="{264EA9C3-EA21-450D-B1F4-2EFF1744FF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Built</a:t>
          </a:r>
        </a:p>
      </dgm:t>
    </dgm:pt>
    <dgm:pt modelId="{86DFA1A7-1215-45F7-9760-EBADC6F8E40D}" type="parTrans" cxnId="{51F155CA-8F00-4E4C-ADDA-703AC54AFDD7}">
      <dgm:prSet/>
      <dgm:spPr/>
      <dgm:t>
        <a:bodyPr/>
        <a:lstStyle/>
        <a:p>
          <a:endParaRPr lang="en-US"/>
        </a:p>
      </dgm:t>
    </dgm:pt>
    <dgm:pt modelId="{10913469-88D2-4B16-B5D1-9640849BAB71}" type="sibTrans" cxnId="{51F155CA-8F00-4E4C-ADDA-703AC54AFDD7}">
      <dgm:prSet/>
      <dgm:spPr/>
      <dgm:t>
        <a:bodyPr/>
        <a:lstStyle/>
        <a:p>
          <a:endParaRPr lang="en-US"/>
        </a:p>
      </dgm:t>
    </dgm:pt>
    <dgm:pt modelId="{2B04A92B-441E-45F6-BAB6-9B85A0741E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Decision Space</a:t>
          </a:r>
        </a:p>
      </dgm:t>
    </dgm:pt>
    <dgm:pt modelId="{A7D217E1-B7D1-4784-A3D1-C78BFB59C912}" type="parTrans" cxnId="{030F55A1-B2B7-4E05-A401-6957059D743A}">
      <dgm:prSet/>
      <dgm:spPr/>
      <dgm:t>
        <a:bodyPr/>
        <a:lstStyle/>
        <a:p>
          <a:endParaRPr lang="en-US"/>
        </a:p>
      </dgm:t>
    </dgm:pt>
    <dgm:pt modelId="{DD76864C-4F94-44FA-B5BB-5C8DA99085CB}" type="sibTrans" cxnId="{030F55A1-B2B7-4E05-A401-6957059D743A}">
      <dgm:prSet/>
      <dgm:spPr/>
      <dgm:t>
        <a:bodyPr/>
        <a:lstStyle/>
        <a:p>
          <a:endParaRPr lang="en-US"/>
        </a:p>
      </dgm:t>
    </dgm:pt>
    <dgm:pt modelId="{EA271FEF-A016-4423-914D-91D93D12FF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Prioritizing focus</a:t>
          </a:r>
        </a:p>
      </dgm:t>
    </dgm:pt>
    <dgm:pt modelId="{BD1D5AE2-C6B3-4835-AD1A-0A7D5C7EF843}" type="parTrans" cxnId="{6EB672AF-9E6F-4989-9B65-929AD656F4DA}">
      <dgm:prSet/>
      <dgm:spPr/>
      <dgm:t>
        <a:bodyPr/>
        <a:lstStyle/>
        <a:p>
          <a:endParaRPr lang="en-US"/>
        </a:p>
      </dgm:t>
    </dgm:pt>
    <dgm:pt modelId="{1091CE9C-5BF9-434A-8E28-CC81FD3A4E81}" type="sibTrans" cxnId="{6EB672AF-9E6F-4989-9B65-929AD656F4DA}">
      <dgm:prSet/>
      <dgm:spPr/>
      <dgm:t>
        <a:bodyPr/>
        <a:lstStyle/>
        <a:p>
          <a:endParaRPr lang="en-US"/>
        </a:p>
      </dgm:t>
    </dgm:pt>
    <dgm:pt modelId="{6F735BD8-5EA9-46DF-A24F-2FB79DD686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Controlling Invasives?</a:t>
          </a:r>
        </a:p>
      </dgm:t>
    </dgm:pt>
    <dgm:pt modelId="{6223280A-F699-43F4-8AF3-F59C49292CE3}" type="parTrans" cxnId="{5933F479-84BD-47C3-998C-A856F665BF55}">
      <dgm:prSet/>
      <dgm:spPr/>
      <dgm:t>
        <a:bodyPr/>
        <a:lstStyle/>
        <a:p>
          <a:endParaRPr lang="en-US"/>
        </a:p>
      </dgm:t>
    </dgm:pt>
    <dgm:pt modelId="{6414E855-E6CE-48B8-B34D-FDEB505223F4}" type="sibTrans" cxnId="{5933F479-84BD-47C3-998C-A856F665BF55}">
      <dgm:prSet/>
      <dgm:spPr/>
      <dgm:t>
        <a:bodyPr/>
        <a:lstStyle/>
        <a:p>
          <a:endParaRPr lang="en-US"/>
        </a:p>
      </dgm:t>
    </dgm:pt>
    <dgm:pt modelId="{E8CE22B9-2E47-4A91-914B-56E928C2C4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Climate Change Adaptation?</a:t>
          </a:r>
        </a:p>
      </dgm:t>
    </dgm:pt>
    <dgm:pt modelId="{B1C5854F-2908-49C3-9ACE-47FBDAB70E41}" type="parTrans" cxnId="{1AE254D6-42F8-434E-8251-082312FDAA58}">
      <dgm:prSet/>
      <dgm:spPr/>
      <dgm:t>
        <a:bodyPr/>
        <a:lstStyle/>
        <a:p>
          <a:endParaRPr lang="en-US"/>
        </a:p>
      </dgm:t>
    </dgm:pt>
    <dgm:pt modelId="{04C849C8-5795-458A-AD0F-870A46A00E96}" type="sibTrans" cxnId="{1AE254D6-42F8-434E-8251-082312FDAA58}">
      <dgm:prSet/>
      <dgm:spPr/>
      <dgm:t>
        <a:bodyPr/>
        <a:lstStyle/>
        <a:p>
          <a:endParaRPr lang="en-US"/>
        </a:p>
      </dgm:t>
    </dgm:pt>
    <dgm:pt modelId="{19C9FF17-1135-40FD-8594-7735FD8FA2C8}" type="pres">
      <dgm:prSet presAssocID="{D052BC39-E7C9-4FC1-BC02-26C3D4A4A816}" presName="root" presStyleCnt="0">
        <dgm:presLayoutVars>
          <dgm:dir/>
          <dgm:resizeHandles val="exact"/>
        </dgm:presLayoutVars>
      </dgm:prSet>
      <dgm:spPr/>
    </dgm:pt>
    <dgm:pt modelId="{0A950E33-7BE5-400A-A080-F3016BAA6491}" type="pres">
      <dgm:prSet presAssocID="{5475C170-F5E9-41CB-A16F-77B10B6F7461}" presName="compNode" presStyleCnt="0"/>
      <dgm:spPr/>
    </dgm:pt>
    <dgm:pt modelId="{8315D70C-C4AB-4A5D-BBCE-527889C3B0E0}" type="pres">
      <dgm:prSet presAssocID="{5475C170-F5E9-41CB-A16F-77B10B6F7461}" presName="bgRect" presStyleLbl="bgShp" presStyleIdx="0" presStyleCnt="4"/>
      <dgm:spPr/>
    </dgm:pt>
    <dgm:pt modelId="{51F9FBDA-8EC7-48AF-B1D2-56A94B74C4F2}" type="pres">
      <dgm:prSet presAssocID="{5475C170-F5E9-41CB-A16F-77B10B6F74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b"/>
        </a:ext>
      </dgm:extLst>
    </dgm:pt>
    <dgm:pt modelId="{23BFCDA2-A941-41E0-8EBB-1EBCCF9AA89C}" type="pres">
      <dgm:prSet presAssocID="{5475C170-F5E9-41CB-A16F-77B10B6F7461}" presName="spaceRect" presStyleCnt="0"/>
      <dgm:spPr/>
    </dgm:pt>
    <dgm:pt modelId="{7878A9F4-ECED-45CE-92CA-720B1ACC41FB}" type="pres">
      <dgm:prSet presAssocID="{5475C170-F5E9-41CB-A16F-77B10B6F7461}" presName="parTx" presStyleLbl="revTx" presStyleIdx="0" presStyleCnt="8">
        <dgm:presLayoutVars>
          <dgm:chMax val="0"/>
          <dgm:chPref val="0"/>
        </dgm:presLayoutVars>
      </dgm:prSet>
      <dgm:spPr/>
    </dgm:pt>
    <dgm:pt modelId="{DE3B2AD5-7E13-4950-8DD4-7C993EAFF5AC}" type="pres">
      <dgm:prSet presAssocID="{5475C170-F5E9-41CB-A16F-77B10B6F7461}" presName="desTx" presStyleLbl="revTx" presStyleIdx="1" presStyleCnt="8">
        <dgm:presLayoutVars/>
      </dgm:prSet>
      <dgm:spPr/>
    </dgm:pt>
    <dgm:pt modelId="{3C3D2C45-F36D-4AA8-9B0A-F8BA877BCE42}" type="pres">
      <dgm:prSet presAssocID="{77930679-F40A-4770-92B6-10B488CF9AC4}" presName="sibTrans" presStyleCnt="0"/>
      <dgm:spPr/>
    </dgm:pt>
    <dgm:pt modelId="{EFCF3D17-BD3A-4670-B90D-5C349E042EAA}" type="pres">
      <dgm:prSet presAssocID="{7C947A44-50BB-4C6B-B812-6018013DEFEE}" presName="compNode" presStyleCnt="0"/>
      <dgm:spPr/>
    </dgm:pt>
    <dgm:pt modelId="{8DAD132D-51D5-4CBE-8BAF-2D73B93F3C39}" type="pres">
      <dgm:prSet presAssocID="{7C947A44-50BB-4C6B-B812-6018013DEFEE}" presName="bgRect" presStyleLbl="bgShp" presStyleIdx="1" presStyleCnt="4"/>
      <dgm:spPr/>
    </dgm:pt>
    <dgm:pt modelId="{67D46CE0-2C43-41E0-92DF-5D83601C7916}" type="pres">
      <dgm:prSet presAssocID="{7C947A44-50BB-4C6B-B812-6018013DEF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DE4C5A44-CA3F-4B68-B6B9-A4200A5FEB11}" type="pres">
      <dgm:prSet presAssocID="{7C947A44-50BB-4C6B-B812-6018013DEFEE}" presName="spaceRect" presStyleCnt="0"/>
      <dgm:spPr/>
    </dgm:pt>
    <dgm:pt modelId="{3AE766E1-BDA8-428E-BFF4-A47A7233FBC8}" type="pres">
      <dgm:prSet presAssocID="{7C947A44-50BB-4C6B-B812-6018013DEFEE}" presName="parTx" presStyleLbl="revTx" presStyleIdx="2" presStyleCnt="8">
        <dgm:presLayoutVars>
          <dgm:chMax val="0"/>
          <dgm:chPref val="0"/>
        </dgm:presLayoutVars>
      </dgm:prSet>
      <dgm:spPr/>
    </dgm:pt>
    <dgm:pt modelId="{4DECB637-1B2E-4A2C-BE03-86C90BD0B150}" type="pres">
      <dgm:prSet presAssocID="{7C947A44-50BB-4C6B-B812-6018013DEFEE}" presName="desTx" presStyleLbl="revTx" presStyleIdx="3" presStyleCnt="8">
        <dgm:presLayoutVars/>
      </dgm:prSet>
      <dgm:spPr/>
    </dgm:pt>
    <dgm:pt modelId="{C2BAC544-5B62-49F5-A06C-C4DFFA9DE2C3}" type="pres">
      <dgm:prSet presAssocID="{1F17E796-5A43-4CB0-9C4A-3779547317D4}" presName="sibTrans" presStyleCnt="0"/>
      <dgm:spPr/>
    </dgm:pt>
    <dgm:pt modelId="{FB733724-D0E7-4BD0-B12C-CB5FC75ACE71}" type="pres">
      <dgm:prSet presAssocID="{DD28681B-B34A-416B-A4EB-64D8E863F4F8}" presName="compNode" presStyleCnt="0"/>
      <dgm:spPr/>
    </dgm:pt>
    <dgm:pt modelId="{9F053CD4-EBF8-4A1D-8DF3-195440B20328}" type="pres">
      <dgm:prSet presAssocID="{DD28681B-B34A-416B-A4EB-64D8E863F4F8}" presName="bgRect" presStyleLbl="bgShp" presStyleIdx="2" presStyleCnt="4"/>
      <dgm:spPr/>
    </dgm:pt>
    <dgm:pt modelId="{A387749F-BA80-4579-8145-89B2E864C24C}" type="pres">
      <dgm:prSet presAssocID="{DD28681B-B34A-416B-A4EB-64D8E863F4F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CCFE85-B3A8-4A0D-87AB-1A4A2939E613}" type="pres">
      <dgm:prSet presAssocID="{DD28681B-B34A-416B-A4EB-64D8E863F4F8}" presName="spaceRect" presStyleCnt="0"/>
      <dgm:spPr/>
    </dgm:pt>
    <dgm:pt modelId="{9F9F5C4B-82FC-44AB-B85D-92338F556E95}" type="pres">
      <dgm:prSet presAssocID="{DD28681B-B34A-416B-A4EB-64D8E863F4F8}" presName="parTx" presStyleLbl="revTx" presStyleIdx="4" presStyleCnt="8">
        <dgm:presLayoutVars>
          <dgm:chMax val="0"/>
          <dgm:chPref val="0"/>
        </dgm:presLayoutVars>
      </dgm:prSet>
      <dgm:spPr/>
    </dgm:pt>
    <dgm:pt modelId="{9A811DAC-A4DB-47F1-9A35-9C2637DAB824}" type="pres">
      <dgm:prSet presAssocID="{DD28681B-B34A-416B-A4EB-64D8E863F4F8}" presName="desTx" presStyleLbl="revTx" presStyleIdx="5" presStyleCnt="8">
        <dgm:presLayoutVars/>
      </dgm:prSet>
      <dgm:spPr/>
    </dgm:pt>
    <dgm:pt modelId="{528C9158-8562-4993-9688-47A6026C7B72}" type="pres">
      <dgm:prSet presAssocID="{A4C1F4C6-8026-4C06-95D5-4711072E3AEA}" presName="sibTrans" presStyleCnt="0"/>
      <dgm:spPr/>
    </dgm:pt>
    <dgm:pt modelId="{7F27E551-11C1-4A2B-A64F-AC21A0EC32A1}" type="pres">
      <dgm:prSet presAssocID="{EA271FEF-A016-4423-914D-91D93D12FFC7}" presName="compNode" presStyleCnt="0"/>
      <dgm:spPr/>
    </dgm:pt>
    <dgm:pt modelId="{E2E585B3-5371-4530-AB6C-4155E980AAA2}" type="pres">
      <dgm:prSet presAssocID="{EA271FEF-A016-4423-914D-91D93D12FFC7}" presName="bgRect" presStyleLbl="bgShp" presStyleIdx="3" presStyleCnt="4"/>
      <dgm:spPr/>
    </dgm:pt>
    <dgm:pt modelId="{E826A2B9-7FA6-4F66-BC04-904C36B1EAB1}" type="pres">
      <dgm:prSet presAssocID="{EA271FEF-A016-4423-914D-91D93D12FFC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A385D5A-46E5-460A-A565-6DDC743691CC}" type="pres">
      <dgm:prSet presAssocID="{EA271FEF-A016-4423-914D-91D93D12FFC7}" presName="spaceRect" presStyleCnt="0"/>
      <dgm:spPr/>
    </dgm:pt>
    <dgm:pt modelId="{CDBAFA06-2818-4500-A738-EEC675654026}" type="pres">
      <dgm:prSet presAssocID="{EA271FEF-A016-4423-914D-91D93D12FFC7}" presName="parTx" presStyleLbl="revTx" presStyleIdx="6" presStyleCnt="8">
        <dgm:presLayoutVars>
          <dgm:chMax val="0"/>
          <dgm:chPref val="0"/>
        </dgm:presLayoutVars>
      </dgm:prSet>
      <dgm:spPr/>
    </dgm:pt>
    <dgm:pt modelId="{B4CDB9E9-C247-4308-8715-6427B1E533F4}" type="pres">
      <dgm:prSet presAssocID="{EA271FEF-A016-4423-914D-91D93D12FFC7}" presName="desTx" presStyleLbl="revTx" presStyleIdx="7" presStyleCnt="8">
        <dgm:presLayoutVars/>
      </dgm:prSet>
      <dgm:spPr/>
    </dgm:pt>
  </dgm:ptLst>
  <dgm:cxnLst>
    <dgm:cxn modelId="{3B385101-06EB-4427-9D18-3FD6C582078F}" srcId="{D052BC39-E7C9-4FC1-BC02-26C3D4A4A816}" destId="{DD28681B-B34A-416B-A4EB-64D8E863F4F8}" srcOrd="2" destOrd="0" parTransId="{7BFD84C7-E9F0-4ADC-A352-17772419C395}" sibTransId="{A4C1F4C6-8026-4C06-95D5-4711072E3AEA}"/>
    <dgm:cxn modelId="{ED276103-482D-4529-9445-1C4A29018370}" type="presOf" srcId="{EA271FEF-A016-4423-914D-91D93D12FFC7}" destId="{CDBAFA06-2818-4500-A738-EEC675654026}" srcOrd="0" destOrd="0" presId="urn:microsoft.com/office/officeart/2018/2/layout/IconVerticalSolidList"/>
    <dgm:cxn modelId="{707C7003-D69D-4CB9-BD93-AA76A76E7922}" type="presOf" srcId="{6F735BD8-5EA9-46DF-A24F-2FB79DD686DA}" destId="{B4CDB9E9-C247-4308-8715-6427B1E533F4}" srcOrd="0" destOrd="0" presId="urn:microsoft.com/office/officeart/2018/2/layout/IconVerticalSolidList"/>
    <dgm:cxn modelId="{433F9D08-2862-483B-8BAB-8F554868FE28}" type="presOf" srcId="{6D7A450A-6EE0-4A5A-961F-4F0B994AE82F}" destId="{4DECB637-1B2E-4A2C-BE03-86C90BD0B150}" srcOrd="0" destOrd="1" presId="urn:microsoft.com/office/officeart/2018/2/layout/IconVerticalSolidList"/>
    <dgm:cxn modelId="{0CCC510A-D61D-4B4D-AFC5-FD3706FCE09E}" srcId="{D052BC39-E7C9-4FC1-BC02-26C3D4A4A816}" destId="{7C947A44-50BB-4C6B-B812-6018013DEFEE}" srcOrd="1" destOrd="0" parTransId="{4D595DA6-66A2-4871-9CE3-E53887377B26}" sibTransId="{1F17E796-5A43-4CB0-9C4A-3779547317D4}"/>
    <dgm:cxn modelId="{14ED6F1B-3B38-4730-A9B1-F47B1AF3D816}" srcId="{5475C170-F5E9-41CB-A16F-77B10B6F7461}" destId="{1EDB021F-13C5-4B6F-BBB7-E1DF4B5035BF}" srcOrd="1" destOrd="0" parTransId="{B02FBB8E-C606-412B-8A19-38177229621D}" sibTransId="{FC762EB0-3DAB-4AA6-B72E-25E9F024E304}"/>
    <dgm:cxn modelId="{1676E123-370A-4FF6-95B2-96B34F3CEFA6}" type="presOf" srcId="{2B04A92B-441E-45F6-BAB6-9B85A0741EE9}" destId="{9A811DAC-A4DB-47F1-9A35-9C2637DAB824}" srcOrd="0" destOrd="3" presId="urn:microsoft.com/office/officeart/2018/2/layout/IconVerticalSolidList"/>
    <dgm:cxn modelId="{284BDB2D-8566-44E5-9B9E-FC7197088A5C}" srcId="{D052BC39-E7C9-4FC1-BC02-26C3D4A4A816}" destId="{5475C170-F5E9-41CB-A16F-77B10B6F7461}" srcOrd="0" destOrd="0" parTransId="{44FDBA56-0B63-451F-9C4D-99D694475261}" sibTransId="{77930679-F40A-4770-92B6-10B488CF9AC4}"/>
    <dgm:cxn modelId="{59F5063A-0678-4FE2-AB39-EDBFD6F97543}" srcId="{5475C170-F5E9-41CB-A16F-77B10B6F7461}" destId="{67338FBB-B484-4EC3-961E-9C97ABE414CF}" srcOrd="2" destOrd="0" parTransId="{C0B086E7-E291-49D3-A7C8-94F8FE137F16}" sibTransId="{54210D4B-24DC-4C59-A3C0-67498389CF93}"/>
    <dgm:cxn modelId="{FBA0A567-CC11-4440-8458-2A9BC152F36F}" srcId="{7C947A44-50BB-4C6B-B812-6018013DEFEE}" destId="{BD96BE57-B65B-40EE-B3C1-C18111F826EA}" srcOrd="0" destOrd="0" parTransId="{B1EABBDE-BB99-4327-9B30-DFCFC1A46CB5}" sibTransId="{EE295694-4575-424D-AC65-38BA5CB82314}"/>
    <dgm:cxn modelId="{9D054F68-4B55-4FA8-885E-DD9E57FBD2FE}" type="presOf" srcId="{67338FBB-B484-4EC3-961E-9C97ABE414CF}" destId="{DE3B2AD5-7E13-4950-8DD4-7C993EAFF5AC}" srcOrd="0" destOrd="2" presId="urn:microsoft.com/office/officeart/2018/2/layout/IconVerticalSolidList"/>
    <dgm:cxn modelId="{9414CB4A-380D-4050-8249-914199075FBB}" srcId="{7C947A44-50BB-4C6B-B812-6018013DEFEE}" destId="{6D7A450A-6EE0-4A5A-961F-4F0B994AE82F}" srcOrd="1" destOrd="0" parTransId="{892CADAF-D33D-4214-A25C-9D368F349DE4}" sibTransId="{EE0CD385-9C6D-4A3D-B1B3-4C2B6674500C}"/>
    <dgm:cxn modelId="{426B186F-958E-41AD-A971-1F8B26908F77}" type="presOf" srcId="{BD96BE57-B65B-40EE-B3C1-C18111F826EA}" destId="{4DECB637-1B2E-4A2C-BE03-86C90BD0B150}" srcOrd="0" destOrd="0" presId="urn:microsoft.com/office/officeart/2018/2/layout/IconVerticalSolidList"/>
    <dgm:cxn modelId="{B1D59E73-B609-4F53-9783-A971CD842946}" srcId="{DD28681B-B34A-416B-A4EB-64D8E863F4F8}" destId="{4783F8E8-6606-48A1-9BF8-FB7F2066F4DE}" srcOrd="1" destOrd="0" parTransId="{A4FF5735-AC04-4201-BEC7-D0323BBE770F}" sibTransId="{963AA7DA-199A-4A5E-BBA0-7F34D2D9A098}"/>
    <dgm:cxn modelId="{A875FC54-4E29-4E88-99B0-560530584DC0}" type="presOf" srcId="{63BB3897-ED37-487E-98BC-136851DAB3C1}" destId="{DE3B2AD5-7E13-4950-8DD4-7C993EAFF5AC}" srcOrd="0" destOrd="0" presId="urn:microsoft.com/office/officeart/2018/2/layout/IconVerticalSolidList"/>
    <dgm:cxn modelId="{5933F479-84BD-47C3-998C-A856F665BF55}" srcId="{EA271FEF-A016-4423-914D-91D93D12FFC7}" destId="{6F735BD8-5EA9-46DF-A24F-2FB79DD686DA}" srcOrd="0" destOrd="0" parTransId="{6223280A-F699-43F4-8AF3-F59C49292CE3}" sibTransId="{6414E855-E6CE-48B8-B34D-FDEB505223F4}"/>
    <dgm:cxn modelId="{EECABE7A-A46E-473F-9A25-671763F38246}" srcId="{DD28681B-B34A-416B-A4EB-64D8E863F4F8}" destId="{3F18DF46-2A44-4A66-969F-9EA57DFABE87}" srcOrd="0" destOrd="0" parTransId="{03166B2A-E652-46BA-A7C0-3C009361F1F5}" sibTransId="{BBCCE469-9AA7-4640-86A9-9A4F1DDBC231}"/>
    <dgm:cxn modelId="{90B4938F-53B2-4EFB-A655-98869C2EDD29}" type="presOf" srcId="{7C947A44-50BB-4C6B-B812-6018013DEFEE}" destId="{3AE766E1-BDA8-428E-BFF4-A47A7233FBC8}" srcOrd="0" destOrd="0" presId="urn:microsoft.com/office/officeart/2018/2/layout/IconVerticalSolidList"/>
    <dgm:cxn modelId="{4BBDDD9F-F355-4A78-99AD-BE0DAEA9991F}" type="presOf" srcId="{3F18DF46-2A44-4A66-969F-9EA57DFABE87}" destId="{9A811DAC-A4DB-47F1-9A35-9C2637DAB824}" srcOrd="0" destOrd="0" presId="urn:microsoft.com/office/officeart/2018/2/layout/IconVerticalSolidList"/>
    <dgm:cxn modelId="{030F55A1-B2B7-4E05-A401-6957059D743A}" srcId="{DD28681B-B34A-416B-A4EB-64D8E863F4F8}" destId="{2B04A92B-441E-45F6-BAB6-9B85A0741EE9}" srcOrd="3" destOrd="0" parTransId="{A7D217E1-B7D1-4784-A3D1-C78BFB59C912}" sibTransId="{DD76864C-4F94-44FA-B5BB-5C8DA99085CB}"/>
    <dgm:cxn modelId="{6EB672AF-9E6F-4989-9B65-929AD656F4DA}" srcId="{D052BC39-E7C9-4FC1-BC02-26C3D4A4A816}" destId="{EA271FEF-A016-4423-914D-91D93D12FFC7}" srcOrd="3" destOrd="0" parTransId="{BD1D5AE2-C6B3-4835-AD1A-0A7D5C7EF843}" sibTransId="{1091CE9C-5BF9-434A-8E28-CC81FD3A4E81}"/>
    <dgm:cxn modelId="{87F6ADB0-B5E5-4411-91CA-371B218C8D5A}" type="presOf" srcId="{1EDB021F-13C5-4B6F-BBB7-E1DF4B5035BF}" destId="{DE3B2AD5-7E13-4950-8DD4-7C993EAFF5AC}" srcOrd="0" destOrd="1" presId="urn:microsoft.com/office/officeart/2018/2/layout/IconVerticalSolidList"/>
    <dgm:cxn modelId="{B8BEE9B6-1BFD-460C-B2F5-DF603DCE1E0B}" type="presOf" srcId="{5475C170-F5E9-41CB-A16F-77B10B6F7461}" destId="{7878A9F4-ECED-45CE-92CA-720B1ACC41FB}" srcOrd="0" destOrd="0" presId="urn:microsoft.com/office/officeart/2018/2/layout/IconVerticalSolidList"/>
    <dgm:cxn modelId="{25F5F0BE-28CE-4090-A35E-3BBEF68C244B}" type="presOf" srcId="{264EA9C3-EA21-450D-B1F4-2EFF1744FF21}" destId="{9A811DAC-A4DB-47F1-9A35-9C2637DAB824}" srcOrd="0" destOrd="2" presId="urn:microsoft.com/office/officeart/2018/2/layout/IconVerticalSolidList"/>
    <dgm:cxn modelId="{32D99EBF-5D04-4F4B-B6D7-FF57C7B6D762}" type="presOf" srcId="{56B0BE9C-1443-43B5-96EF-4070402AA3B0}" destId="{DE3B2AD5-7E13-4950-8DD4-7C993EAFF5AC}" srcOrd="0" destOrd="3" presId="urn:microsoft.com/office/officeart/2018/2/layout/IconVerticalSolidList"/>
    <dgm:cxn modelId="{03BD58C2-4B30-41A1-8A4C-E23E0A2785C5}" type="presOf" srcId="{D052BC39-E7C9-4FC1-BC02-26C3D4A4A816}" destId="{19C9FF17-1135-40FD-8594-7735FD8FA2C8}" srcOrd="0" destOrd="0" presId="urn:microsoft.com/office/officeart/2018/2/layout/IconVerticalSolidList"/>
    <dgm:cxn modelId="{5B999AC2-E7E6-4027-9A43-324E65E55195}" type="presOf" srcId="{4783F8E8-6606-48A1-9BF8-FB7F2066F4DE}" destId="{9A811DAC-A4DB-47F1-9A35-9C2637DAB824}" srcOrd="0" destOrd="1" presId="urn:microsoft.com/office/officeart/2018/2/layout/IconVerticalSolidList"/>
    <dgm:cxn modelId="{683028C5-E41B-4BBE-946F-58EC86651F94}" srcId="{5475C170-F5E9-41CB-A16F-77B10B6F7461}" destId="{56B0BE9C-1443-43B5-96EF-4070402AA3B0}" srcOrd="3" destOrd="0" parTransId="{04570EA6-3B50-4095-B0D1-52C69F54827E}" sibTransId="{4F4A441C-23F2-41A0-AB8A-BAE17C707301}"/>
    <dgm:cxn modelId="{ADA4F3C7-E6FE-4DA0-A417-0BA06B1E8BFE}" srcId="{5475C170-F5E9-41CB-A16F-77B10B6F7461}" destId="{63BB3897-ED37-487E-98BC-136851DAB3C1}" srcOrd="0" destOrd="0" parTransId="{AE8E3DC1-0AA8-43EF-9B37-2F61DD31990F}" sibTransId="{59B362B5-FA6C-44B8-9462-B38F77175D3B}"/>
    <dgm:cxn modelId="{51F155CA-8F00-4E4C-ADDA-703AC54AFDD7}" srcId="{DD28681B-B34A-416B-A4EB-64D8E863F4F8}" destId="{264EA9C3-EA21-450D-B1F4-2EFF1744FF21}" srcOrd="2" destOrd="0" parTransId="{86DFA1A7-1215-45F7-9760-EBADC6F8E40D}" sibTransId="{10913469-88D2-4B16-B5D1-9640849BAB71}"/>
    <dgm:cxn modelId="{1AE254D6-42F8-434E-8251-082312FDAA58}" srcId="{EA271FEF-A016-4423-914D-91D93D12FFC7}" destId="{E8CE22B9-2E47-4A91-914B-56E928C2C464}" srcOrd="1" destOrd="0" parTransId="{B1C5854F-2908-49C3-9ACE-47FBDAB70E41}" sibTransId="{04C849C8-5795-458A-AD0F-870A46A00E96}"/>
    <dgm:cxn modelId="{144A99D8-D9E8-4DA1-9EF3-9D5D094EDF2D}" type="presOf" srcId="{E8CE22B9-2E47-4A91-914B-56E928C2C464}" destId="{B4CDB9E9-C247-4308-8715-6427B1E533F4}" srcOrd="0" destOrd="1" presId="urn:microsoft.com/office/officeart/2018/2/layout/IconVerticalSolidList"/>
    <dgm:cxn modelId="{D8F8C0DF-218A-482B-B013-F2F722548475}" type="presOf" srcId="{DD28681B-B34A-416B-A4EB-64D8E863F4F8}" destId="{9F9F5C4B-82FC-44AB-B85D-92338F556E95}" srcOrd="0" destOrd="0" presId="urn:microsoft.com/office/officeart/2018/2/layout/IconVerticalSolidList"/>
    <dgm:cxn modelId="{82646291-D3FE-48B9-AE54-BEAC395D9B03}" type="presParOf" srcId="{19C9FF17-1135-40FD-8594-7735FD8FA2C8}" destId="{0A950E33-7BE5-400A-A080-F3016BAA6491}" srcOrd="0" destOrd="0" presId="urn:microsoft.com/office/officeart/2018/2/layout/IconVerticalSolidList"/>
    <dgm:cxn modelId="{A68ECCF4-E418-4C5B-8988-310230C57309}" type="presParOf" srcId="{0A950E33-7BE5-400A-A080-F3016BAA6491}" destId="{8315D70C-C4AB-4A5D-BBCE-527889C3B0E0}" srcOrd="0" destOrd="0" presId="urn:microsoft.com/office/officeart/2018/2/layout/IconVerticalSolidList"/>
    <dgm:cxn modelId="{71FAED28-1C47-4243-A3B3-AB554CF055E3}" type="presParOf" srcId="{0A950E33-7BE5-400A-A080-F3016BAA6491}" destId="{51F9FBDA-8EC7-48AF-B1D2-56A94B74C4F2}" srcOrd="1" destOrd="0" presId="urn:microsoft.com/office/officeart/2018/2/layout/IconVerticalSolidList"/>
    <dgm:cxn modelId="{21FAD3E4-F4B6-4515-9B40-299D31EED14A}" type="presParOf" srcId="{0A950E33-7BE5-400A-A080-F3016BAA6491}" destId="{23BFCDA2-A941-41E0-8EBB-1EBCCF9AA89C}" srcOrd="2" destOrd="0" presId="urn:microsoft.com/office/officeart/2018/2/layout/IconVerticalSolidList"/>
    <dgm:cxn modelId="{3BC13E7D-CE17-4EE1-A9FD-7C2823994811}" type="presParOf" srcId="{0A950E33-7BE5-400A-A080-F3016BAA6491}" destId="{7878A9F4-ECED-45CE-92CA-720B1ACC41FB}" srcOrd="3" destOrd="0" presId="urn:microsoft.com/office/officeart/2018/2/layout/IconVerticalSolidList"/>
    <dgm:cxn modelId="{5E2E8679-F7E4-49FC-B94F-FC6C4EDF0383}" type="presParOf" srcId="{0A950E33-7BE5-400A-A080-F3016BAA6491}" destId="{DE3B2AD5-7E13-4950-8DD4-7C993EAFF5AC}" srcOrd="4" destOrd="0" presId="urn:microsoft.com/office/officeart/2018/2/layout/IconVerticalSolidList"/>
    <dgm:cxn modelId="{9007BFC4-B808-46AB-970F-7AC98DA42E5F}" type="presParOf" srcId="{19C9FF17-1135-40FD-8594-7735FD8FA2C8}" destId="{3C3D2C45-F36D-4AA8-9B0A-F8BA877BCE42}" srcOrd="1" destOrd="0" presId="urn:microsoft.com/office/officeart/2018/2/layout/IconVerticalSolidList"/>
    <dgm:cxn modelId="{FCDA4B2F-0263-48B5-A977-4CA95D71C264}" type="presParOf" srcId="{19C9FF17-1135-40FD-8594-7735FD8FA2C8}" destId="{EFCF3D17-BD3A-4670-B90D-5C349E042EAA}" srcOrd="2" destOrd="0" presId="urn:microsoft.com/office/officeart/2018/2/layout/IconVerticalSolidList"/>
    <dgm:cxn modelId="{4202FC3E-9335-4845-8B2D-1532B7DFA5AF}" type="presParOf" srcId="{EFCF3D17-BD3A-4670-B90D-5C349E042EAA}" destId="{8DAD132D-51D5-4CBE-8BAF-2D73B93F3C39}" srcOrd="0" destOrd="0" presId="urn:microsoft.com/office/officeart/2018/2/layout/IconVerticalSolidList"/>
    <dgm:cxn modelId="{BF9F20FA-7D48-4804-9974-4CEFA96A4045}" type="presParOf" srcId="{EFCF3D17-BD3A-4670-B90D-5C349E042EAA}" destId="{67D46CE0-2C43-41E0-92DF-5D83601C7916}" srcOrd="1" destOrd="0" presId="urn:microsoft.com/office/officeart/2018/2/layout/IconVerticalSolidList"/>
    <dgm:cxn modelId="{F5CD4B02-6D69-4193-86D7-16B24092354B}" type="presParOf" srcId="{EFCF3D17-BD3A-4670-B90D-5C349E042EAA}" destId="{DE4C5A44-CA3F-4B68-B6B9-A4200A5FEB11}" srcOrd="2" destOrd="0" presId="urn:microsoft.com/office/officeart/2018/2/layout/IconVerticalSolidList"/>
    <dgm:cxn modelId="{45C26F3D-D850-4989-87BB-E154C7E6399D}" type="presParOf" srcId="{EFCF3D17-BD3A-4670-B90D-5C349E042EAA}" destId="{3AE766E1-BDA8-428E-BFF4-A47A7233FBC8}" srcOrd="3" destOrd="0" presId="urn:microsoft.com/office/officeart/2018/2/layout/IconVerticalSolidList"/>
    <dgm:cxn modelId="{AF1F002C-7ACB-4CF2-989D-B1A8A80E18E3}" type="presParOf" srcId="{EFCF3D17-BD3A-4670-B90D-5C349E042EAA}" destId="{4DECB637-1B2E-4A2C-BE03-86C90BD0B150}" srcOrd="4" destOrd="0" presId="urn:microsoft.com/office/officeart/2018/2/layout/IconVerticalSolidList"/>
    <dgm:cxn modelId="{378BD7EA-B67B-458A-B29C-E1A706A56B4B}" type="presParOf" srcId="{19C9FF17-1135-40FD-8594-7735FD8FA2C8}" destId="{C2BAC544-5B62-49F5-A06C-C4DFFA9DE2C3}" srcOrd="3" destOrd="0" presId="urn:microsoft.com/office/officeart/2018/2/layout/IconVerticalSolidList"/>
    <dgm:cxn modelId="{23540EF3-DA52-460D-BDB4-0771082AA706}" type="presParOf" srcId="{19C9FF17-1135-40FD-8594-7735FD8FA2C8}" destId="{FB733724-D0E7-4BD0-B12C-CB5FC75ACE71}" srcOrd="4" destOrd="0" presId="urn:microsoft.com/office/officeart/2018/2/layout/IconVerticalSolidList"/>
    <dgm:cxn modelId="{659EA17B-024C-4EF1-86BE-2C7F17D7CFCF}" type="presParOf" srcId="{FB733724-D0E7-4BD0-B12C-CB5FC75ACE71}" destId="{9F053CD4-EBF8-4A1D-8DF3-195440B20328}" srcOrd="0" destOrd="0" presId="urn:microsoft.com/office/officeart/2018/2/layout/IconVerticalSolidList"/>
    <dgm:cxn modelId="{CE278A69-417F-46B3-8D48-A8AA74032E1B}" type="presParOf" srcId="{FB733724-D0E7-4BD0-B12C-CB5FC75ACE71}" destId="{A387749F-BA80-4579-8145-89B2E864C24C}" srcOrd="1" destOrd="0" presId="urn:microsoft.com/office/officeart/2018/2/layout/IconVerticalSolidList"/>
    <dgm:cxn modelId="{F3D47D7B-BFF2-4FFF-9BF1-E2B46F733B2E}" type="presParOf" srcId="{FB733724-D0E7-4BD0-B12C-CB5FC75ACE71}" destId="{A8CCFE85-B3A8-4A0D-87AB-1A4A2939E613}" srcOrd="2" destOrd="0" presId="urn:microsoft.com/office/officeart/2018/2/layout/IconVerticalSolidList"/>
    <dgm:cxn modelId="{B71C3479-02DE-4C13-97DA-D0D5C8B75CEE}" type="presParOf" srcId="{FB733724-D0E7-4BD0-B12C-CB5FC75ACE71}" destId="{9F9F5C4B-82FC-44AB-B85D-92338F556E95}" srcOrd="3" destOrd="0" presId="urn:microsoft.com/office/officeart/2018/2/layout/IconVerticalSolidList"/>
    <dgm:cxn modelId="{0E89A4BF-33E3-494A-9187-14F8639EDAB0}" type="presParOf" srcId="{FB733724-D0E7-4BD0-B12C-CB5FC75ACE71}" destId="{9A811DAC-A4DB-47F1-9A35-9C2637DAB824}" srcOrd="4" destOrd="0" presId="urn:microsoft.com/office/officeart/2018/2/layout/IconVerticalSolidList"/>
    <dgm:cxn modelId="{62348A06-2F0C-45F6-83F3-258A50092AB3}" type="presParOf" srcId="{19C9FF17-1135-40FD-8594-7735FD8FA2C8}" destId="{528C9158-8562-4993-9688-47A6026C7B72}" srcOrd="5" destOrd="0" presId="urn:microsoft.com/office/officeart/2018/2/layout/IconVerticalSolidList"/>
    <dgm:cxn modelId="{99AAB872-AB9F-4E0E-9C17-E9DBA4FB649B}" type="presParOf" srcId="{19C9FF17-1135-40FD-8594-7735FD8FA2C8}" destId="{7F27E551-11C1-4A2B-A64F-AC21A0EC32A1}" srcOrd="6" destOrd="0" presId="urn:microsoft.com/office/officeart/2018/2/layout/IconVerticalSolidList"/>
    <dgm:cxn modelId="{C46A2E8F-20A7-453A-933F-0AAC010D7344}" type="presParOf" srcId="{7F27E551-11C1-4A2B-A64F-AC21A0EC32A1}" destId="{E2E585B3-5371-4530-AB6C-4155E980AAA2}" srcOrd="0" destOrd="0" presId="urn:microsoft.com/office/officeart/2018/2/layout/IconVerticalSolidList"/>
    <dgm:cxn modelId="{14384D47-2411-4172-A1FC-877C4F89E5C7}" type="presParOf" srcId="{7F27E551-11C1-4A2B-A64F-AC21A0EC32A1}" destId="{E826A2B9-7FA6-4F66-BC04-904C36B1EAB1}" srcOrd="1" destOrd="0" presId="urn:microsoft.com/office/officeart/2018/2/layout/IconVerticalSolidList"/>
    <dgm:cxn modelId="{70AB255A-3FC7-4FAB-A468-80078C032C41}" type="presParOf" srcId="{7F27E551-11C1-4A2B-A64F-AC21A0EC32A1}" destId="{BA385D5A-46E5-460A-A565-6DDC743691CC}" srcOrd="2" destOrd="0" presId="urn:microsoft.com/office/officeart/2018/2/layout/IconVerticalSolidList"/>
    <dgm:cxn modelId="{270EBC3A-DFAB-40E0-A9AC-C05EA99CCC5B}" type="presParOf" srcId="{7F27E551-11C1-4A2B-A64F-AC21A0EC32A1}" destId="{CDBAFA06-2818-4500-A738-EEC675654026}" srcOrd="3" destOrd="0" presId="urn:microsoft.com/office/officeart/2018/2/layout/IconVerticalSolidList"/>
    <dgm:cxn modelId="{6A84A42A-6F94-4795-9889-E7F2F587B341}" type="presParOf" srcId="{7F27E551-11C1-4A2B-A64F-AC21A0EC32A1}" destId="{B4CDB9E9-C247-4308-8715-6427B1E533F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73D9E5-E6AC-4FB9-96CE-59DA388C45C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34CF22D-A84D-4561-9BDD-CCA8E3A38BEF}">
      <dgm:prSet/>
      <dgm:spPr/>
      <dgm:t>
        <a:bodyPr/>
        <a:lstStyle/>
        <a:p>
          <a:r>
            <a:rPr lang="en-US"/>
            <a:t>Hands on experience with field work</a:t>
          </a:r>
        </a:p>
      </dgm:t>
    </dgm:pt>
    <dgm:pt modelId="{F289CFA0-0E21-4B3F-9016-4EDF786CBAF3}" type="parTrans" cxnId="{AA741EF5-F062-496E-B76C-F48819BB1366}">
      <dgm:prSet/>
      <dgm:spPr/>
      <dgm:t>
        <a:bodyPr/>
        <a:lstStyle/>
        <a:p>
          <a:endParaRPr lang="en-US"/>
        </a:p>
      </dgm:t>
    </dgm:pt>
    <dgm:pt modelId="{F9BAD7E8-8BC1-424C-A6F7-D21799AB4EB8}" type="sibTrans" cxnId="{AA741EF5-F062-496E-B76C-F48819BB1366}">
      <dgm:prSet/>
      <dgm:spPr/>
      <dgm:t>
        <a:bodyPr/>
        <a:lstStyle/>
        <a:p>
          <a:endParaRPr lang="en-US"/>
        </a:p>
      </dgm:t>
    </dgm:pt>
    <dgm:pt modelId="{8E413B8B-B56A-4E9E-BFE4-A1C34036B7DE}">
      <dgm:prSet/>
      <dgm:spPr/>
      <dgm:t>
        <a:bodyPr/>
        <a:lstStyle/>
        <a:p>
          <a:r>
            <a:rPr lang="en-US"/>
            <a:t>Is FWS a good fit for me?</a:t>
          </a:r>
        </a:p>
      </dgm:t>
    </dgm:pt>
    <dgm:pt modelId="{A09AE4A3-07EC-4816-8A46-0C3AA32FC9F9}" type="parTrans" cxnId="{E5753EE0-D7A3-4CEC-AEEB-F0A227C68D53}">
      <dgm:prSet/>
      <dgm:spPr/>
      <dgm:t>
        <a:bodyPr/>
        <a:lstStyle/>
        <a:p>
          <a:endParaRPr lang="en-US"/>
        </a:p>
      </dgm:t>
    </dgm:pt>
    <dgm:pt modelId="{6BF8FB06-8B6D-409C-AB8C-87F44D01C29A}" type="sibTrans" cxnId="{E5753EE0-D7A3-4CEC-AEEB-F0A227C68D53}">
      <dgm:prSet/>
      <dgm:spPr/>
      <dgm:t>
        <a:bodyPr/>
        <a:lstStyle/>
        <a:p>
          <a:endParaRPr lang="en-US"/>
        </a:p>
      </dgm:t>
    </dgm:pt>
    <dgm:pt modelId="{F8842A42-5AEB-4216-8FB6-7D615D9B7AFB}">
      <dgm:prSet/>
      <dgm:spPr/>
      <dgm:t>
        <a:bodyPr/>
        <a:lstStyle/>
        <a:p>
          <a:r>
            <a:rPr lang="en-US" dirty="0"/>
            <a:t>Opportunity to learn from experienced professionals</a:t>
          </a:r>
        </a:p>
      </dgm:t>
    </dgm:pt>
    <dgm:pt modelId="{31EC6AF9-78D0-4AEE-909B-9FDAE2C73E7F}" type="parTrans" cxnId="{207F2AB2-8BD8-4785-86ED-E4D87E9410F8}">
      <dgm:prSet/>
      <dgm:spPr/>
      <dgm:t>
        <a:bodyPr/>
        <a:lstStyle/>
        <a:p>
          <a:endParaRPr lang="en-US"/>
        </a:p>
      </dgm:t>
    </dgm:pt>
    <dgm:pt modelId="{D2B3936A-8A83-48F4-90A4-5F6F5A4813F1}" type="sibTrans" cxnId="{207F2AB2-8BD8-4785-86ED-E4D87E9410F8}">
      <dgm:prSet/>
      <dgm:spPr/>
      <dgm:t>
        <a:bodyPr/>
        <a:lstStyle/>
        <a:p>
          <a:endParaRPr lang="en-US"/>
        </a:p>
      </dgm:t>
    </dgm:pt>
    <dgm:pt modelId="{96CF27B4-D1B1-4035-9961-BA76F0AFC01E}">
      <dgm:prSet/>
      <dgm:spPr/>
      <dgm:t>
        <a:bodyPr/>
        <a:lstStyle/>
        <a:p>
          <a:r>
            <a:rPr lang="en-US"/>
            <a:t>Gaining confidence in my abilities</a:t>
          </a:r>
        </a:p>
      </dgm:t>
    </dgm:pt>
    <dgm:pt modelId="{F5DDFBD7-1EC0-4BE3-BB5B-F870EE607E1C}" type="parTrans" cxnId="{6E71B803-E720-42E4-BD1D-D7B2A71DA788}">
      <dgm:prSet/>
      <dgm:spPr/>
      <dgm:t>
        <a:bodyPr/>
        <a:lstStyle/>
        <a:p>
          <a:endParaRPr lang="en-US"/>
        </a:p>
      </dgm:t>
    </dgm:pt>
    <dgm:pt modelId="{0B6C360B-86BF-4C2A-B77D-F163A3B1216B}" type="sibTrans" cxnId="{6E71B803-E720-42E4-BD1D-D7B2A71DA788}">
      <dgm:prSet/>
      <dgm:spPr/>
      <dgm:t>
        <a:bodyPr/>
        <a:lstStyle/>
        <a:p>
          <a:endParaRPr lang="en-US"/>
        </a:p>
      </dgm:t>
    </dgm:pt>
    <dgm:pt modelId="{2ED12DE6-B0D9-47EA-9486-02DACBFC8288}">
      <dgm:prSet/>
      <dgm:spPr/>
      <dgm:t>
        <a:bodyPr/>
        <a:lstStyle/>
        <a:p>
          <a:r>
            <a:rPr lang="en-US" dirty="0"/>
            <a:t>Expanded appreciation for natural environments </a:t>
          </a:r>
        </a:p>
      </dgm:t>
    </dgm:pt>
    <dgm:pt modelId="{6FB264C7-C5F0-426C-8033-A34ACB028DB6}" type="parTrans" cxnId="{90A7CADA-8C9C-4C04-98D7-F029E173B27A}">
      <dgm:prSet/>
      <dgm:spPr/>
      <dgm:t>
        <a:bodyPr/>
        <a:lstStyle/>
        <a:p>
          <a:endParaRPr lang="en-US"/>
        </a:p>
      </dgm:t>
    </dgm:pt>
    <dgm:pt modelId="{210BC465-AACD-4744-8375-943D64F4C2E8}" type="sibTrans" cxnId="{90A7CADA-8C9C-4C04-98D7-F029E173B27A}">
      <dgm:prSet/>
      <dgm:spPr/>
      <dgm:t>
        <a:bodyPr/>
        <a:lstStyle/>
        <a:p>
          <a:endParaRPr lang="en-US"/>
        </a:p>
      </dgm:t>
    </dgm:pt>
    <dgm:pt modelId="{B161F3E2-B486-4740-A8D3-16809CBD0862}">
      <dgm:prSet custT="1"/>
      <dgm:spPr/>
      <dgm:t>
        <a:bodyPr/>
        <a:lstStyle/>
        <a:p>
          <a:r>
            <a:rPr lang="en-US" sz="1400" dirty="0"/>
            <a:t>Authoring an independent case study with the potential for positive impact</a:t>
          </a:r>
        </a:p>
      </dgm:t>
    </dgm:pt>
    <dgm:pt modelId="{1BE11367-3B9D-4CF4-9BB8-266F2774DA92}" type="parTrans" cxnId="{F9CA7B9F-35CB-40E8-B92F-ED215E04777B}">
      <dgm:prSet/>
      <dgm:spPr/>
      <dgm:t>
        <a:bodyPr/>
        <a:lstStyle/>
        <a:p>
          <a:endParaRPr lang="en-US"/>
        </a:p>
      </dgm:t>
    </dgm:pt>
    <dgm:pt modelId="{78B8E0FD-BD25-4BDF-A209-18B730782FCB}" type="sibTrans" cxnId="{F9CA7B9F-35CB-40E8-B92F-ED215E04777B}">
      <dgm:prSet/>
      <dgm:spPr/>
      <dgm:t>
        <a:bodyPr/>
        <a:lstStyle/>
        <a:p>
          <a:endParaRPr lang="en-US"/>
        </a:p>
      </dgm:t>
    </dgm:pt>
    <dgm:pt modelId="{4C4CD589-E2A4-4B0E-B2CE-1B3DCDCC427F}" type="pres">
      <dgm:prSet presAssocID="{4A73D9E5-E6AC-4FB9-96CE-59DA388C45C5}" presName="root" presStyleCnt="0">
        <dgm:presLayoutVars>
          <dgm:dir/>
          <dgm:resizeHandles val="exact"/>
        </dgm:presLayoutVars>
      </dgm:prSet>
      <dgm:spPr/>
    </dgm:pt>
    <dgm:pt modelId="{FA1FE7FF-4969-4B60-BA8E-85973C36B927}" type="pres">
      <dgm:prSet presAssocID="{4A73D9E5-E6AC-4FB9-96CE-59DA388C45C5}" presName="container" presStyleCnt="0">
        <dgm:presLayoutVars>
          <dgm:dir/>
          <dgm:resizeHandles val="exact"/>
        </dgm:presLayoutVars>
      </dgm:prSet>
      <dgm:spPr/>
    </dgm:pt>
    <dgm:pt modelId="{905DFB6C-D74B-4610-B8C1-2108AD4AD3C0}" type="pres">
      <dgm:prSet presAssocID="{334CF22D-A84D-4561-9BDD-CCA8E3A38BEF}" presName="compNode" presStyleCnt="0"/>
      <dgm:spPr/>
    </dgm:pt>
    <dgm:pt modelId="{244DE527-A3F4-4C97-BCAD-D10BE288E789}" type="pres">
      <dgm:prSet presAssocID="{334CF22D-A84D-4561-9BDD-CCA8E3A38BEF}" presName="iconBgRect" presStyleLbl="bgShp" presStyleIdx="0" presStyleCnt="6"/>
      <dgm:spPr/>
    </dgm:pt>
    <dgm:pt modelId="{9CC9E367-D814-4172-AB90-848394AB9F73}" type="pres">
      <dgm:prSet presAssocID="{334CF22D-A84D-4561-9BDD-CCA8E3A38BE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19F9FAE-A433-4B74-BD88-00F8D3A6CC7D}" type="pres">
      <dgm:prSet presAssocID="{334CF22D-A84D-4561-9BDD-CCA8E3A38BEF}" presName="spaceRect" presStyleCnt="0"/>
      <dgm:spPr/>
    </dgm:pt>
    <dgm:pt modelId="{22D7F081-DF51-4525-BBA2-4A8DF82FBCCD}" type="pres">
      <dgm:prSet presAssocID="{334CF22D-A84D-4561-9BDD-CCA8E3A38BEF}" presName="textRect" presStyleLbl="revTx" presStyleIdx="0" presStyleCnt="6">
        <dgm:presLayoutVars>
          <dgm:chMax val="1"/>
          <dgm:chPref val="1"/>
        </dgm:presLayoutVars>
      </dgm:prSet>
      <dgm:spPr/>
    </dgm:pt>
    <dgm:pt modelId="{D86FA0A0-9071-44FC-9A67-52AC29BF1084}" type="pres">
      <dgm:prSet presAssocID="{F9BAD7E8-8BC1-424C-A6F7-D21799AB4EB8}" presName="sibTrans" presStyleLbl="sibTrans2D1" presStyleIdx="0" presStyleCnt="0"/>
      <dgm:spPr/>
    </dgm:pt>
    <dgm:pt modelId="{4B6831E8-04DE-4CDF-886C-A83AC89B67FD}" type="pres">
      <dgm:prSet presAssocID="{8E413B8B-B56A-4E9E-BFE4-A1C34036B7DE}" presName="compNode" presStyleCnt="0"/>
      <dgm:spPr/>
    </dgm:pt>
    <dgm:pt modelId="{F912B9A3-1410-49E3-A703-3F48658851D4}" type="pres">
      <dgm:prSet presAssocID="{8E413B8B-B56A-4E9E-BFE4-A1C34036B7DE}" presName="iconBgRect" presStyleLbl="bgShp" presStyleIdx="1" presStyleCnt="6"/>
      <dgm:spPr/>
    </dgm:pt>
    <dgm:pt modelId="{930E3FD7-3404-4E43-9F71-B75A3571598C}" type="pres">
      <dgm:prSet presAssocID="{8E413B8B-B56A-4E9E-BFE4-A1C34036B7D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A5D17CCD-181D-4E72-A14D-FA04BA54CC1D}" type="pres">
      <dgm:prSet presAssocID="{8E413B8B-B56A-4E9E-BFE4-A1C34036B7DE}" presName="spaceRect" presStyleCnt="0"/>
      <dgm:spPr/>
    </dgm:pt>
    <dgm:pt modelId="{09775362-1B7A-4A16-BFA1-BDA8A2F727EB}" type="pres">
      <dgm:prSet presAssocID="{8E413B8B-B56A-4E9E-BFE4-A1C34036B7DE}" presName="textRect" presStyleLbl="revTx" presStyleIdx="1" presStyleCnt="6">
        <dgm:presLayoutVars>
          <dgm:chMax val="1"/>
          <dgm:chPref val="1"/>
        </dgm:presLayoutVars>
      </dgm:prSet>
      <dgm:spPr/>
    </dgm:pt>
    <dgm:pt modelId="{122F8EE6-E63E-4FC1-A2C4-DE96E458C599}" type="pres">
      <dgm:prSet presAssocID="{6BF8FB06-8B6D-409C-AB8C-87F44D01C29A}" presName="sibTrans" presStyleLbl="sibTrans2D1" presStyleIdx="0" presStyleCnt="0"/>
      <dgm:spPr/>
    </dgm:pt>
    <dgm:pt modelId="{F567456A-DF67-46BE-9F15-694825ACB8BC}" type="pres">
      <dgm:prSet presAssocID="{F8842A42-5AEB-4216-8FB6-7D615D9B7AFB}" presName="compNode" presStyleCnt="0"/>
      <dgm:spPr/>
    </dgm:pt>
    <dgm:pt modelId="{04D17739-707E-4CD1-8B1F-3AF062C240DB}" type="pres">
      <dgm:prSet presAssocID="{F8842A42-5AEB-4216-8FB6-7D615D9B7AFB}" presName="iconBgRect" presStyleLbl="bgShp" presStyleIdx="2" presStyleCnt="6"/>
      <dgm:spPr/>
    </dgm:pt>
    <dgm:pt modelId="{C6CF9659-6176-4C97-B24A-85CBB756B571}" type="pres">
      <dgm:prSet presAssocID="{F8842A42-5AEB-4216-8FB6-7D615D9B7AF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B73692F-2EAC-484A-AC6A-3907493A7566}" type="pres">
      <dgm:prSet presAssocID="{F8842A42-5AEB-4216-8FB6-7D615D9B7AFB}" presName="spaceRect" presStyleCnt="0"/>
      <dgm:spPr/>
    </dgm:pt>
    <dgm:pt modelId="{BFC91FAF-5CD2-4F1D-B346-C51DEFD54490}" type="pres">
      <dgm:prSet presAssocID="{F8842A42-5AEB-4216-8FB6-7D615D9B7AFB}" presName="textRect" presStyleLbl="revTx" presStyleIdx="2" presStyleCnt="6">
        <dgm:presLayoutVars>
          <dgm:chMax val="1"/>
          <dgm:chPref val="1"/>
        </dgm:presLayoutVars>
      </dgm:prSet>
      <dgm:spPr/>
    </dgm:pt>
    <dgm:pt modelId="{BC81823A-BCB8-4480-A6C0-B75C9F928FCB}" type="pres">
      <dgm:prSet presAssocID="{D2B3936A-8A83-48F4-90A4-5F6F5A4813F1}" presName="sibTrans" presStyleLbl="sibTrans2D1" presStyleIdx="0" presStyleCnt="0"/>
      <dgm:spPr/>
    </dgm:pt>
    <dgm:pt modelId="{A8E5E8EB-C8FB-4723-91F9-B54F574997F4}" type="pres">
      <dgm:prSet presAssocID="{96CF27B4-D1B1-4035-9961-BA76F0AFC01E}" presName="compNode" presStyleCnt="0"/>
      <dgm:spPr/>
    </dgm:pt>
    <dgm:pt modelId="{08A184CE-B088-4E4D-A0BE-0438B306734C}" type="pres">
      <dgm:prSet presAssocID="{96CF27B4-D1B1-4035-9961-BA76F0AFC01E}" presName="iconBgRect" presStyleLbl="bgShp" presStyleIdx="3" presStyleCnt="6"/>
      <dgm:spPr/>
    </dgm:pt>
    <dgm:pt modelId="{E841D1DF-411D-43DC-8093-16EA22BEF1C0}" type="pres">
      <dgm:prSet presAssocID="{96CF27B4-D1B1-4035-9961-BA76F0AFC01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61A07F00-E54E-4E51-8AC4-245F678A7045}" type="pres">
      <dgm:prSet presAssocID="{96CF27B4-D1B1-4035-9961-BA76F0AFC01E}" presName="spaceRect" presStyleCnt="0"/>
      <dgm:spPr/>
    </dgm:pt>
    <dgm:pt modelId="{6343A81E-2DAC-409A-91E5-4CA1C914B708}" type="pres">
      <dgm:prSet presAssocID="{96CF27B4-D1B1-4035-9961-BA76F0AFC01E}" presName="textRect" presStyleLbl="revTx" presStyleIdx="3" presStyleCnt="6">
        <dgm:presLayoutVars>
          <dgm:chMax val="1"/>
          <dgm:chPref val="1"/>
        </dgm:presLayoutVars>
      </dgm:prSet>
      <dgm:spPr/>
    </dgm:pt>
    <dgm:pt modelId="{8301675B-C69B-4DE4-9738-25DC85DB820C}" type="pres">
      <dgm:prSet presAssocID="{0B6C360B-86BF-4C2A-B77D-F163A3B1216B}" presName="sibTrans" presStyleLbl="sibTrans2D1" presStyleIdx="0" presStyleCnt="0"/>
      <dgm:spPr/>
    </dgm:pt>
    <dgm:pt modelId="{04340BD5-9055-48D2-BDD3-9B83AB66C902}" type="pres">
      <dgm:prSet presAssocID="{2ED12DE6-B0D9-47EA-9486-02DACBFC8288}" presName="compNode" presStyleCnt="0"/>
      <dgm:spPr/>
    </dgm:pt>
    <dgm:pt modelId="{84A75282-EC33-4ED2-B1A9-E85A3613384E}" type="pres">
      <dgm:prSet presAssocID="{2ED12DE6-B0D9-47EA-9486-02DACBFC8288}" presName="iconBgRect" presStyleLbl="bgShp" presStyleIdx="4" presStyleCnt="6"/>
      <dgm:spPr/>
    </dgm:pt>
    <dgm:pt modelId="{91DD8C7A-FFB8-4BD6-AE87-889F132FC982}" type="pres">
      <dgm:prSet presAssocID="{2ED12DE6-B0D9-47EA-9486-02DACBFC828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8A7142C-960B-4C71-9171-47E2460D85DB}" type="pres">
      <dgm:prSet presAssocID="{2ED12DE6-B0D9-47EA-9486-02DACBFC8288}" presName="spaceRect" presStyleCnt="0"/>
      <dgm:spPr/>
    </dgm:pt>
    <dgm:pt modelId="{DC557BBA-8857-4437-B717-826A50B13732}" type="pres">
      <dgm:prSet presAssocID="{2ED12DE6-B0D9-47EA-9486-02DACBFC8288}" presName="textRect" presStyleLbl="revTx" presStyleIdx="4" presStyleCnt="6">
        <dgm:presLayoutVars>
          <dgm:chMax val="1"/>
          <dgm:chPref val="1"/>
        </dgm:presLayoutVars>
      </dgm:prSet>
      <dgm:spPr/>
    </dgm:pt>
    <dgm:pt modelId="{CAB8BA2D-7041-4C09-AC41-E484E03814A1}" type="pres">
      <dgm:prSet presAssocID="{210BC465-AACD-4744-8375-943D64F4C2E8}" presName="sibTrans" presStyleLbl="sibTrans2D1" presStyleIdx="0" presStyleCnt="0"/>
      <dgm:spPr/>
    </dgm:pt>
    <dgm:pt modelId="{7929BC38-5EB2-4D16-B7E5-EC38F9D43696}" type="pres">
      <dgm:prSet presAssocID="{B161F3E2-B486-4740-A8D3-16809CBD0862}" presName="compNode" presStyleCnt="0"/>
      <dgm:spPr/>
    </dgm:pt>
    <dgm:pt modelId="{1D31AC12-472A-48E9-A7C5-00917458D7F1}" type="pres">
      <dgm:prSet presAssocID="{B161F3E2-B486-4740-A8D3-16809CBD0862}" presName="iconBgRect" presStyleLbl="bgShp" presStyleIdx="5" presStyleCnt="6"/>
      <dgm:spPr/>
    </dgm:pt>
    <dgm:pt modelId="{B8DF925F-0182-43D5-A3DA-BE3EDB1F7CA0}" type="pres">
      <dgm:prSet presAssocID="{B161F3E2-B486-4740-A8D3-16809CBD086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441D7F6-04C0-4EAB-8B5C-1D3AF25C1DDE}" type="pres">
      <dgm:prSet presAssocID="{B161F3E2-B486-4740-A8D3-16809CBD0862}" presName="spaceRect" presStyleCnt="0"/>
      <dgm:spPr/>
    </dgm:pt>
    <dgm:pt modelId="{C063666B-61DD-4D28-8C89-252F40A642F4}" type="pres">
      <dgm:prSet presAssocID="{B161F3E2-B486-4740-A8D3-16809CBD086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E71B803-E720-42E4-BD1D-D7B2A71DA788}" srcId="{4A73D9E5-E6AC-4FB9-96CE-59DA388C45C5}" destId="{96CF27B4-D1B1-4035-9961-BA76F0AFC01E}" srcOrd="3" destOrd="0" parTransId="{F5DDFBD7-1EC0-4BE3-BB5B-F870EE607E1C}" sibTransId="{0B6C360B-86BF-4C2A-B77D-F163A3B1216B}"/>
    <dgm:cxn modelId="{182E1512-BD17-4E77-891D-B56D9C0C278A}" type="presOf" srcId="{96CF27B4-D1B1-4035-9961-BA76F0AFC01E}" destId="{6343A81E-2DAC-409A-91E5-4CA1C914B708}" srcOrd="0" destOrd="0" presId="urn:microsoft.com/office/officeart/2018/2/layout/IconCircleList"/>
    <dgm:cxn modelId="{CE816B1E-A7AE-4D35-B2C4-8F42FC23A780}" type="presOf" srcId="{210BC465-AACD-4744-8375-943D64F4C2E8}" destId="{CAB8BA2D-7041-4C09-AC41-E484E03814A1}" srcOrd="0" destOrd="0" presId="urn:microsoft.com/office/officeart/2018/2/layout/IconCircleList"/>
    <dgm:cxn modelId="{97767520-CE28-424F-BBC1-478296FA6C13}" type="presOf" srcId="{4A73D9E5-E6AC-4FB9-96CE-59DA388C45C5}" destId="{4C4CD589-E2A4-4B0E-B2CE-1B3DCDCC427F}" srcOrd="0" destOrd="0" presId="urn:microsoft.com/office/officeart/2018/2/layout/IconCircleList"/>
    <dgm:cxn modelId="{910B3E2D-527B-4323-AEE4-63AD8107A44D}" type="presOf" srcId="{8E413B8B-B56A-4E9E-BFE4-A1C34036B7DE}" destId="{09775362-1B7A-4A16-BFA1-BDA8A2F727EB}" srcOrd="0" destOrd="0" presId="urn:microsoft.com/office/officeart/2018/2/layout/IconCircleList"/>
    <dgm:cxn modelId="{96272A63-21A2-43F8-ACB9-7417B87CBD9C}" type="presOf" srcId="{B161F3E2-B486-4740-A8D3-16809CBD0862}" destId="{C063666B-61DD-4D28-8C89-252F40A642F4}" srcOrd="0" destOrd="0" presId="urn:microsoft.com/office/officeart/2018/2/layout/IconCircleList"/>
    <dgm:cxn modelId="{219B8D65-423F-47F8-B109-A39DD4FA99C6}" type="presOf" srcId="{6BF8FB06-8B6D-409C-AB8C-87F44D01C29A}" destId="{122F8EE6-E63E-4FC1-A2C4-DE96E458C599}" srcOrd="0" destOrd="0" presId="urn:microsoft.com/office/officeart/2018/2/layout/IconCircleList"/>
    <dgm:cxn modelId="{6F934E48-075E-4B4E-A873-02F5C9AF25BF}" type="presOf" srcId="{334CF22D-A84D-4561-9BDD-CCA8E3A38BEF}" destId="{22D7F081-DF51-4525-BBA2-4A8DF82FBCCD}" srcOrd="0" destOrd="0" presId="urn:microsoft.com/office/officeart/2018/2/layout/IconCircleList"/>
    <dgm:cxn modelId="{33E7CB5A-AC3A-4609-AF12-21FD2433B5A2}" type="presOf" srcId="{F9BAD7E8-8BC1-424C-A6F7-D21799AB4EB8}" destId="{D86FA0A0-9071-44FC-9A67-52AC29BF1084}" srcOrd="0" destOrd="0" presId="urn:microsoft.com/office/officeart/2018/2/layout/IconCircleList"/>
    <dgm:cxn modelId="{F9CA7B9F-35CB-40E8-B92F-ED215E04777B}" srcId="{4A73D9E5-E6AC-4FB9-96CE-59DA388C45C5}" destId="{B161F3E2-B486-4740-A8D3-16809CBD0862}" srcOrd="5" destOrd="0" parTransId="{1BE11367-3B9D-4CF4-9BB8-266F2774DA92}" sibTransId="{78B8E0FD-BD25-4BDF-A209-18B730782FCB}"/>
    <dgm:cxn modelId="{207F2AB2-8BD8-4785-86ED-E4D87E9410F8}" srcId="{4A73D9E5-E6AC-4FB9-96CE-59DA388C45C5}" destId="{F8842A42-5AEB-4216-8FB6-7D615D9B7AFB}" srcOrd="2" destOrd="0" parTransId="{31EC6AF9-78D0-4AEE-909B-9FDAE2C73E7F}" sibTransId="{D2B3936A-8A83-48F4-90A4-5F6F5A4813F1}"/>
    <dgm:cxn modelId="{65715BB9-0992-409F-8D36-5D07A387E768}" type="presOf" srcId="{F8842A42-5AEB-4216-8FB6-7D615D9B7AFB}" destId="{BFC91FAF-5CD2-4F1D-B346-C51DEFD54490}" srcOrd="0" destOrd="0" presId="urn:microsoft.com/office/officeart/2018/2/layout/IconCircleList"/>
    <dgm:cxn modelId="{EED777BD-3A4C-4EB4-9535-41EAA1FEDBEA}" type="presOf" srcId="{D2B3936A-8A83-48F4-90A4-5F6F5A4813F1}" destId="{BC81823A-BCB8-4480-A6C0-B75C9F928FCB}" srcOrd="0" destOrd="0" presId="urn:microsoft.com/office/officeart/2018/2/layout/IconCircleList"/>
    <dgm:cxn modelId="{988A37C9-4385-4A0F-A47B-A680800E212F}" type="presOf" srcId="{2ED12DE6-B0D9-47EA-9486-02DACBFC8288}" destId="{DC557BBA-8857-4437-B717-826A50B13732}" srcOrd="0" destOrd="0" presId="urn:microsoft.com/office/officeart/2018/2/layout/IconCircleList"/>
    <dgm:cxn modelId="{20E40ACC-2907-4E62-ACA2-A1EBD7D4141B}" type="presOf" srcId="{0B6C360B-86BF-4C2A-B77D-F163A3B1216B}" destId="{8301675B-C69B-4DE4-9738-25DC85DB820C}" srcOrd="0" destOrd="0" presId="urn:microsoft.com/office/officeart/2018/2/layout/IconCircleList"/>
    <dgm:cxn modelId="{90A7CADA-8C9C-4C04-98D7-F029E173B27A}" srcId="{4A73D9E5-E6AC-4FB9-96CE-59DA388C45C5}" destId="{2ED12DE6-B0D9-47EA-9486-02DACBFC8288}" srcOrd="4" destOrd="0" parTransId="{6FB264C7-C5F0-426C-8033-A34ACB028DB6}" sibTransId="{210BC465-AACD-4744-8375-943D64F4C2E8}"/>
    <dgm:cxn modelId="{E5753EE0-D7A3-4CEC-AEEB-F0A227C68D53}" srcId="{4A73D9E5-E6AC-4FB9-96CE-59DA388C45C5}" destId="{8E413B8B-B56A-4E9E-BFE4-A1C34036B7DE}" srcOrd="1" destOrd="0" parTransId="{A09AE4A3-07EC-4816-8A46-0C3AA32FC9F9}" sibTransId="{6BF8FB06-8B6D-409C-AB8C-87F44D01C29A}"/>
    <dgm:cxn modelId="{AA741EF5-F062-496E-B76C-F48819BB1366}" srcId="{4A73D9E5-E6AC-4FB9-96CE-59DA388C45C5}" destId="{334CF22D-A84D-4561-9BDD-CCA8E3A38BEF}" srcOrd="0" destOrd="0" parTransId="{F289CFA0-0E21-4B3F-9016-4EDF786CBAF3}" sibTransId="{F9BAD7E8-8BC1-424C-A6F7-D21799AB4EB8}"/>
    <dgm:cxn modelId="{35B7787D-3A97-413A-A128-9AA29BC729F9}" type="presParOf" srcId="{4C4CD589-E2A4-4B0E-B2CE-1B3DCDCC427F}" destId="{FA1FE7FF-4969-4B60-BA8E-85973C36B927}" srcOrd="0" destOrd="0" presId="urn:microsoft.com/office/officeart/2018/2/layout/IconCircleList"/>
    <dgm:cxn modelId="{680A3447-3E9F-4C4E-BE61-ED2D0C71E274}" type="presParOf" srcId="{FA1FE7FF-4969-4B60-BA8E-85973C36B927}" destId="{905DFB6C-D74B-4610-B8C1-2108AD4AD3C0}" srcOrd="0" destOrd="0" presId="urn:microsoft.com/office/officeart/2018/2/layout/IconCircleList"/>
    <dgm:cxn modelId="{B964A123-100C-487F-A4D8-5F214F9B49D1}" type="presParOf" srcId="{905DFB6C-D74B-4610-B8C1-2108AD4AD3C0}" destId="{244DE527-A3F4-4C97-BCAD-D10BE288E789}" srcOrd="0" destOrd="0" presId="urn:microsoft.com/office/officeart/2018/2/layout/IconCircleList"/>
    <dgm:cxn modelId="{545CC827-A42B-4911-9E5D-631D14AD29D3}" type="presParOf" srcId="{905DFB6C-D74B-4610-B8C1-2108AD4AD3C0}" destId="{9CC9E367-D814-4172-AB90-848394AB9F73}" srcOrd="1" destOrd="0" presId="urn:microsoft.com/office/officeart/2018/2/layout/IconCircleList"/>
    <dgm:cxn modelId="{B0E70A6B-5163-4A22-B2DC-750F557DA80B}" type="presParOf" srcId="{905DFB6C-D74B-4610-B8C1-2108AD4AD3C0}" destId="{E19F9FAE-A433-4B74-BD88-00F8D3A6CC7D}" srcOrd="2" destOrd="0" presId="urn:microsoft.com/office/officeart/2018/2/layout/IconCircleList"/>
    <dgm:cxn modelId="{EF3343B3-6403-4382-AE78-24BF4B3DDAA5}" type="presParOf" srcId="{905DFB6C-D74B-4610-B8C1-2108AD4AD3C0}" destId="{22D7F081-DF51-4525-BBA2-4A8DF82FBCCD}" srcOrd="3" destOrd="0" presId="urn:microsoft.com/office/officeart/2018/2/layout/IconCircleList"/>
    <dgm:cxn modelId="{DD9C6E88-D004-4734-BA5C-D6A060F6CFB2}" type="presParOf" srcId="{FA1FE7FF-4969-4B60-BA8E-85973C36B927}" destId="{D86FA0A0-9071-44FC-9A67-52AC29BF1084}" srcOrd="1" destOrd="0" presId="urn:microsoft.com/office/officeart/2018/2/layout/IconCircleList"/>
    <dgm:cxn modelId="{E3E48935-414F-42DF-BB41-2851F431A1D9}" type="presParOf" srcId="{FA1FE7FF-4969-4B60-BA8E-85973C36B927}" destId="{4B6831E8-04DE-4CDF-886C-A83AC89B67FD}" srcOrd="2" destOrd="0" presId="urn:microsoft.com/office/officeart/2018/2/layout/IconCircleList"/>
    <dgm:cxn modelId="{53C1022D-2FF3-4429-A523-096FA4E77AAA}" type="presParOf" srcId="{4B6831E8-04DE-4CDF-886C-A83AC89B67FD}" destId="{F912B9A3-1410-49E3-A703-3F48658851D4}" srcOrd="0" destOrd="0" presId="urn:microsoft.com/office/officeart/2018/2/layout/IconCircleList"/>
    <dgm:cxn modelId="{7C484726-D99F-479E-A760-806A15772CC9}" type="presParOf" srcId="{4B6831E8-04DE-4CDF-886C-A83AC89B67FD}" destId="{930E3FD7-3404-4E43-9F71-B75A3571598C}" srcOrd="1" destOrd="0" presId="urn:microsoft.com/office/officeart/2018/2/layout/IconCircleList"/>
    <dgm:cxn modelId="{DD7EBDE1-B578-4388-9AF1-56922268483E}" type="presParOf" srcId="{4B6831E8-04DE-4CDF-886C-A83AC89B67FD}" destId="{A5D17CCD-181D-4E72-A14D-FA04BA54CC1D}" srcOrd="2" destOrd="0" presId="urn:microsoft.com/office/officeart/2018/2/layout/IconCircleList"/>
    <dgm:cxn modelId="{6DE05E52-575F-49C6-8875-27F51BB3C189}" type="presParOf" srcId="{4B6831E8-04DE-4CDF-886C-A83AC89B67FD}" destId="{09775362-1B7A-4A16-BFA1-BDA8A2F727EB}" srcOrd="3" destOrd="0" presId="urn:microsoft.com/office/officeart/2018/2/layout/IconCircleList"/>
    <dgm:cxn modelId="{C55CD9CA-8BAB-483E-9BB1-552454B70FE3}" type="presParOf" srcId="{FA1FE7FF-4969-4B60-BA8E-85973C36B927}" destId="{122F8EE6-E63E-4FC1-A2C4-DE96E458C599}" srcOrd="3" destOrd="0" presId="urn:microsoft.com/office/officeart/2018/2/layout/IconCircleList"/>
    <dgm:cxn modelId="{DB2BFE2E-A804-48CA-B8A1-D195A02BDADD}" type="presParOf" srcId="{FA1FE7FF-4969-4B60-BA8E-85973C36B927}" destId="{F567456A-DF67-46BE-9F15-694825ACB8BC}" srcOrd="4" destOrd="0" presId="urn:microsoft.com/office/officeart/2018/2/layout/IconCircleList"/>
    <dgm:cxn modelId="{A254DEB8-06DD-411D-8E9B-4F3DF8BE40DF}" type="presParOf" srcId="{F567456A-DF67-46BE-9F15-694825ACB8BC}" destId="{04D17739-707E-4CD1-8B1F-3AF062C240DB}" srcOrd="0" destOrd="0" presId="urn:microsoft.com/office/officeart/2018/2/layout/IconCircleList"/>
    <dgm:cxn modelId="{F762AE36-21A5-4C18-A3F9-5C85C199A689}" type="presParOf" srcId="{F567456A-DF67-46BE-9F15-694825ACB8BC}" destId="{C6CF9659-6176-4C97-B24A-85CBB756B571}" srcOrd="1" destOrd="0" presId="urn:microsoft.com/office/officeart/2018/2/layout/IconCircleList"/>
    <dgm:cxn modelId="{FE23A941-0DE9-4DC5-8D85-7BBD60D27D49}" type="presParOf" srcId="{F567456A-DF67-46BE-9F15-694825ACB8BC}" destId="{8B73692F-2EAC-484A-AC6A-3907493A7566}" srcOrd="2" destOrd="0" presId="urn:microsoft.com/office/officeart/2018/2/layout/IconCircleList"/>
    <dgm:cxn modelId="{6F7C625A-D578-4D97-9B47-78EB7E47C613}" type="presParOf" srcId="{F567456A-DF67-46BE-9F15-694825ACB8BC}" destId="{BFC91FAF-5CD2-4F1D-B346-C51DEFD54490}" srcOrd="3" destOrd="0" presId="urn:microsoft.com/office/officeart/2018/2/layout/IconCircleList"/>
    <dgm:cxn modelId="{E03B53E6-BEA5-4FF5-902B-C28956D0D7FA}" type="presParOf" srcId="{FA1FE7FF-4969-4B60-BA8E-85973C36B927}" destId="{BC81823A-BCB8-4480-A6C0-B75C9F928FCB}" srcOrd="5" destOrd="0" presId="urn:microsoft.com/office/officeart/2018/2/layout/IconCircleList"/>
    <dgm:cxn modelId="{58ED748A-2F81-45B1-8BEE-74A700B96B0E}" type="presParOf" srcId="{FA1FE7FF-4969-4B60-BA8E-85973C36B927}" destId="{A8E5E8EB-C8FB-4723-91F9-B54F574997F4}" srcOrd="6" destOrd="0" presId="urn:microsoft.com/office/officeart/2018/2/layout/IconCircleList"/>
    <dgm:cxn modelId="{C17FA630-D789-44C4-9023-8F730C9D87E5}" type="presParOf" srcId="{A8E5E8EB-C8FB-4723-91F9-B54F574997F4}" destId="{08A184CE-B088-4E4D-A0BE-0438B306734C}" srcOrd="0" destOrd="0" presId="urn:microsoft.com/office/officeart/2018/2/layout/IconCircleList"/>
    <dgm:cxn modelId="{1B115C69-D683-4CB6-B649-48535DB5EF96}" type="presParOf" srcId="{A8E5E8EB-C8FB-4723-91F9-B54F574997F4}" destId="{E841D1DF-411D-43DC-8093-16EA22BEF1C0}" srcOrd="1" destOrd="0" presId="urn:microsoft.com/office/officeart/2018/2/layout/IconCircleList"/>
    <dgm:cxn modelId="{24F432D8-D4E1-4E12-830D-285556E2B12A}" type="presParOf" srcId="{A8E5E8EB-C8FB-4723-91F9-B54F574997F4}" destId="{61A07F00-E54E-4E51-8AC4-245F678A7045}" srcOrd="2" destOrd="0" presId="urn:microsoft.com/office/officeart/2018/2/layout/IconCircleList"/>
    <dgm:cxn modelId="{646D9228-3F42-4037-9FE0-8071233F1633}" type="presParOf" srcId="{A8E5E8EB-C8FB-4723-91F9-B54F574997F4}" destId="{6343A81E-2DAC-409A-91E5-4CA1C914B708}" srcOrd="3" destOrd="0" presId="urn:microsoft.com/office/officeart/2018/2/layout/IconCircleList"/>
    <dgm:cxn modelId="{EEFC0DB7-2A1D-4BE6-BF5B-A395EE115A1F}" type="presParOf" srcId="{FA1FE7FF-4969-4B60-BA8E-85973C36B927}" destId="{8301675B-C69B-4DE4-9738-25DC85DB820C}" srcOrd="7" destOrd="0" presId="urn:microsoft.com/office/officeart/2018/2/layout/IconCircleList"/>
    <dgm:cxn modelId="{C55C609D-09A7-41F6-B6F3-1CDCB63DC8E6}" type="presParOf" srcId="{FA1FE7FF-4969-4B60-BA8E-85973C36B927}" destId="{04340BD5-9055-48D2-BDD3-9B83AB66C902}" srcOrd="8" destOrd="0" presId="urn:microsoft.com/office/officeart/2018/2/layout/IconCircleList"/>
    <dgm:cxn modelId="{0E9A1ABB-1227-4BA9-8991-9AFD0BCD7C5F}" type="presParOf" srcId="{04340BD5-9055-48D2-BDD3-9B83AB66C902}" destId="{84A75282-EC33-4ED2-B1A9-E85A3613384E}" srcOrd="0" destOrd="0" presId="urn:microsoft.com/office/officeart/2018/2/layout/IconCircleList"/>
    <dgm:cxn modelId="{86EF1349-AC40-4CCD-9206-15E60001DB5C}" type="presParOf" srcId="{04340BD5-9055-48D2-BDD3-9B83AB66C902}" destId="{91DD8C7A-FFB8-4BD6-AE87-889F132FC982}" srcOrd="1" destOrd="0" presId="urn:microsoft.com/office/officeart/2018/2/layout/IconCircleList"/>
    <dgm:cxn modelId="{92B6BD23-D13D-459F-B38D-52F68BBD9EB6}" type="presParOf" srcId="{04340BD5-9055-48D2-BDD3-9B83AB66C902}" destId="{78A7142C-960B-4C71-9171-47E2460D85DB}" srcOrd="2" destOrd="0" presId="urn:microsoft.com/office/officeart/2018/2/layout/IconCircleList"/>
    <dgm:cxn modelId="{E9FC36D5-50CF-4AE5-8CA4-39B946D045AE}" type="presParOf" srcId="{04340BD5-9055-48D2-BDD3-9B83AB66C902}" destId="{DC557BBA-8857-4437-B717-826A50B13732}" srcOrd="3" destOrd="0" presId="urn:microsoft.com/office/officeart/2018/2/layout/IconCircleList"/>
    <dgm:cxn modelId="{FB2FF888-63F1-49F7-90CA-522386E7231A}" type="presParOf" srcId="{FA1FE7FF-4969-4B60-BA8E-85973C36B927}" destId="{CAB8BA2D-7041-4C09-AC41-E484E03814A1}" srcOrd="9" destOrd="0" presId="urn:microsoft.com/office/officeart/2018/2/layout/IconCircleList"/>
    <dgm:cxn modelId="{EB815A2F-4FCB-47E2-8BDA-AB61B94AB119}" type="presParOf" srcId="{FA1FE7FF-4969-4B60-BA8E-85973C36B927}" destId="{7929BC38-5EB2-4D16-B7E5-EC38F9D43696}" srcOrd="10" destOrd="0" presId="urn:microsoft.com/office/officeart/2018/2/layout/IconCircleList"/>
    <dgm:cxn modelId="{704463C6-6932-4E6A-BA21-FB21E9BD84B2}" type="presParOf" srcId="{7929BC38-5EB2-4D16-B7E5-EC38F9D43696}" destId="{1D31AC12-472A-48E9-A7C5-00917458D7F1}" srcOrd="0" destOrd="0" presId="urn:microsoft.com/office/officeart/2018/2/layout/IconCircleList"/>
    <dgm:cxn modelId="{BA37C8AE-B106-4051-BD38-9F79C7944C24}" type="presParOf" srcId="{7929BC38-5EB2-4D16-B7E5-EC38F9D43696}" destId="{B8DF925F-0182-43D5-A3DA-BE3EDB1F7CA0}" srcOrd="1" destOrd="0" presId="urn:microsoft.com/office/officeart/2018/2/layout/IconCircleList"/>
    <dgm:cxn modelId="{B80826FB-A14E-4A1A-8636-F19171F868E1}" type="presParOf" srcId="{7929BC38-5EB2-4D16-B7E5-EC38F9D43696}" destId="{D441D7F6-04C0-4EAB-8B5C-1D3AF25C1DDE}" srcOrd="2" destOrd="0" presId="urn:microsoft.com/office/officeart/2018/2/layout/IconCircleList"/>
    <dgm:cxn modelId="{24964CA7-4C54-4B83-AB4B-DC48D510A33D}" type="presParOf" srcId="{7929BC38-5EB2-4D16-B7E5-EC38F9D43696}" destId="{C063666B-61DD-4D28-8C89-252F40A642F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5D70C-C4AB-4A5D-BBCE-527889C3B0E0}">
      <dsp:nvSpPr>
        <dsp:cNvPr id="0" name=""/>
        <dsp:cNvSpPr/>
      </dsp:nvSpPr>
      <dsp:spPr>
        <a:xfrm>
          <a:off x="0" y="4089"/>
          <a:ext cx="8915400" cy="9517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9FBDA-8EC7-48AF-B1D2-56A94B74C4F2}">
      <dsp:nvSpPr>
        <dsp:cNvPr id="0" name=""/>
        <dsp:cNvSpPr/>
      </dsp:nvSpPr>
      <dsp:spPr>
        <a:xfrm>
          <a:off x="287917" y="218242"/>
          <a:ext cx="523485" cy="5234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8A9F4-ECED-45CE-92CA-720B1ACC41FB}">
      <dsp:nvSpPr>
        <dsp:cNvPr id="0" name=""/>
        <dsp:cNvSpPr/>
      </dsp:nvSpPr>
      <dsp:spPr>
        <a:xfrm>
          <a:off x="1099319" y="4089"/>
          <a:ext cx="4011930" cy="95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31" tIns="100731" rIns="100731" bIns="1007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Interviewing stakeholders (Priorities, Knowledge of Back Bay, Desired Futures)</a:t>
          </a:r>
        </a:p>
      </dsp:txBody>
      <dsp:txXfrm>
        <a:off x="1099319" y="4089"/>
        <a:ext cx="4011930" cy="951792"/>
      </dsp:txXfrm>
    </dsp:sp>
    <dsp:sp modelId="{DE3B2AD5-7E13-4950-8DD4-7C993EAFF5AC}">
      <dsp:nvSpPr>
        <dsp:cNvPr id="0" name=""/>
        <dsp:cNvSpPr/>
      </dsp:nvSpPr>
      <dsp:spPr>
        <a:xfrm>
          <a:off x="5111249" y="4089"/>
          <a:ext cx="3803075" cy="95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31" tIns="100731" rIns="100731" bIns="10073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Back Bay Co-workers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Nearby landowners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Sandbridge Beach Users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Refuge Visitors</a:t>
          </a:r>
        </a:p>
      </dsp:txBody>
      <dsp:txXfrm>
        <a:off x="5111249" y="4089"/>
        <a:ext cx="3803075" cy="951792"/>
      </dsp:txXfrm>
    </dsp:sp>
    <dsp:sp modelId="{8DAD132D-51D5-4CBE-8BAF-2D73B93F3C39}">
      <dsp:nvSpPr>
        <dsp:cNvPr id="0" name=""/>
        <dsp:cNvSpPr/>
      </dsp:nvSpPr>
      <dsp:spPr>
        <a:xfrm>
          <a:off x="0" y="1193829"/>
          <a:ext cx="8915400" cy="9517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46CE0-2C43-41E0-92DF-5D83601C7916}">
      <dsp:nvSpPr>
        <dsp:cNvPr id="0" name=""/>
        <dsp:cNvSpPr/>
      </dsp:nvSpPr>
      <dsp:spPr>
        <a:xfrm>
          <a:off x="287917" y="1407982"/>
          <a:ext cx="523485" cy="5234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766E1-BDA8-428E-BFF4-A47A7233FBC8}">
      <dsp:nvSpPr>
        <dsp:cNvPr id="0" name=""/>
        <dsp:cNvSpPr/>
      </dsp:nvSpPr>
      <dsp:spPr>
        <a:xfrm>
          <a:off x="1099319" y="1193829"/>
          <a:ext cx="4011930" cy="95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31" tIns="100731" rIns="100731" bIns="1007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GIS mapping of the system </a:t>
          </a:r>
        </a:p>
      </dsp:txBody>
      <dsp:txXfrm>
        <a:off x="1099319" y="1193829"/>
        <a:ext cx="4011930" cy="951792"/>
      </dsp:txXfrm>
    </dsp:sp>
    <dsp:sp modelId="{4DECB637-1B2E-4A2C-BE03-86C90BD0B150}">
      <dsp:nvSpPr>
        <dsp:cNvPr id="0" name=""/>
        <dsp:cNvSpPr/>
      </dsp:nvSpPr>
      <dsp:spPr>
        <a:xfrm>
          <a:off x="5111249" y="1193829"/>
          <a:ext cx="3803075" cy="95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31" tIns="100731" rIns="100731" bIns="10073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Water control structures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Phragmites mapping</a:t>
          </a:r>
        </a:p>
      </dsp:txBody>
      <dsp:txXfrm>
        <a:off x="5111249" y="1193829"/>
        <a:ext cx="3803075" cy="951792"/>
      </dsp:txXfrm>
    </dsp:sp>
    <dsp:sp modelId="{9F053CD4-EBF8-4A1D-8DF3-195440B20328}">
      <dsp:nvSpPr>
        <dsp:cNvPr id="0" name=""/>
        <dsp:cNvSpPr/>
      </dsp:nvSpPr>
      <dsp:spPr>
        <a:xfrm>
          <a:off x="0" y="2383569"/>
          <a:ext cx="8915400" cy="9517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7749F-BA80-4579-8145-89B2E864C24C}">
      <dsp:nvSpPr>
        <dsp:cNvPr id="0" name=""/>
        <dsp:cNvSpPr/>
      </dsp:nvSpPr>
      <dsp:spPr>
        <a:xfrm>
          <a:off x="287917" y="2597722"/>
          <a:ext cx="523485" cy="5234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F5C4B-82FC-44AB-B85D-92338F556E95}">
      <dsp:nvSpPr>
        <dsp:cNvPr id="0" name=""/>
        <dsp:cNvSpPr/>
      </dsp:nvSpPr>
      <dsp:spPr>
        <a:xfrm>
          <a:off x="1099319" y="2383569"/>
          <a:ext cx="4011930" cy="95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31" tIns="100731" rIns="100731" bIns="1007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Creating a conceptual model</a:t>
          </a:r>
        </a:p>
      </dsp:txBody>
      <dsp:txXfrm>
        <a:off x="1099319" y="2383569"/>
        <a:ext cx="4011930" cy="951792"/>
      </dsp:txXfrm>
    </dsp:sp>
    <dsp:sp modelId="{9A811DAC-A4DB-47F1-9A35-9C2637DAB824}">
      <dsp:nvSpPr>
        <dsp:cNvPr id="0" name=""/>
        <dsp:cNvSpPr/>
      </dsp:nvSpPr>
      <dsp:spPr>
        <a:xfrm>
          <a:off x="5111249" y="2383569"/>
          <a:ext cx="3803075" cy="95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31" tIns="100731" rIns="100731" bIns="10073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Environment: Static and Dynamic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Social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Built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Decision Space</a:t>
          </a:r>
        </a:p>
      </dsp:txBody>
      <dsp:txXfrm>
        <a:off x="5111249" y="2383569"/>
        <a:ext cx="3803075" cy="951792"/>
      </dsp:txXfrm>
    </dsp:sp>
    <dsp:sp modelId="{E2E585B3-5371-4530-AB6C-4155E980AAA2}">
      <dsp:nvSpPr>
        <dsp:cNvPr id="0" name=""/>
        <dsp:cNvSpPr/>
      </dsp:nvSpPr>
      <dsp:spPr>
        <a:xfrm>
          <a:off x="0" y="3573309"/>
          <a:ext cx="8915400" cy="9517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6A2B9-7FA6-4F66-BC04-904C36B1EAB1}">
      <dsp:nvSpPr>
        <dsp:cNvPr id="0" name=""/>
        <dsp:cNvSpPr/>
      </dsp:nvSpPr>
      <dsp:spPr>
        <a:xfrm>
          <a:off x="287917" y="3787462"/>
          <a:ext cx="523485" cy="5234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AFA06-2818-4500-A738-EEC675654026}">
      <dsp:nvSpPr>
        <dsp:cNvPr id="0" name=""/>
        <dsp:cNvSpPr/>
      </dsp:nvSpPr>
      <dsp:spPr>
        <a:xfrm>
          <a:off x="1099319" y="3573309"/>
          <a:ext cx="4011930" cy="95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31" tIns="100731" rIns="100731" bIns="1007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Prioritizing focus</a:t>
          </a:r>
        </a:p>
      </dsp:txBody>
      <dsp:txXfrm>
        <a:off x="1099319" y="3573309"/>
        <a:ext cx="4011930" cy="951792"/>
      </dsp:txXfrm>
    </dsp:sp>
    <dsp:sp modelId="{B4CDB9E9-C247-4308-8715-6427B1E533F4}">
      <dsp:nvSpPr>
        <dsp:cNvPr id="0" name=""/>
        <dsp:cNvSpPr/>
      </dsp:nvSpPr>
      <dsp:spPr>
        <a:xfrm>
          <a:off x="5111249" y="3573309"/>
          <a:ext cx="3803075" cy="95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31" tIns="100731" rIns="100731" bIns="10073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Controlling Invasives?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Climate Change Adaptation?</a:t>
          </a:r>
        </a:p>
      </dsp:txBody>
      <dsp:txXfrm>
        <a:off x="5111249" y="3573309"/>
        <a:ext cx="3803075" cy="951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DE527-A3F4-4C97-BCAD-D10BE288E789}">
      <dsp:nvSpPr>
        <dsp:cNvPr id="0" name=""/>
        <dsp:cNvSpPr/>
      </dsp:nvSpPr>
      <dsp:spPr>
        <a:xfrm>
          <a:off x="855755" y="32968"/>
          <a:ext cx="963238" cy="9632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9E367-D814-4172-AB90-848394AB9F73}">
      <dsp:nvSpPr>
        <dsp:cNvPr id="0" name=""/>
        <dsp:cNvSpPr/>
      </dsp:nvSpPr>
      <dsp:spPr>
        <a:xfrm>
          <a:off x="1058035" y="235248"/>
          <a:ext cx="558678" cy="5586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7F081-DF51-4525-BBA2-4A8DF82FBCCD}">
      <dsp:nvSpPr>
        <dsp:cNvPr id="0" name=""/>
        <dsp:cNvSpPr/>
      </dsp:nvSpPr>
      <dsp:spPr>
        <a:xfrm>
          <a:off x="2025402" y="32968"/>
          <a:ext cx="2270491" cy="963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Hands on experience with field work</a:t>
          </a:r>
        </a:p>
      </dsp:txBody>
      <dsp:txXfrm>
        <a:off x="2025402" y="32968"/>
        <a:ext cx="2270491" cy="963238"/>
      </dsp:txXfrm>
    </dsp:sp>
    <dsp:sp modelId="{F912B9A3-1410-49E3-A703-3F48658851D4}">
      <dsp:nvSpPr>
        <dsp:cNvPr id="0" name=""/>
        <dsp:cNvSpPr/>
      </dsp:nvSpPr>
      <dsp:spPr>
        <a:xfrm>
          <a:off x="4691509" y="32968"/>
          <a:ext cx="963238" cy="9632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E3FD7-3404-4E43-9F71-B75A3571598C}">
      <dsp:nvSpPr>
        <dsp:cNvPr id="0" name=""/>
        <dsp:cNvSpPr/>
      </dsp:nvSpPr>
      <dsp:spPr>
        <a:xfrm>
          <a:off x="4893790" y="235248"/>
          <a:ext cx="558678" cy="5586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75362-1B7A-4A16-BFA1-BDA8A2F727EB}">
      <dsp:nvSpPr>
        <dsp:cNvPr id="0" name=""/>
        <dsp:cNvSpPr/>
      </dsp:nvSpPr>
      <dsp:spPr>
        <a:xfrm>
          <a:off x="5861156" y="32968"/>
          <a:ext cx="2270491" cy="963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Is FWS a good fit for me?</a:t>
          </a:r>
        </a:p>
      </dsp:txBody>
      <dsp:txXfrm>
        <a:off x="5861156" y="32968"/>
        <a:ext cx="2270491" cy="963238"/>
      </dsp:txXfrm>
    </dsp:sp>
    <dsp:sp modelId="{04D17739-707E-4CD1-8B1F-3AF062C240DB}">
      <dsp:nvSpPr>
        <dsp:cNvPr id="0" name=""/>
        <dsp:cNvSpPr/>
      </dsp:nvSpPr>
      <dsp:spPr>
        <a:xfrm>
          <a:off x="855755" y="1757512"/>
          <a:ext cx="963238" cy="9632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F9659-6176-4C97-B24A-85CBB756B571}">
      <dsp:nvSpPr>
        <dsp:cNvPr id="0" name=""/>
        <dsp:cNvSpPr/>
      </dsp:nvSpPr>
      <dsp:spPr>
        <a:xfrm>
          <a:off x="1058035" y="1959792"/>
          <a:ext cx="558678" cy="5586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91FAF-5CD2-4F1D-B346-C51DEFD54490}">
      <dsp:nvSpPr>
        <dsp:cNvPr id="0" name=""/>
        <dsp:cNvSpPr/>
      </dsp:nvSpPr>
      <dsp:spPr>
        <a:xfrm>
          <a:off x="2025402" y="1757512"/>
          <a:ext cx="2270491" cy="963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Opportunity to learn from experienced professionals</a:t>
          </a:r>
        </a:p>
      </dsp:txBody>
      <dsp:txXfrm>
        <a:off x="2025402" y="1757512"/>
        <a:ext cx="2270491" cy="963238"/>
      </dsp:txXfrm>
    </dsp:sp>
    <dsp:sp modelId="{08A184CE-B088-4E4D-A0BE-0438B306734C}">
      <dsp:nvSpPr>
        <dsp:cNvPr id="0" name=""/>
        <dsp:cNvSpPr/>
      </dsp:nvSpPr>
      <dsp:spPr>
        <a:xfrm>
          <a:off x="4691509" y="1757512"/>
          <a:ext cx="963238" cy="9632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1D1DF-411D-43DC-8093-16EA22BEF1C0}">
      <dsp:nvSpPr>
        <dsp:cNvPr id="0" name=""/>
        <dsp:cNvSpPr/>
      </dsp:nvSpPr>
      <dsp:spPr>
        <a:xfrm>
          <a:off x="4893790" y="1959792"/>
          <a:ext cx="558678" cy="5586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3A81E-2DAC-409A-91E5-4CA1C914B708}">
      <dsp:nvSpPr>
        <dsp:cNvPr id="0" name=""/>
        <dsp:cNvSpPr/>
      </dsp:nvSpPr>
      <dsp:spPr>
        <a:xfrm>
          <a:off x="5861156" y="1757512"/>
          <a:ext cx="2270491" cy="963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Gaining confidence in my abilities</a:t>
          </a:r>
        </a:p>
      </dsp:txBody>
      <dsp:txXfrm>
        <a:off x="5861156" y="1757512"/>
        <a:ext cx="2270491" cy="963238"/>
      </dsp:txXfrm>
    </dsp:sp>
    <dsp:sp modelId="{84A75282-EC33-4ED2-B1A9-E85A3613384E}">
      <dsp:nvSpPr>
        <dsp:cNvPr id="0" name=""/>
        <dsp:cNvSpPr/>
      </dsp:nvSpPr>
      <dsp:spPr>
        <a:xfrm>
          <a:off x="855755" y="3482055"/>
          <a:ext cx="963238" cy="9632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D8C7A-FFB8-4BD6-AE87-889F132FC982}">
      <dsp:nvSpPr>
        <dsp:cNvPr id="0" name=""/>
        <dsp:cNvSpPr/>
      </dsp:nvSpPr>
      <dsp:spPr>
        <a:xfrm>
          <a:off x="1058035" y="3684335"/>
          <a:ext cx="558678" cy="5586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57BBA-8857-4437-B717-826A50B13732}">
      <dsp:nvSpPr>
        <dsp:cNvPr id="0" name=""/>
        <dsp:cNvSpPr/>
      </dsp:nvSpPr>
      <dsp:spPr>
        <a:xfrm>
          <a:off x="2025402" y="3482055"/>
          <a:ext cx="2270491" cy="963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Expanded appreciation for natural environments </a:t>
          </a:r>
        </a:p>
      </dsp:txBody>
      <dsp:txXfrm>
        <a:off x="2025402" y="3482055"/>
        <a:ext cx="2270491" cy="963238"/>
      </dsp:txXfrm>
    </dsp:sp>
    <dsp:sp modelId="{1D31AC12-472A-48E9-A7C5-00917458D7F1}">
      <dsp:nvSpPr>
        <dsp:cNvPr id="0" name=""/>
        <dsp:cNvSpPr/>
      </dsp:nvSpPr>
      <dsp:spPr>
        <a:xfrm>
          <a:off x="4691509" y="3482055"/>
          <a:ext cx="963238" cy="9632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F925F-0182-43D5-A3DA-BE3EDB1F7CA0}">
      <dsp:nvSpPr>
        <dsp:cNvPr id="0" name=""/>
        <dsp:cNvSpPr/>
      </dsp:nvSpPr>
      <dsp:spPr>
        <a:xfrm>
          <a:off x="4893790" y="3684335"/>
          <a:ext cx="558678" cy="5586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3666B-61DD-4D28-8C89-252F40A642F4}">
      <dsp:nvSpPr>
        <dsp:cNvPr id="0" name=""/>
        <dsp:cNvSpPr/>
      </dsp:nvSpPr>
      <dsp:spPr>
        <a:xfrm>
          <a:off x="5861156" y="3482055"/>
          <a:ext cx="2270491" cy="963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Authoring an independent case study with the potential for positive impact</a:t>
          </a:r>
        </a:p>
      </dsp:txBody>
      <dsp:txXfrm>
        <a:off x="5861156" y="3482055"/>
        <a:ext cx="2270491" cy="963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7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09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03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3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41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2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8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3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F1F5-755A-46C2-B885-A9DAE85B3A3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5753C5-C2D9-436C-B676-9A31CEB5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2786-603E-6E4D-41BB-9E9F1B8EC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Back Bay National Wildlife Refuge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ABC55-D159-D10C-FAB6-5811A3414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Meagan Duncan</a:t>
            </a:r>
          </a:p>
        </p:txBody>
      </p:sp>
    </p:spTree>
    <p:extLst>
      <p:ext uri="{BB962C8B-B14F-4D97-AF65-F5344CB8AC3E}">
        <p14:creationId xmlns:p14="http://schemas.microsoft.com/office/powerpoint/2010/main" val="231957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1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3" name="Group 2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4" name="Rectangle 4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3B9709-FDE7-657D-7691-499057957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Meagan Duncan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A0F1B8-6028-AFE9-1A4A-5414EDE0B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Marine Biology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Research: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Bioprospecting potential of coastal invertebrates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Coral reef conservation and restoration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Global warming and its impacts on microscopic communities found in arctic ice</a:t>
            </a:r>
          </a:p>
        </p:txBody>
      </p:sp>
      <p:pic>
        <p:nvPicPr>
          <p:cNvPr id="8" name="Content Placeholder 7" descr="A person standing on a beach&#10;&#10;Description automatically generated with medium confidence">
            <a:extLst>
              <a:ext uri="{FF2B5EF4-FFF2-40B4-BE49-F238E27FC236}">
                <a16:creationId xmlns:a16="http://schemas.microsoft.com/office/drawing/2014/main" id="{2619E741-FB51-29B2-DE83-D4A2FC407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r="14184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6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BE5F-BEF5-2008-4B4A-EFF65BC0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46088"/>
            <a:ext cx="4303711" cy="97631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Back Bay National Wildlife Refuge</a:t>
            </a:r>
          </a:p>
        </p:txBody>
      </p:sp>
      <p:pic>
        <p:nvPicPr>
          <p:cNvPr id="6" name="Content Placeholder 5" descr="A picture containing text, bird, logo, emblem&#10;&#10;Description automatically generated">
            <a:extLst>
              <a:ext uri="{FF2B5EF4-FFF2-40B4-BE49-F238E27FC236}">
                <a16:creationId xmlns:a16="http://schemas.microsoft.com/office/drawing/2014/main" id="{AC886EC7-3F93-6FA3-CDEE-F3C65FC15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4" y="3432129"/>
            <a:ext cx="2392205" cy="285669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49FED-55C2-E5FA-D3EE-C4C68FC4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June 6, 1938</a:t>
            </a:r>
            <a:r>
              <a:rPr lang="en-US" dirty="0">
                <a:sym typeface="Wingdings" panose="05000000000000000000" pitchFamily="2" charset="2"/>
              </a:rPr>
              <a:t>Waterfowl refuge to preserve healthy bird populations for hunters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Currently: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Sanctuary for wintering waterfowl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Provides habitat for many species (densest population of cottonmouths in U.S.)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Protected nesting site of four different species of endangered sea turtles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Loggerhead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Kemps Ridley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Green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Leatherback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8" name="Picture 7" descr="A turtle on the beach&#10;&#10;Description automatically generated with low confidence">
            <a:extLst>
              <a:ext uri="{FF2B5EF4-FFF2-40B4-BE49-F238E27FC236}">
                <a16:creationId xmlns:a16="http://schemas.microsoft.com/office/drawing/2014/main" id="{292DD595-1A38-5B35-A626-D62F78D78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54" y="271425"/>
            <a:ext cx="2337298" cy="1485900"/>
          </a:xfrm>
          <a:prstGeom prst="rect">
            <a:avLst/>
          </a:prstGeom>
        </p:spPr>
      </p:pic>
      <p:pic>
        <p:nvPicPr>
          <p:cNvPr id="10" name="Picture 9" descr="A turtle on the sand&#10;&#10;Description automatically generated with low confidence">
            <a:extLst>
              <a:ext uri="{FF2B5EF4-FFF2-40B4-BE49-F238E27FC236}">
                <a16:creationId xmlns:a16="http://schemas.microsoft.com/office/drawing/2014/main" id="{FE2E226F-7D5F-AD76-B813-E64224D5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54" y="1929196"/>
            <a:ext cx="2343307" cy="1485900"/>
          </a:xfrm>
          <a:prstGeom prst="rect">
            <a:avLst/>
          </a:prstGeom>
        </p:spPr>
      </p:pic>
      <p:pic>
        <p:nvPicPr>
          <p:cNvPr id="38" name="Picture 37" descr="A turtle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72FB2FB9-2F33-E573-245C-AC76C8E9C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55" y="3586967"/>
            <a:ext cx="2343307" cy="1485900"/>
          </a:xfrm>
          <a:prstGeom prst="rect">
            <a:avLst/>
          </a:prstGeom>
        </p:spPr>
      </p:pic>
      <p:pic>
        <p:nvPicPr>
          <p:cNvPr id="42" name="Picture 41" descr="A snake with its mouth open&#10;&#10;Description automatically generated">
            <a:extLst>
              <a:ext uri="{FF2B5EF4-FFF2-40B4-BE49-F238E27FC236}">
                <a16:creationId xmlns:a16="http://schemas.microsoft.com/office/drawing/2014/main" id="{74DF3BB4-6D8F-C299-CD0A-8EAEBA229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64" y="5244738"/>
            <a:ext cx="3086100" cy="1485900"/>
          </a:xfrm>
          <a:prstGeom prst="rect">
            <a:avLst/>
          </a:prstGeom>
        </p:spPr>
      </p:pic>
      <p:pic>
        <p:nvPicPr>
          <p:cNvPr id="46" name="Picture 45" descr="A turtle on the beach&#10;&#10;Description automatically generated with medium confidence">
            <a:extLst>
              <a:ext uri="{FF2B5EF4-FFF2-40B4-BE49-F238E27FC236}">
                <a16:creationId xmlns:a16="http://schemas.microsoft.com/office/drawing/2014/main" id="{86CA8501-90F2-49F5-B15E-CD4593452E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56" y="5244738"/>
            <a:ext cx="2343307" cy="1485900"/>
          </a:xfrm>
          <a:prstGeom prst="rect">
            <a:avLst/>
          </a:prstGeom>
        </p:spPr>
      </p:pic>
      <p:pic>
        <p:nvPicPr>
          <p:cNvPr id="56" name="Picture 55" descr="A white bird standing on two legs&#10;&#10;Description automatically generated with low confidence">
            <a:extLst>
              <a:ext uri="{FF2B5EF4-FFF2-40B4-BE49-F238E27FC236}">
                <a16:creationId xmlns:a16="http://schemas.microsoft.com/office/drawing/2014/main" id="{C04A181D-ED0F-8AEB-1871-E2961501F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54" y="1965928"/>
            <a:ext cx="3086100" cy="3143671"/>
          </a:xfrm>
          <a:prstGeom prst="rect">
            <a:avLst/>
          </a:prstGeom>
        </p:spPr>
      </p:pic>
      <p:pic>
        <p:nvPicPr>
          <p:cNvPr id="62" name="Picture 61" descr="Two birds standing on a tree branch&#10;&#10;Description automatically generated with medium confidence">
            <a:extLst>
              <a:ext uri="{FF2B5EF4-FFF2-40B4-BE49-F238E27FC236}">
                <a16:creationId xmlns:a16="http://schemas.microsoft.com/office/drawing/2014/main" id="{229EC53E-CF26-2627-ACA6-B067D97DB0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54" y="271425"/>
            <a:ext cx="3086100" cy="155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28CC-B530-E294-445F-78270687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D86A3-5025-3BA3-8BB4-DD8310A5E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46608"/>
            <a:ext cx="8915400" cy="51833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i="1" dirty="0"/>
              <a:t>Freshwater wetland impoundments are drained/flooded to accommodate seasonal habitat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u="sng" dirty="0"/>
              <a:t>Two Main Options: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Adaptation to Changing Climate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Complex system </a:t>
            </a:r>
            <a:r>
              <a:rPr lang="en-US" sz="1600" dirty="0">
                <a:sym typeface="Wingdings" panose="05000000000000000000" pitchFamily="2" charset="2"/>
              </a:rPr>
              <a:t> how to successfully adapt?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Limited funding/staffing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Conflicting interests with visitors to Sandbridge Beach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Potential saltwater Inundation of impoundments from storm surge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Controlling invasive species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Non-native vs invasive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/>
              <a:t>Phragmites </a:t>
            </a:r>
            <a:r>
              <a:rPr lang="en-US" sz="1600" dirty="0">
                <a:sym typeface="Wingdings" panose="05000000000000000000" pitchFamily="2" charset="2"/>
              </a:rPr>
              <a:t> monoculture within wetland</a:t>
            </a:r>
            <a:endParaRPr lang="en-US" sz="16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/>
              <a:t>Nutria </a:t>
            </a:r>
            <a:r>
              <a:rPr lang="en-US" sz="1600" dirty="0">
                <a:sym typeface="Wingdings" panose="05000000000000000000" pitchFamily="2" charset="2"/>
              </a:rPr>
              <a:t> destroy root systems of beneficial species</a:t>
            </a:r>
            <a:endParaRPr lang="en-US" sz="16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/>
              <a:t>Visitors (Ignoring warnings to disturbed nesting sites and pollution/destruction issues)</a:t>
            </a:r>
          </a:p>
          <a:p>
            <a:pPr marL="1371600" lvl="3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 descr="A picture containing mammal, rodent, grass, outdoor&#10;&#10;Description automatically generated">
            <a:extLst>
              <a:ext uri="{FF2B5EF4-FFF2-40B4-BE49-F238E27FC236}">
                <a16:creationId xmlns:a16="http://schemas.microsoft.com/office/drawing/2014/main" id="{882A3E27-9143-C750-6B4F-A8876B55E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4953001"/>
            <a:ext cx="2360242" cy="1703014"/>
          </a:xfrm>
          <a:prstGeom prst="rect">
            <a:avLst/>
          </a:prstGeom>
        </p:spPr>
      </p:pic>
      <p:pic>
        <p:nvPicPr>
          <p:cNvPr id="7" name="Picture 6" descr="A group of animals swimming in water&#10;&#10;Description automatically generated with low confidence">
            <a:extLst>
              <a:ext uri="{FF2B5EF4-FFF2-40B4-BE49-F238E27FC236}">
                <a16:creationId xmlns:a16="http://schemas.microsoft.com/office/drawing/2014/main" id="{8758CCEF-C875-81F5-A1BB-EE6B39532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4" b="33410"/>
          <a:stretch/>
        </p:blipFill>
        <p:spPr>
          <a:xfrm>
            <a:off x="254948" y="4174207"/>
            <a:ext cx="2745756" cy="2481808"/>
          </a:xfrm>
          <a:prstGeom prst="rect">
            <a:avLst/>
          </a:prstGeom>
        </p:spPr>
      </p:pic>
      <p:pic>
        <p:nvPicPr>
          <p:cNvPr id="9" name="Picture 8" descr="A picture containing text, outdoor, grass, plant&#10;&#10;Description automatically generated">
            <a:extLst>
              <a:ext uri="{FF2B5EF4-FFF2-40B4-BE49-F238E27FC236}">
                <a16:creationId xmlns:a16="http://schemas.microsoft.com/office/drawing/2014/main" id="{E03F9617-0454-468B-C0D3-DCBF7115D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4" y="2087391"/>
            <a:ext cx="3590329" cy="17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5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3CE2-78E8-6723-DBBE-8614B312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MARI Case Study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A8DD5-5BC3-6520-4DD2-60EFB2029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639" y="2073119"/>
            <a:ext cx="4458860" cy="46113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u="sng" dirty="0"/>
              <a:t>Stakeholders: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Migratory Waterfowl via Back Bay NWR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False Cape State Park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City of VA Beach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Public/Visitors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Lynnhaven River NOW </a:t>
            </a:r>
            <a:r>
              <a:rPr lang="en-US" dirty="0">
                <a:sym typeface="Wingdings" panose="05000000000000000000" pitchFamily="2" charset="2"/>
              </a:rPr>
              <a:t>Classroom grown/planting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Ducks Unlimited </a:t>
            </a:r>
            <a:r>
              <a:rPr lang="en-US" dirty="0">
                <a:sym typeface="Wingdings" panose="05000000000000000000" pitchFamily="2" charset="2"/>
              </a:rPr>
              <a:t> Funded new dykes in impoundments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Delta Waterfowl </a:t>
            </a:r>
            <a:r>
              <a:rPr lang="en-US" dirty="0">
                <a:sym typeface="Wingdings" panose="05000000000000000000" pitchFamily="2" charset="2"/>
              </a:rPr>
              <a:t>NGO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Congress </a:t>
            </a:r>
            <a:r>
              <a:rPr lang="en-US" dirty="0">
                <a:sym typeface="Wingdings" panose="05000000000000000000" pitchFamily="2" charset="2"/>
              </a:rPr>
              <a:t> Funding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EPA  Albermarle-Palimco Estuary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Back Bay National Wildlife Refuge Society  Fundraising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Ecological Service VA field office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3E58AE-E5CC-7A30-0FB7-E3A40EEE9E81}"/>
              </a:ext>
            </a:extLst>
          </p:cNvPr>
          <p:cNvSpPr txBox="1">
            <a:spLocks/>
          </p:cNvSpPr>
          <p:nvPr/>
        </p:nvSpPr>
        <p:spPr>
          <a:xfrm>
            <a:off x="2084191" y="1905000"/>
            <a:ext cx="5205448" cy="4554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300" u="sng" dirty="0"/>
              <a:t>Rules: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Comprehensive Conservation Plan 2010 (15 years)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National Wildlife Refuge System Administration Act of 1966 (AMD. 1997)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National Environmental Policy Act of 1969 (NEPA)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Endangered Species Act of 1973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FWS service manual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Code of Federal Regulations (FWR)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National Wildlife Refuge System Improvement Act 1997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Appropriate Refuge Uses Policy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USFWS Final Compatibility Regulations and Policy 2000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Wildlife Dependent Recreation Policy (Part 605 Ch 1-7)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300" dirty="0"/>
              <a:t>Maintaining Biological Integrity, Diversity, and Environmental Health Policy (601 FW 3)</a:t>
            </a:r>
          </a:p>
        </p:txBody>
      </p:sp>
      <p:pic>
        <p:nvPicPr>
          <p:cNvPr id="6" name="Picture 5" descr="A magazine cover with ducks flying over water&#10;&#10;Description automatically generated with low confidence">
            <a:extLst>
              <a:ext uri="{FF2B5EF4-FFF2-40B4-BE49-F238E27FC236}">
                <a16:creationId xmlns:a16="http://schemas.microsoft.com/office/drawing/2014/main" id="{63D872D9-537A-D280-2C4D-D7D689050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5" y="71919"/>
            <a:ext cx="2072743" cy="2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0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FA4B-0501-7DC1-0088-F8B5AFFB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Method of Approach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38E35BE-376D-3280-ADB0-6B6F31F41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818981"/>
              </p:ext>
            </p:extLst>
          </p:nvPr>
        </p:nvGraphicFramePr>
        <p:xfrm>
          <a:off x="2589212" y="2133599"/>
          <a:ext cx="8915400" cy="452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73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4FB3E-4051-170F-417A-865B3E51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b="1"/>
              <a:t>Personal Goals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1A0B0E-BE33-485F-E6EE-5632FF546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59240"/>
              </p:ext>
            </p:extLst>
          </p:nvPr>
        </p:nvGraphicFramePr>
        <p:xfrm>
          <a:off x="1794897" y="1850691"/>
          <a:ext cx="8987404" cy="44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82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y question marks on black background">
            <a:extLst>
              <a:ext uri="{FF2B5EF4-FFF2-40B4-BE49-F238E27FC236}">
                <a16:creationId xmlns:a16="http://schemas.microsoft.com/office/drawing/2014/main" id="{2E66F542-E33B-7B13-4AB0-B31B4484D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32DE8-6785-EE9F-8A2B-F0FD25BC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dirty="0"/>
              <a:t>Questions?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88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434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Wisp</vt:lpstr>
      <vt:lpstr>Back Bay National Wildlife Refuge</vt:lpstr>
      <vt:lpstr>Meagan Duncan</vt:lpstr>
      <vt:lpstr>Back Bay National Wildlife Refuge</vt:lpstr>
      <vt:lpstr>What’s the Problem?</vt:lpstr>
      <vt:lpstr>MARI Case Study Template</vt:lpstr>
      <vt:lpstr>Method of Approach</vt:lpstr>
      <vt:lpstr>Personal Goals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Bay National Wildlife Refuge</dc:title>
  <dc:creator>Meagan Duncan</dc:creator>
  <cp:lastModifiedBy>Meagan Duncan</cp:lastModifiedBy>
  <cp:revision>1</cp:revision>
  <dcterms:created xsi:type="dcterms:W3CDTF">2023-05-11T00:26:22Z</dcterms:created>
  <dcterms:modified xsi:type="dcterms:W3CDTF">2023-05-12T04:29:20Z</dcterms:modified>
</cp:coreProperties>
</file>