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643"/>
  </p:normalViewPr>
  <p:slideViewPr>
    <p:cSldViewPr snapToGrid="0" snapToObjects="1">
      <p:cViewPr varScale="1">
        <p:scale>
          <a:sx n="78" d="100"/>
          <a:sy n="78" d="100"/>
        </p:scale>
        <p:origin x="17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B080F-BE91-F44B-B3FC-5925C6264D8C}" type="doc">
      <dgm:prSet loTypeId="urn:microsoft.com/office/officeart/2005/8/layout/matrix1" loCatId="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123456-BBD0-3647-B9A1-DAEB07A30E3F}">
      <dgm:prSet phldrT="[Text]"/>
      <dgm:spPr/>
      <dgm:t>
        <a:bodyPr/>
        <a:lstStyle/>
        <a:p>
          <a:r>
            <a:rPr lang="en-US" dirty="0"/>
            <a:t>Edisto SP</a:t>
          </a:r>
        </a:p>
      </dgm:t>
    </dgm:pt>
    <dgm:pt modelId="{08DC453E-FAE9-7247-921D-320379EBEDE7}" type="parTrans" cxnId="{B8876D07-E09F-CD4D-93D3-D61419B4E6A9}">
      <dgm:prSet/>
      <dgm:spPr/>
      <dgm:t>
        <a:bodyPr/>
        <a:lstStyle/>
        <a:p>
          <a:endParaRPr lang="en-US"/>
        </a:p>
      </dgm:t>
    </dgm:pt>
    <dgm:pt modelId="{6623199C-3150-1045-BF15-90D763A8E048}" type="sibTrans" cxnId="{B8876D07-E09F-CD4D-93D3-D61419B4E6A9}">
      <dgm:prSet/>
      <dgm:spPr/>
      <dgm:t>
        <a:bodyPr/>
        <a:lstStyle/>
        <a:p>
          <a:endParaRPr lang="en-US"/>
        </a:p>
      </dgm:t>
    </dgm:pt>
    <dgm:pt modelId="{531BA124-6172-A742-AB85-AF110928A6FC}">
      <dgm:prSet phldrT="[Text]"/>
      <dgm:spPr/>
      <dgm:t>
        <a:bodyPr/>
        <a:lstStyle/>
        <a:p>
          <a:r>
            <a:rPr lang="en-US" dirty="0"/>
            <a:t>Local Environment</a:t>
          </a:r>
        </a:p>
      </dgm:t>
    </dgm:pt>
    <dgm:pt modelId="{67684A4A-E26C-BA4F-A14D-7821FC3092AE}" type="parTrans" cxnId="{0845D48A-901A-6C4C-8E79-282336118AF2}">
      <dgm:prSet/>
      <dgm:spPr/>
      <dgm:t>
        <a:bodyPr/>
        <a:lstStyle/>
        <a:p>
          <a:endParaRPr lang="en-US"/>
        </a:p>
      </dgm:t>
    </dgm:pt>
    <dgm:pt modelId="{D14E5113-F250-F643-A26A-BFEF58344278}" type="sibTrans" cxnId="{0845D48A-901A-6C4C-8E79-282336118AF2}">
      <dgm:prSet/>
      <dgm:spPr/>
      <dgm:t>
        <a:bodyPr/>
        <a:lstStyle/>
        <a:p>
          <a:endParaRPr lang="en-US"/>
        </a:p>
      </dgm:t>
    </dgm:pt>
    <dgm:pt modelId="{42E53C2E-F868-044A-9CBF-8363A9FC6182}">
      <dgm:prSet phldrT="[Text]"/>
      <dgm:spPr/>
      <dgm:t>
        <a:bodyPr/>
        <a:lstStyle/>
        <a:p>
          <a:r>
            <a:rPr lang="en-US" dirty="0"/>
            <a:t>Residents</a:t>
          </a:r>
        </a:p>
      </dgm:t>
    </dgm:pt>
    <dgm:pt modelId="{A7F271D7-B95C-674F-9DB6-C4318422DD26}" type="parTrans" cxnId="{E71F2EE2-20E3-134E-99DC-8C08639F272C}">
      <dgm:prSet/>
      <dgm:spPr/>
      <dgm:t>
        <a:bodyPr/>
        <a:lstStyle/>
        <a:p>
          <a:endParaRPr lang="en-US"/>
        </a:p>
      </dgm:t>
    </dgm:pt>
    <dgm:pt modelId="{8394542D-7B47-A94C-AA49-035A0A1C1368}" type="sibTrans" cxnId="{E71F2EE2-20E3-134E-99DC-8C08639F272C}">
      <dgm:prSet/>
      <dgm:spPr/>
      <dgm:t>
        <a:bodyPr/>
        <a:lstStyle/>
        <a:p>
          <a:endParaRPr lang="en-US"/>
        </a:p>
      </dgm:t>
    </dgm:pt>
    <dgm:pt modelId="{92216C84-C604-F34B-B7F1-7B5E95E464E0}">
      <dgm:prSet phldrT="[Text]"/>
      <dgm:spPr/>
      <dgm:t>
        <a:bodyPr/>
        <a:lstStyle/>
        <a:p>
          <a:r>
            <a:rPr lang="en-US" dirty="0"/>
            <a:t>Built environment</a:t>
          </a:r>
        </a:p>
      </dgm:t>
    </dgm:pt>
    <dgm:pt modelId="{97792722-5523-614C-8A6F-8781ABE2F929}" type="parTrans" cxnId="{63A8706E-F38C-B54E-A908-A5A5689ABFF2}">
      <dgm:prSet/>
      <dgm:spPr/>
      <dgm:t>
        <a:bodyPr/>
        <a:lstStyle/>
        <a:p>
          <a:endParaRPr lang="en-US"/>
        </a:p>
      </dgm:t>
    </dgm:pt>
    <dgm:pt modelId="{E4294DA8-BF8C-2343-9EC7-95E6E015E780}" type="sibTrans" cxnId="{63A8706E-F38C-B54E-A908-A5A5689ABFF2}">
      <dgm:prSet/>
      <dgm:spPr/>
      <dgm:t>
        <a:bodyPr/>
        <a:lstStyle/>
        <a:p>
          <a:endParaRPr lang="en-US"/>
        </a:p>
      </dgm:t>
    </dgm:pt>
    <dgm:pt modelId="{91AB7D3F-E348-C44D-B041-FDC249CFF21A}">
      <dgm:prSet phldrT="[Text]"/>
      <dgm:spPr/>
      <dgm:t>
        <a:bodyPr/>
        <a:lstStyle/>
        <a:p>
          <a:r>
            <a:rPr lang="en-US" dirty="0"/>
            <a:t>Visitors</a:t>
          </a:r>
        </a:p>
      </dgm:t>
    </dgm:pt>
    <dgm:pt modelId="{336E6EDB-648E-6B4E-BA99-ABB3227A227B}" type="sibTrans" cxnId="{E33FBD6D-364A-3641-B4D1-CBDB819F4C98}">
      <dgm:prSet/>
      <dgm:spPr/>
      <dgm:t>
        <a:bodyPr/>
        <a:lstStyle/>
        <a:p>
          <a:endParaRPr lang="en-US"/>
        </a:p>
      </dgm:t>
    </dgm:pt>
    <dgm:pt modelId="{0B3C51D2-F024-B54B-84D1-45628320F1D6}" type="parTrans" cxnId="{E33FBD6D-364A-3641-B4D1-CBDB819F4C98}">
      <dgm:prSet/>
      <dgm:spPr/>
      <dgm:t>
        <a:bodyPr/>
        <a:lstStyle/>
        <a:p>
          <a:endParaRPr lang="en-US"/>
        </a:p>
      </dgm:t>
    </dgm:pt>
    <dgm:pt modelId="{97133B8B-1F12-C14E-8878-2CFB721BF844}" type="pres">
      <dgm:prSet presAssocID="{0A2B080F-BE91-F44B-B3FC-5925C6264D8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DCD0D1-3061-D745-BE24-A95024EC2047}" type="pres">
      <dgm:prSet presAssocID="{0A2B080F-BE91-F44B-B3FC-5925C6264D8C}" presName="matrix" presStyleCnt="0"/>
      <dgm:spPr/>
    </dgm:pt>
    <dgm:pt modelId="{AB4D996B-CCEC-D64B-9CB0-A5637B77EA3C}" type="pres">
      <dgm:prSet presAssocID="{0A2B080F-BE91-F44B-B3FC-5925C6264D8C}" presName="tile1" presStyleLbl="node1" presStyleIdx="0" presStyleCnt="4" custLinFactNeighborX="0" custLinFactNeighborY="-5479"/>
      <dgm:spPr/>
    </dgm:pt>
    <dgm:pt modelId="{BAB89A97-19F4-3041-945D-CDDA02C06C74}" type="pres">
      <dgm:prSet presAssocID="{0A2B080F-BE91-F44B-B3FC-5925C6264D8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31F7F2-529A-3849-A7F4-4134094B806A}" type="pres">
      <dgm:prSet presAssocID="{0A2B080F-BE91-F44B-B3FC-5925C6264D8C}" presName="tile2" presStyleLbl="node1" presStyleIdx="1" presStyleCnt="4"/>
      <dgm:spPr/>
    </dgm:pt>
    <dgm:pt modelId="{69DDD7A4-D9A6-DD4C-851E-14A21A33598C}" type="pres">
      <dgm:prSet presAssocID="{0A2B080F-BE91-F44B-B3FC-5925C6264D8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A682B5B-E803-0546-9432-83434934F458}" type="pres">
      <dgm:prSet presAssocID="{0A2B080F-BE91-F44B-B3FC-5925C6264D8C}" presName="tile3" presStyleLbl="node1" presStyleIdx="2" presStyleCnt="4"/>
      <dgm:spPr/>
    </dgm:pt>
    <dgm:pt modelId="{E90B7CD5-F138-8349-AE02-F1A0AFD324EA}" type="pres">
      <dgm:prSet presAssocID="{0A2B080F-BE91-F44B-B3FC-5925C6264D8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7A37266-943A-5844-A23B-3E01E8B55955}" type="pres">
      <dgm:prSet presAssocID="{0A2B080F-BE91-F44B-B3FC-5925C6264D8C}" presName="tile4" presStyleLbl="node1" presStyleIdx="3" presStyleCnt="4"/>
      <dgm:spPr/>
    </dgm:pt>
    <dgm:pt modelId="{94556C76-DB26-9347-BC3B-BD0EC36CEC48}" type="pres">
      <dgm:prSet presAssocID="{0A2B080F-BE91-F44B-B3FC-5925C6264D8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2842390-77FC-DE4A-8AD3-403DCC75A365}" type="pres">
      <dgm:prSet presAssocID="{0A2B080F-BE91-F44B-B3FC-5925C6264D8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8876D07-E09F-CD4D-93D3-D61419B4E6A9}" srcId="{0A2B080F-BE91-F44B-B3FC-5925C6264D8C}" destId="{1D123456-BBD0-3647-B9A1-DAEB07A30E3F}" srcOrd="0" destOrd="0" parTransId="{08DC453E-FAE9-7247-921D-320379EBEDE7}" sibTransId="{6623199C-3150-1045-BF15-90D763A8E048}"/>
    <dgm:cxn modelId="{5B7EED31-BAC9-7F4D-91C8-310921A361FF}" type="presOf" srcId="{91AB7D3F-E348-C44D-B041-FDC249CFF21A}" destId="{BAB89A97-19F4-3041-945D-CDDA02C06C74}" srcOrd="1" destOrd="0" presId="urn:microsoft.com/office/officeart/2005/8/layout/matrix1"/>
    <dgm:cxn modelId="{90359B3F-8B6A-C549-BD41-24BFD9DF31D8}" type="presOf" srcId="{531BA124-6172-A742-AB85-AF110928A6FC}" destId="{B131F7F2-529A-3849-A7F4-4134094B806A}" srcOrd="0" destOrd="0" presId="urn:microsoft.com/office/officeart/2005/8/layout/matrix1"/>
    <dgm:cxn modelId="{96267440-BF87-EF40-B92A-D15F87CBB1C7}" type="presOf" srcId="{92216C84-C604-F34B-B7F1-7B5E95E464E0}" destId="{57A37266-943A-5844-A23B-3E01E8B55955}" srcOrd="0" destOrd="0" presId="urn:microsoft.com/office/officeart/2005/8/layout/matrix1"/>
    <dgm:cxn modelId="{3FB83243-0B36-5D4C-91BF-015A6D42D058}" type="presOf" srcId="{42E53C2E-F868-044A-9CBF-8363A9FC6182}" destId="{9A682B5B-E803-0546-9432-83434934F458}" srcOrd="0" destOrd="0" presId="urn:microsoft.com/office/officeart/2005/8/layout/matrix1"/>
    <dgm:cxn modelId="{8F0C0145-D51C-1D47-9F55-1D7B4659D514}" type="presOf" srcId="{92216C84-C604-F34B-B7F1-7B5E95E464E0}" destId="{94556C76-DB26-9347-BC3B-BD0EC36CEC48}" srcOrd="1" destOrd="0" presId="urn:microsoft.com/office/officeart/2005/8/layout/matrix1"/>
    <dgm:cxn modelId="{26186968-D924-864D-A3C3-CBF974D61461}" type="presOf" srcId="{1D123456-BBD0-3647-B9A1-DAEB07A30E3F}" destId="{32842390-77FC-DE4A-8AD3-403DCC75A365}" srcOrd="0" destOrd="0" presId="urn:microsoft.com/office/officeart/2005/8/layout/matrix1"/>
    <dgm:cxn modelId="{192D7068-FE29-AD47-A25D-22FAA705C1B1}" type="presOf" srcId="{42E53C2E-F868-044A-9CBF-8363A9FC6182}" destId="{E90B7CD5-F138-8349-AE02-F1A0AFD324EA}" srcOrd="1" destOrd="0" presId="urn:microsoft.com/office/officeart/2005/8/layout/matrix1"/>
    <dgm:cxn modelId="{E33FBD6D-364A-3641-B4D1-CBDB819F4C98}" srcId="{1D123456-BBD0-3647-B9A1-DAEB07A30E3F}" destId="{91AB7D3F-E348-C44D-B041-FDC249CFF21A}" srcOrd="0" destOrd="0" parTransId="{0B3C51D2-F024-B54B-84D1-45628320F1D6}" sibTransId="{336E6EDB-648E-6B4E-BA99-ABB3227A227B}"/>
    <dgm:cxn modelId="{63A8706E-F38C-B54E-A908-A5A5689ABFF2}" srcId="{1D123456-BBD0-3647-B9A1-DAEB07A30E3F}" destId="{92216C84-C604-F34B-B7F1-7B5E95E464E0}" srcOrd="3" destOrd="0" parTransId="{97792722-5523-614C-8A6F-8781ABE2F929}" sibTransId="{E4294DA8-BF8C-2343-9EC7-95E6E015E780}"/>
    <dgm:cxn modelId="{EC38A57E-2C48-8045-B8CB-8FA3882A5C12}" type="presOf" srcId="{91AB7D3F-E348-C44D-B041-FDC249CFF21A}" destId="{AB4D996B-CCEC-D64B-9CB0-A5637B77EA3C}" srcOrd="0" destOrd="0" presId="urn:microsoft.com/office/officeart/2005/8/layout/matrix1"/>
    <dgm:cxn modelId="{0845D48A-901A-6C4C-8E79-282336118AF2}" srcId="{1D123456-BBD0-3647-B9A1-DAEB07A30E3F}" destId="{531BA124-6172-A742-AB85-AF110928A6FC}" srcOrd="1" destOrd="0" parTransId="{67684A4A-E26C-BA4F-A14D-7821FC3092AE}" sibTransId="{D14E5113-F250-F643-A26A-BFEF58344278}"/>
    <dgm:cxn modelId="{64DD9EC3-0A9C-C54D-85D1-86D0C35221AD}" type="presOf" srcId="{0A2B080F-BE91-F44B-B3FC-5925C6264D8C}" destId="{97133B8B-1F12-C14E-8878-2CFB721BF844}" srcOrd="0" destOrd="0" presId="urn:microsoft.com/office/officeart/2005/8/layout/matrix1"/>
    <dgm:cxn modelId="{51857CDE-B0E1-614D-B5F3-866CCD04D9AA}" type="presOf" srcId="{531BA124-6172-A742-AB85-AF110928A6FC}" destId="{69DDD7A4-D9A6-DD4C-851E-14A21A33598C}" srcOrd="1" destOrd="0" presId="urn:microsoft.com/office/officeart/2005/8/layout/matrix1"/>
    <dgm:cxn modelId="{E71F2EE2-20E3-134E-99DC-8C08639F272C}" srcId="{1D123456-BBD0-3647-B9A1-DAEB07A30E3F}" destId="{42E53C2E-F868-044A-9CBF-8363A9FC6182}" srcOrd="2" destOrd="0" parTransId="{A7F271D7-B95C-674F-9DB6-C4318422DD26}" sibTransId="{8394542D-7B47-A94C-AA49-035A0A1C1368}"/>
    <dgm:cxn modelId="{5106063C-DBED-5F4E-A6CD-DB18B192A24F}" type="presParOf" srcId="{97133B8B-1F12-C14E-8878-2CFB721BF844}" destId="{9DDCD0D1-3061-D745-BE24-A95024EC2047}" srcOrd="0" destOrd="0" presId="urn:microsoft.com/office/officeart/2005/8/layout/matrix1"/>
    <dgm:cxn modelId="{DCD72B99-0E33-0640-BF25-A4C9EE122E1E}" type="presParOf" srcId="{9DDCD0D1-3061-D745-BE24-A95024EC2047}" destId="{AB4D996B-CCEC-D64B-9CB0-A5637B77EA3C}" srcOrd="0" destOrd="0" presId="urn:microsoft.com/office/officeart/2005/8/layout/matrix1"/>
    <dgm:cxn modelId="{0E6396EC-E754-B84B-98EC-973639FB39CD}" type="presParOf" srcId="{9DDCD0D1-3061-D745-BE24-A95024EC2047}" destId="{BAB89A97-19F4-3041-945D-CDDA02C06C74}" srcOrd="1" destOrd="0" presId="urn:microsoft.com/office/officeart/2005/8/layout/matrix1"/>
    <dgm:cxn modelId="{CCEB6500-4FA2-DB46-B1C0-74BF5C5E5582}" type="presParOf" srcId="{9DDCD0D1-3061-D745-BE24-A95024EC2047}" destId="{B131F7F2-529A-3849-A7F4-4134094B806A}" srcOrd="2" destOrd="0" presId="urn:microsoft.com/office/officeart/2005/8/layout/matrix1"/>
    <dgm:cxn modelId="{3F57BAE9-6846-1D42-ACB1-5F6DD9FE839C}" type="presParOf" srcId="{9DDCD0D1-3061-D745-BE24-A95024EC2047}" destId="{69DDD7A4-D9A6-DD4C-851E-14A21A33598C}" srcOrd="3" destOrd="0" presId="urn:microsoft.com/office/officeart/2005/8/layout/matrix1"/>
    <dgm:cxn modelId="{79D7A96F-1BCC-D54A-A229-2BA057E4F987}" type="presParOf" srcId="{9DDCD0D1-3061-D745-BE24-A95024EC2047}" destId="{9A682B5B-E803-0546-9432-83434934F458}" srcOrd="4" destOrd="0" presId="urn:microsoft.com/office/officeart/2005/8/layout/matrix1"/>
    <dgm:cxn modelId="{9A4A1495-9CCC-A349-8F21-9A2BF460C274}" type="presParOf" srcId="{9DDCD0D1-3061-D745-BE24-A95024EC2047}" destId="{E90B7CD5-F138-8349-AE02-F1A0AFD324EA}" srcOrd="5" destOrd="0" presId="urn:microsoft.com/office/officeart/2005/8/layout/matrix1"/>
    <dgm:cxn modelId="{CFAEEDC2-5A7B-C949-8447-36D6C3422E29}" type="presParOf" srcId="{9DDCD0D1-3061-D745-BE24-A95024EC2047}" destId="{57A37266-943A-5844-A23B-3E01E8B55955}" srcOrd="6" destOrd="0" presId="urn:microsoft.com/office/officeart/2005/8/layout/matrix1"/>
    <dgm:cxn modelId="{4ADDA663-E58F-5547-9291-8BB6240844A0}" type="presParOf" srcId="{9DDCD0D1-3061-D745-BE24-A95024EC2047}" destId="{94556C76-DB26-9347-BC3B-BD0EC36CEC48}" srcOrd="7" destOrd="0" presId="urn:microsoft.com/office/officeart/2005/8/layout/matrix1"/>
    <dgm:cxn modelId="{44991469-05A4-7844-8EA2-D3DCC6B78716}" type="presParOf" srcId="{97133B8B-1F12-C14E-8878-2CFB721BF844}" destId="{32842390-77FC-DE4A-8AD3-403DCC75A36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D996B-CCEC-D64B-9CB0-A5637B77EA3C}">
      <dsp:nvSpPr>
        <dsp:cNvPr id="0" name=""/>
        <dsp:cNvSpPr/>
      </dsp:nvSpPr>
      <dsp:spPr>
        <a:xfrm rot="16200000">
          <a:off x="1531540" y="-1531540"/>
          <a:ext cx="1966118" cy="502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Visitors</a:t>
          </a:r>
        </a:p>
      </dsp:txBody>
      <dsp:txXfrm rot="5400000">
        <a:off x="0" y="0"/>
        <a:ext cx="5029199" cy="1474588"/>
      </dsp:txXfrm>
    </dsp:sp>
    <dsp:sp modelId="{B131F7F2-529A-3849-A7F4-4134094B806A}">
      <dsp:nvSpPr>
        <dsp:cNvPr id="0" name=""/>
        <dsp:cNvSpPr/>
      </dsp:nvSpPr>
      <dsp:spPr>
        <a:xfrm>
          <a:off x="5029199" y="0"/>
          <a:ext cx="5029199" cy="19661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Local Environment</a:t>
          </a:r>
        </a:p>
      </dsp:txBody>
      <dsp:txXfrm>
        <a:off x="5029199" y="0"/>
        <a:ext cx="5029199" cy="1474588"/>
      </dsp:txXfrm>
    </dsp:sp>
    <dsp:sp modelId="{9A682B5B-E803-0546-9432-83434934F458}">
      <dsp:nvSpPr>
        <dsp:cNvPr id="0" name=""/>
        <dsp:cNvSpPr/>
      </dsp:nvSpPr>
      <dsp:spPr>
        <a:xfrm rot="10800000">
          <a:off x="0" y="1966118"/>
          <a:ext cx="5029199" cy="19661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Residents</a:t>
          </a:r>
        </a:p>
      </dsp:txBody>
      <dsp:txXfrm rot="10800000">
        <a:off x="0" y="2457648"/>
        <a:ext cx="5029199" cy="1474588"/>
      </dsp:txXfrm>
    </dsp:sp>
    <dsp:sp modelId="{57A37266-943A-5844-A23B-3E01E8B55955}">
      <dsp:nvSpPr>
        <dsp:cNvPr id="0" name=""/>
        <dsp:cNvSpPr/>
      </dsp:nvSpPr>
      <dsp:spPr>
        <a:xfrm rot="5400000">
          <a:off x="6560740" y="434577"/>
          <a:ext cx="1966118" cy="502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Built environment</a:t>
          </a:r>
        </a:p>
      </dsp:txBody>
      <dsp:txXfrm rot="-5400000">
        <a:off x="5029200" y="2457647"/>
        <a:ext cx="5029199" cy="1474588"/>
      </dsp:txXfrm>
    </dsp:sp>
    <dsp:sp modelId="{32842390-77FC-DE4A-8AD3-403DCC75A365}">
      <dsp:nvSpPr>
        <dsp:cNvPr id="0" name=""/>
        <dsp:cNvSpPr/>
      </dsp:nvSpPr>
      <dsp:spPr>
        <a:xfrm>
          <a:off x="3520440" y="1474588"/>
          <a:ext cx="3017520" cy="98305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Edisto SP</a:t>
          </a:r>
        </a:p>
      </dsp:txBody>
      <dsp:txXfrm>
        <a:off x="3568429" y="1522577"/>
        <a:ext cx="2921542" cy="887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05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1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0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6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9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8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7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07095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21B2-CB45-9141-960A-A90BE2673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A451"/>
                </a:solidFill>
              </a:rPr>
              <a:t>engagement at Edisto beach state park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8CB15-E68A-9241-B4AF-2F0525C9E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Elaine Walters, Old Dominion University, Sea Turtle Intern at Edisto Beach State Park</a:t>
            </a:r>
          </a:p>
        </p:txBody>
      </p:sp>
    </p:spTree>
    <p:extLst>
      <p:ext uri="{BB962C8B-B14F-4D97-AF65-F5344CB8AC3E}">
        <p14:creationId xmlns:p14="http://schemas.microsoft.com/office/powerpoint/2010/main" val="2075256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DDCF-1D54-6B46-B030-64F11C7D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Edisto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2B34-EA68-7148-85C2-95F98F63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796143"/>
            <a:ext cx="6392636" cy="4588328"/>
          </a:xfrm>
        </p:spPr>
        <p:txBody>
          <a:bodyPr/>
          <a:lstStyle/>
          <a:p>
            <a:r>
              <a:rPr lang="en-US" dirty="0"/>
              <a:t>A bit about myself…</a:t>
            </a:r>
          </a:p>
          <a:p>
            <a:pPr lvl="1"/>
            <a:r>
              <a:rPr lang="en-US" dirty="0"/>
              <a:t>Lifelong visitor of the area</a:t>
            </a:r>
          </a:p>
          <a:p>
            <a:pPr lvl="1"/>
            <a:r>
              <a:rPr lang="en-US" dirty="0"/>
              <a:t>Inspired by the island to pursue my love of the ocean and environment</a:t>
            </a:r>
          </a:p>
          <a:p>
            <a:r>
              <a:rPr lang="en-US" dirty="0"/>
              <a:t>A bit about the internship…</a:t>
            </a:r>
          </a:p>
          <a:p>
            <a:pPr lvl="1"/>
            <a:r>
              <a:rPr lang="en-US" dirty="0"/>
              <a:t>Mainly focused on Loggerhead sea turtle conservation</a:t>
            </a:r>
          </a:p>
          <a:p>
            <a:pPr lvl="1"/>
            <a:r>
              <a:rPr lang="en-US" dirty="0"/>
              <a:t>There is a litter reduction aspect</a:t>
            </a:r>
          </a:p>
          <a:p>
            <a:pPr lvl="1"/>
            <a:r>
              <a:rPr lang="en-US" dirty="0"/>
              <a:t>Environmental education and information transfer (public talks, social media posts, and interpretation at the park’s learning center</a:t>
            </a:r>
          </a:p>
          <a:p>
            <a:pPr lvl="1"/>
            <a:r>
              <a:rPr lang="en-US" dirty="0"/>
              <a:t>I was taken on by Leah Schwartzentruber (Sea Turtle Specialist) and Sam Pettit (Head Interpreter)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75E2E-CD3B-F440-8936-DBBB24A5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38" b="7381"/>
          <a:stretch/>
        </p:blipFill>
        <p:spPr>
          <a:xfrm>
            <a:off x="7459436" y="642594"/>
            <a:ext cx="4117521" cy="39737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284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EE99-B720-1943-BB5B-9F4DBDAD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3945"/>
            <a:ext cx="10058400" cy="1371600"/>
          </a:xfrm>
        </p:spPr>
        <p:txBody>
          <a:bodyPr/>
          <a:lstStyle/>
          <a:p>
            <a:r>
              <a:rPr lang="en-US" dirty="0"/>
              <a:t>Conservation Leadership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ECD14-24E7-6846-B3AB-E8AE4B656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96934"/>
            <a:ext cx="10058400" cy="3931920"/>
          </a:xfrm>
        </p:spPr>
        <p:txBody>
          <a:bodyPr/>
          <a:lstStyle/>
          <a:p>
            <a:r>
              <a:rPr lang="en-US" dirty="0"/>
              <a:t>Current Goal Statement: Edisto Beach State Park creates a future where all Edisto residents and visitors are engaged with sea turtle and global environmental conservation efforts.</a:t>
            </a:r>
          </a:p>
          <a:p>
            <a:r>
              <a:rPr lang="en-US" dirty="0"/>
              <a:t>Sea turtles are among the world’s few marine reptiles</a:t>
            </a:r>
          </a:p>
          <a:p>
            <a:r>
              <a:rPr lang="en-US" dirty="0"/>
              <a:t>Facing extreme challenges from pollution and climate change, leading to a decrease in their biodiversity.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114C1-4071-104D-93DE-03FF902CF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5429" b="6284"/>
          <a:stretch/>
        </p:blipFill>
        <p:spPr>
          <a:xfrm>
            <a:off x="0" y="3755571"/>
            <a:ext cx="12192000" cy="310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7C2B0B-D4E5-624A-A30D-5F0DB0B52D48}"/>
              </a:ext>
            </a:extLst>
          </p:cNvPr>
          <p:cNvCxnSpPr/>
          <p:nvPr/>
        </p:nvCxnSpPr>
        <p:spPr>
          <a:xfrm>
            <a:off x="0" y="3755571"/>
            <a:ext cx="12192000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38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9570-381F-A34E-B8F5-1A065D18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9" y="0"/>
            <a:ext cx="10058400" cy="1371600"/>
          </a:xfrm>
        </p:spPr>
        <p:txBody>
          <a:bodyPr/>
          <a:lstStyle/>
          <a:p>
            <a:r>
              <a:rPr lang="en-US" dirty="0"/>
              <a:t>Rough Conceptual Model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DFF554-104E-AD41-8A6A-56666518C66F}"/>
              </a:ext>
            </a:extLst>
          </p:cNvPr>
          <p:cNvSpPr/>
          <p:nvPr/>
        </p:nvSpPr>
        <p:spPr>
          <a:xfrm>
            <a:off x="666750" y="1208314"/>
            <a:ext cx="10858500" cy="525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E824FB-BB4B-514E-9A0B-F80039CAD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648140"/>
              </p:ext>
            </p:extLst>
          </p:nvPr>
        </p:nvGraphicFramePr>
        <p:xfrm>
          <a:off x="666750" y="19527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9CDBA0-1A88-EE44-9476-18F7A9886D86}"/>
              </a:ext>
            </a:extLst>
          </p:cNvPr>
          <p:cNvSpPr txBox="1"/>
          <p:nvPr/>
        </p:nvSpPr>
        <p:spPr>
          <a:xfrm>
            <a:off x="7777843" y="1734106"/>
            <a:ext cx="640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Global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Matrix</a:t>
            </a:r>
          </a:p>
        </p:txBody>
      </p:sp>
    </p:spTree>
    <p:extLst>
      <p:ext uri="{BB962C8B-B14F-4D97-AF65-F5344CB8AC3E}">
        <p14:creationId xmlns:p14="http://schemas.microsoft.com/office/powerpoint/2010/main" val="293470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ECB1-9FD4-5644-9E20-FC57B5AD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5E5D-CD6F-FE41-9CA3-BB9C4297C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r>
              <a:rPr lang="en-US" dirty="0"/>
              <a:t>Disclaimer: All these will change with further information </a:t>
            </a:r>
            <a:r>
              <a:rPr lang="en-US"/>
              <a:t>and experience</a:t>
            </a:r>
          </a:p>
        </p:txBody>
      </p:sp>
    </p:spTree>
    <p:extLst>
      <p:ext uri="{BB962C8B-B14F-4D97-AF65-F5344CB8AC3E}">
        <p14:creationId xmlns:p14="http://schemas.microsoft.com/office/powerpoint/2010/main" val="3397503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{6FD0A7C7-4FDD-3743-808A-B7939C7979BF}tf10001067</Template>
  <TotalTime>178</TotalTime>
  <Words>190</Words>
  <Application>Microsoft Macintosh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Savon</vt:lpstr>
      <vt:lpstr>engagement at Edisto beach state park</vt:lpstr>
      <vt:lpstr>Edisto Internship</vt:lpstr>
      <vt:lpstr>Conservation Leadership Project</vt:lpstr>
      <vt:lpstr>Rough Conceptual Model</vt:lpstr>
      <vt:lpstr>Conclusion &amp; Questions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Visitor engagement at Edisto beach state park</dc:title>
  <dc:creator>Microsoft Office User</dc:creator>
  <cp:lastModifiedBy>Microsoft Office User</cp:lastModifiedBy>
  <cp:revision>7</cp:revision>
  <dcterms:created xsi:type="dcterms:W3CDTF">2023-05-12T11:44:28Z</dcterms:created>
  <dcterms:modified xsi:type="dcterms:W3CDTF">2023-05-12T14:43:20Z</dcterms:modified>
</cp:coreProperties>
</file>