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24384000" cy="13716000"/>
  <p:notesSz cx="6858000" cy="9144000"/>
  <p:defaultTextStyle>
    <a:lvl1pPr algn="ctr" defTabSz="825500">
      <a:defRPr sz="5400">
        <a:solidFill>
          <a:srgbClr val="FFFFFF"/>
        </a:solidFill>
        <a:latin typeface="+mj-lt"/>
        <a:ea typeface="+mj-ea"/>
        <a:cs typeface="+mj-cs"/>
        <a:sym typeface="Gill Sans"/>
      </a:defRPr>
    </a:lvl1pPr>
    <a:lvl2pPr indent="342900" algn="ctr" defTabSz="825500">
      <a:defRPr sz="5400">
        <a:solidFill>
          <a:srgbClr val="FFFFFF"/>
        </a:solidFill>
        <a:latin typeface="+mj-lt"/>
        <a:ea typeface="+mj-ea"/>
        <a:cs typeface="+mj-cs"/>
        <a:sym typeface="Gill Sans"/>
      </a:defRPr>
    </a:lvl2pPr>
    <a:lvl3pPr indent="685800" algn="ctr" defTabSz="825500">
      <a:defRPr sz="5400">
        <a:solidFill>
          <a:srgbClr val="FFFFFF"/>
        </a:solidFill>
        <a:latin typeface="+mj-lt"/>
        <a:ea typeface="+mj-ea"/>
        <a:cs typeface="+mj-cs"/>
        <a:sym typeface="Gill Sans"/>
      </a:defRPr>
    </a:lvl3pPr>
    <a:lvl4pPr indent="1028700" algn="ctr" defTabSz="825500">
      <a:defRPr sz="5400">
        <a:solidFill>
          <a:srgbClr val="FFFFFF"/>
        </a:solidFill>
        <a:latin typeface="+mj-lt"/>
        <a:ea typeface="+mj-ea"/>
        <a:cs typeface="+mj-cs"/>
        <a:sym typeface="Gill Sans"/>
      </a:defRPr>
    </a:lvl4pPr>
    <a:lvl5pPr indent="1371600" algn="ctr" defTabSz="825500">
      <a:defRPr sz="5400">
        <a:solidFill>
          <a:srgbClr val="FFFFFF"/>
        </a:solidFill>
        <a:latin typeface="+mj-lt"/>
        <a:ea typeface="+mj-ea"/>
        <a:cs typeface="+mj-cs"/>
        <a:sym typeface="Gill Sans"/>
      </a:defRPr>
    </a:lvl5pPr>
    <a:lvl6pPr indent="1714500" algn="ctr" defTabSz="825500">
      <a:defRPr sz="5400">
        <a:solidFill>
          <a:srgbClr val="FFFFFF"/>
        </a:solidFill>
        <a:latin typeface="+mj-lt"/>
        <a:ea typeface="+mj-ea"/>
        <a:cs typeface="+mj-cs"/>
        <a:sym typeface="Gill Sans"/>
      </a:defRPr>
    </a:lvl6pPr>
    <a:lvl7pPr indent="2057400" algn="ctr" defTabSz="825500">
      <a:defRPr sz="5400">
        <a:solidFill>
          <a:srgbClr val="FFFFFF"/>
        </a:solidFill>
        <a:latin typeface="+mj-lt"/>
        <a:ea typeface="+mj-ea"/>
        <a:cs typeface="+mj-cs"/>
        <a:sym typeface="Gill Sans"/>
      </a:defRPr>
    </a:lvl7pPr>
    <a:lvl8pPr indent="2400300" algn="ctr" defTabSz="825500">
      <a:defRPr sz="5400">
        <a:solidFill>
          <a:srgbClr val="FFFFFF"/>
        </a:solidFill>
        <a:latin typeface="+mj-lt"/>
        <a:ea typeface="+mj-ea"/>
        <a:cs typeface="+mj-cs"/>
        <a:sym typeface="Gill Sans"/>
      </a:defRPr>
    </a:lvl8pPr>
    <a:lvl9pPr indent="2743200" algn="ctr" defTabSz="825500">
      <a:defRPr sz="5400">
        <a:solidFill>
          <a:srgbClr val="FFFFFF"/>
        </a:solidFill>
        <a:latin typeface="+mj-lt"/>
        <a:ea typeface="+mj-ea"/>
        <a:cs typeface="+mj-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89B1A"/>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A433"/>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rgbClr val="E8A433"/>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ph type="sldImg"/>
          </p:nvPr>
        </p:nvSpPr>
        <p:spPr>
          <a:xfrm>
            <a:off x="1143000" y="685800"/>
            <a:ext cx="4572000" cy="3429000"/>
          </a:xfrm>
          <a:prstGeom prst="rect">
            <a:avLst/>
          </a:prstGeom>
        </p:spPr>
        <p:txBody>
          <a:bodyPr/>
          <a:lstStyle/>
          <a:p>
            <a:pPr lvl="0"/>
          </a:p>
        </p:txBody>
      </p:sp>
      <p:sp>
        <p:nvSpPr>
          <p:cNvPr id="97" name="Shape 97"/>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825500">
      <a:defRPr sz="2200">
        <a:latin typeface="Lucida Grande"/>
        <a:ea typeface="Lucida Grande"/>
        <a:cs typeface="Lucida Grande"/>
        <a:sym typeface="Lucida Grande"/>
      </a:defRPr>
    </a:lvl1pPr>
    <a:lvl2pPr indent="228600" defTabSz="825500">
      <a:defRPr sz="2200">
        <a:latin typeface="Lucida Grande"/>
        <a:ea typeface="Lucida Grande"/>
        <a:cs typeface="Lucida Grande"/>
        <a:sym typeface="Lucida Grande"/>
      </a:defRPr>
    </a:lvl2pPr>
    <a:lvl3pPr indent="457200" defTabSz="825500">
      <a:defRPr sz="2200">
        <a:latin typeface="Lucida Grande"/>
        <a:ea typeface="Lucida Grande"/>
        <a:cs typeface="Lucida Grande"/>
        <a:sym typeface="Lucida Grande"/>
      </a:defRPr>
    </a:lvl3pPr>
    <a:lvl4pPr indent="685800" defTabSz="825500">
      <a:defRPr sz="2200">
        <a:latin typeface="Lucida Grande"/>
        <a:ea typeface="Lucida Grande"/>
        <a:cs typeface="Lucida Grande"/>
        <a:sym typeface="Lucida Grande"/>
      </a:defRPr>
    </a:lvl4pPr>
    <a:lvl5pPr indent="914400" defTabSz="825500">
      <a:defRPr sz="2200">
        <a:latin typeface="Lucida Grande"/>
        <a:ea typeface="Lucida Grande"/>
        <a:cs typeface="Lucida Grande"/>
        <a:sym typeface="Lucida Grande"/>
      </a:defRPr>
    </a:lvl5pPr>
    <a:lvl6pPr indent="1143000" defTabSz="825500">
      <a:defRPr sz="2200">
        <a:latin typeface="Lucida Grande"/>
        <a:ea typeface="Lucida Grande"/>
        <a:cs typeface="Lucida Grande"/>
        <a:sym typeface="Lucida Grande"/>
      </a:defRPr>
    </a:lvl6pPr>
    <a:lvl7pPr indent="1371600" defTabSz="825500">
      <a:defRPr sz="2200">
        <a:latin typeface="Lucida Grande"/>
        <a:ea typeface="Lucida Grande"/>
        <a:cs typeface="Lucida Grande"/>
        <a:sym typeface="Lucida Grande"/>
      </a:defRPr>
    </a:lvl7pPr>
    <a:lvl8pPr indent="1600200" defTabSz="825500">
      <a:defRPr sz="2200">
        <a:latin typeface="Lucida Grande"/>
        <a:ea typeface="Lucida Grande"/>
        <a:cs typeface="Lucida Grande"/>
        <a:sym typeface="Lucida Grande"/>
      </a:defRPr>
    </a:lvl8pPr>
    <a:lvl9pPr indent="1828800" defTabSz="82550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5.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5.jpe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5.jpe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 name="Shape 6"/>
          <p:cNvSpPr/>
          <p:nvPr>
            <p:ph type="title"/>
          </p:nvPr>
        </p:nvSpPr>
        <p:spPr>
          <a:prstGeom prst="rect">
            <a:avLst/>
          </a:prstGeom>
        </p:spPr>
        <p:txBody>
          <a:bodyPr/>
          <a:lstStyle/>
          <a:p>
            <a:pPr lvl="0">
              <a:defRPr sz="1800">
                <a:solidFill>
                  <a:srgbClr val="000000"/>
                </a:solidFill>
                <a:uFillTx/>
              </a:defRPr>
            </a:pPr>
            <a:r>
              <a:rPr sz="7800">
                <a:solidFill>
                  <a:srgbClr val="FFFFFF"/>
                </a:solidFill>
                <a:uFill>
                  <a:solidFill>
                    <a:srgbClr val="FFFFFF"/>
                  </a:solidFill>
                </a:uFill>
              </a:rPr>
              <a:t>Title Text</a:t>
            </a:r>
          </a:p>
        </p:txBody>
      </p:sp>
      <p:sp>
        <p:nvSpPr>
          <p:cNvPr id="7" name="Shape 7"/>
          <p:cNvSpPr/>
          <p:nvPr>
            <p:ph type="body" idx="1"/>
          </p:nvPr>
        </p:nvSpPr>
        <p:spPr>
          <a:prstGeom prst="rect">
            <a:avLst/>
          </a:prstGeom>
        </p:spPr>
        <p:txBody>
          <a:bodyPr/>
          <a:lstStyle>
            <a:lvl2pPr marL="1347981" indent="-522481">
              <a:spcBef>
                <a:spcPts val="2000"/>
              </a:spcBef>
              <a:defRPr sz="5000"/>
            </a:lvl2pPr>
            <a:lvl3pPr marL="2070100" indent="-406400">
              <a:spcBef>
                <a:spcPts val="1500"/>
              </a:spcBef>
              <a:defRPr sz="4200"/>
            </a:lvl3pPr>
            <a:lvl4pPr marL="2908300" indent="-419100">
              <a:spcBef>
                <a:spcPts val="1000"/>
              </a:spcBef>
              <a:defRPr sz="3600"/>
            </a:lvl4pPr>
            <a:lvl5pPr marL="3733800" indent="-419100">
              <a:spcBef>
                <a:spcPts val="500"/>
              </a:spcBef>
              <a:defRPr sz="3600"/>
            </a:lvl5pPr>
          </a:lstStyle>
          <a:p>
            <a:pPr lvl="0">
              <a:defRPr sz="1800">
                <a:solidFill>
                  <a:srgbClr val="000000"/>
                </a:solidFill>
                <a:uFillTx/>
              </a:defRPr>
            </a:pPr>
            <a:r>
              <a:rPr sz="5800">
                <a:solidFill>
                  <a:srgbClr val="FFFFFF"/>
                </a:solidFill>
                <a:uFill>
                  <a:solidFill>
                    <a:srgbClr val="FFFFFF"/>
                  </a:solidFill>
                </a:uFill>
              </a:rPr>
              <a:t>Body Level One</a:t>
            </a:r>
            <a:endParaRPr sz="5800">
              <a:solidFill>
                <a:srgbClr val="FFFFFF"/>
              </a:solidFill>
              <a:uFill>
                <a:solidFill>
                  <a:srgbClr val="FFFFFF"/>
                </a:solidFill>
              </a:uFill>
            </a:endParaRPr>
          </a:p>
          <a:p>
            <a:pPr lvl="1">
              <a:defRPr sz="1800">
                <a:solidFill>
                  <a:srgbClr val="000000"/>
                </a:solidFill>
                <a:uFillTx/>
              </a:defRPr>
            </a:pPr>
            <a:r>
              <a:rPr sz="5000">
                <a:solidFill>
                  <a:srgbClr val="FFFFFF"/>
                </a:solidFill>
                <a:uFill>
                  <a:solidFill>
                    <a:srgbClr val="FFFFFF"/>
                  </a:solidFill>
                </a:uFill>
              </a:rPr>
              <a:t>Body Level Two</a:t>
            </a:r>
            <a:endParaRPr sz="5000">
              <a:solidFill>
                <a:srgbClr val="FFFFFF"/>
              </a:solidFill>
              <a:uFill>
                <a:solidFill>
                  <a:srgbClr val="FFFFFF"/>
                </a:solidFill>
              </a:uFill>
            </a:endParaRPr>
          </a:p>
          <a:p>
            <a:pPr lvl="2">
              <a:defRPr sz="1800">
                <a:solidFill>
                  <a:srgbClr val="000000"/>
                </a:solidFill>
                <a:uFillTx/>
              </a:defRPr>
            </a:pPr>
            <a:r>
              <a:rPr sz="4200">
                <a:solidFill>
                  <a:srgbClr val="FFFFFF"/>
                </a:solidFill>
                <a:uFill>
                  <a:solidFill>
                    <a:srgbClr val="FFFFFF"/>
                  </a:solidFill>
                </a:uFill>
              </a:rPr>
              <a:t>Body Level Three</a:t>
            </a:r>
            <a:endParaRPr sz="4200">
              <a:solidFill>
                <a:srgbClr val="FFFFFF"/>
              </a:solidFill>
              <a:uFill>
                <a:solidFill>
                  <a:srgbClr val="FFFFFF"/>
                </a:solidFill>
              </a:uFill>
            </a:endParaRPr>
          </a:p>
          <a:p>
            <a:pPr lvl="3">
              <a:defRPr sz="1800">
                <a:solidFill>
                  <a:srgbClr val="000000"/>
                </a:solidFill>
                <a:uFillTx/>
              </a:defRPr>
            </a:pPr>
            <a:r>
              <a:rPr sz="3600">
                <a:solidFill>
                  <a:srgbClr val="FFFFFF"/>
                </a:solidFill>
                <a:uFill>
                  <a:solidFill>
                    <a:srgbClr val="FFFFFF"/>
                  </a:solidFill>
                </a:uFill>
              </a:rPr>
              <a:t>Body Level Four</a:t>
            </a:r>
            <a:endParaRPr sz="3600">
              <a:solidFill>
                <a:srgbClr val="FFFFFF"/>
              </a:solidFill>
              <a:uFill>
                <a:solidFill>
                  <a:srgbClr val="FFFFFF"/>
                </a:solidFill>
              </a:uFill>
            </a:endParaRPr>
          </a:p>
          <a:p>
            <a:pPr lvl="4">
              <a:defRPr sz="1800">
                <a:solidFill>
                  <a:srgbClr val="000000"/>
                </a:solidFill>
                <a:uFillTx/>
              </a:defRPr>
            </a:pPr>
            <a:r>
              <a:rPr sz="3600">
                <a:solidFill>
                  <a:srgbClr val="FFFFFF"/>
                </a:solidFill>
                <a:uFill>
                  <a:solidFill>
                    <a:srgbClr val="FFFFFF"/>
                  </a:solidFill>
                </a:uFill>
              </a:rPr>
              <a:t>Body Level Five</a:t>
            </a:r>
          </a:p>
        </p:txBody>
      </p:sp>
      <p:sp>
        <p:nvSpPr>
          <p:cNvPr id="8" name="Shape 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solidFill>
          <a:srgbClr val="FFFFFF"/>
        </a:solidFill>
      </p:bgPr>
    </p:bg>
    <p:spTree>
      <p:nvGrpSpPr>
        <p:cNvPr id="1" name=""/>
        <p:cNvGrpSpPr/>
        <p:nvPr/>
      </p:nvGrpSpPr>
      <p:grpSpPr>
        <a:xfrm>
          <a:off x="0" y="0"/>
          <a:ext cx="0" cy="0"/>
          <a:chOff x="0" y="0"/>
          <a:chExt cx="0" cy="0"/>
        </a:xfrm>
      </p:grpSpPr>
      <p:sp>
        <p:nvSpPr>
          <p:cNvPr id="32" name="Shape 32"/>
          <p:cNvSpPr/>
          <p:nvPr>
            <p:ph type="title"/>
          </p:nvPr>
        </p:nvSpPr>
        <p:spPr>
          <a:xfrm>
            <a:off x="4419600" y="3689350"/>
            <a:ext cx="15544800" cy="4083050"/>
          </a:xfrm>
          <a:prstGeom prst="rect">
            <a:avLst/>
          </a:prstGeom>
        </p:spPr>
        <p:txBody>
          <a:bodyPr lIns="91439" tIns="91439" rIns="91439" bIns="91439">
            <a:normAutofit fontScale="100000" lnSpcReduction="0"/>
          </a:bodyPr>
          <a:lstStyle>
            <a:lvl1pPr defTabSz="457200">
              <a:lnSpc>
                <a:spcPct val="100000"/>
              </a:lnSpc>
              <a:defRPr sz="8800">
                <a:solidFill>
                  <a:srgbClr val="000000"/>
                </a:solidFill>
                <a:uFillTx/>
                <a:latin typeface="Calibri"/>
                <a:ea typeface="Calibri"/>
                <a:cs typeface="Calibri"/>
                <a:sym typeface="Calibri"/>
              </a:defRPr>
            </a:lvl1pPr>
          </a:lstStyle>
          <a:p>
            <a:pPr lvl="0">
              <a:defRPr sz="1800"/>
            </a:pPr>
            <a:r>
              <a:rPr sz="8800"/>
              <a:t>Title Text</a:t>
            </a:r>
          </a:p>
        </p:txBody>
      </p:sp>
      <p:sp>
        <p:nvSpPr>
          <p:cNvPr id="33" name="Shape 33"/>
          <p:cNvSpPr/>
          <p:nvPr>
            <p:ph type="body" idx="1"/>
          </p:nvPr>
        </p:nvSpPr>
        <p:spPr>
          <a:xfrm>
            <a:off x="5791200" y="7772400"/>
            <a:ext cx="12801600" cy="5943600"/>
          </a:xfrm>
          <a:prstGeom prst="rect">
            <a:avLst/>
          </a:prstGeom>
        </p:spPr>
        <p:txBody>
          <a:bodyPr lIns="91439" tIns="91439" rIns="91439" bIns="91439">
            <a:normAutofit fontScale="100000" lnSpcReduction="0"/>
          </a:bodyPr>
          <a:lstStyle>
            <a:lvl1pPr marL="0" indent="0" algn="ctr" defTabSz="457200">
              <a:lnSpc>
                <a:spcPct val="100000"/>
              </a:lnSpc>
              <a:spcBef>
                <a:spcPts val="700"/>
              </a:spcBef>
              <a:buClrTx/>
              <a:buFontTx/>
              <a:defRPr sz="6400">
                <a:solidFill>
                  <a:srgbClr val="888888"/>
                </a:solidFill>
                <a:uFillTx/>
                <a:latin typeface="Calibri"/>
                <a:ea typeface="Calibri"/>
                <a:cs typeface="Calibri"/>
                <a:sym typeface="Calibri"/>
              </a:defRPr>
            </a:lvl1pPr>
            <a:lvl2pPr marL="0" indent="457200" algn="ctr" defTabSz="457200">
              <a:lnSpc>
                <a:spcPct val="100000"/>
              </a:lnSpc>
              <a:spcBef>
                <a:spcPts val="700"/>
              </a:spcBef>
              <a:buClrTx/>
              <a:buFontTx/>
              <a:defRPr sz="6400">
                <a:solidFill>
                  <a:srgbClr val="888888"/>
                </a:solidFill>
                <a:uFillTx/>
                <a:latin typeface="Calibri"/>
                <a:ea typeface="Calibri"/>
                <a:cs typeface="Calibri"/>
                <a:sym typeface="Calibri"/>
              </a:defRPr>
            </a:lvl2pPr>
            <a:lvl3pPr marL="0" indent="914400" algn="ctr" defTabSz="457200">
              <a:lnSpc>
                <a:spcPct val="100000"/>
              </a:lnSpc>
              <a:spcBef>
                <a:spcPts val="700"/>
              </a:spcBef>
              <a:buClrTx/>
              <a:buFontTx/>
              <a:defRPr sz="6400">
                <a:solidFill>
                  <a:srgbClr val="888888"/>
                </a:solidFill>
                <a:uFillTx/>
                <a:latin typeface="Calibri"/>
                <a:ea typeface="Calibri"/>
                <a:cs typeface="Calibri"/>
                <a:sym typeface="Calibri"/>
              </a:defRPr>
            </a:lvl3pPr>
            <a:lvl4pPr marL="0" indent="1371600" algn="ctr" defTabSz="457200">
              <a:lnSpc>
                <a:spcPct val="100000"/>
              </a:lnSpc>
              <a:spcBef>
                <a:spcPts val="700"/>
              </a:spcBef>
              <a:buClrTx/>
              <a:buFontTx/>
              <a:defRPr sz="6400">
                <a:solidFill>
                  <a:srgbClr val="888888"/>
                </a:solidFill>
                <a:uFillTx/>
                <a:latin typeface="Calibri"/>
                <a:ea typeface="Calibri"/>
                <a:cs typeface="Calibri"/>
                <a:sym typeface="Calibri"/>
              </a:defRPr>
            </a:lvl4pPr>
            <a:lvl5pPr marL="0" indent="1828800" algn="ctr" defTabSz="457200">
              <a:lnSpc>
                <a:spcPct val="100000"/>
              </a:lnSpc>
              <a:spcBef>
                <a:spcPts val="700"/>
              </a:spcBef>
              <a:buClrTx/>
              <a:buFontTx/>
              <a:defRPr sz="6400">
                <a:solidFill>
                  <a:srgbClr val="888888"/>
                </a:solidFill>
                <a:uFillTx/>
                <a:latin typeface="Calibri"/>
                <a:ea typeface="Calibri"/>
                <a:cs typeface="Calibri"/>
                <a:sym typeface="Calibri"/>
              </a:defRPr>
            </a:lvl5pPr>
          </a:lstStyle>
          <a:p>
            <a:pPr lvl="0">
              <a:defRPr sz="1800">
                <a:solidFill>
                  <a:srgbClr val="000000"/>
                </a:solidFill>
              </a:defRPr>
            </a:pPr>
            <a:r>
              <a:rPr sz="6400">
                <a:solidFill>
                  <a:srgbClr val="888888"/>
                </a:solidFill>
              </a:rPr>
              <a:t>Body Level One</a:t>
            </a:r>
            <a:endParaRPr sz="6400">
              <a:solidFill>
                <a:srgbClr val="888888"/>
              </a:solidFill>
            </a:endParaRPr>
          </a:p>
          <a:p>
            <a:pPr lvl="1">
              <a:defRPr sz="1800">
                <a:solidFill>
                  <a:srgbClr val="000000"/>
                </a:solidFill>
              </a:defRPr>
            </a:pPr>
            <a:r>
              <a:rPr sz="6400">
                <a:solidFill>
                  <a:srgbClr val="888888"/>
                </a:solidFill>
              </a:rPr>
              <a:t>Body Level Two</a:t>
            </a:r>
            <a:endParaRPr sz="6400">
              <a:solidFill>
                <a:srgbClr val="888888"/>
              </a:solidFill>
            </a:endParaRPr>
          </a:p>
          <a:p>
            <a:pPr lvl="2">
              <a:defRPr sz="1800">
                <a:solidFill>
                  <a:srgbClr val="000000"/>
                </a:solidFill>
              </a:defRPr>
            </a:pPr>
            <a:r>
              <a:rPr sz="6400">
                <a:solidFill>
                  <a:srgbClr val="888888"/>
                </a:solidFill>
              </a:rPr>
              <a:t>Body Level Three</a:t>
            </a:r>
            <a:endParaRPr sz="6400">
              <a:solidFill>
                <a:srgbClr val="888888"/>
              </a:solidFill>
            </a:endParaRPr>
          </a:p>
          <a:p>
            <a:pPr lvl="3">
              <a:defRPr sz="1800">
                <a:solidFill>
                  <a:srgbClr val="000000"/>
                </a:solidFill>
              </a:defRPr>
            </a:pPr>
            <a:r>
              <a:rPr sz="6400">
                <a:solidFill>
                  <a:srgbClr val="888888"/>
                </a:solidFill>
              </a:rPr>
              <a:t>Body Level Four</a:t>
            </a:r>
            <a:endParaRPr sz="6400">
              <a:solidFill>
                <a:srgbClr val="888888"/>
              </a:solidFill>
            </a:endParaRPr>
          </a:p>
          <a:p>
            <a:pPr lvl="4">
              <a:defRPr sz="1800">
                <a:solidFill>
                  <a:srgbClr val="000000"/>
                </a:solidFill>
              </a:defRPr>
            </a:pPr>
            <a:r>
              <a:rPr sz="6400">
                <a:solidFill>
                  <a:srgbClr val="888888"/>
                </a:solidFill>
              </a:rPr>
              <a:t>Body Level Five</a:t>
            </a:r>
          </a:p>
        </p:txBody>
      </p:sp>
      <p:sp>
        <p:nvSpPr>
          <p:cNvPr id="34" name="Shape 34"/>
          <p:cNvSpPr/>
          <p:nvPr>
            <p:ph type="sldNum" sz="quarter" idx="2"/>
          </p:nvPr>
        </p:nvSpPr>
        <p:spPr>
          <a:xfrm>
            <a:off x="16154400" y="12808585"/>
            <a:ext cx="4267200" cy="538480"/>
          </a:xfrm>
          <a:prstGeom prst="rect">
            <a:avLst/>
          </a:prstGeom>
        </p:spPr>
        <p:txBody>
          <a:bodyPr wrap="square" lIns="91439" tIns="91439" rIns="91439" bIns="91439" anchor="ctr"/>
          <a:lstStyle>
            <a:lvl1pPr algn="r" defTabSz="457200">
              <a:defRPr sz="2400">
                <a:solidFill>
                  <a:srgbClr val="888888"/>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36" name="Shape 36"/>
          <p:cNvSpPr/>
          <p:nvPr>
            <p:ph type="title"/>
          </p:nvPr>
        </p:nvSpPr>
        <p:spPr>
          <a:xfrm>
            <a:off x="3962400" y="184152"/>
            <a:ext cx="16459200" cy="3016249"/>
          </a:xfrm>
          <a:prstGeom prst="rect">
            <a:avLst/>
          </a:prstGeom>
        </p:spPr>
        <p:txBody>
          <a:bodyPr lIns="91439" tIns="91439" rIns="91439" bIns="91439">
            <a:normAutofit fontScale="100000" lnSpcReduction="0"/>
          </a:bodyPr>
          <a:lstStyle>
            <a:lvl1pPr defTabSz="457200">
              <a:lnSpc>
                <a:spcPct val="100000"/>
              </a:lnSpc>
              <a:defRPr sz="8800">
                <a:solidFill>
                  <a:srgbClr val="000000"/>
                </a:solidFill>
                <a:uFillTx/>
                <a:latin typeface="Calibri"/>
                <a:ea typeface="Calibri"/>
                <a:cs typeface="Calibri"/>
                <a:sym typeface="Calibri"/>
              </a:defRPr>
            </a:lvl1pPr>
          </a:lstStyle>
          <a:p>
            <a:pPr lvl="0">
              <a:defRPr sz="1800"/>
            </a:pPr>
            <a:r>
              <a:rPr sz="8800"/>
              <a:t>Title Text</a:t>
            </a:r>
          </a:p>
        </p:txBody>
      </p:sp>
      <p:sp>
        <p:nvSpPr>
          <p:cNvPr id="37" name="Shape 37"/>
          <p:cNvSpPr/>
          <p:nvPr>
            <p:ph type="body" idx="1"/>
          </p:nvPr>
        </p:nvSpPr>
        <p:spPr>
          <a:xfrm>
            <a:off x="3962400" y="3200400"/>
            <a:ext cx="16459200" cy="10515600"/>
          </a:xfrm>
          <a:prstGeom prst="rect">
            <a:avLst/>
          </a:prstGeom>
        </p:spPr>
        <p:txBody>
          <a:bodyPr lIns="91439" tIns="91439" rIns="91439" bIns="91439">
            <a:normAutofit fontScale="100000" lnSpcReduction="0"/>
          </a:bodyPr>
          <a:lstStyle>
            <a:lvl1pPr marL="685800" indent="-685800" defTabSz="457200">
              <a:lnSpc>
                <a:spcPct val="100000"/>
              </a:lnSpc>
              <a:spcBef>
                <a:spcPts val="700"/>
              </a:spcBef>
              <a:buClrTx/>
              <a:buSzPct val="100000"/>
              <a:buFont typeface="Arial"/>
              <a:buChar char="•"/>
              <a:defRPr sz="6400">
                <a:solidFill>
                  <a:srgbClr val="000000"/>
                </a:solidFill>
                <a:uFillTx/>
                <a:latin typeface="Calibri"/>
                <a:ea typeface="Calibri"/>
                <a:cs typeface="Calibri"/>
                <a:sym typeface="Calibri"/>
              </a:defRPr>
            </a:lvl1pPr>
            <a:lvl2pPr marL="1110342" indent="-653142" defTabSz="457200">
              <a:lnSpc>
                <a:spcPct val="100000"/>
              </a:lnSpc>
              <a:spcBef>
                <a:spcPts val="700"/>
              </a:spcBef>
              <a:buClrTx/>
              <a:buSzPct val="100000"/>
              <a:buFont typeface="Arial"/>
              <a:buChar char="–"/>
              <a:defRPr sz="6400">
                <a:solidFill>
                  <a:srgbClr val="000000"/>
                </a:solidFill>
                <a:uFillTx/>
                <a:latin typeface="Calibri"/>
                <a:ea typeface="Calibri"/>
                <a:cs typeface="Calibri"/>
                <a:sym typeface="Calibri"/>
              </a:defRPr>
            </a:lvl2pPr>
            <a:lvl3pPr marL="1524000" indent="-609600" defTabSz="457200">
              <a:lnSpc>
                <a:spcPct val="100000"/>
              </a:lnSpc>
              <a:spcBef>
                <a:spcPts val="700"/>
              </a:spcBef>
              <a:buClrTx/>
              <a:buSzPct val="100000"/>
              <a:buFont typeface="Arial"/>
              <a:buChar char="•"/>
              <a:defRPr sz="6400">
                <a:solidFill>
                  <a:srgbClr val="000000"/>
                </a:solidFill>
                <a:uFillTx/>
                <a:latin typeface="Calibri"/>
                <a:ea typeface="Calibri"/>
                <a:cs typeface="Calibri"/>
                <a:sym typeface="Calibri"/>
              </a:defRPr>
            </a:lvl3pPr>
            <a:lvl4pPr marL="2103120" indent="-731520" defTabSz="457200">
              <a:lnSpc>
                <a:spcPct val="100000"/>
              </a:lnSpc>
              <a:spcBef>
                <a:spcPts val="700"/>
              </a:spcBef>
              <a:buClrTx/>
              <a:buSzPct val="100000"/>
              <a:buFont typeface="Arial"/>
              <a:buChar char="–"/>
              <a:defRPr sz="6400">
                <a:solidFill>
                  <a:srgbClr val="000000"/>
                </a:solidFill>
                <a:uFillTx/>
                <a:latin typeface="Calibri"/>
                <a:ea typeface="Calibri"/>
                <a:cs typeface="Calibri"/>
                <a:sym typeface="Calibri"/>
              </a:defRPr>
            </a:lvl4pPr>
            <a:lvl5pPr marL="2560320" indent="-731520" defTabSz="457200">
              <a:lnSpc>
                <a:spcPct val="100000"/>
              </a:lnSpc>
              <a:spcBef>
                <a:spcPts val="700"/>
              </a:spcBef>
              <a:buClrTx/>
              <a:buSzPct val="100000"/>
              <a:buFont typeface="Arial"/>
              <a:buChar char="»"/>
              <a:defRPr sz="6400">
                <a:solidFill>
                  <a:srgbClr val="000000"/>
                </a:solidFill>
                <a:uFillTx/>
                <a:latin typeface="Calibri"/>
                <a:ea typeface="Calibri"/>
                <a:cs typeface="Calibri"/>
                <a:sym typeface="Calibri"/>
              </a:defRPr>
            </a:lvl5pPr>
          </a:lstStyle>
          <a:p>
            <a:pPr lvl="0">
              <a:defRPr sz="1800"/>
            </a:pPr>
            <a:r>
              <a:rPr sz="6400"/>
              <a:t>Body Level One</a:t>
            </a:r>
            <a:endParaRPr sz="6400"/>
          </a:p>
          <a:p>
            <a:pPr lvl="1">
              <a:defRPr sz="1800"/>
            </a:pPr>
            <a:r>
              <a:rPr sz="6400"/>
              <a:t>Body Level Two</a:t>
            </a:r>
            <a:endParaRPr sz="6400"/>
          </a:p>
          <a:p>
            <a:pPr lvl="2">
              <a:defRPr sz="1800"/>
            </a:pPr>
            <a:r>
              <a:rPr sz="6400"/>
              <a:t>Body Level Three</a:t>
            </a:r>
            <a:endParaRPr sz="6400"/>
          </a:p>
          <a:p>
            <a:pPr lvl="3">
              <a:defRPr sz="1800"/>
            </a:pPr>
            <a:r>
              <a:rPr sz="6400"/>
              <a:t>Body Level Four</a:t>
            </a:r>
            <a:endParaRPr sz="6400"/>
          </a:p>
          <a:p>
            <a:pPr lvl="4">
              <a:defRPr sz="1800"/>
            </a:pPr>
            <a:r>
              <a:rPr sz="6400"/>
              <a:t>Body Level Five</a:t>
            </a:r>
          </a:p>
        </p:txBody>
      </p:sp>
      <p:sp>
        <p:nvSpPr>
          <p:cNvPr id="38" name="Shape 38"/>
          <p:cNvSpPr/>
          <p:nvPr>
            <p:ph type="sldNum" sz="quarter" idx="2"/>
          </p:nvPr>
        </p:nvSpPr>
        <p:spPr>
          <a:xfrm>
            <a:off x="16154400" y="12808585"/>
            <a:ext cx="4267200" cy="538480"/>
          </a:xfrm>
          <a:prstGeom prst="rect">
            <a:avLst/>
          </a:prstGeom>
        </p:spPr>
        <p:txBody>
          <a:bodyPr wrap="square" lIns="91439" tIns="91439" rIns="91439" bIns="91439" anchor="ctr"/>
          <a:lstStyle>
            <a:lvl1pPr algn="r" defTabSz="457200">
              <a:defRPr sz="2400">
                <a:solidFill>
                  <a:srgbClr val="888888"/>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solidFill>
          <a:srgbClr val="FFFFFF"/>
        </a:solidFill>
      </p:bgPr>
    </p:bg>
    <p:spTree>
      <p:nvGrpSpPr>
        <p:cNvPr id="1" name=""/>
        <p:cNvGrpSpPr/>
        <p:nvPr/>
      </p:nvGrpSpPr>
      <p:grpSpPr>
        <a:xfrm>
          <a:off x="0" y="0"/>
          <a:ext cx="0" cy="0"/>
          <a:chOff x="0" y="0"/>
          <a:chExt cx="0" cy="0"/>
        </a:xfrm>
      </p:grpSpPr>
      <p:sp>
        <p:nvSpPr>
          <p:cNvPr id="40" name="Shape 40"/>
          <p:cNvSpPr/>
          <p:nvPr>
            <p:ph type="title"/>
          </p:nvPr>
        </p:nvSpPr>
        <p:spPr>
          <a:xfrm>
            <a:off x="4419600" y="3689350"/>
            <a:ext cx="15544800" cy="4083050"/>
          </a:xfrm>
          <a:prstGeom prst="rect">
            <a:avLst/>
          </a:prstGeom>
        </p:spPr>
        <p:txBody>
          <a:bodyPr lIns="91439" tIns="91439" rIns="91439" bIns="91439">
            <a:normAutofit fontScale="100000" lnSpcReduction="0"/>
          </a:bodyPr>
          <a:lstStyle>
            <a:lvl1pPr defTabSz="457200">
              <a:lnSpc>
                <a:spcPct val="100000"/>
              </a:lnSpc>
              <a:defRPr sz="8800">
                <a:solidFill>
                  <a:srgbClr val="000000"/>
                </a:solidFill>
                <a:uFillTx/>
                <a:latin typeface="Calibri"/>
                <a:ea typeface="Calibri"/>
                <a:cs typeface="Calibri"/>
                <a:sym typeface="Calibri"/>
              </a:defRPr>
            </a:lvl1pPr>
          </a:lstStyle>
          <a:p>
            <a:pPr lvl="0">
              <a:defRPr sz="1800"/>
            </a:pPr>
            <a:r>
              <a:rPr sz="8800"/>
              <a:t>Title Text</a:t>
            </a:r>
          </a:p>
        </p:txBody>
      </p:sp>
      <p:sp>
        <p:nvSpPr>
          <p:cNvPr id="41" name="Shape 41"/>
          <p:cNvSpPr/>
          <p:nvPr>
            <p:ph type="body" idx="1"/>
          </p:nvPr>
        </p:nvSpPr>
        <p:spPr>
          <a:xfrm>
            <a:off x="5791200" y="7772400"/>
            <a:ext cx="12801600" cy="5943600"/>
          </a:xfrm>
          <a:prstGeom prst="rect">
            <a:avLst/>
          </a:prstGeom>
        </p:spPr>
        <p:txBody>
          <a:bodyPr lIns="91439" tIns="91439" rIns="91439" bIns="91439">
            <a:normAutofit fontScale="100000" lnSpcReduction="0"/>
          </a:bodyPr>
          <a:lstStyle>
            <a:lvl1pPr marL="0" indent="0" algn="ctr" defTabSz="457200">
              <a:lnSpc>
                <a:spcPct val="100000"/>
              </a:lnSpc>
              <a:spcBef>
                <a:spcPts val="700"/>
              </a:spcBef>
              <a:buClrTx/>
              <a:buFontTx/>
              <a:defRPr sz="6400">
                <a:solidFill>
                  <a:srgbClr val="888888"/>
                </a:solidFill>
                <a:uFillTx/>
                <a:latin typeface="Calibri"/>
                <a:ea typeface="Calibri"/>
                <a:cs typeface="Calibri"/>
                <a:sym typeface="Calibri"/>
              </a:defRPr>
            </a:lvl1pPr>
            <a:lvl2pPr marL="0" indent="457200" algn="ctr" defTabSz="457200">
              <a:lnSpc>
                <a:spcPct val="100000"/>
              </a:lnSpc>
              <a:spcBef>
                <a:spcPts val="700"/>
              </a:spcBef>
              <a:buClrTx/>
              <a:buFontTx/>
              <a:defRPr sz="6400">
                <a:solidFill>
                  <a:srgbClr val="888888"/>
                </a:solidFill>
                <a:uFillTx/>
                <a:latin typeface="Calibri"/>
                <a:ea typeface="Calibri"/>
                <a:cs typeface="Calibri"/>
                <a:sym typeface="Calibri"/>
              </a:defRPr>
            </a:lvl2pPr>
            <a:lvl3pPr marL="0" indent="914400" algn="ctr" defTabSz="457200">
              <a:lnSpc>
                <a:spcPct val="100000"/>
              </a:lnSpc>
              <a:spcBef>
                <a:spcPts val="700"/>
              </a:spcBef>
              <a:buClrTx/>
              <a:buFontTx/>
              <a:defRPr sz="6400">
                <a:solidFill>
                  <a:srgbClr val="888888"/>
                </a:solidFill>
                <a:uFillTx/>
                <a:latin typeface="Calibri"/>
                <a:ea typeface="Calibri"/>
                <a:cs typeface="Calibri"/>
                <a:sym typeface="Calibri"/>
              </a:defRPr>
            </a:lvl3pPr>
            <a:lvl4pPr marL="0" indent="1371600" algn="ctr" defTabSz="457200">
              <a:lnSpc>
                <a:spcPct val="100000"/>
              </a:lnSpc>
              <a:spcBef>
                <a:spcPts val="700"/>
              </a:spcBef>
              <a:buClrTx/>
              <a:buFontTx/>
              <a:defRPr sz="6400">
                <a:solidFill>
                  <a:srgbClr val="888888"/>
                </a:solidFill>
                <a:uFillTx/>
                <a:latin typeface="Calibri"/>
                <a:ea typeface="Calibri"/>
                <a:cs typeface="Calibri"/>
                <a:sym typeface="Calibri"/>
              </a:defRPr>
            </a:lvl4pPr>
            <a:lvl5pPr marL="0" indent="1828800" algn="ctr" defTabSz="457200">
              <a:lnSpc>
                <a:spcPct val="100000"/>
              </a:lnSpc>
              <a:spcBef>
                <a:spcPts val="700"/>
              </a:spcBef>
              <a:buClrTx/>
              <a:buFontTx/>
              <a:defRPr sz="6400">
                <a:solidFill>
                  <a:srgbClr val="888888"/>
                </a:solidFill>
                <a:uFillTx/>
                <a:latin typeface="Calibri"/>
                <a:ea typeface="Calibri"/>
                <a:cs typeface="Calibri"/>
                <a:sym typeface="Calibri"/>
              </a:defRPr>
            </a:lvl5pPr>
          </a:lstStyle>
          <a:p>
            <a:pPr lvl="0">
              <a:defRPr sz="1800">
                <a:solidFill>
                  <a:srgbClr val="000000"/>
                </a:solidFill>
              </a:defRPr>
            </a:pPr>
            <a:r>
              <a:rPr sz="6400">
                <a:solidFill>
                  <a:srgbClr val="888888"/>
                </a:solidFill>
              </a:rPr>
              <a:t>Body Level One</a:t>
            </a:r>
            <a:endParaRPr sz="6400">
              <a:solidFill>
                <a:srgbClr val="888888"/>
              </a:solidFill>
            </a:endParaRPr>
          </a:p>
          <a:p>
            <a:pPr lvl="1">
              <a:defRPr sz="1800">
                <a:solidFill>
                  <a:srgbClr val="000000"/>
                </a:solidFill>
              </a:defRPr>
            </a:pPr>
            <a:r>
              <a:rPr sz="6400">
                <a:solidFill>
                  <a:srgbClr val="888888"/>
                </a:solidFill>
              </a:rPr>
              <a:t>Body Level Two</a:t>
            </a:r>
            <a:endParaRPr sz="6400">
              <a:solidFill>
                <a:srgbClr val="888888"/>
              </a:solidFill>
            </a:endParaRPr>
          </a:p>
          <a:p>
            <a:pPr lvl="2">
              <a:defRPr sz="1800">
                <a:solidFill>
                  <a:srgbClr val="000000"/>
                </a:solidFill>
              </a:defRPr>
            </a:pPr>
            <a:r>
              <a:rPr sz="6400">
                <a:solidFill>
                  <a:srgbClr val="888888"/>
                </a:solidFill>
              </a:rPr>
              <a:t>Body Level Three</a:t>
            </a:r>
            <a:endParaRPr sz="6400">
              <a:solidFill>
                <a:srgbClr val="888888"/>
              </a:solidFill>
            </a:endParaRPr>
          </a:p>
          <a:p>
            <a:pPr lvl="3">
              <a:defRPr sz="1800">
                <a:solidFill>
                  <a:srgbClr val="000000"/>
                </a:solidFill>
              </a:defRPr>
            </a:pPr>
            <a:r>
              <a:rPr sz="6400">
                <a:solidFill>
                  <a:srgbClr val="888888"/>
                </a:solidFill>
              </a:rPr>
              <a:t>Body Level Four</a:t>
            </a:r>
            <a:endParaRPr sz="6400">
              <a:solidFill>
                <a:srgbClr val="888888"/>
              </a:solidFill>
            </a:endParaRPr>
          </a:p>
          <a:p>
            <a:pPr lvl="4">
              <a:defRPr sz="1800">
                <a:solidFill>
                  <a:srgbClr val="000000"/>
                </a:solidFill>
              </a:defRPr>
            </a:pPr>
            <a:r>
              <a:rPr sz="6400">
                <a:solidFill>
                  <a:srgbClr val="888888"/>
                </a:solidFill>
              </a:rPr>
              <a:t>Body Level Five</a:t>
            </a:r>
          </a:p>
        </p:txBody>
      </p:sp>
      <p:sp>
        <p:nvSpPr>
          <p:cNvPr id="42" name="Shape 42"/>
          <p:cNvSpPr/>
          <p:nvPr>
            <p:ph type="sldNum" sz="quarter" idx="2"/>
          </p:nvPr>
        </p:nvSpPr>
        <p:spPr>
          <a:xfrm>
            <a:off x="16154400" y="12808585"/>
            <a:ext cx="4267200" cy="538480"/>
          </a:xfrm>
          <a:prstGeom prst="rect">
            <a:avLst/>
          </a:prstGeom>
        </p:spPr>
        <p:txBody>
          <a:bodyPr wrap="square" lIns="91439" tIns="91439" rIns="91439" bIns="91439" anchor="ctr"/>
          <a:lstStyle>
            <a:lvl1pPr algn="r" defTabSz="457200">
              <a:defRPr sz="2400">
                <a:solidFill>
                  <a:srgbClr val="888888"/>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44" name="Shape 44"/>
          <p:cNvSpPr/>
          <p:nvPr>
            <p:ph type="sldNum" sz="quarter" idx="2"/>
          </p:nvPr>
        </p:nvSpPr>
        <p:spPr>
          <a:xfrm>
            <a:off x="16154400" y="12808585"/>
            <a:ext cx="4267200" cy="538480"/>
          </a:xfrm>
          <a:prstGeom prst="rect">
            <a:avLst/>
          </a:prstGeom>
        </p:spPr>
        <p:txBody>
          <a:bodyPr wrap="square" lIns="91439" tIns="91439" rIns="91439" bIns="91439" anchor="ctr"/>
          <a:lstStyle>
            <a:lvl1pPr algn="r" defTabSz="457200">
              <a:defRPr sz="2400">
                <a:solidFill>
                  <a:srgbClr val="888888"/>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46" name="logo1.jpg" descr="C:\Users\cych\Desktop\logo1.jpg"/>
          <p:cNvPicPr/>
          <p:nvPr/>
        </p:nvPicPr>
        <p:blipFill>
          <a:blip r:embed="rId2">
            <a:extLst/>
          </a:blip>
          <a:stretch>
            <a:fillRect/>
          </a:stretch>
        </p:blipFill>
        <p:spPr>
          <a:xfrm>
            <a:off x="11617325" y="11322050"/>
            <a:ext cx="5794375" cy="1685925"/>
          </a:xfrm>
          <a:prstGeom prst="rect">
            <a:avLst/>
          </a:prstGeom>
          <a:ln w="12700">
            <a:miter lim="400000"/>
          </a:ln>
        </p:spPr>
      </p:pic>
      <p:pic>
        <p:nvPicPr>
          <p:cNvPr id="47" name="ODU_sig_idea_fullcolor.png" descr="https://www.odu.edu/content/dam/odu/logos/univ/png-72dpi/ODU_sig_idea_fullcolor.png"/>
          <p:cNvPicPr/>
          <p:nvPr/>
        </p:nvPicPr>
        <p:blipFill>
          <a:blip r:embed="rId3">
            <a:extLst/>
          </a:blip>
          <a:stretch>
            <a:fillRect/>
          </a:stretch>
        </p:blipFill>
        <p:spPr>
          <a:xfrm>
            <a:off x="18672175" y="377825"/>
            <a:ext cx="2266950" cy="1216025"/>
          </a:xfrm>
          <a:prstGeom prst="rect">
            <a:avLst/>
          </a:prstGeom>
          <a:ln w="12700">
            <a:miter lim="400000"/>
          </a:ln>
        </p:spPr>
      </p:pic>
      <p:pic>
        <p:nvPicPr>
          <p:cNvPr id="48" name="logo.png" descr="C:\Users\cych\Desktop\logo.png"/>
          <p:cNvPicPr/>
          <p:nvPr/>
        </p:nvPicPr>
        <p:blipFill>
          <a:blip r:embed="rId4">
            <a:extLst/>
          </a:blip>
          <a:stretch>
            <a:fillRect/>
          </a:stretch>
        </p:blipFill>
        <p:spPr>
          <a:xfrm>
            <a:off x="8302625" y="11242675"/>
            <a:ext cx="2247900" cy="1844675"/>
          </a:xfrm>
          <a:prstGeom prst="rect">
            <a:avLst/>
          </a:prstGeom>
          <a:ln w="12700">
            <a:miter lim="400000"/>
          </a:ln>
        </p:spPr>
      </p:pic>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50" name="Shape 50"/>
          <p:cNvSpPr/>
          <p:nvPr>
            <p:ph type="sldNum" sz="quarter" idx="2"/>
          </p:nvPr>
        </p:nvSpPr>
        <p:spPr>
          <a:xfrm>
            <a:off x="4267200" y="13160375"/>
            <a:ext cx="609600" cy="279400"/>
          </a:xfrm>
          <a:prstGeom prst="rect">
            <a:avLst/>
          </a:prstGeom>
        </p:spPr>
        <p:txBody>
          <a:bodyPr wrap="square"/>
          <a:lstStyle>
            <a:lvl1pPr algn="l" defTabSz="914400">
              <a:defRPr sz="1800">
                <a:uFillTx/>
                <a:latin typeface="Verdana"/>
                <a:ea typeface="Verdana"/>
                <a:cs typeface="Verdana"/>
                <a:sym typeface="Verdana"/>
              </a:defRPr>
            </a:lvl1pPr>
          </a:lstStyle>
          <a:p>
            <a:pPr lvl="0"/>
            <a:fld id="{86CB4B4D-7CA3-9044-876B-883B54F8677D}" type="slidenum"/>
          </a:p>
        </p:txBody>
      </p:sp>
      <p:sp>
        <p:nvSpPr>
          <p:cNvPr id="51" name="Shape 51"/>
          <p:cNvSpPr/>
          <p:nvPr/>
        </p:nvSpPr>
        <p:spPr>
          <a:xfrm>
            <a:off x="4737099" y="13160375"/>
            <a:ext cx="11344277" cy="279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914400">
              <a:defRPr b="1" sz="1800">
                <a:solidFill>
                  <a:srgbClr val="000000"/>
                </a:solidFill>
                <a:latin typeface="Verdana"/>
                <a:ea typeface="Verdana"/>
                <a:cs typeface="Verdana"/>
                <a:sym typeface="Verdana"/>
              </a:defRPr>
            </a:lvl1pPr>
          </a:lstStyle>
          <a:p>
            <a:pPr lvl="0">
              <a:defRPr b="0"/>
            </a:pPr>
            <a:r>
              <a:rPr b="1"/>
              <a:t>MARI Network meeting</a:t>
            </a:r>
          </a:p>
        </p:txBody>
      </p:sp>
      <p:sp>
        <p:nvSpPr>
          <p:cNvPr id="52" name="Shape 52"/>
          <p:cNvSpPr/>
          <p:nvPr/>
        </p:nvSpPr>
        <p:spPr>
          <a:xfrm>
            <a:off x="13633450" y="13106400"/>
            <a:ext cx="7054850" cy="685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914400">
              <a:defRPr sz="2200">
                <a:solidFill>
                  <a:srgbClr val="000000"/>
                </a:solidFill>
                <a:latin typeface="Verdana"/>
                <a:ea typeface="Verdana"/>
                <a:cs typeface="Verdana"/>
                <a:sym typeface="Verdana"/>
              </a:defRPr>
            </a:lvl1pPr>
          </a:lstStyle>
          <a:p>
            <a:pPr lvl="0">
              <a:defRPr sz="1800"/>
            </a:pPr>
            <a:r>
              <a:rPr sz="2200"/>
              <a:t>Norfolk, VA                                      04/28/2015</a:t>
            </a:r>
            <a:endParaRPr sz="2200"/>
          </a:p>
        </p:txBody>
      </p:sp>
      <p:pic>
        <p:nvPicPr>
          <p:cNvPr id="53" name="ODU_sig_idea_fullcolor.png" descr="https://www.odu.edu/content/dam/odu/logos/univ/png-72dpi/ODU_sig_idea_fullcolor.png"/>
          <p:cNvPicPr/>
          <p:nvPr/>
        </p:nvPicPr>
        <p:blipFill>
          <a:blip r:embed="rId2">
            <a:extLst/>
          </a:blip>
          <a:stretch>
            <a:fillRect/>
          </a:stretch>
        </p:blipFill>
        <p:spPr>
          <a:xfrm>
            <a:off x="18672175" y="377825"/>
            <a:ext cx="2266950" cy="1216025"/>
          </a:xfrm>
          <a:prstGeom prst="rect">
            <a:avLst/>
          </a:prstGeom>
          <a:ln w="12700">
            <a:miter lim="400000"/>
          </a:ln>
        </p:spPr>
      </p:pic>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solidFill>
          <a:srgbClr val="FFFFFF"/>
        </a:solidFill>
      </p:bgPr>
    </p:bg>
    <p:spTree>
      <p:nvGrpSpPr>
        <p:cNvPr id="1" name=""/>
        <p:cNvGrpSpPr/>
        <p:nvPr/>
      </p:nvGrpSpPr>
      <p:grpSpPr>
        <a:xfrm>
          <a:off x="0" y="0"/>
          <a:ext cx="0" cy="0"/>
          <a:chOff x="0" y="0"/>
          <a:chExt cx="0" cy="0"/>
        </a:xfrm>
      </p:grpSpPr>
      <p:sp>
        <p:nvSpPr>
          <p:cNvPr id="55" name="Shape 55"/>
          <p:cNvSpPr/>
          <p:nvPr>
            <p:ph type="title"/>
          </p:nvPr>
        </p:nvSpPr>
        <p:spPr>
          <a:xfrm>
            <a:off x="4419600" y="3689350"/>
            <a:ext cx="15544800" cy="4083050"/>
          </a:xfrm>
          <a:prstGeom prst="rect">
            <a:avLst/>
          </a:prstGeom>
        </p:spPr>
        <p:txBody>
          <a:bodyPr lIns="91439" tIns="91439" rIns="91439" bIns="91439">
            <a:normAutofit fontScale="100000" lnSpcReduction="0"/>
          </a:bodyPr>
          <a:lstStyle>
            <a:lvl1pPr defTabSz="457200">
              <a:lnSpc>
                <a:spcPct val="100000"/>
              </a:lnSpc>
              <a:defRPr sz="8800">
                <a:solidFill>
                  <a:srgbClr val="000000"/>
                </a:solidFill>
                <a:uFillTx/>
                <a:latin typeface="Calibri"/>
                <a:ea typeface="Calibri"/>
                <a:cs typeface="Calibri"/>
                <a:sym typeface="Calibri"/>
              </a:defRPr>
            </a:lvl1pPr>
          </a:lstStyle>
          <a:p>
            <a:pPr lvl="0">
              <a:defRPr sz="1800"/>
            </a:pPr>
            <a:r>
              <a:rPr sz="8800"/>
              <a:t>Title Text</a:t>
            </a:r>
          </a:p>
        </p:txBody>
      </p:sp>
      <p:sp>
        <p:nvSpPr>
          <p:cNvPr id="56" name="Shape 56"/>
          <p:cNvSpPr/>
          <p:nvPr>
            <p:ph type="body" idx="1"/>
          </p:nvPr>
        </p:nvSpPr>
        <p:spPr>
          <a:xfrm>
            <a:off x="5791200" y="7772400"/>
            <a:ext cx="12801600" cy="5943600"/>
          </a:xfrm>
          <a:prstGeom prst="rect">
            <a:avLst/>
          </a:prstGeom>
        </p:spPr>
        <p:txBody>
          <a:bodyPr lIns="91439" tIns="91439" rIns="91439" bIns="91439">
            <a:normAutofit fontScale="100000" lnSpcReduction="0"/>
          </a:bodyPr>
          <a:lstStyle>
            <a:lvl1pPr marL="0" indent="0" algn="ctr" defTabSz="457200">
              <a:lnSpc>
                <a:spcPct val="100000"/>
              </a:lnSpc>
              <a:spcBef>
                <a:spcPts val="700"/>
              </a:spcBef>
              <a:buClrTx/>
              <a:buFontTx/>
              <a:defRPr sz="6400">
                <a:solidFill>
                  <a:srgbClr val="888888"/>
                </a:solidFill>
                <a:uFillTx/>
                <a:latin typeface="Calibri"/>
                <a:ea typeface="Calibri"/>
                <a:cs typeface="Calibri"/>
                <a:sym typeface="Calibri"/>
              </a:defRPr>
            </a:lvl1pPr>
            <a:lvl2pPr marL="0" indent="457200" algn="ctr" defTabSz="457200">
              <a:lnSpc>
                <a:spcPct val="100000"/>
              </a:lnSpc>
              <a:spcBef>
                <a:spcPts val="700"/>
              </a:spcBef>
              <a:buClrTx/>
              <a:buFontTx/>
              <a:defRPr sz="6400">
                <a:solidFill>
                  <a:srgbClr val="888888"/>
                </a:solidFill>
                <a:uFillTx/>
                <a:latin typeface="Calibri"/>
                <a:ea typeface="Calibri"/>
                <a:cs typeface="Calibri"/>
                <a:sym typeface="Calibri"/>
              </a:defRPr>
            </a:lvl2pPr>
            <a:lvl3pPr marL="0" indent="914400" algn="ctr" defTabSz="457200">
              <a:lnSpc>
                <a:spcPct val="100000"/>
              </a:lnSpc>
              <a:spcBef>
                <a:spcPts val="700"/>
              </a:spcBef>
              <a:buClrTx/>
              <a:buFontTx/>
              <a:defRPr sz="6400">
                <a:solidFill>
                  <a:srgbClr val="888888"/>
                </a:solidFill>
                <a:uFillTx/>
                <a:latin typeface="Calibri"/>
                <a:ea typeface="Calibri"/>
                <a:cs typeface="Calibri"/>
                <a:sym typeface="Calibri"/>
              </a:defRPr>
            </a:lvl3pPr>
            <a:lvl4pPr marL="0" indent="1371600" algn="ctr" defTabSz="457200">
              <a:lnSpc>
                <a:spcPct val="100000"/>
              </a:lnSpc>
              <a:spcBef>
                <a:spcPts val="700"/>
              </a:spcBef>
              <a:buClrTx/>
              <a:buFontTx/>
              <a:defRPr sz="6400">
                <a:solidFill>
                  <a:srgbClr val="888888"/>
                </a:solidFill>
                <a:uFillTx/>
                <a:latin typeface="Calibri"/>
                <a:ea typeface="Calibri"/>
                <a:cs typeface="Calibri"/>
                <a:sym typeface="Calibri"/>
              </a:defRPr>
            </a:lvl4pPr>
            <a:lvl5pPr marL="0" indent="1828800" algn="ctr" defTabSz="457200">
              <a:lnSpc>
                <a:spcPct val="100000"/>
              </a:lnSpc>
              <a:spcBef>
                <a:spcPts val="700"/>
              </a:spcBef>
              <a:buClrTx/>
              <a:buFontTx/>
              <a:defRPr sz="6400">
                <a:solidFill>
                  <a:srgbClr val="888888"/>
                </a:solidFill>
                <a:uFillTx/>
                <a:latin typeface="Calibri"/>
                <a:ea typeface="Calibri"/>
                <a:cs typeface="Calibri"/>
                <a:sym typeface="Calibri"/>
              </a:defRPr>
            </a:lvl5pPr>
          </a:lstStyle>
          <a:p>
            <a:pPr lvl="0">
              <a:defRPr sz="1800">
                <a:solidFill>
                  <a:srgbClr val="000000"/>
                </a:solidFill>
              </a:defRPr>
            </a:pPr>
            <a:r>
              <a:rPr sz="6400">
                <a:solidFill>
                  <a:srgbClr val="888888"/>
                </a:solidFill>
              </a:rPr>
              <a:t>Body Level One</a:t>
            </a:r>
            <a:endParaRPr sz="6400">
              <a:solidFill>
                <a:srgbClr val="888888"/>
              </a:solidFill>
            </a:endParaRPr>
          </a:p>
          <a:p>
            <a:pPr lvl="1">
              <a:defRPr sz="1800">
                <a:solidFill>
                  <a:srgbClr val="000000"/>
                </a:solidFill>
              </a:defRPr>
            </a:pPr>
            <a:r>
              <a:rPr sz="6400">
                <a:solidFill>
                  <a:srgbClr val="888888"/>
                </a:solidFill>
              </a:rPr>
              <a:t>Body Level Two</a:t>
            </a:r>
            <a:endParaRPr sz="6400">
              <a:solidFill>
                <a:srgbClr val="888888"/>
              </a:solidFill>
            </a:endParaRPr>
          </a:p>
          <a:p>
            <a:pPr lvl="2">
              <a:defRPr sz="1800">
                <a:solidFill>
                  <a:srgbClr val="000000"/>
                </a:solidFill>
              </a:defRPr>
            </a:pPr>
            <a:r>
              <a:rPr sz="6400">
                <a:solidFill>
                  <a:srgbClr val="888888"/>
                </a:solidFill>
              </a:rPr>
              <a:t>Body Level Three</a:t>
            </a:r>
            <a:endParaRPr sz="6400">
              <a:solidFill>
                <a:srgbClr val="888888"/>
              </a:solidFill>
            </a:endParaRPr>
          </a:p>
          <a:p>
            <a:pPr lvl="3">
              <a:defRPr sz="1800">
                <a:solidFill>
                  <a:srgbClr val="000000"/>
                </a:solidFill>
              </a:defRPr>
            </a:pPr>
            <a:r>
              <a:rPr sz="6400">
                <a:solidFill>
                  <a:srgbClr val="888888"/>
                </a:solidFill>
              </a:rPr>
              <a:t>Body Level Four</a:t>
            </a:r>
            <a:endParaRPr sz="6400">
              <a:solidFill>
                <a:srgbClr val="888888"/>
              </a:solidFill>
            </a:endParaRPr>
          </a:p>
          <a:p>
            <a:pPr lvl="4">
              <a:defRPr sz="1800">
                <a:solidFill>
                  <a:srgbClr val="000000"/>
                </a:solidFill>
              </a:defRPr>
            </a:pPr>
            <a:r>
              <a:rPr sz="6400">
                <a:solidFill>
                  <a:srgbClr val="888888"/>
                </a:solidFill>
              </a:rPr>
              <a:t>Body Level Five</a:t>
            </a:r>
          </a:p>
        </p:txBody>
      </p:sp>
      <p:sp>
        <p:nvSpPr>
          <p:cNvPr id="57" name="Shape 57"/>
          <p:cNvSpPr/>
          <p:nvPr>
            <p:ph type="sldNum" sz="quarter" idx="2"/>
          </p:nvPr>
        </p:nvSpPr>
        <p:spPr>
          <a:xfrm>
            <a:off x="16154400" y="12808585"/>
            <a:ext cx="4267200" cy="538480"/>
          </a:xfrm>
          <a:prstGeom prst="rect">
            <a:avLst/>
          </a:prstGeom>
        </p:spPr>
        <p:txBody>
          <a:bodyPr wrap="square" lIns="91439" tIns="91439" rIns="91439" bIns="91439" anchor="ctr"/>
          <a:lstStyle>
            <a:lvl1pPr algn="r" defTabSz="457200">
              <a:defRPr sz="2400">
                <a:solidFill>
                  <a:srgbClr val="888888"/>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59" name="Shape 59"/>
          <p:cNvSpPr/>
          <p:nvPr>
            <p:ph type="sldNum" sz="quarter" idx="2"/>
          </p:nvPr>
        </p:nvSpPr>
        <p:spPr>
          <a:xfrm>
            <a:off x="16154400" y="12808585"/>
            <a:ext cx="4267200" cy="538480"/>
          </a:xfrm>
          <a:prstGeom prst="rect">
            <a:avLst/>
          </a:prstGeom>
        </p:spPr>
        <p:txBody>
          <a:bodyPr wrap="square" lIns="91439" tIns="91439" rIns="91439" bIns="91439" anchor="ctr"/>
          <a:lstStyle>
            <a:lvl1pPr algn="r" defTabSz="457200">
              <a:defRPr sz="2400">
                <a:solidFill>
                  <a:srgbClr val="888888"/>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gradFill flip="none" rotWithShape="1">
          <a:gsLst>
            <a:gs pos="10000">
              <a:srgbClr val="06171C"/>
            </a:gs>
            <a:gs pos="64999">
              <a:srgbClr val="134251"/>
            </a:gs>
            <a:gs pos="100000">
              <a:srgbClr val="134251"/>
            </a:gs>
          </a:gsLst>
          <a:lin ang="13500000" scaled="0"/>
        </a:gradFill>
      </p:bgPr>
    </p:bg>
    <p:spTree>
      <p:nvGrpSpPr>
        <p:cNvPr id="1" name=""/>
        <p:cNvGrpSpPr/>
        <p:nvPr/>
      </p:nvGrpSpPr>
      <p:grpSpPr>
        <a:xfrm>
          <a:off x="0" y="0"/>
          <a:ext cx="0" cy="0"/>
          <a:chOff x="0" y="0"/>
          <a:chExt cx="0" cy="0"/>
        </a:xfrm>
      </p:grpSpPr>
      <p:pic>
        <p:nvPicPr>
          <p:cNvPr id="61" name="image3.jpg" descr="Large ocean wave"/>
          <p:cNvPicPr/>
          <p:nvPr/>
        </p:nvPicPr>
        <p:blipFill>
          <a:blip r:embed="rId2">
            <a:extLst/>
          </a:blip>
          <a:stretch>
            <a:fillRect/>
          </a:stretch>
        </p:blipFill>
        <p:spPr>
          <a:xfrm>
            <a:off x="12701" y="0"/>
            <a:ext cx="13103225" cy="13715884"/>
          </a:xfrm>
          <a:prstGeom prst="rect">
            <a:avLst/>
          </a:prstGeom>
          <a:ln w="12700">
            <a:miter lim="400000"/>
          </a:ln>
        </p:spPr>
      </p:pic>
      <p:sp>
        <p:nvSpPr>
          <p:cNvPr id="62" name="Shape 62"/>
          <p:cNvSpPr/>
          <p:nvPr/>
        </p:nvSpPr>
        <p:spPr>
          <a:xfrm>
            <a:off x="12201521" y="0"/>
            <a:ext cx="914403" cy="13716000"/>
          </a:xfrm>
          <a:prstGeom prst="rect">
            <a:avLst/>
          </a:prstGeom>
          <a:solidFill>
            <a:srgbClr val="134251">
              <a:alpha val="60000"/>
            </a:srgbClr>
          </a:solidFill>
          <a:ln w="12700">
            <a:miter lim="400000"/>
          </a:ln>
        </p:spPr>
        <p:txBody>
          <a:bodyPr tIns="91439" bIns="91439" anchor="ctr"/>
          <a:lstStyle/>
          <a:p>
            <a:pPr lvl="0" defTabSz="914400">
              <a:defRPr sz="3600">
                <a:latin typeface="Century Gothic"/>
                <a:ea typeface="Century Gothic"/>
                <a:cs typeface="Century Gothic"/>
                <a:sym typeface="Century Gothic"/>
              </a:defRPr>
            </a:pPr>
          </a:p>
        </p:txBody>
      </p:sp>
      <p:sp>
        <p:nvSpPr>
          <p:cNvPr id="63" name="Shape 63"/>
          <p:cNvSpPr/>
          <p:nvPr>
            <p:ph type="title"/>
          </p:nvPr>
        </p:nvSpPr>
        <p:spPr>
          <a:xfrm>
            <a:off x="14030326" y="0"/>
            <a:ext cx="9144003" cy="10668000"/>
          </a:xfrm>
          <a:prstGeom prst="rect">
            <a:avLst/>
          </a:prstGeom>
        </p:spPr>
        <p:txBody>
          <a:bodyPr lIns="91439" tIns="91439" rIns="91439" bIns="91439" anchor="b">
            <a:normAutofit fontScale="100000" lnSpcReduction="0"/>
          </a:bodyPr>
          <a:lstStyle>
            <a:lvl1pPr algn="l" defTabSz="914400">
              <a:lnSpc>
                <a:spcPct val="80000"/>
              </a:lnSpc>
              <a:defRPr sz="10800">
                <a:uFillTx/>
                <a:latin typeface="Century Gothic"/>
                <a:ea typeface="Century Gothic"/>
                <a:cs typeface="Century Gothic"/>
                <a:sym typeface="Century Gothic"/>
              </a:defRPr>
            </a:lvl1pPr>
          </a:lstStyle>
          <a:p>
            <a:pPr lvl="0">
              <a:defRPr sz="1800">
                <a:solidFill>
                  <a:srgbClr val="000000"/>
                </a:solidFill>
              </a:defRPr>
            </a:pPr>
            <a:r>
              <a:rPr sz="10800">
                <a:solidFill>
                  <a:srgbClr val="FFFFFF"/>
                </a:solidFill>
              </a:rPr>
              <a:t>Title Text</a:t>
            </a:r>
          </a:p>
        </p:txBody>
      </p:sp>
      <p:sp>
        <p:nvSpPr>
          <p:cNvPr id="64" name="Shape 64"/>
          <p:cNvSpPr/>
          <p:nvPr>
            <p:ph type="body" idx="1"/>
          </p:nvPr>
        </p:nvSpPr>
        <p:spPr>
          <a:xfrm>
            <a:off x="14030326" y="11125197"/>
            <a:ext cx="9143999" cy="2590803"/>
          </a:xfrm>
          <a:prstGeom prst="rect">
            <a:avLst/>
          </a:prstGeom>
        </p:spPr>
        <p:txBody>
          <a:bodyPr lIns="91439" tIns="91439" rIns="91439" bIns="91439">
            <a:normAutofit fontScale="100000" lnSpcReduction="0"/>
          </a:bodyPr>
          <a:lstStyle>
            <a:lvl1pPr marL="0" indent="0" defTabSz="914400">
              <a:lnSpc>
                <a:spcPct val="90000"/>
              </a:lnSpc>
              <a:spcBef>
                <a:spcPts val="0"/>
              </a:spcBef>
              <a:buClrTx/>
              <a:buFontTx/>
              <a:defRPr sz="4000">
                <a:solidFill>
                  <a:srgbClr val="83BEC0"/>
                </a:solidFill>
                <a:uFillTx/>
                <a:latin typeface="Century Gothic"/>
                <a:ea typeface="Century Gothic"/>
                <a:cs typeface="Century Gothic"/>
                <a:sym typeface="Century Gothic"/>
              </a:defRPr>
            </a:lvl1pPr>
            <a:lvl2pPr marL="0" indent="457200" defTabSz="914400">
              <a:lnSpc>
                <a:spcPct val="90000"/>
              </a:lnSpc>
              <a:spcBef>
                <a:spcPts val="0"/>
              </a:spcBef>
              <a:buClrTx/>
              <a:buFontTx/>
              <a:defRPr sz="4000">
                <a:solidFill>
                  <a:srgbClr val="83BEC0"/>
                </a:solidFill>
                <a:uFillTx/>
                <a:latin typeface="Century Gothic"/>
                <a:ea typeface="Century Gothic"/>
                <a:cs typeface="Century Gothic"/>
                <a:sym typeface="Century Gothic"/>
              </a:defRPr>
            </a:lvl2pPr>
            <a:lvl3pPr marL="0" indent="914400" defTabSz="914400">
              <a:lnSpc>
                <a:spcPct val="90000"/>
              </a:lnSpc>
              <a:spcBef>
                <a:spcPts val="0"/>
              </a:spcBef>
              <a:buClrTx/>
              <a:buFontTx/>
              <a:defRPr sz="4000">
                <a:solidFill>
                  <a:srgbClr val="83BEC0"/>
                </a:solidFill>
                <a:uFillTx/>
                <a:latin typeface="Century Gothic"/>
                <a:ea typeface="Century Gothic"/>
                <a:cs typeface="Century Gothic"/>
                <a:sym typeface="Century Gothic"/>
              </a:defRPr>
            </a:lvl3pPr>
            <a:lvl4pPr marL="0" indent="1371600" defTabSz="914400">
              <a:lnSpc>
                <a:spcPct val="90000"/>
              </a:lnSpc>
              <a:spcBef>
                <a:spcPts val="0"/>
              </a:spcBef>
              <a:buClrTx/>
              <a:buFontTx/>
              <a:defRPr sz="4000">
                <a:solidFill>
                  <a:srgbClr val="83BEC0"/>
                </a:solidFill>
                <a:uFillTx/>
                <a:latin typeface="Century Gothic"/>
                <a:ea typeface="Century Gothic"/>
                <a:cs typeface="Century Gothic"/>
                <a:sym typeface="Century Gothic"/>
              </a:defRPr>
            </a:lvl4pPr>
            <a:lvl5pPr marL="0" indent="1828800" defTabSz="914400">
              <a:lnSpc>
                <a:spcPct val="90000"/>
              </a:lnSpc>
              <a:spcBef>
                <a:spcPts val="0"/>
              </a:spcBef>
              <a:buClrTx/>
              <a:buFontTx/>
              <a:defRPr sz="4000">
                <a:solidFill>
                  <a:srgbClr val="83BEC0"/>
                </a:solidFill>
                <a:uFillTx/>
                <a:latin typeface="Century Gothic"/>
                <a:ea typeface="Century Gothic"/>
                <a:cs typeface="Century Gothic"/>
                <a:sym typeface="Century Gothic"/>
              </a:defRPr>
            </a:lvl5pPr>
          </a:lstStyle>
          <a:p>
            <a:pPr lvl="0">
              <a:defRPr sz="1800">
                <a:solidFill>
                  <a:srgbClr val="000000"/>
                </a:solidFill>
              </a:defRPr>
            </a:pPr>
            <a:r>
              <a:rPr sz="4000">
                <a:solidFill>
                  <a:srgbClr val="83BEC0"/>
                </a:solidFill>
              </a:rPr>
              <a:t>Body Level One</a:t>
            </a:r>
            <a:endParaRPr sz="4000">
              <a:solidFill>
                <a:srgbClr val="83BEC0"/>
              </a:solidFill>
            </a:endParaRPr>
          </a:p>
          <a:p>
            <a:pPr lvl="1">
              <a:defRPr sz="1800">
                <a:solidFill>
                  <a:srgbClr val="000000"/>
                </a:solidFill>
              </a:defRPr>
            </a:pPr>
            <a:r>
              <a:rPr sz="4000">
                <a:solidFill>
                  <a:srgbClr val="83BEC0"/>
                </a:solidFill>
              </a:rPr>
              <a:t>Body Level Two</a:t>
            </a:r>
            <a:endParaRPr sz="4000">
              <a:solidFill>
                <a:srgbClr val="83BEC0"/>
              </a:solidFill>
            </a:endParaRPr>
          </a:p>
          <a:p>
            <a:pPr lvl="2">
              <a:defRPr sz="1800">
                <a:solidFill>
                  <a:srgbClr val="000000"/>
                </a:solidFill>
              </a:defRPr>
            </a:pPr>
            <a:r>
              <a:rPr sz="4000">
                <a:solidFill>
                  <a:srgbClr val="83BEC0"/>
                </a:solidFill>
              </a:rPr>
              <a:t>Body Level Three</a:t>
            </a:r>
            <a:endParaRPr sz="4000">
              <a:solidFill>
                <a:srgbClr val="83BEC0"/>
              </a:solidFill>
            </a:endParaRPr>
          </a:p>
          <a:p>
            <a:pPr lvl="3">
              <a:defRPr sz="1800">
                <a:solidFill>
                  <a:srgbClr val="000000"/>
                </a:solidFill>
              </a:defRPr>
            </a:pPr>
            <a:r>
              <a:rPr sz="4000">
                <a:solidFill>
                  <a:srgbClr val="83BEC0"/>
                </a:solidFill>
              </a:rPr>
              <a:t>Body Level Four</a:t>
            </a:r>
            <a:endParaRPr sz="4000">
              <a:solidFill>
                <a:srgbClr val="83BEC0"/>
              </a:solidFill>
            </a:endParaRPr>
          </a:p>
          <a:p>
            <a:pPr lvl="4">
              <a:defRPr sz="1800">
                <a:solidFill>
                  <a:srgbClr val="000000"/>
                </a:solidFill>
              </a:defRPr>
            </a:pPr>
            <a:r>
              <a:rPr sz="4000">
                <a:solidFill>
                  <a:srgbClr val="83BEC0"/>
                </a:solidFill>
              </a:rPr>
              <a:t>Body Level Five</a:t>
            </a:r>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gradFill flip="none" rotWithShape="1">
          <a:gsLst>
            <a:gs pos="10000">
              <a:srgbClr val="06171C"/>
            </a:gs>
            <a:gs pos="64999">
              <a:srgbClr val="134251"/>
            </a:gs>
            <a:gs pos="100000">
              <a:srgbClr val="134251"/>
            </a:gs>
          </a:gsLst>
          <a:lin ang="8100000" scaled="0"/>
        </a:gradFill>
      </p:bgPr>
    </p:bg>
    <p:spTree>
      <p:nvGrpSpPr>
        <p:cNvPr id="1" name=""/>
        <p:cNvGrpSpPr/>
        <p:nvPr/>
      </p:nvGrpSpPr>
      <p:grpSpPr>
        <a:xfrm>
          <a:off x="0" y="0"/>
          <a:ext cx="0" cy="0"/>
          <a:chOff x="0" y="0"/>
          <a:chExt cx="0" cy="0"/>
        </a:xfrm>
      </p:grpSpPr>
      <p:pic>
        <p:nvPicPr>
          <p:cNvPr id="66" name="image1.png" descr="Large ocean wave (semitransparent)"/>
          <p:cNvPicPr/>
          <p:nvPr/>
        </p:nvPicPr>
        <p:blipFill>
          <a:blip r:embed="rId2">
            <a:extLst/>
          </a:blip>
          <a:stretch>
            <a:fillRect/>
          </a:stretch>
        </p:blipFill>
        <p:spPr>
          <a:xfrm>
            <a:off x="12698" y="111"/>
            <a:ext cx="24377649" cy="13715775"/>
          </a:xfrm>
          <a:prstGeom prst="rect">
            <a:avLst/>
          </a:prstGeom>
          <a:ln w="12700">
            <a:miter lim="400000"/>
          </a:ln>
        </p:spPr>
      </p:pic>
      <p:pic>
        <p:nvPicPr>
          <p:cNvPr id="67" name="image2.jpg" descr="Large ocean wave"/>
          <p:cNvPicPr/>
          <p:nvPr/>
        </p:nvPicPr>
        <p:blipFill>
          <a:blip r:embed="rId3">
            <a:extLst/>
          </a:blip>
          <a:stretch>
            <a:fillRect/>
          </a:stretch>
        </p:blipFill>
        <p:spPr>
          <a:xfrm>
            <a:off x="12698" y="0"/>
            <a:ext cx="2469516" cy="13715884"/>
          </a:xfrm>
          <a:prstGeom prst="rect">
            <a:avLst/>
          </a:prstGeom>
          <a:ln w="12700">
            <a:miter lim="400000"/>
          </a:ln>
        </p:spPr>
      </p:pic>
      <p:sp>
        <p:nvSpPr>
          <p:cNvPr id="68" name="Shape 68"/>
          <p:cNvSpPr/>
          <p:nvPr/>
        </p:nvSpPr>
        <p:spPr>
          <a:xfrm>
            <a:off x="2025012" y="0"/>
            <a:ext cx="457203" cy="13716000"/>
          </a:xfrm>
          <a:prstGeom prst="rect">
            <a:avLst/>
          </a:prstGeom>
          <a:solidFill>
            <a:srgbClr val="134251">
              <a:alpha val="60000"/>
            </a:srgbClr>
          </a:solidFill>
          <a:ln w="12700">
            <a:miter lim="400000"/>
          </a:ln>
        </p:spPr>
        <p:txBody>
          <a:bodyPr tIns="91439" bIns="91439" anchor="ctr"/>
          <a:lstStyle/>
          <a:p>
            <a:pPr lvl="0" defTabSz="914400">
              <a:defRPr sz="3600">
                <a:latin typeface="Century Gothic"/>
                <a:ea typeface="Century Gothic"/>
                <a:cs typeface="Century Gothic"/>
                <a:sym typeface="Century Gothic"/>
              </a:defRPr>
            </a:pPr>
          </a:p>
        </p:txBody>
      </p:sp>
      <p:sp>
        <p:nvSpPr>
          <p:cNvPr id="69" name="Shape 69"/>
          <p:cNvSpPr/>
          <p:nvPr>
            <p:ph type="title"/>
          </p:nvPr>
        </p:nvSpPr>
        <p:spPr>
          <a:xfrm>
            <a:off x="3971923" y="0"/>
            <a:ext cx="18288003" cy="2590800"/>
          </a:xfrm>
          <a:prstGeom prst="rect">
            <a:avLst/>
          </a:prstGeom>
        </p:spPr>
        <p:txBody>
          <a:bodyPr lIns="91439" tIns="91439" rIns="91439" bIns="91439" anchor="b">
            <a:normAutofit fontScale="100000" lnSpcReduction="0"/>
          </a:bodyPr>
          <a:lstStyle>
            <a:lvl1pPr algn="l" defTabSz="914400">
              <a:lnSpc>
                <a:spcPct val="90000"/>
              </a:lnSpc>
              <a:defRPr sz="7200">
                <a:uFillTx/>
                <a:latin typeface="Century Gothic"/>
                <a:ea typeface="Century Gothic"/>
                <a:cs typeface="Century Gothic"/>
                <a:sym typeface="Century Gothic"/>
              </a:defRPr>
            </a:lvl1pPr>
          </a:lstStyle>
          <a:p>
            <a:pPr lvl="0">
              <a:defRPr sz="1800">
                <a:solidFill>
                  <a:srgbClr val="000000"/>
                </a:solidFill>
              </a:defRPr>
            </a:pPr>
            <a:r>
              <a:rPr sz="7200">
                <a:solidFill>
                  <a:srgbClr val="FFFFFF"/>
                </a:solidFill>
              </a:rPr>
              <a:t>Title Text</a:t>
            </a:r>
          </a:p>
        </p:txBody>
      </p:sp>
      <p:sp>
        <p:nvSpPr>
          <p:cNvPr id="70" name="Shape 70"/>
          <p:cNvSpPr/>
          <p:nvPr>
            <p:ph type="body" idx="1"/>
          </p:nvPr>
        </p:nvSpPr>
        <p:spPr>
          <a:xfrm>
            <a:off x="3971923" y="2743200"/>
            <a:ext cx="18288003" cy="10972800"/>
          </a:xfrm>
          <a:prstGeom prst="rect">
            <a:avLst/>
          </a:prstGeom>
        </p:spPr>
        <p:txBody>
          <a:bodyPr lIns="91439" tIns="91439" rIns="91439" bIns="91439">
            <a:normAutofit fontScale="100000" lnSpcReduction="0"/>
          </a:bodyPr>
          <a:lstStyle>
            <a:lvl1pPr marL="447676" indent="-447676"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1pPr>
            <a:lvl2pPr marL="1005839" indent="-548639"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2pPr>
            <a:lvl3pPr marL="1524000" indent="-609600"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3pPr>
            <a:lvl4pPr marL="2057400" indent="-685800"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4pPr>
            <a:lvl5pPr marL="2514600" indent="-685800"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5pPr>
          </a:lstStyle>
          <a:p>
            <a:pPr lvl="0">
              <a:defRPr sz="1800">
                <a:solidFill>
                  <a:srgbClr val="000000"/>
                </a:solidFill>
              </a:defRPr>
            </a:pPr>
            <a:r>
              <a:rPr sz="4800">
                <a:solidFill>
                  <a:srgbClr val="FFFFFF"/>
                </a:solidFill>
              </a:rPr>
              <a:t>Body Level One</a:t>
            </a:r>
            <a:endParaRPr sz="4800">
              <a:solidFill>
                <a:srgbClr val="FFFFFF"/>
              </a:solidFill>
            </a:endParaRPr>
          </a:p>
          <a:p>
            <a:pPr lvl="1">
              <a:defRPr sz="1800">
                <a:solidFill>
                  <a:srgbClr val="000000"/>
                </a:solidFill>
              </a:defRPr>
            </a:pPr>
            <a:r>
              <a:rPr sz="4800">
                <a:solidFill>
                  <a:srgbClr val="FFFFFF"/>
                </a:solidFill>
              </a:rPr>
              <a:t>Body Level Two</a:t>
            </a:r>
            <a:endParaRPr sz="4800">
              <a:solidFill>
                <a:srgbClr val="FFFFFF"/>
              </a:solidFill>
            </a:endParaRPr>
          </a:p>
          <a:p>
            <a:pPr lvl="2">
              <a:defRPr sz="1800">
                <a:solidFill>
                  <a:srgbClr val="000000"/>
                </a:solidFill>
              </a:defRPr>
            </a:pPr>
            <a:r>
              <a:rPr sz="4800">
                <a:solidFill>
                  <a:srgbClr val="FFFFFF"/>
                </a:solidFill>
              </a:rPr>
              <a:t>Body Level Three</a:t>
            </a:r>
            <a:endParaRPr sz="4800">
              <a:solidFill>
                <a:srgbClr val="FFFFFF"/>
              </a:solidFill>
            </a:endParaRPr>
          </a:p>
          <a:p>
            <a:pPr lvl="3">
              <a:defRPr sz="1800">
                <a:solidFill>
                  <a:srgbClr val="000000"/>
                </a:solidFill>
              </a:defRPr>
            </a:pPr>
            <a:r>
              <a:rPr sz="4800">
                <a:solidFill>
                  <a:srgbClr val="FFFFFF"/>
                </a:solidFill>
              </a:rPr>
              <a:t>Body Level Four</a:t>
            </a:r>
            <a:endParaRPr sz="4800">
              <a:solidFill>
                <a:srgbClr val="FFFFFF"/>
              </a:solidFill>
            </a:endParaRPr>
          </a:p>
          <a:p>
            <a:pPr lvl="4">
              <a:defRPr sz="1800">
                <a:solidFill>
                  <a:srgbClr val="000000"/>
                </a:solidFill>
              </a:defRPr>
            </a:pPr>
            <a:r>
              <a:rPr sz="4800">
                <a:solidFill>
                  <a:srgbClr val="FFFFFF"/>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 name="Shape 10"/>
          <p:cNvSpPr/>
          <p:nvPr>
            <p:ph type="title"/>
          </p:nvPr>
        </p:nvSpPr>
        <p:spPr>
          <a:xfrm>
            <a:off x="2387600" y="368300"/>
            <a:ext cx="19621500" cy="3429000"/>
          </a:xfrm>
          <a:prstGeom prst="rect">
            <a:avLst/>
          </a:prstGeom>
        </p:spPr>
        <p:txBody>
          <a:bodyPr lIns="50800" tIns="50800" rIns="50800" bIns="50800"/>
          <a:lstStyle>
            <a:lvl1pPr defTabSz="825500">
              <a:lnSpc>
                <a:spcPct val="100000"/>
              </a:lnSpc>
              <a:defRPr sz="11400">
                <a:uFillTx/>
                <a:latin typeface="+mj-lt"/>
                <a:ea typeface="+mj-ea"/>
                <a:cs typeface="+mj-cs"/>
                <a:sym typeface="Gill Sans"/>
              </a:defRPr>
            </a:lvl1pPr>
          </a:lstStyle>
          <a:p>
            <a:pPr lvl="0">
              <a:defRPr sz="1800">
                <a:solidFill>
                  <a:srgbClr val="000000"/>
                </a:solidFill>
              </a:defRPr>
            </a:pPr>
            <a:r>
              <a:rPr sz="11400">
                <a:solidFill>
                  <a:srgbClr val="FFFFFF"/>
                </a:solidFill>
              </a:rPr>
              <a:t>Title Text</a:t>
            </a:r>
          </a:p>
        </p:txBody>
      </p:sp>
      <p:sp>
        <p:nvSpPr>
          <p:cNvPr id="11" name="Shape 11"/>
          <p:cNvSpPr/>
          <p:nvPr>
            <p:ph type="body" idx="1"/>
          </p:nvPr>
        </p:nvSpPr>
        <p:spPr>
          <a:xfrm>
            <a:off x="2387600" y="3886200"/>
            <a:ext cx="19621500" cy="8039100"/>
          </a:xfrm>
          <a:prstGeom prst="rect">
            <a:avLst/>
          </a:prstGeom>
        </p:spPr>
        <p:txBody>
          <a:bodyPr lIns="50800" tIns="50800" rIns="50800" bIns="50800" anchor="ctr"/>
          <a:lstStyle>
            <a:lvl1pPr marL="889000" indent="-571500" defTabSz="825500">
              <a:lnSpc>
                <a:spcPct val="100000"/>
              </a:lnSpc>
              <a:spcBef>
                <a:spcPts val="3500"/>
              </a:spcBef>
              <a:buClrTx/>
              <a:buSzPct val="171000"/>
              <a:buFontTx/>
              <a:buChar char="•"/>
              <a:defRPr sz="5400">
                <a:uFillTx/>
                <a:latin typeface="+mj-lt"/>
                <a:ea typeface="+mj-ea"/>
                <a:cs typeface="+mj-cs"/>
                <a:sym typeface="Gill Sans"/>
              </a:defRPr>
            </a:lvl1pPr>
            <a:lvl2pPr marL="1333500" indent="-571500" defTabSz="825500">
              <a:lnSpc>
                <a:spcPct val="100000"/>
              </a:lnSpc>
              <a:spcBef>
                <a:spcPts val="3500"/>
              </a:spcBef>
              <a:buClrTx/>
              <a:buSzPct val="171000"/>
              <a:buFontTx/>
              <a:buChar char="•"/>
              <a:defRPr sz="5400">
                <a:uFillTx/>
                <a:latin typeface="+mj-lt"/>
                <a:ea typeface="+mj-ea"/>
                <a:cs typeface="+mj-cs"/>
                <a:sym typeface="Gill Sans"/>
              </a:defRPr>
            </a:lvl2pPr>
            <a:lvl3pPr marL="1778000" indent="-571500" defTabSz="825500">
              <a:lnSpc>
                <a:spcPct val="100000"/>
              </a:lnSpc>
              <a:spcBef>
                <a:spcPts val="3500"/>
              </a:spcBef>
              <a:buClrTx/>
              <a:buSzPct val="171000"/>
              <a:buFontTx/>
              <a:buChar char="•"/>
              <a:defRPr sz="5400">
                <a:uFillTx/>
                <a:latin typeface="+mj-lt"/>
                <a:ea typeface="+mj-ea"/>
                <a:cs typeface="+mj-cs"/>
                <a:sym typeface="Gill Sans"/>
              </a:defRPr>
            </a:lvl3pPr>
            <a:lvl4pPr marL="2222500" indent="-571500" defTabSz="825500">
              <a:lnSpc>
                <a:spcPct val="100000"/>
              </a:lnSpc>
              <a:spcBef>
                <a:spcPts val="3500"/>
              </a:spcBef>
              <a:buClrTx/>
              <a:buSzPct val="171000"/>
              <a:buFontTx/>
              <a:buChar char="•"/>
              <a:defRPr sz="5400">
                <a:uFillTx/>
                <a:latin typeface="+mj-lt"/>
                <a:ea typeface="+mj-ea"/>
                <a:cs typeface="+mj-cs"/>
                <a:sym typeface="Gill Sans"/>
              </a:defRPr>
            </a:lvl4pPr>
            <a:lvl5pPr marL="2667000" indent="-571500" defTabSz="825500">
              <a:lnSpc>
                <a:spcPct val="100000"/>
              </a:lnSpc>
              <a:spcBef>
                <a:spcPts val="3500"/>
              </a:spcBef>
              <a:buClrTx/>
              <a:buSzPct val="171000"/>
              <a:buFontTx/>
              <a:buChar char="•"/>
              <a:defRPr sz="5400">
                <a:uFillTx/>
                <a:latin typeface="+mj-lt"/>
                <a:ea typeface="+mj-ea"/>
                <a:cs typeface="+mj-cs"/>
                <a:sym typeface="Gill Sans"/>
              </a:defRPr>
            </a:lvl5pPr>
          </a:lstStyle>
          <a:p>
            <a:pPr lvl="0">
              <a:defRPr sz="1800">
                <a:solidFill>
                  <a:srgbClr val="000000"/>
                </a:solidFill>
              </a:defRPr>
            </a:pPr>
            <a:r>
              <a:rPr sz="5400">
                <a:solidFill>
                  <a:srgbClr val="FFFFFF"/>
                </a:solidFill>
              </a:rPr>
              <a:t>Body Level One</a:t>
            </a:r>
            <a:endParaRPr sz="5400">
              <a:solidFill>
                <a:srgbClr val="FFFFFF"/>
              </a:solidFill>
            </a:endParaRPr>
          </a:p>
          <a:p>
            <a:pPr lvl="1">
              <a:defRPr sz="1800">
                <a:solidFill>
                  <a:srgbClr val="000000"/>
                </a:solidFill>
              </a:defRPr>
            </a:pPr>
            <a:r>
              <a:rPr sz="5400">
                <a:solidFill>
                  <a:srgbClr val="FFFFFF"/>
                </a:solidFill>
              </a:rPr>
              <a:t>Body Level Two</a:t>
            </a:r>
            <a:endParaRPr sz="5400">
              <a:solidFill>
                <a:srgbClr val="FFFFFF"/>
              </a:solidFill>
            </a:endParaRPr>
          </a:p>
          <a:p>
            <a:pPr lvl="2">
              <a:defRPr sz="1800">
                <a:solidFill>
                  <a:srgbClr val="000000"/>
                </a:solidFill>
              </a:defRPr>
            </a:pPr>
            <a:r>
              <a:rPr sz="5400">
                <a:solidFill>
                  <a:srgbClr val="FFFFFF"/>
                </a:solidFill>
              </a:rPr>
              <a:t>Body Level Three</a:t>
            </a:r>
            <a:endParaRPr sz="5400">
              <a:solidFill>
                <a:srgbClr val="FFFFFF"/>
              </a:solidFill>
            </a:endParaRPr>
          </a:p>
          <a:p>
            <a:pPr lvl="3">
              <a:defRPr sz="1800">
                <a:solidFill>
                  <a:srgbClr val="000000"/>
                </a:solidFill>
              </a:defRPr>
            </a:pPr>
            <a:r>
              <a:rPr sz="5400">
                <a:solidFill>
                  <a:srgbClr val="FFFFFF"/>
                </a:solidFill>
              </a:rPr>
              <a:t>Body Level Four</a:t>
            </a:r>
            <a:endParaRPr sz="5400">
              <a:solidFill>
                <a:srgbClr val="FFFFFF"/>
              </a:solidFill>
            </a:endParaRPr>
          </a:p>
          <a:p>
            <a:pPr lvl="4">
              <a:defRPr sz="1800">
                <a:solidFill>
                  <a:srgbClr val="000000"/>
                </a:solidFill>
              </a:defRPr>
            </a:pPr>
            <a:r>
              <a:rPr sz="5400">
                <a:solidFill>
                  <a:srgbClr val="FFFFFF"/>
                </a:solidFill>
              </a:rPr>
              <a:t>Body Level Five</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solidFill>
          <a:srgbClr val="1F497D"/>
        </a:solidFill>
      </p:bgPr>
    </p:bg>
    <p:spTree>
      <p:nvGrpSpPr>
        <p:cNvPr id="1" name=""/>
        <p:cNvGrpSpPr/>
        <p:nvPr/>
      </p:nvGrpSpPr>
      <p:grpSpPr>
        <a:xfrm>
          <a:off x="0" y="0"/>
          <a:ext cx="0" cy="0"/>
          <a:chOff x="0" y="0"/>
          <a:chExt cx="0" cy="0"/>
        </a:xfrm>
      </p:grpSpPr>
      <p:sp>
        <p:nvSpPr>
          <p:cNvPr id="72" name="Shape 72"/>
          <p:cNvSpPr/>
          <p:nvPr>
            <p:ph type="title"/>
          </p:nvPr>
        </p:nvSpPr>
        <p:spPr>
          <a:xfrm>
            <a:off x="4419600" y="3689350"/>
            <a:ext cx="15544800" cy="4083050"/>
          </a:xfrm>
          <a:prstGeom prst="rect">
            <a:avLst/>
          </a:prstGeom>
        </p:spPr>
        <p:txBody>
          <a:bodyPr lIns="91439" tIns="91439" rIns="91439" bIns="91439">
            <a:normAutofit fontScale="100000" lnSpcReduction="0"/>
          </a:bodyPr>
          <a:lstStyle>
            <a:lvl1pPr defTabSz="914400">
              <a:lnSpc>
                <a:spcPct val="100000"/>
              </a:lnSpc>
              <a:defRPr sz="8800">
                <a:uFillTx/>
                <a:latin typeface="Calibri"/>
                <a:ea typeface="Calibri"/>
                <a:cs typeface="Calibri"/>
                <a:sym typeface="Calibri"/>
              </a:defRPr>
            </a:lvl1pPr>
          </a:lstStyle>
          <a:p>
            <a:pPr lvl="0">
              <a:defRPr sz="1800">
                <a:solidFill>
                  <a:srgbClr val="000000"/>
                </a:solidFill>
              </a:defRPr>
            </a:pPr>
            <a:r>
              <a:rPr sz="8800">
                <a:solidFill>
                  <a:srgbClr val="FFFFFF"/>
                </a:solidFill>
              </a:rPr>
              <a:t>Title Text</a:t>
            </a:r>
          </a:p>
        </p:txBody>
      </p:sp>
      <p:sp>
        <p:nvSpPr>
          <p:cNvPr id="73" name="Shape 73"/>
          <p:cNvSpPr/>
          <p:nvPr>
            <p:ph type="body" idx="1"/>
          </p:nvPr>
        </p:nvSpPr>
        <p:spPr>
          <a:xfrm>
            <a:off x="5791200" y="7772400"/>
            <a:ext cx="12801600" cy="5943600"/>
          </a:xfrm>
          <a:prstGeom prst="rect">
            <a:avLst/>
          </a:prstGeom>
        </p:spPr>
        <p:txBody>
          <a:bodyPr lIns="91439" tIns="91439" rIns="91439" bIns="91439">
            <a:normAutofit fontScale="100000" lnSpcReduction="0"/>
          </a:bodyPr>
          <a:lstStyle>
            <a:lvl1pPr marL="0" indent="0" algn="ctr" defTabSz="914400">
              <a:lnSpc>
                <a:spcPct val="100000"/>
              </a:lnSpc>
              <a:spcBef>
                <a:spcPts val="700"/>
              </a:spcBef>
              <a:buClrTx/>
              <a:buFontTx/>
              <a:defRPr sz="6400">
                <a:uFillTx/>
                <a:latin typeface="Calibri"/>
                <a:ea typeface="Calibri"/>
                <a:cs typeface="Calibri"/>
                <a:sym typeface="Calibri"/>
              </a:defRPr>
            </a:lvl1pPr>
            <a:lvl2pPr marL="0" indent="457200" algn="ctr" defTabSz="914400">
              <a:lnSpc>
                <a:spcPct val="100000"/>
              </a:lnSpc>
              <a:spcBef>
                <a:spcPts val="700"/>
              </a:spcBef>
              <a:buClrTx/>
              <a:buFontTx/>
              <a:defRPr sz="6400">
                <a:uFillTx/>
                <a:latin typeface="Calibri"/>
                <a:ea typeface="Calibri"/>
                <a:cs typeface="Calibri"/>
                <a:sym typeface="Calibri"/>
              </a:defRPr>
            </a:lvl2pPr>
            <a:lvl3pPr marL="0" indent="914400" algn="ctr" defTabSz="914400">
              <a:lnSpc>
                <a:spcPct val="100000"/>
              </a:lnSpc>
              <a:spcBef>
                <a:spcPts val="700"/>
              </a:spcBef>
              <a:buClrTx/>
              <a:buFontTx/>
              <a:defRPr sz="6400">
                <a:uFillTx/>
                <a:latin typeface="Calibri"/>
                <a:ea typeface="Calibri"/>
                <a:cs typeface="Calibri"/>
                <a:sym typeface="Calibri"/>
              </a:defRPr>
            </a:lvl3pPr>
            <a:lvl4pPr marL="0" indent="1371600" algn="ctr" defTabSz="914400">
              <a:lnSpc>
                <a:spcPct val="100000"/>
              </a:lnSpc>
              <a:spcBef>
                <a:spcPts val="700"/>
              </a:spcBef>
              <a:buClrTx/>
              <a:buFontTx/>
              <a:defRPr sz="6400">
                <a:uFillTx/>
                <a:latin typeface="Calibri"/>
                <a:ea typeface="Calibri"/>
                <a:cs typeface="Calibri"/>
                <a:sym typeface="Calibri"/>
              </a:defRPr>
            </a:lvl4pPr>
            <a:lvl5pPr marL="0" indent="1828800" algn="ctr" defTabSz="914400">
              <a:lnSpc>
                <a:spcPct val="100000"/>
              </a:lnSpc>
              <a:spcBef>
                <a:spcPts val="700"/>
              </a:spcBef>
              <a:buClrTx/>
              <a:buFontTx/>
              <a:defRPr sz="6400">
                <a:uFillTx/>
                <a:latin typeface="Calibri"/>
                <a:ea typeface="Calibri"/>
                <a:cs typeface="Calibri"/>
                <a:sym typeface="Calibri"/>
              </a:defRPr>
            </a:lvl5pPr>
          </a:lstStyle>
          <a:p>
            <a:pPr lvl="0">
              <a:defRPr sz="1800">
                <a:solidFill>
                  <a:srgbClr val="000000"/>
                </a:solidFill>
              </a:defRPr>
            </a:pPr>
            <a:r>
              <a:rPr sz="6400">
                <a:solidFill>
                  <a:srgbClr val="FFFFFF"/>
                </a:solidFill>
              </a:rPr>
              <a:t>Body Level One</a:t>
            </a:r>
            <a:endParaRPr sz="6400">
              <a:solidFill>
                <a:srgbClr val="FFFFFF"/>
              </a:solidFill>
            </a:endParaRPr>
          </a:p>
          <a:p>
            <a:pPr lvl="1">
              <a:defRPr sz="1800">
                <a:solidFill>
                  <a:srgbClr val="000000"/>
                </a:solidFill>
              </a:defRPr>
            </a:pPr>
            <a:r>
              <a:rPr sz="6400">
                <a:solidFill>
                  <a:srgbClr val="FFFFFF"/>
                </a:solidFill>
              </a:rPr>
              <a:t>Body Level Two</a:t>
            </a:r>
            <a:endParaRPr sz="6400">
              <a:solidFill>
                <a:srgbClr val="FFFFFF"/>
              </a:solidFill>
            </a:endParaRPr>
          </a:p>
          <a:p>
            <a:pPr lvl="2">
              <a:defRPr sz="1800">
                <a:solidFill>
                  <a:srgbClr val="000000"/>
                </a:solidFill>
              </a:defRPr>
            </a:pPr>
            <a:r>
              <a:rPr sz="6400">
                <a:solidFill>
                  <a:srgbClr val="FFFFFF"/>
                </a:solidFill>
              </a:rPr>
              <a:t>Body Level Three</a:t>
            </a:r>
            <a:endParaRPr sz="6400">
              <a:solidFill>
                <a:srgbClr val="FFFFFF"/>
              </a:solidFill>
            </a:endParaRPr>
          </a:p>
          <a:p>
            <a:pPr lvl="3">
              <a:defRPr sz="1800">
                <a:solidFill>
                  <a:srgbClr val="000000"/>
                </a:solidFill>
              </a:defRPr>
            </a:pPr>
            <a:r>
              <a:rPr sz="6400">
                <a:solidFill>
                  <a:srgbClr val="FFFFFF"/>
                </a:solidFill>
              </a:rPr>
              <a:t>Body Level Four</a:t>
            </a:r>
            <a:endParaRPr sz="6400">
              <a:solidFill>
                <a:srgbClr val="FFFFFF"/>
              </a:solidFill>
            </a:endParaRPr>
          </a:p>
          <a:p>
            <a:pPr lvl="4">
              <a:defRPr sz="1800">
                <a:solidFill>
                  <a:srgbClr val="000000"/>
                </a:solidFill>
              </a:defRPr>
            </a:pPr>
            <a:r>
              <a:rPr sz="6400">
                <a:solidFill>
                  <a:srgbClr val="FFFFFF"/>
                </a:solidFill>
              </a:rPr>
              <a:t>Body Level Five</a:t>
            </a:r>
          </a:p>
        </p:txBody>
      </p:sp>
      <p:sp>
        <p:nvSpPr>
          <p:cNvPr id="74" name="Shape 74"/>
          <p:cNvSpPr/>
          <p:nvPr>
            <p:ph type="sldNum" sz="quarter" idx="2"/>
          </p:nvPr>
        </p:nvSpPr>
        <p:spPr>
          <a:xfrm>
            <a:off x="16154400" y="12808585"/>
            <a:ext cx="4267200" cy="538480"/>
          </a:xfrm>
          <a:prstGeom prst="rect">
            <a:avLst/>
          </a:prstGeom>
        </p:spPr>
        <p:txBody>
          <a:bodyPr wrap="square" lIns="91439" tIns="91439" rIns="91439" bIns="91439" anchor="ctr"/>
          <a:lstStyle>
            <a:lvl1pPr algn="r" defTabSz="914400">
              <a:defRPr sz="2400">
                <a:solidFill>
                  <a:srgbClr val="FFFFFF"/>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1F497D"/>
        </a:solidFill>
      </p:bgPr>
    </p:bg>
    <p:spTree>
      <p:nvGrpSpPr>
        <p:cNvPr id="1" name=""/>
        <p:cNvGrpSpPr/>
        <p:nvPr/>
      </p:nvGrpSpPr>
      <p:grpSpPr>
        <a:xfrm>
          <a:off x="0" y="0"/>
          <a:ext cx="0" cy="0"/>
          <a:chOff x="0" y="0"/>
          <a:chExt cx="0" cy="0"/>
        </a:xfrm>
      </p:grpSpPr>
      <p:sp>
        <p:nvSpPr>
          <p:cNvPr id="76" name="Shape 76"/>
          <p:cNvSpPr/>
          <p:nvPr>
            <p:ph type="sldNum" sz="quarter" idx="2"/>
          </p:nvPr>
        </p:nvSpPr>
        <p:spPr>
          <a:xfrm>
            <a:off x="16154400" y="12808585"/>
            <a:ext cx="4267200" cy="538480"/>
          </a:xfrm>
          <a:prstGeom prst="rect">
            <a:avLst/>
          </a:prstGeom>
        </p:spPr>
        <p:txBody>
          <a:bodyPr wrap="square" lIns="91439" tIns="91439" rIns="91439" bIns="91439" anchor="ctr"/>
          <a:lstStyle>
            <a:lvl1pPr algn="r" defTabSz="914400">
              <a:defRPr sz="2400">
                <a:solidFill>
                  <a:srgbClr val="FFFFFF"/>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gradFill flip="none" rotWithShape="1">
          <a:gsLst>
            <a:gs pos="10000">
              <a:srgbClr val="06171C"/>
            </a:gs>
            <a:gs pos="64999">
              <a:srgbClr val="134251"/>
            </a:gs>
            <a:gs pos="100000">
              <a:srgbClr val="134251"/>
            </a:gs>
          </a:gsLst>
          <a:lin ang="8100000" scaled="0"/>
        </a:gradFill>
      </p:bgPr>
    </p:bg>
    <p:spTree>
      <p:nvGrpSpPr>
        <p:cNvPr id="1" name=""/>
        <p:cNvGrpSpPr/>
        <p:nvPr/>
      </p:nvGrpSpPr>
      <p:grpSpPr>
        <a:xfrm>
          <a:off x="0" y="0"/>
          <a:ext cx="0" cy="0"/>
          <a:chOff x="0" y="0"/>
          <a:chExt cx="0" cy="0"/>
        </a:xfrm>
      </p:grpSpPr>
      <p:pic>
        <p:nvPicPr>
          <p:cNvPr id="78" name="image1.png" descr="Large ocean wave (semitransparent)"/>
          <p:cNvPicPr/>
          <p:nvPr/>
        </p:nvPicPr>
        <p:blipFill>
          <a:blip r:embed="rId2">
            <a:extLst/>
          </a:blip>
          <a:stretch>
            <a:fillRect/>
          </a:stretch>
        </p:blipFill>
        <p:spPr>
          <a:xfrm>
            <a:off x="12698" y="111"/>
            <a:ext cx="24377649" cy="13715775"/>
          </a:xfrm>
          <a:prstGeom prst="rect">
            <a:avLst/>
          </a:prstGeom>
          <a:ln w="12700">
            <a:miter lim="400000"/>
          </a:ln>
        </p:spPr>
      </p:pic>
      <p:pic>
        <p:nvPicPr>
          <p:cNvPr id="79" name="image2.jpg" descr="Large ocean wave"/>
          <p:cNvPicPr/>
          <p:nvPr/>
        </p:nvPicPr>
        <p:blipFill>
          <a:blip r:embed="rId3">
            <a:extLst/>
          </a:blip>
          <a:stretch>
            <a:fillRect/>
          </a:stretch>
        </p:blipFill>
        <p:spPr>
          <a:xfrm>
            <a:off x="12698" y="0"/>
            <a:ext cx="2469516" cy="13715884"/>
          </a:xfrm>
          <a:prstGeom prst="rect">
            <a:avLst/>
          </a:prstGeom>
          <a:ln w="12700">
            <a:miter lim="400000"/>
          </a:ln>
        </p:spPr>
      </p:pic>
      <p:sp>
        <p:nvSpPr>
          <p:cNvPr id="80" name="Shape 80"/>
          <p:cNvSpPr/>
          <p:nvPr/>
        </p:nvSpPr>
        <p:spPr>
          <a:xfrm>
            <a:off x="2025012" y="0"/>
            <a:ext cx="457203" cy="13716000"/>
          </a:xfrm>
          <a:prstGeom prst="rect">
            <a:avLst/>
          </a:prstGeom>
          <a:solidFill>
            <a:srgbClr val="134251">
              <a:alpha val="60000"/>
            </a:srgbClr>
          </a:solidFill>
          <a:ln w="12700">
            <a:miter lim="400000"/>
          </a:ln>
        </p:spPr>
        <p:txBody>
          <a:bodyPr tIns="91439" bIns="91439" anchor="ctr"/>
          <a:lstStyle/>
          <a:p>
            <a:pPr lvl="0" defTabSz="914400">
              <a:defRPr sz="3600">
                <a:latin typeface="Century Gothic"/>
                <a:ea typeface="Century Gothic"/>
                <a:cs typeface="Century Gothic"/>
                <a:sym typeface="Century Gothic"/>
              </a:defRPr>
            </a:pPr>
          </a:p>
        </p:txBody>
      </p:sp>
      <p:sp>
        <p:nvSpPr>
          <p:cNvPr id="81" name="Shape 81"/>
          <p:cNvSpPr/>
          <p:nvPr>
            <p:ph type="title"/>
          </p:nvPr>
        </p:nvSpPr>
        <p:spPr>
          <a:xfrm>
            <a:off x="3971923" y="0"/>
            <a:ext cx="18288003" cy="2590800"/>
          </a:xfrm>
          <a:prstGeom prst="rect">
            <a:avLst/>
          </a:prstGeom>
        </p:spPr>
        <p:txBody>
          <a:bodyPr lIns="91439" tIns="91439" rIns="91439" bIns="91439" anchor="b">
            <a:normAutofit fontScale="100000" lnSpcReduction="0"/>
          </a:bodyPr>
          <a:lstStyle>
            <a:lvl1pPr algn="l" defTabSz="914400">
              <a:lnSpc>
                <a:spcPct val="90000"/>
              </a:lnSpc>
              <a:defRPr sz="7200">
                <a:uFillTx/>
                <a:latin typeface="Century Gothic"/>
                <a:ea typeface="Century Gothic"/>
                <a:cs typeface="Century Gothic"/>
                <a:sym typeface="Century Gothic"/>
              </a:defRPr>
            </a:lvl1pPr>
          </a:lstStyle>
          <a:p>
            <a:pPr lvl="0">
              <a:defRPr sz="1800">
                <a:solidFill>
                  <a:srgbClr val="000000"/>
                </a:solidFill>
              </a:defRPr>
            </a:pPr>
            <a:r>
              <a:rPr sz="7200">
                <a:solidFill>
                  <a:srgbClr val="FFFFFF"/>
                </a:solidFill>
              </a:rPr>
              <a:t>Title Text</a:t>
            </a:r>
          </a:p>
        </p:txBody>
      </p:sp>
      <p:sp>
        <p:nvSpPr>
          <p:cNvPr id="82" name="Shape 82"/>
          <p:cNvSpPr/>
          <p:nvPr>
            <p:ph type="body" idx="1"/>
          </p:nvPr>
        </p:nvSpPr>
        <p:spPr>
          <a:xfrm>
            <a:off x="3971923" y="2743200"/>
            <a:ext cx="18288003" cy="10972800"/>
          </a:xfrm>
          <a:prstGeom prst="rect">
            <a:avLst/>
          </a:prstGeom>
        </p:spPr>
        <p:txBody>
          <a:bodyPr lIns="91439" tIns="91439" rIns="91439" bIns="91439">
            <a:normAutofit fontScale="100000" lnSpcReduction="0"/>
          </a:bodyPr>
          <a:lstStyle>
            <a:lvl1pPr marL="447676" indent="-447676"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1pPr>
            <a:lvl2pPr marL="1005839" indent="-548639"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2pPr>
            <a:lvl3pPr marL="1524000" indent="-609600"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3pPr>
            <a:lvl4pPr marL="2057400" indent="-685800"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4pPr>
            <a:lvl5pPr marL="2514600" indent="-685800"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5pPr>
          </a:lstStyle>
          <a:p>
            <a:pPr lvl="0">
              <a:defRPr sz="1800">
                <a:solidFill>
                  <a:srgbClr val="000000"/>
                </a:solidFill>
              </a:defRPr>
            </a:pPr>
            <a:r>
              <a:rPr sz="4800">
                <a:solidFill>
                  <a:srgbClr val="FFFFFF"/>
                </a:solidFill>
              </a:rPr>
              <a:t>Body Level One</a:t>
            </a:r>
            <a:endParaRPr sz="4800">
              <a:solidFill>
                <a:srgbClr val="FFFFFF"/>
              </a:solidFill>
            </a:endParaRPr>
          </a:p>
          <a:p>
            <a:pPr lvl="1">
              <a:defRPr sz="1800">
                <a:solidFill>
                  <a:srgbClr val="000000"/>
                </a:solidFill>
              </a:defRPr>
            </a:pPr>
            <a:r>
              <a:rPr sz="4800">
                <a:solidFill>
                  <a:srgbClr val="FFFFFF"/>
                </a:solidFill>
              </a:rPr>
              <a:t>Body Level Two</a:t>
            </a:r>
            <a:endParaRPr sz="4800">
              <a:solidFill>
                <a:srgbClr val="FFFFFF"/>
              </a:solidFill>
            </a:endParaRPr>
          </a:p>
          <a:p>
            <a:pPr lvl="2">
              <a:defRPr sz="1800">
                <a:solidFill>
                  <a:srgbClr val="000000"/>
                </a:solidFill>
              </a:defRPr>
            </a:pPr>
            <a:r>
              <a:rPr sz="4800">
                <a:solidFill>
                  <a:srgbClr val="FFFFFF"/>
                </a:solidFill>
              </a:rPr>
              <a:t>Body Level Three</a:t>
            </a:r>
            <a:endParaRPr sz="4800">
              <a:solidFill>
                <a:srgbClr val="FFFFFF"/>
              </a:solidFill>
            </a:endParaRPr>
          </a:p>
          <a:p>
            <a:pPr lvl="3">
              <a:defRPr sz="1800">
                <a:solidFill>
                  <a:srgbClr val="000000"/>
                </a:solidFill>
              </a:defRPr>
            </a:pPr>
            <a:r>
              <a:rPr sz="4800">
                <a:solidFill>
                  <a:srgbClr val="FFFFFF"/>
                </a:solidFill>
              </a:rPr>
              <a:t>Body Level Four</a:t>
            </a:r>
            <a:endParaRPr sz="4800">
              <a:solidFill>
                <a:srgbClr val="FFFFFF"/>
              </a:solidFill>
            </a:endParaRPr>
          </a:p>
          <a:p>
            <a:pPr lvl="4">
              <a:defRPr sz="1800">
                <a:solidFill>
                  <a:srgbClr val="000000"/>
                </a:solidFill>
              </a:defRPr>
            </a:pPr>
            <a:r>
              <a:rPr sz="4800">
                <a:solidFill>
                  <a:srgbClr val="FFFFFF"/>
                </a:solidFill>
              </a:rPr>
              <a:t>Body Level Five</a:t>
            </a:r>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wo Content">
    <p:bg>
      <p:bgPr>
        <a:gradFill flip="none" rotWithShape="1">
          <a:gsLst>
            <a:gs pos="10000">
              <a:srgbClr val="06171C"/>
            </a:gs>
            <a:gs pos="64999">
              <a:srgbClr val="134251"/>
            </a:gs>
            <a:gs pos="100000">
              <a:srgbClr val="134251"/>
            </a:gs>
          </a:gsLst>
          <a:lin ang="8100000" scaled="0"/>
        </a:gradFill>
      </p:bgPr>
    </p:bg>
    <p:spTree>
      <p:nvGrpSpPr>
        <p:cNvPr id="1" name=""/>
        <p:cNvGrpSpPr/>
        <p:nvPr/>
      </p:nvGrpSpPr>
      <p:grpSpPr>
        <a:xfrm>
          <a:off x="0" y="0"/>
          <a:ext cx="0" cy="0"/>
          <a:chOff x="0" y="0"/>
          <a:chExt cx="0" cy="0"/>
        </a:xfrm>
      </p:grpSpPr>
      <p:pic>
        <p:nvPicPr>
          <p:cNvPr id="84" name="image1.png" descr="Large ocean wave (semitransparent)"/>
          <p:cNvPicPr/>
          <p:nvPr/>
        </p:nvPicPr>
        <p:blipFill>
          <a:blip r:embed="rId2">
            <a:extLst/>
          </a:blip>
          <a:stretch>
            <a:fillRect/>
          </a:stretch>
        </p:blipFill>
        <p:spPr>
          <a:xfrm>
            <a:off x="12698" y="111"/>
            <a:ext cx="24377649" cy="13715775"/>
          </a:xfrm>
          <a:prstGeom prst="rect">
            <a:avLst/>
          </a:prstGeom>
          <a:ln w="12700">
            <a:miter lim="400000"/>
          </a:ln>
        </p:spPr>
      </p:pic>
      <p:pic>
        <p:nvPicPr>
          <p:cNvPr id="85" name="image2.jpg" descr="Large ocean wave"/>
          <p:cNvPicPr/>
          <p:nvPr/>
        </p:nvPicPr>
        <p:blipFill>
          <a:blip r:embed="rId3">
            <a:extLst/>
          </a:blip>
          <a:stretch>
            <a:fillRect/>
          </a:stretch>
        </p:blipFill>
        <p:spPr>
          <a:xfrm>
            <a:off x="12698" y="0"/>
            <a:ext cx="2469516" cy="13715884"/>
          </a:xfrm>
          <a:prstGeom prst="rect">
            <a:avLst/>
          </a:prstGeom>
          <a:ln w="12700">
            <a:miter lim="400000"/>
          </a:ln>
        </p:spPr>
      </p:pic>
      <p:sp>
        <p:nvSpPr>
          <p:cNvPr id="86" name="Shape 86"/>
          <p:cNvSpPr/>
          <p:nvPr/>
        </p:nvSpPr>
        <p:spPr>
          <a:xfrm>
            <a:off x="2025012" y="0"/>
            <a:ext cx="457203" cy="13716000"/>
          </a:xfrm>
          <a:prstGeom prst="rect">
            <a:avLst/>
          </a:prstGeom>
          <a:solidFill>
            <a:srgbClr val="134251">
              <a:alpha val="60000"/>
            </a:srgbClr>
          </a:solidFill>
          <a:ln w="12700">
            <a:miter lim="400000"/>
          </a:ln>
        </p:spPr>
        <p:txBody>
          <a:bodyPr tIns="91439" bIns="91439" anchor="ctr"/>
          <a:lstStyle/>
          <a:p>
            <a:pPr lvl="0" defTabSz="914400">
              <a:defRPr sz="3600">
                <a:latin typeface="Century Gothic"/>
                <a:ea typeface="Century Gothic"/>
                <a:cs typeface="Century Gothic"/>
                <a:sym typeface="Century Gothic"/>
              </a:defRPr>
            </a:pPr>
          </a:p>
        </p:txBody>
      </p:sp>
      <p:sp>
        <p:nvSpPr>
          <p:cNvPr id="87" name="Shape 87"/>
          <p:cNvSpPr/>
          <p:nvPr>
            <p:ph type="title"/>
          </p:nvPr>
        </p:nvSpPr>
        <p:spPr>
          <a:xfrm>
            <a:off x="3971923" y="0"/>
            <a:ext cx="18288003" cy="3200400"/>
          </a:xfrm>
          <a:prstGeom prst="rect">
            <a:avLst/>
          </a:prstGeom>
        </p:spPr>
        <p:txBody>
          <a:bodyPr lIns="91439" tIns="91439" rIns="91439" bIns="91439" anchor="b">
            <a:normAutofit fontScale="100000" lnSpcReduction="0"/>
          </a:bodyPr>
          <a:lstStyle>
            <a:lvl1pPr algn="l" defTabSz="914400">
              <a:lnSpc>
                <a:spcPct val="90000"/>
              </a:lnSpc>
              <a:defRPr sz="7200">
                <a:uFillTx/>
                <a:latin typeface="Century Gothic"/>
                <a:ea typeface="Century Gothic"/>
                <a:cs typeface="Century Gothic"/>
                <a:sym typeface="Century Gothic"/>
              </a:defRPr>
            </a:lvl1pPr>
          </a:lstStyle>
          <a:p>
            <a:pPr lvl="0">
              <a:defRPr sz="1800">
                <a:solidFill>
                  <a:srgbClr val="000000"/>
                </a:solidFill>
              </a:defRPr>
            </a:pPr>
            <a:r>
              <a:rPr sz="7200">
                <a:solidFill>
                  <a:srgbClr val="FFFFFF"/>
                </a:solidFill>
              </a:rPr>
              <a:t>Title Text</a:t>
            </a:r>
          </a:p>
        </p:txBody>
      </p:sp>
      <p:sp>
        <p:nvSpPr>
          <p:cNvPr id="88" name="Shape 88"/>
          <p:cNvSpPr/>
          <p:nvPr>
            <p:ph type="body" idx="1"/>
          </p:nvPr>
        </p:nvSpPr>
        <p:spPr>
          <a:xfrm>
            <a:off x="3971926" y="3657600"/>
            <a:ext cx="8839198" cy="10058400"/>
          </a:xfrm>
          <a:prstGeom prst="rect">
            <a:avLst/>
          </a:prstGeom>
        </p:spPr>
        <p:txBody>
          <a:bodyPr lIns="91439" tIns="91439" rIns="91439" bIns="91439">
            <a:normAutofit fontScale="100000" lnSpcReduction="0"/>
          </a:bodyPr>
          <a:lstStyle>
            <a:lvl1pPr marL="447676" indent="-447676"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1pPr>
            <a:lvl2pPr marL="1005839" indent="-548639"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2pPr>
            <a:lvl3pPr marL="1524000" indent="-609600"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3pPr>
            <a:lvl4pPr marL="2057400" indent="-685800"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4pPr>
            <a:lvl5pPr marL="2514600" indent="-685800" defTabSz="914400">
              <a:lnSpc>
                <a:spcPct val="90000"/>
              </a:lnSpc>
              <a:spcBef>
                <a:spcPts val="1800"/>
              </a:spcBef>
              <a:buClrTx/>
              <a:buSzPct val="80000"/>
              <a:buFont typeface="Arial"/>
              <a:buChar char="•"/>
              <a:defRPr sz="4800">
                <a:uFillTx/>
                <a:latin typeface="Century Gothic"/>
                <a:ea typeface="Century Gothic"/>
                <a:cs typeface="Century Gothic"/>
                <a:sym typeface="Century Gothic"/>
              </a:defRPr>
            </a:lvl5pPr>
          </a:lstStyle>
          <a:p>
            <a:pPr lvl="0">
              <a:defRPr sz="1800">
                <a:solidFill>
                  <a:srgbClr val="000000"/>
                </a:solidFill>
              </a:defRPr>
            </a:pPr>
            <a:r>
              <a:rPr sz="4800">
                <a:solidFill>
                  <a:srgbClr val="FFFFFF"/>
                </a:solidFill>
              </a:rPr>
              <a:t>Body Level One</a:t>
            </a:r>
            <a:endParaRPr sz="4800">
              <a:solidFill>
                <a:srgbClr val="FFFFFF"/>
              </a:solidFill>
            </a:endParaRPr>
          </a:p>
          <a:p>
            <a:pPr lvl="1">
              <a:defRPr sz="1800">
                <a:solidFill>
                  <a:srgbClr val="000000"/>
                </a:solidFill>
              </a:defRPr>
            </a:pPr>
            <a:r>
              <a:rPr sz="4800">
                <a:solidFill>
                  <a:srgbClr val="FFFFFF"/>
                </a:solidFill>
              </a:rPr>
              <a:t>Body Level Two</a:t>
            </a:r>
            <a:endParaRPr sz="4800">
              <a:solidFill>
                <a:srgbClr val="FFFFFF"/>
              </a:solidFill>
            </a:endParaRPr>
          </a:p>
          <a:p>
            <a:pPr lvl="2">
              <a:defRPr sz="1800">
                <a:solidFill>
                  <a:srgbClr val="000000"/>
                </a:solidFill>
              </a:defRPr>
            </a:pPr>
            <a:r>
              <a:rPr sz="4800">
                <a:solidFill>
                  <a:srgbClr val="FFFFFF"/>
                </a:solidFill>
              </a:rPr>
              <a:t>Body Level Three</a:t>
            </a:r>
            <a:endParaRPr sz="4800">
              <a:solidFill>
                <a:srgbClr val="FFFFFF"/>
              </a:solidFill>
            </a:endParaRPr>
          </a:p>
          <a:p>
            <a:pPr lvl="3">
              <a:defRPr sz="1800">
                <a:solidFill>
                  <a:srgbClr val="000000"/>
                </a:solidFill>
              </a:defRPr>
            </a:pPr>
            <a:r>
              <a:rPr sz="4800">
                <a:solidFill>
                  <a:srgbClr val="FFFFFF"/>
                </a:solidFill>
              </a:rPr>
              <a:t>Body Level Four</a:t>
            </a:r>
            <a:endParaRPr sz="4800">
              <a:solidFill>
                <a:srgbClr val="FFFFFF"/>
              </a:solidFill>
            </a:endParaRPr>
          </a:p>
          <a:p>
            <a:pPr lvl="4">
              <a:defRPr sz="1800">
                <a:solidFill>
                  <a:srgbClr val="000000"/>
                </a:solidFill>
              </a:defRPr>
            </a:pPr>
            <a:r>
              <a:rPr sz="4800">
                <a:solidFill>
                  <a:srgbClr val="FFFFFF"/>
                </a:solidFill>
              </a:rPr>
              <a:t>Body Level Five</a:t>
            </a:r>
          </a:p>
        </p:txBody>
      </p:sp>
      <p:sp>
        <p:nvSpPr>
          <p:cNvPr id="89" name="Shape 89"/>
          <p:cNvSpPr/>
          <p:nvPr>
            <p:ph type="sldNum" sz="quarter" idx="2"/>
          </p:nvPr>
        </p:nvSpPr>
        <p:spPr>
          <a:xfrm>
            <a:off x="20126321" y="12833988"/>
            <a:ext cx="2133605" cy="487681"/>
          </a:xfrm>
          <a:prstGeom prst="rect">
            <a:avLst/>
          </a:prstGeom>
        </p:spPr>
        <p:txBody>
          <a:bodyPr wrap="square" lIns="91439" tIns="91439" rIns="91439" bIns="91439" anchor="ctr"/>
          <a:lstStyle>
            <a:lvl1pPr algn="r" defTabSz="914400">
              <a:defRPr sz="2000">
                <a:solidFill>
                  <a:srgbClr val="FFFFFF"/>
                </a:solidFill>
                <a:uFillTx/>
                <a:latin typeface="Century Gothic"/>
                <a:ea typeface="Century Gothic"/>
                <a:cs typeface="Century Gothic"/>
                <a:sym typeface="Century Gothic"/>
              </a:defRPr>
            </a:lvl1pPr>
          </a:lstStyle>
          <a:p>
            <a:pPr lvl="0"/>
            <a:fld id="{86CB4B4D-7CA3-9044-876B-883B54F8677D}" type="slidenum"/>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solidFill>
          <a:srgbClr val="1F497D"/>
        </a:solidFill>
      </p:bgPr>
    </p:bg>
    <p:spTree>
      <p:nvGrpSpPr>
        <p:cNvPr id="1" name=""/>
        <p:cNvGrpSpPr/>
        <p:nvPr/>
      </p:nvGrpSpPr>
      <p:grpSpPr>
        <a:xfrm>
          <a:off x="0" y="0"/>
          <a:ext cx="0" cy="0"/>
          <a:chOff x="0" y="0"/>
          <a:chExt cx="0" cy="0"/>
        </a:xfrm>
      </p:grpSpPr>
      <p:sp>
        <p:nvSpPr>
          <p:cNvPr id="91" name="Shape 91"/>
          <p:cNvSpPr/>
          <p:nvPr>
            <p:ph type="title"/>
          </p:nvPr>
        </p:nvSpPr>
        <p:spPr>
          <a:xfrm>
            <a:off x="4419600" y="3689350"/>
            <a:ext cx="15544800" cy="4083050"/>
          </a:xfrm>
          <a:prstGeom prst="rect">
            <a:avLst/>
          </a:prstGeom>
        </p:spPr>
        <p:txBody>
          <a:bodyPr lIns="91439" tIns="91439" rIns="91439" bIns="91439">
            <a:normAutofit fontScale="100000" lnSpcReduction="0"/>
          </a:bodyPr>
          <a:lstStyle>
            <a:lvl1pPr defTabSz="914400">
              <a:lnSpc>
                <a:spcPct val="100000"/>
              </a:lnSpc>
              <a:defRPr sz="8800">
                <a:uFillTx/>
                <a:latin typeface="Calibri"/>
                <a:ea typeface="Calibri"/>
                <a:cs typeface="Calibri"/>
                <a:sym typeface="Calibri"/>
              </a:defRPr>
            </a:lvl1pPr>
          </a:lstStyle>
          <a:p>
            <a:pPr lvl="0">
              <a:defRPr sz="1800">
                <a:solidFill>
                  <a:srgbClr val="000000"/>
                </a:solidFill>
              </a:defRPr>
            </a:pPr>
            <a:r>
              <a:rPr sz="8800">
                <a:solidFill>
                  <a:srgbClr val="FFFFFF"/>
                </a:solidFill>
              </a:rPr>
              <a:t>Title Text</a:t>
            </a:r>
          </a:p>
        </p:txBody>
      </p:sp>
      <p:sp>
        <p:nvSpPr>
          <p:cNvPr id="92" name="Shape 92"/>
          <p:cNvSpPr/>
          <p:nvPr>
            <p:ph type="body" idx="1"/>
          </p:nvPr>
        </p:nvSpPr>
        <p:spPr>
          <a:xfrm>
            <a:off x="5791200" y="7772400"/>
            <a:ext cx="12801600" cy="5943600"/>
          </a:xfrm>
          <a:prstGeom prst="rect">
            <a:avLst/>
          </a:prstGeom>
        </p:spPr>
        <p:txBody>
          <a:bodyPr lIns="91439" tIns="91439" rIns="91439" bIns="91439">
            <a:normAutofit fontScale="100000" lnSpcReduction="0"/>
          </a:bodyPr>
          <a:lstStyle>
            <a:lvl1pPr marL="0" indent="0" algn="ctr" defTabSz="914400">
              <a:lnSpc>
                <a:spcPct val="100000"/>
              </a:lnSpc>
              <a:spcBef>
                <a:spcPts val="700"/>
              </a:spcBef>
              <a:buClrTx/>
              <a:buFontTx/>
              <a:defRPr sz="6400">
                <a:uFillTx/>
                <a:latin typeface="Calibri"/>
                <a:ea typeface="Calibri"/>
                <a:cs typeface="Calibri"/>
                <a:sym typeface="Calibri"/>
              </a:defRPr>
            </a:lvl1pPr>
            <a:lvl2pPr marL="0" indent="457200" algn="ctr" defTabSz="914400">
              <a:lnSpc>
                <a:spcPct val="100000"/>
              </a:lnSpc>
              <a:spcBef>
                <a:spcPts val="700"/>
              </a:spcBef>
              <a:buClrTx/>
              <a:buFontTx/>
              <a:defRPr sz="6400">
                <a:uFillTx/>
                <a:latin typeface="Calibri"/>
                <a:ea typeface="Calibri"/>
                <a:cs typeface="Calibri"/>
                <a:sym typeface="Calibri"/>
              </a:defRPr>
            </a:lvl2pPr>
            <a:lvl3pPr marL="0" indent="914400" algn="ctr" defTabSz="914400">
              <a:lnSpc>
                <a:spcPct val="100000"/>
              </a:lnSpc>
              <a:spcBef>
                <a:spcPts val="700"/>
              </a:spcBef>
              <a:buClrTx/>
              <a:buFontTx/>
              <a:defRPr sz="6400">
                <a:uFillTx/>
                <a:latin typeface="Calibri"/>
                <a:ea typeface="Calibri"/>
                <a:cs typeface="Calibri"/>
                <a:sym typeface="Calibri"/>
              </a:defRPr>
            </a:lvl3pPr>
            <a:lvl4pPr marL="0" indent="1371600" algn="ctr" defTabSz="914400">
              <a:lnSpc>
                <a:spcPct val="100000"/>
              </a:lnSpc>
              <a:spcBef>
                <a:spcPts val="700"/>
              </a:spcBef>
              <a:buClrTx/>
              <a:buFontTx/>
              <a:defRPr sz="6400">
                <a:uFillTx/>
                <a:latin typeface="Calibri"/>
                <a:ea typeface="Calibri"/>
                <a:cs typeface="Calibri"/>
                <a:sym typeface="Calibri"/>
              </a:defRPr>
            </a:lvl4pPr>
            <a:lvl5pPr marL="0" indent="1828800" algn="ctr" defTabSz="914400">
              <a:lnSpc>
                <a:spcPct val="100000"/>
              </a:lnSpc>
              <a:spcBef>
                <a:spcPts val="700"/>
              </a:spcBef>
              <a:buClrTx/>
              <a:buFontTx/>
              <a:defRPr sz="6400">
                <a:uFillTx/>
                <a:latin typeface="Calibri"/>
                <a:ea typeface="Calibri"/>
                <a:cs typeface="Calibri"/>
                <a:sym typeface="Calibri"/>
              </a:defRPr>
            </a:lvl5pPr>
          </a:lstStyle>
          <a:p>
            <a:pPr lvl="0">
              <a:defRPr sz="1800">
                <a:solidFill>
                  <a:srgbClr val="000000"/>
                </a:solidFill>
              </a:defRPr>
            </a:pPr>
            <a:r>
              <a:rPr sz="6400">
                <a:solidFill>
                  <a:srgbClr val="FFFFFF"/>
                </a:solidFill>
              </a:rPr>
              <a:t>Body Level One</a:t>
            </a:r>
            <a:endParaRPr sz="6400">
              <a:solidFill>
                <a:srgbClr val="FFFFFF"/>
              </a:solidFill>
            </a:endParaRPr>
          </a:p>
          <a:p>
            <a:pPr lvl="1">
              <a:defRPr sz="1800">
                <a:solidFill>
                  <a:srgbClr val="000000"/>
                </a:solidFill>
              </a:defRPr>
            </a:pPr>
            <a:r>
              <a:rPr sz="6400">
                <a:solidFill>
                  <a:srgbClr val="FFFFFF"/>
                </a:solidFill>
              </a:rPr>
              <a:t>Body Level Two</a:t>
            </a:r>
            <a:endParaRPr sz="6400">
              <a:solidFill>
                <a:srgbClr val="FFFFFF"/>
              </a:solidFill>
            </a:endParaRPr>
          </a:p>
          <a:p>
            <a:pPr lvl="2">
              <a:defRPr sz="1800">
                <a:solidFill>
                  <a:srgbClr val="000000"/>
                </a:solidFill>
              </a:defRPr>
            </a:pPr>
            <a:r>
              <a:rPr sz="6400">
                <a:solidFill>
                  <a:srgbClr val="FFFFFF"/>
                </a:solidFill>
              </a:rPr>
              <a:t>Body Level Three</a:t>
            </a:r>
            <a:endParaRPr sz="6400">
              <a:solidFill>
                <a:srgbClr val="FFFFFF"/>
              </a:solidFill>
            </a:endParaRPr>
          </a:p>
          <a:p>
            <a:pPr lvl="3">
              <a:defRPr sz="1800">
                <a:solidFill>
                  <a:srgbClr val="000000"/>
                </a:solidFill>
              </a:defRPr>
            </a:pPr>
            <a:r>
              <a:rPr sz="6400">
                <a:solidFill>
                  <a:srgbClr val="FFFFFF"/>
                </a:solidFill>
              </a:rPr>
              <a:t>Body Level Four</a:t>
            </a:r>
            <a:endParaRPr sz="6400">
              <a:solidFill>
                <a:srgbClr val="FFFFFF"/>
              </a:solidFill>
            </a:endParaRPr>
          </a:p>
          <a:p>
            <a:pPr lvl="4">
              <a:defRPr sz="1800">
                <a:solidFill>
                  <a:srgbClr val="000000"/>
                </a:solidFill>
              </a:defRPr>
            </a:pPr>
            <a:r>
              <a:rPr sz="6400">
                <a:solidFill>
                  <a:srgbClr val="FFFFFF"/>
                </a:solidFill>
              </a:rPr>
              <a:t>Body Level Five</a:t>
            </a:r>
          </a:p>
        </p:txBody>
      </p:sp>
      <p:sp>
        <p:nvSpPr>
          <p:cNvPr id="93" name="Shape 93"/>
          <p:cNvSpPr/>
          <p:nvPr>
            <p:ph type="sldNum" sz="quarter" idx="2"/>
          </p:nvPr>
        </p:nvSpPr>
        <p:spPr>
          <a:xfrm>
            <a:off x="16154400" y="12808585"/>
            <a:ext cx="4267200" cy="538480"/>
          </a:xfrm>
          <a:prstGeom prst="rect">
            <a:avLst/>
          </a:prstGeom>
        </p:spPr>
        <p:txBody>
          <a:bodyPr wrap="square" lIns="91439" tIns="91439" rIns="91439" bIns="91439" anchor="ctr"/>
          <a:lstStyle>
            <a:lvl1pPr algn="r" defTabSz="914400">
              <a:defRPr sz="2400">
                <a:solidFill>
                  <a:srgbClr val="FFFFFF"/>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1F497D"/>
        </a:solidFill>
      </p:bgPr>
    </p:bg>
    <p:spTree>
      <p:nvGrpSpPr>
        <p:cNvPr id="1" name=""/>
        <p:cNvGrpSpPr/>
        <p:nvPr/>
      </p:nvGrpSpPr>
      <p:grpSpPr>
        <a:xfrm>
          <a:off x="0" y="0"/>
          <a:ext cx="0" cy="0"/>
          <a:chOff x="0" y="0"/>
          <a:chExt cx="0" cy="0"/>
        </a:xfrm>
      </p:grpSpPr>
      <p:sp>
        <p:nvSpPr>
          <p:cNvPr id="95" name="Shape 95"/>
          <p:cNvSpPr/>
          <p:nvPr>
            <p:ph type="sldNum" sz="quarter" idx="2"/>
          </p:nvPr>
        </p:nvSpPr>
        <p:spPr>
          <a:xfrm>
            <a:off x="16154400" y="12808585"/>
            <a:ext cx="4267200" cy="538480"/>
          </a:xfrm>
          <a:prstGeom prst="rect">
            <a:avLst/>
          </a:prstGeom>
        </p:spPr>
        <p:txBody>
          <a:bodyPr wrap="square" lIns="91439" tIns="91439" rIns="91439" bIns="91439" anchor="ctr"/>
          <a:lstStyle>
            <a:lvl1pPr algn="r" defTabSz="914400">
              <a:defRPr sz="2400">
                <a:solidFill>
                  <a:srgbClr val="FFFFFF"/>
                </a:solidFill>
                <a:uFillTx/>
                <a:latin typeface="Calibri"/>
                <a:ea typeface="Calibri"/>
                <a:cs typeface="Calibri"/>
                <a:sym typeface="Calibri"/>
              </a:defRPr>
            </a:lvl1p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eldi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 name="Shape 13"/>
          <p:cNvSpPr/>
          <p:nvPr>
            <p:ph type="title"/>
          </p:nvPr>
        </p:nvSpPr>
        <p:spPr>
          <a:xfrm>
            <a:off x="10363200" y="0"/>
            <a:ext cx="10363200" cy="5638802"/>
          </a:xfrm>
          <a:prstGeom prst="rect">
            <a:avLst/>
          </a:prstGeom>
        </p:spPr>
        <p:txBody>
          <a:bodyPr lIns="91439" tIns="91439" rIns="91439" bIns="91439" anchor="b">
            <a:normAutofit fontScale="100000" lnSpcReduction="0"/>
          </a:bodyPr>
          <a:lstStyle>
            <a:lvl1pPr algn="l" defTabSz="457200">
              <a:lnSpc>
                <a:spcPct val="100000"/>
              </a:lnSpc>
              <a:defRPr b="1" sz="6400">
                <a:solidFill>
                  <a:srgbClr val="D70044"/>
                </a:solidFill>
                <a:uFillTx/>
                <a:latin typeface="Verdana"/>
                <a:ea typeface="Verdana"/>
                <a:cs typeface="Verdana"/>
                <a:sym typeface="Verdana"/>
              </a:defRPr>
            </a:lvl1pPr>
          </a:lstStyle>
          <a:p>
            <a:pPr lvl="0">
              <a:defRPr b="0" sz="1800">
                <a:solidFill>
                  <a:srgbClr val="000000"/>
                </a:solidFill>
              </a:defRPr>
            </a:pPr>
            <a:r>
              <a:rPr b="1" sz="6400">
                <a:solidFill>
                  <a:srgbClr val="D70044"/>
                </a:solidFill>
              </a:rPr>
              <a:t>Title Text</a:t>
            </a:r>
          </a:p>
        </p:txBody>
      </p:sp>
      <p:sp>
        <p:nvSpPr>
          <p:cNvPr id="14" name="Shape 14"/>
          <p:cNvSpPr/>
          <p:nvPr>
            <p:ph type="body" idx="1"/>
          </p:nvPr>
        </p:nvSpPr>
        <p:spPr>
          <a:xfrm>
            <a:off x="10363200" y="6400800"/>
            <a:ext cx="10363200" cy="7315200"/>
          </a:xfrm>
          <a:prstGeom prst="rect">
            <a:avLst/>
          </a:prstGeom>
        </p:spPr>
        <p:txBody>
          <a:bodyPr lIns="91439" tIns="91439" rIns="91439" bIns="91439">
            <a:normAutofit fontScale="100000" lnSpcReduction="0"/>
          </a:bodyPr>
          <a:lstStyle>
            <a:lvl1pPr marL="0" indent="0" defTabSz="457200">
              <a:lnSpc>
                <a:spcPct val="100000"/>
              </a:lnSpc>
              <a:spcBef>
                <a:spcPts val="500"/>
              </a:spcBef>
              <a:buClrTx/>
              <a:buFontTx/>
              <a:defRPr sz="4800">
                <a:solidFill>
                  <a:srgbClr val="888888"/>
                </a:solidFill>
                <a:uFillTx/>
                <a:latin typeface="Verdana"/>
                <a:ea typeface="Verdana"/>
                <a:cs typeface="Verdana"/>
                <a:sym typeface="Verdana"/>
              </a:defRPr>
            </a:lvl1pPr>
            <a:lvl2pPr marL="0" indent="457200" defTabSz="457200">
              <a:lnSpc>
                <a:spcPct val="100000"/>
              </a:lnSpc>
              <a:spcBef>
                <a:spcPts val="500"/>
              </a:spcBef>
              <a:buClrTx/>
              <a:buFontTx/>
              <a:defRPr sz="4800">
                <a:solidFill>
                  <a:srgbClr val="888888"/>
                </a:solidFill>
                <a:uFillTx/>
                <a:latin typeface="Verdana"/>
                <a:ea typeface="Verdana"/>
                <a:cs typeface="Verdana"/>
                <a:sym typeface="Verdana"/>
              </a:defRPr>
            </a:lvl2pPr>
            <a:lvl3pPr marL="0" indent="914400" defTabSz="457200">
              <a:lnSpc>
                <a:spcPct val="100000"/>
              </a:lnSpc>
              <a:spcBef>
                <a:spcPts val="500"/>
              </a:spcBef>
              <a:buClrTx/>
              <a:buFontTx/>
              <a:defRPr sz="4800">
                <a:solidFill>
                  <a:srgbClr val="888888"/>
                </a:solidFill>
                <a:uFillTx/>
                <a:latin typeface="Verdana"/>
                <a:ea typeface="Verdana"/>
                <a:cs typeface="Verdana"/>
                <a:sym typeface="Verdana"/>
              </a:defRPr>
            </a:lvl3pPr>
            <a:lvl4pPr marL="0" indent="1371600" defTabSz="457200">
              <a:lnSpc>
                <a:spcPct val="100000"/>
              </a:lnSpc>
              <a:spcBef>
                <a:spcPts val="500"/>
              </a:spcBef>
              <a:buClrTx/>
              <a:buFontTx/>
              <a:defRPr sz="4800">
                <a:solidFill>
                  <a:srgbClr val="888888"/>
                </a:solidFill>
                <a:uFillTx/>
                <a:latin typeface="Verdana"/>
                <a:ea typeface="Verdana"/>
                <a:cs typeface="Verdana"/>
                <a:sym typeface="Verdana"/>
              </a:defRPr>
            </a:lvl4pPr>
            <a:lvl5pPr marL="0" indent="1828800" defTabSz="457200">
              <a:lnSpc>
                <a:spcPct val="100000"/>
              </a:lnSpc>
              <a:spcBef>
                <a:spcPts val="500"/>
              </a:spcBef>
              <a:buClrTx/>
              <a:buFontTx/>
              <a:defRPr sz="4800">
                <a:solidFill>
                  <a:srgbClr val="888888"/>
                </a:solidFill>
                <a:uFillTx/>
                <a:latin typeface="Verdana"/>
                <a:ea typeface="Verdana"/>
                <a:cs typeface="Verdana"/>
                <a:sym typeface="Verdana"/>
              </a:defRPr>
            </a:lvl5pPr>
          </a:lstStyle>
          <a:p>
            <a:pPr lvl="0">
              <a:defRPr sz="1800">
                <a:solidFill>
                  <a:srgbClr val="000000"/>
                </a:solidFill>
              </a:defRPr>
            </a:pPr>
            <a:r>
              <a:rPr sz="4800">
                <a:solidFill>
                  <a:srgbClr val="888888"/>
                </a:solidFill>
              </a:rPr>
              <a:t>Body Level One</a:t>
            </a:r>
            <a:endParaRPr sz="4800">
              <a:solidFill>
                <a:srgbClr val="888888"/>
              </a:solidFill>
            </a:endParaRPr>
          </a:p>
          <a:p>
            <a:pPr lvl="1">
              <a:defRPr sz="1800">
                <a:solidFill>
                  <a:srgbClr val="000000"/>
                </a:solidFill>
              </a:defRPr>
            </a:pPr>
            <a:r>
              <a:rPr sz="4800">
                <a:solidFill>
                  <a:srgbClr val="888888"/>
                </a:solidFill>
              </a:rPr>
              <a:t>Body Level Two</a:t>
            </a:r>
            <a:endParaRPr sz="4800">
              <a:solidFill>
                <a:srgbClr val="888888"/>
              </a:solidFill>
            </a:endParaRPr>
          </a:p>
          <a:p>
            <a:pPr lvl="2">
              <a:defRPr sz="1800">
                <a:solidFill>
                  <a:srgbClr val="000000"/>
                </a:solidFill>
              </a:defRPr>
            </a:pPr>
            <a:r>
              <a:rPr sz="4800">
                <a:solidFill>
                  <a:srgbClr val="888888"/>
                </a:solidFill>
              </a:rPr>
              <a:t>Body Level Three</a:t>
            </a:r>
            <a:endParaRPr sz="4800">
              <a:solidFill>
                <a:srgbClr val="888888"/>
              </a:solidFill>
            </a:endParaRPr>
          </a:p>
          <a:p>
            <a:pPr lvl="3">
              <a:defRPr sz="1800">
                <a:solidFill>
                  <a:srgbClr val="000000"/>
                </a:solidFill>
              </a:defRPr>
            </a:pPr>
            <a:r>
              <a:rPr sz="4800">
                <a:solidFill>
                  <a:srgbClr val="888888"/>
                </a:solidFill>
              </a:rPr>
              <a:t>Body Level Four</a:t>
            </a:r>
            <a:endParaRPr sz="4800">
              <a:solidFill>
                <a:srgbClr val="888888"/>
              </a:solidFill>
            </a:endParaRPr>
          </a:p>
          <a:p>
            <a:pPr lvl="4">
              <a:defRPr sz="1800">
                <a:solidFill>
                  <a:srgbClr val="000000"/>
                </a:solidFill>
              </a:defRPr>
            </a:pPr>
            <a:r>
              <a:rPr sz="4800">
                <a:solidFill>
                  <a:srgbClr val="888888"/>
                </a:solidFill>
              </a:rPr>
              <a:t>Body Level Five</a:t>
            </a:r>
          </a:p>
        </p:txBody>
      </p:sp>
      <p:sp>
        <p:nvSpPr>
          <p:cNvPr id="15" name="Shape 15"/>
          <p:cNvSpPr/>
          <p:nvPr>
            <p:ph type="sldNum" sz="quarter" idx="2"/>
          </p:nvPr>
        </p:nvSpPr>
        <p:spPr>
          <a:xfrm>
            <a:off x="16800512" y="12833985"/>
            <a:ext cx="4267201" cy="487681"/>
          </a:xfrm>
          <a:prstGeom prst="rect">
            <a:avLst/>
          </a:prstGeom>
        </p:spPr>
        <p:txBody>
          <a:bodyPr wrap="square" lIns="91439" tIns="91439" rIns="91439" bIns="91439" anchor="ctr"/>
          <a:lstStyle>
            <a:lvl1pPr algn="r" defTabSz="457200">
              <a:defRPr sz="2000">
                <a:uFillTx/>
                <a:latin typeface="Verdana"/>
                <a:ea typeface="Verdana"/>
                <a:cs typeface="Verdana"/>
                <a:sym typeface="Verdana"/>
              </a:defRPr>
            </a:lvl1p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el en objec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 name="Shape 17"/>
          <p:cNvSpPr/>
          <p:nvPr>
            <p:ph type="title"/>
          </p:nvPr>
        </p:nvSpPr>
        <p:spPr>
          <a:xfrm>
            <a:off x="3962400" y="0"/>
            <a:ext cx="16459200" cy="1590676"/>
          </a:xfrm>
          <a:prstGeom prst="rect">
            <a:avLst/>
          </a:prstGeom>
        </p:spPr>
        <p:txBody>
          <a:bodyPr lIns="91439" tIns="91439" rIns="91439" bIns="91439"/>
          <a:lstStyle>
            <a:lvl1pPr algn="l" defTabSz="457200">
              <a:lnSpc>
                <a:spcPct val="100000"/>
              </a:lnSpc>
              <a:defRPr b="1" sz="3600">
                <a:solidFill>
                  <a:srgbClr val="D70044"/>
                </a:solidFill>
                <a:uFillTx/>
                <a:latin typeface="Verdana"/>
                <a:ea typeface="Verdana"/>
                <a:cs typeface="Verdana"/>
                <a:sym typeface="Verdana"/>
              </a:defRPr>
            </a:lvl1pPr>
          </a:lstStyle>
          <a:p>
            <a:pPr lvl="0">
              <a:defRPr b="0" sz="1800">
                <a:solidFill>
                  <a:srgbClr val="000000"/>
                </a:solidFill>
              </a:defRPr>
            </a:pPr>
            <a:r>
              <a:rPr b="1" sz="3600">
                <a:solidFill>
                  <a:srgbClr val="D70044"/>
                </a:solidFill>
              </a:rPr>
              <a:t>Title Text</a:t>
            </a:r>
          </a:p>
        </p:txBody>
      </p:sp>
      <p:sp>
        <p:nvSpPr>
          <p:cNvPr id="18" name="Shape 18"/>
          <p:cNvSpPr/>
          <p:nvPr>
            <p:ph type="body" idx="1"/>
          </p:nvPr>
        </p:nvSpPr>
        <p:spPr>
          <a:xfrm>
            <a:off x="3962400" y="3200400"/>
            <a:ext cx="16459200" cy="10515600"/>
          </a:xfrm>
          <a:prstGeom prst="rect">
            <a:avLst/>
          </a:prstGeom>
        </p:spPr>
        <p:txBody>
          <a:bodyPr lIns="91439" tIns="91439" rIns="91439" bIns="91439"/>
          <a:lstStyle>
            <a:lvl1pPr marL="685800" indent="-685800" defTabSz="457200">
              <a:lnSpc>
                <a:spcPct val="100000"/>
              </a:lnSpc>
              <a:spcBef>
                <a:spcPts val="400"/>
              </a:spcBef>
              <a:buClrTx/>
              <a:buSzPct val="100000"/>
              <a:buFont typeface="Arial"/>
              <a:buChar char="•"/>
              <a:defRPr sz="4000">
                <a:solidFill>
                  <a:srgbClr val="000000"/>
                </a:solidFill>
                <a:uFillTx/>
                <a:latin typeface="Verdana"/>
                <a:ea typeface="Verdana"/>
                <a:cs typeface="Verdana"/>
                <a:sym typeface="Verdana"/>
              </a:defRPr>
            </a:lvl1pPr>
            <a:lvl2pPr marL="1028700" indent="-571500" defTabSz="457200">
              <a:lnSpc>
                <a:spcPct val="100000"/>
              </a:lnSpc>
              <a:spcBef>
                <a:spcPts val="400"/>
              </a:spcBef>
              <a:buClrTx/>
              <a:buSzPct val="100000"/>
              <a:buFont typeface="Arial"/>
              <a:buChar char="–"/>
              <a:defRPr sz="4000">
                <a:solidFill>
                  <a:srgbClr val="000000"/>
                </a:solidFill>
                <a:uFillTx/>
                <a:latin typeface="Verdana"/>
                <a:ea typeface="Verdana"/>
                <a:cs typeface="Verdana"/>
                <a:sym typeface="Verdana"/>
              </a:defRPr>
            </a:lvl2pPr>
            <a:lvl3pPr marL="1371600" indent="-457200" defTabSz="457200">
              <a:lnSpc>
                <a:spcPct val="100000"/>
              </a:lnSpc>
              <a:spcBef>
                <a:spcPts val="400"/>
              </a:spcBef>
              <a:buClrTx/>
              <a:buSzPct val="100000"/>
              <a:buFont typeface="Arial"/>
              <a:buChar char="•"/>
              <a:defRPr sz="4000">
                <a:solidFill>
                  <a:srgbClr val="000000"/>
                </a:solidFill>
                <a:uFillTx/>
                <a:latin typeface="Verdana"/>
                <a:ea typeface="Verdana"/>
                <a:cs typeface="Verdana"/>
                <a:sym typeface="Verdana"/>
              </a:defRPr>
            </a:lvl3pPr>
            <a:lvl4pPr marL="1828800" indent="-457200" defTabSz="457200">
              <a:lnSpc>
                <a:spcPct val="100000"/>
              </a:lnSpc>
              <a:spcBef>
                <a:spcPts val="400"/>
              </a:spcBef>
              <a:buClrTx/>
              <a:buSzPct val="100000"/>
              <a:buFont typeface="Arial"/>
              <a:buChar char="–"/>
              <a:defRPr sz="4000">
                <a:solidFill>
                  <a:srgbClr val="000000"/>
                </a:solidFill>
                <a:uFillTx/>
                <a:latin typeface="Verdana"/>
                <a:ea typeface="Verdana"/>
                <a:cs typeface="Verdana"/>
                <a:sym typeface="Verdana"/>
              </a:defRPr>
            </a:lvl4pPr>
            <a:lvl5pPr marL="2286000" indent="-457200" defTabSz="457200">
              <a:lnSpc>
                <a:spcPct val="100000"/>
              </a:lnSpc>
              <a:spcBef>
                <a:spcPts val="400"/>
              </a:spcBef>
              <a:buClrTx/>
              <a:buSzPct val="100000"/>
              <a:buFont typeface="Arial"/>
              <a:buChar char="»"/>
              <a:defRPr sz="4000">
                <a:solidFill>
                  <a:srgbClr val="000000"/>
                </a:solidFill>
                <a:uFillTx/>
                <a:latin typeface="Verdana"/>
                <a:ea typeface="Verdana"/>
                <a:cs typeface="Verdana"/>
                <a:sym typeface="Verdana"/>
              </a:defRPr>
            </a:lvl5pPr>
          </a:lstStyle>
          <a:p>
            <a:pPr lvl="0">
              <a:defRPr sz="1800"/>
            </a:pPr>
            <a:r>
              <a:rPr sz="4000"/>
              <a:t>Body Level One</a:t>
            </a:r>
            <a:endParaRPr sz="4000"/>
          </a:p>
          <a:p>
            <a:pPr lvl="1">
              <a:defRPr sz="1800"/>
            </a:pPr>
            <a:r>
              <a:rPr sz="4000"/>
              <a:t>Body Level Two</a:t>
            </a:r>
            <a:endParaRPr sz="4000"/>
          </a:p>
          <a:p>
            <a:pPr lvl="2">
              <a:defRPr sz="1800"/>
            </a:pPr>
            <a:r>
              <a:rPr sz="4000"/>
              <a:t>Body Level Three</a:t>
            </a:r>
            <a:endParaRPr sz="4000"/>
          </a:p>
          <a:p>
            <a:pPr lvl="3">
              <a:defRPr sz="1800"/>
            </a:pPr>
            <a:r>
              <a:rPr sz="4000"/>
              <a:t>Body Level Four</a:t>
            </a:r>
            <a:endParaRPr sz="4000"/>
          </a:p>
          <a:p>
            <a:pPr lvl="4">
              <a:defRPr sz="1800"/>
            </a:pPr>
            <a:r>
              <a:rPr sz="4000"/>
              <a:t>Body Level Five</a:t>
            </a:r>
          </a:p>
        </p:txBody>
      </p:sp>
      <p:sp>
        <p:nvSpPr>
          <p:cNvPr id="19" name="Shape 19"/>
          <p:cNvSpPr/>
          <p:nvPr>
            <p:ph type="sldNum" sz="quarter" idx="2"/>
          </p:nvPr>
        </p:nvSpPr>
        <p:spPr>
          <a:xfrm>
            <a:off x="16800512" y="12833985"/>
            <a:ext cx="4267201" cy="487681"/>
          </a:xfrm>
          <a:prstGeom prst="rect">
            <a:avLst/>
          </a:prstGeom>
        </p:spPr>
        <p:txBody>
          <a:bodyPr wrap="square" lIns="91439" tIns="91439" rIns="91439" bIns="91439" anchor="ctr"/>
          <a:lstStyle>
            <a:lvl1pPr algn="r" defTabSz="457200">
              <a:defRPr sz="2000">
                <a:uFillTx/>
                <a:latin typeface="Verdana"/>
                <a:ea typeface="Verdana"/>
                <a:cs typeface="Verdana"/>
                <a:sym typeface="Verdana"/>
              </a:defRPr>
            </a:lvl1p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Alleen tite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Shape 21"/>
          <p:cNvSpPr/>
          <p:nvPr>
            <p:ph type="title"/>
          </p:nvPr>
        </p:nvSpPr>
        <p:spPr>
          <a:xfrm>
            <a:off x="3962400" y="-54768"/>
            <a:ext cx="16459200" cy="2286001"/>
          </a:xfrm>
          <a:prstGeom prst="rect">
            <a:avLst/>
          </a:prstGeom>
        </p:spPr>
        <p:txBody>
          <a:bodyPr lIns="91439" tIns="91439" rIns="91439" bIns="91439"/>
          <a:lstStyle>
            <a:lvl1pPr algn="l" defTabSz="457200">
              <a:lnSpc>
                <a:spcPct val="100000"/>
              </a:lnSpc>
              <a:defRPr b="1" sz="3600">
                <a:solidFill>
                  <a:srgbClr val="D70044"/>
                </a:solidFill>
                <a:uFillTx/>
                <a:latin typeface="Verdana"/>
                <a:ea typeface="Verdana"/>
                <a:cs typeface="Verdana"/>
                <a:sym typeface="Verdana"/>
              </a:defRPr>
            </a:lvl1pPr>
          </a:lstStyle>
          <a:p>
            <a:pPr lvl="0">
              <a:defRPr b="0" sz="1800">
                <a:solidFill>
                  <a:srgbClr val="000000"/>
                </a:solidFill>
              </a:defRPr>
            </a:pPr>
            <a:r>
              <a:rPr b="1" sz="3600">
                <a:solidFill>
                  <a:srgbClr val="D70044"/>
                </a:solidFill>
              </a:rPr>
              <a:t>Title Text</a:t>
            </a:r>
          </a:p>
        </p:txBody>
      </p:sp>
      <p:sp>
        <p:nvSpPr>
          <p:cNvPr id="22" name="Shape 22"/>
          <p:cNvSpPr/>
          <p:nvPr>
            <p:ph type="sldNum" sz="quarter" idx="2"/>
          </p:nvPr>
        </p:nvSpPr>
        <p:spPr>
          <a:xfrm>
            <a:off x="16800512" y="12833985"/>
            <a:ext cx="4267201" cy="487681"/>
          </a:xfrm>
          <a:prstGeom prst="rect">
            <a:avLst/>
          </a:prstGeom>
        </p:spPr>
        <p:txBody>
          <a:bodyPr wrap="square" lIns="91439" tIns="91439" rIns="91439" bIns="91439" anchor="ctr"/>
          <a:lstStyle>
            <a:lvl1pPr algn="r" defTabSz="457200">
              <a:defRPr sz="2000">
                <a:uFillTx/>
                <a:latin typeface="Verdana"/>
                <a:ea typeface="Verdana"/>
                <a:cs typeface="Verdana"/>
                <a:sym typeface="Verdana"/>
              </a:defRPr>
            </a:lvl1p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Leeg">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 name="Shape 24"/>
          <p:cNvSpPr/>
          <p:nvPr>
            <p:ph type="sldNum" sz="quarter" idx="2"/>
          </p:nvPr>
        </p:nvSpPr>
        <p:spPr>
          <a:xfrm>
            <a:off x="16800512" y="12833985"/>
            <a:ext cx="4267201" cy="487681"/>
          </a:xfrm>
          <a:prstGeom prst="rect">
            <a:avLst/>
          </a:prstGeom>
        </p:spPr>
        <p:txBody>
          <a:bodyPr wrap="square" lIns="91439" tIns="91439" rIns="91439" bIns="91439" anchor="ctr"/>
          <a:lstStyle>
            <a:lvl1pPr algn="r" defTabSz="457200">
              <a:defRPr sz="2000">
                <a:uFillTx/>
                <a:latin typeface="Verdana"/>
                <a:ea typeface="Verdana"/>
                <a:cs typeface="Verdana"/>
                <a:sym typeface="Verdana"/>
              </a:defRPr>
            </a:lvl1p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wee objecte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 name="Shape 26"/>
          <p:cNvSpPr/>
          <p:nvPr>
            <p:ph type="title"/>
          </p:nvPr>
        </p:nvSpPr>
        <p:spPr>
          <a:xfrm>
            <a:off x="3962400" y="0"/>
            <a:ext cx="16459200" cy="1590676"/>
          </a:xfrm>
          <a:prstGeom prst="rect">
            <a:avLst/>
          </a:prstGeom>
        </p:spPr>
        <p:txBody>
          <a:bodyPr lIns="91439" tIns="91439" rIns="91439" bIns="91439"/>
          <a:lstStyle>
            <a:lvl1pPr algn="l" defTabSz="457200">
              <a:lnSpc>
                <a:spcPct val="100000"/>
              </a:lnSpc>
              <a:defRPr b="1" sz="3600">
                <a:solidFill>
                  <a:srgbClr val="D70044"/>
                </a:solidFill>
                <a:uFillTx/>
                <a:latin typeface="Verdana"/>
                <a:ea typeface="Verdana"/>
                <a:cs typeface="Verdana"/>
                <a:sym typeface="Verdana"/>
              </a:defRPr>
            </a:lvl1pPr>
          </a:lstStyle>
          <a:p>
            <a:pPr lvl="0">
              <a:defRPr b="0" sz="1800">
                <a:solidFill>
                  <a:srgbClr val="000000"/>
                </a:solidFill>
              </a:defRPr>
            </a:pPr>
            <a:r>
              <a:rPr b="1" sz="3600">
                <a:solidFill>
                  <a:srgbClr val="D70044"/>
                </a:solidFill>
              </a:rPr>
              <a:t>Title Text</a:t>
            </a:r>
          </a:p>
        </p:txBody>
      </p:sp>
      <p:sp>
        <p:nvSpPr>
          <p:cNvPr id="27" name="Shape 27"/>
          <p:cNvSpPr/>
          <p:nvPr>
            <p:ph type="body" idx="1"/>
          </p:nvPr>
        </p:nvSpPr>
        <p:spPr>
          <a:xfrm>
            <a:off x="3962400" y="3200400"/>
            <a:ext cx="8077200" cy="10515600"/>
          </a:xfrm>
          <a:prstGeom prst="rect">
            <a:avLst/>
          </a:prstGeom>
        </p:spPr>
        <p:txBody>
          <a:bodyPr lIns="91439" tIns="91439" rIns="91439" bIns="91439"/>
          <a:lstStyle>
            <a:lvl1pPr marL="685800" indent="-685800" defTabSz="457200">
              <a:lnSpc>
                <a:spcPct val="100000"/>
              </a:lnSpc>
              <a:spcBef>
                <a:spcPts val="600"/>
              </a:spcBef>
              <a:buClrTx/>
              <a:buSzPct val="100000"/>
              <a:buFont typeface="Arial"/>
              <a:buChar char="•"/>
              <a:defRPr sz="5600">
                <a:solidFill>
                  <a:srgbClr val="000000"/>
                </a:solidFill>
                <a:uFillTx/>
                <a:latin typeface="Verdana"/>
                <a:ea typeface="Verdana"/>
                <a:cs typeface="Verdana"/>
                <a:sym typeface="Verdana"/>
              </a:defRPr>
            </a:lvl1pPr>
            <a:lvl2pPr marL="1123950" indent="-666750" defTabSz="457200">
              <a:lnSpc>
                <a:spcPct val="100000"/>
              </a:lnSpc>
              <a:spcBef>
                <a:spcPts val="600"/>
              </a:spcBef>
              <a:buClrTx/>
              <a:buSzPct val="100000"/>
              <a:buFont typeface="Arial"/>
              <a:buChar char="–"/>
              <a:defRPr sz="5600">
                <a:solidFill>
                  <a:srgbClr val="000000"/>
                </a:solidFill>
                <a:uFillTx/>
                <a:latin typeface="Verdana"/>
                <a:ea typeface="Verdana"/>
                <a:cs typeface="Verdana"/>
                <a:sym typeface="Verdana"/>
              </a:defRPr>
            </a:lvl2pPr>
            <a:lvl3pPr marL="1554479" indent="-640079" defTabSz="457200">
              <a:lnSpc>
                <a:spcPct val="100000"/>
              </a:lnSpc>
              <a:spcBef>
                <a:spcPts val="600"/>
              </a:spcBef>
              <a:buClrTx/>
              <a:buSzPct val="100000"/>
              <a:buFont typeface="Arial"/>
              <a:buChar char="•"/>
              <a:defRPr sz="5600">
                <a:solidFill>
                  <a:srgbClr val="000000"/>
                </a:solidFill>
                <a:uFillTx/>
                <a:latin typeface="Verdana"/>
                <a:ea typeface="Verdana"/>
                <a:cs typeface="Verdana"/>
                <a:sym typeface="Verdana"/>
              </a:defRPr>
            </a:lvl3pPr>
            <a:lvl4pPr marL="2082800" indent="-711200" defTabSz="457200">
              <a:lnSpc>
                <a:spcPct val="100000"/>
              </a:lnSpc>
              <a:spcBef>
                <a:spcPts val="600"/>
              </a:spcBef>
              <a:buClrTx/>
              <a:buSzPct val="100000"/>
              <a:buFont typeface="Arial"/>
              <a:buChar char="–"/>
              <a:defRPr sz="5600">
                <a:solidFill>
                  <a:srgbClr val="000000"/>
                </a:solidFill>
                <a:uFillTx/>
                <a:latin typeface="Verdana"/>
                <a:ea typeface="Verdana"/>
                <a:cs typeface="Verdana"/>
                <a:sym typeface="Verdana"/>
              </a:defRPr>
            </a:lvl4pPr>
            <a:lvl5pPr marL="2540000" indent="-711200" defTabSz="457200">
              <a:lnSpc>
                <a:spcPct val="100000"/>
              </a:lnSpc>
              <a:spcBef>
                <a:spcPts val="600"/>
              </a:spcBef>
              <a:buClrTx/>
              <a:buSzPct val="100000"/>
              <a:buFont typeface="Arial"/>
              <a:buChar char="»"/>
              <a:defRPr sz="5600">
                <a:solidFill>
                  <a:srgbClr val="000000"/>
                </a:solidFill>
                <a:uFillTx/>
                <a:latin typeface="Verdana"/>
                <a:ea typeface="Verdana"/>
                <a:cs typeface="Verdana"/>
                <a:sym typeface="Verdana"/>
              </a:defRPr>
            </a:lvl5pPr>
          </a:lstStyle>
          <a:p>
            <a:pPr lvl="0">
              <a:defRPr sz="1800"/>
            </a:pPr>
            <a:r>
              <a:rPr sz="5600"/>
              <a:t>Body Level One</a:t>
            </a:r>
            <a:endParaRPr sz="5600"/>
          </a:p>
          <a:p>
            <a:pPr lvl="1">
              <a:defRPr sz="1800"/>
            </a:pPr>
            <a:r>
              <a:rPr sz="5600"/>
              <a:t>Body Level Two</a:t>
            </a:r>
            <a:endParaRPr sz="5600"/>
          </a:p>
          <a:p>
            <a:pPr lvl="2">
              <a:defRPr sz="1800"/>
            </a:pPr>
            <a:r>
              <a:rPr sz="5600"/>
              <a:t>Body Level Three</a:t>
            </a:r>
            <a:endParaRPr sz="5600"/>
          </a:p>
          <a:p>
            <a:pPr lvl="3">
              <a:defRPr sz="1800"/>
            </a:pPr>
            <a:r>
              <a:rPr sz="5600"/>
              <a:t>Body Level Four</a:t>
            </a:r>
            <a:endParaRPr sz="5600"/>
          </a:p>
          <a:p>
            <a:pPr lvl="4">
              <a:defRPr sz="1800"/>
            </a:pPr>
            <a:r>
              <a:rPr sz="5600"/>
              <a:t>Body Level Five</a:t>
            </a:r>
          </a:p>
        </p:txBody>
      </p:sp>
      <p:sp>
        <p:nvSpPr>
          <p:cNvPr id="28" name="Shape 28"/>
          <p:cNvSpPr/>
          <p:nvPr>
            <p:ph type="sldNum" sz="quarter" idx="2"/>
          </p:nvPr>
        </p:nvSpPr>
        <p:spPr>
          <a:xfrm>
            <a:off x="16800512" y="12833985"/>
            <a:ext cx="4267201" cy="487681"/>
          </a:xfrm>
          <a:prstGeom prst="rect">
            <a:avLst/>
          </a:prstGeom>
        </p:spPr>
        <p:txBody>
          <a:bodyPr wrap="square" lIns="91439" tIns="91439" rIns="91439" bIns="91439" anchor="ctr"/>
          <a:lstStyle>
            <a:lvl1pPr algn="r" defTabSz="457200">
              <a:defRPr sz="2000">
                <a:uFillTx/>
                <a:latin typeface="Verdana"/>
                <a:ea typeface="Verdana"/>
                <a:cs typeface="Verdana"/>
                <a:sym typeface="Verdana"/>
              </a:defRPr>
            </a:lvl1p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Default 0">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Default 0">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217279" y="169937"/>
            <a:ext cx="21932901" cy="303872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a:defRPr sz="1800">
                <a:solidFill>
                  <a:srgbClr val="000000"/>
                </a:solidFill>
                <a:uFillTx/>
              </a:defRPr>
            </a:pPr>
            <a:r>
              <a:rPr sz="7800">
                <a:solidFill>
                  <a:srgbClr val="FFFFFF"/>
                </a:solidFill>
                <a:uFill>
                  <a:solidFill>
                    <a:srgbClr val="FFFFFF"/>
                  </a:solidFill>
                </a:uFill>
              </a:rPr>
              <a:t>Title Text</a:t>
            </a:r>
          </a:p>
        </p:txBody>
      </p:sp>
      <p:sp>
        <p:nvSpPr>
          <p:cNvPr id="3" name="Shape 3"/>
          <p:cNvSpPr/>
          <p:nvPr>
            <p:ph type="body" idx="1"/>
          </p:nvPr>
        </p:nvSpPr>
        <p:spPr>
          <a:xfrm>
            <a:off x="1217279" y="3208656"/>
            <a:ext cx="21932901" cy="105029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347981" indent="-522481">
              <a:spcBef>
                <a:spcPts val="2000"/>
              </a:spcBef>
              <a:defRPr sz="5000"/>
            </a:lvl2pPr>
            <a:lvl3pPr marL="2070100" indent="-406400">
              <a:spcBef>
                <a:spcPts val="1500"/>
              </a:spcBef>
              <a:defRPr sz="4200"/>
            </a:lvl3pPr>
            <a:lvl4pPr marL="2908300" indent="-419100">
              <a:spcBef>
                <a:spcPts val="1000"/>
              </a:spcBef>
              <a:defRPr sz="3600"/>
            </a:lvl4pPr>
            <a:lvl5pPr marL="3733800" indent="-419100">
              <a:spcBef>
                <a:spcPts val="500"/>
              </a:spcBef>
              <a:defRPr sz="3600"/>
            </a:lvl5pPr>
          </a:lstStyle>
          <a:p>
            <a:pPr lvl="0">
              <a:defRPr sz="1800">
                <a:solidFill>
                  <a:srgbClr val="000000"/>
                </a:solidFill>
                <a:uFillTx/>
              </a:defRPr>
            </a:pPr>
            <a:r>
              <a:rPr sz="5800">
                <a:solidFill>
                  <a:srgbClr val="FFFFFF"/>
                </a:solidFill>
                <a:uFill>
                  <a:solidFill>
                    <a:srgbClr val="FFFFFF"/>
                  </a:solidFill>
                </a:uFill>
              </a:rPr>
              <a:t>Body Level One</a:t>
            </a:r>
            <a:endParaRPr sz="5800">
              <a:solidFill>
                <a:srgbClr val="FFFFFF"/>
              </a:solidFill>
              <a:uFill>
                <a:solidFill>
                  <a:srgbClr val="FFFFFF"/>
                </a:solidFill>
              </a:uFill>
            </a:endParaRPr>
          </a:p>
          <a:p>
            <a:pPr lvl="1">
              <a:defRPr sz="1800">
                <a:solidFill>
                  <a:srgbClr val="000000"/>
                </a:solidFill>
                <a:uFillTx/>
              </a:defRPr>
            </a:pPr>
            <a:r>
              <a:rPr sz="5000">
                <a:solidFill>
                  <a:srgbClr val="FFFFFF"/>
                </a:solidFill>
                <a:uFill>
                  <a:solidFill>
                    <a:srgbClr val="FFFFFF"/>
                  </a:solidFill>
                </a:uFill>
              </a:rPr>
              <a:t>Body Level Two</a:t>
            </a:r>
            <a:endParaRPr sz="5000">
              <a:solidFill>
                <a:srgbClr val="FFFFFF"/>
              </a:solidFill>
              <a:uFill>
                <a:solidFill>
                  <a:srgbClr val="FFFFFF"/>
                </a:solidFill>
              </a:uFill>
            </a:endParaRPr>
          </a:p>
          <a:p>
            <a:pPr lvl="2">
              <a:defRPr sz="1800">
                <a:solidFill>
                  <a:srgbClr val="000000"/>
                </a:solidFill>
                <a:uFillTx/>
              </a:defRPr>
            </a:pPr>
            <a:r>
              <a:rPr sz="4200">
                <a:solidFill>
                  <a:srgbClr val="FFFFFF"/>
                </a:solidFill>
                <a:uFill>
                  <a:solidFill>
                    <a:srgbClr val="FFFFFF"/>
                  </a:solidFill>
                </a:uFill>
              </a:rPr>
              <a:t>Body Level Three</a:t>
            </a:r>
            <a:endParaRPr sz="4200">
              <a:solidFill>
                <a:srgbClr val="FFFFFF"/>
              </a:solidFill>
              <a:uFill>
                <a:solidFill>
                  <a:srgbClr val="FFFFFF"/>
                </a:solidFill>
              </a:uFill>
            </a:endParaRPr>
          </a:p>
          <a:p>
            <a:pPr lvl="3">
              <a:defRPr sz="1800">
                <a:solidFill>
                  <a:srgbClr val="000000"/>
                </a:solidFill>
                <a:uFillTx/>
              </a:defRPr>
            </a:pPr>
            <a:r>
              <a:rPr sz="3600">
                <a:solidFill>
                  <a:srgbClr val="FFFFFF"/>
                </a:solidFill>
                <a:uFill>
                  <a:solidFill>
                    <a:srgbClr val="FFFFFF"/>
                  </a:solidFill>
                </a:uFill>
              </a:rPr>
              <a:t>Body Level Four</a:t>
            </a:r>
            <a:endParaRPr sz="3600">
              <a:solidFill>
                <a:srgbClr val="FFFFFF"/>
              </a:solidFill>
              <a:uFill>
                <a:solidFill>
                  <a:srgbClr val="FFFFFF"/>
                </a:solidFill>
              </a:uFill>
            </a:endParaRPr>
          </a:p>
          <a:p>
            <a:pPr lvl="4">
              <a:defRPr sz="1800">
                <a:solidFill>
                  <a:srgbClr val="000000"/>
                </a:solidFill>
                <a:uFillTx/>
              </a:defRPr>
            </a:pPr>
            <a:r>
              <a:rPr sz="3600">
                <a:solidFill>
                  <a:srgbClr val="FFFFFF"/>
                </a:solidFill>
                <a:uFill>
                  <a:solidFill>
                    <a:srgbClr val="FFFFFF"/>
                  </a:solidFill>
                </a:uFill>
              </a:rPr>
              <a:t>Body Level Five</a:t>
            </a:r>
          </a:p>
        </p:txBody>
      </p:sp>
      <p:sp>
        <p:nvSpPr>
          <p:cNvPr id="4" name="Shape 4"/>
          <p:cNvSpPr/>
          <p:nvPr>
            <p:ph type="sldNum" sz="quarter" idx="2"/>
          </p:nvPr>
        </p:nvSpPr>
        <p:spPr>
          <a:xfrm>
            <a:off x="20086989" y="12494752"/>
            <a:ext cx="464742" cy="456605"/>
          </a:xfrm>
          <a:prstGeom prst="rect">
            <a:avLst/>
          </a:prstGeom>
          <a:ln w="12700">
            <a:miter lim="400000"/>
          </a:ln>
        </p:spPr>
        <p:txBody>
          <a:bodyPr wrap="none" lIns="0" tIns="0" rIns="0" bIns="0">
            <a:spAutoFit/>
          </a:bodyPr>
          <a:lstStyle>
            <a:lvl1pPr defTabSz="1054100">
              <a:defRPr sz="3200">
                <a:solidFill>
                  <a:srgbClr val="000000"/>
                </a:solidFill>
                <a:uFill>
                  <a:solidFill/>
                </a:uFill>
                <a:latin typeface="+mn-lt"/>
                <a:ea typeface="+mn-ea"/>
                <a:cs typeface="+mn-cs"/>
                <a:sym typeface="Arial"/>
              </a:defRPr>
            </a:lvl1pPr>
          </a:lstStyle>
          <a:p>
            <a:pPr lvl="0"/>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transition spd="med" advClick="1"/>
  <p:txStyles>
    <p:titleStyle>
      <a:lvl1pPr algn="ctr" defTabSz="815125">
        <a:lnSpc>
          <a:spcPct val="93000"/>
        </a:lnSpc>
        <a:defRPr sz="7800">
          <a:solidFill>
            <a:srgbClr val="FFFFFF"/>
          </a:solidFill>
          <a:uFill>
            <a:solidFill>
              <a:srgbClr val="FFFFFF"/>
            </a:solidFill>
          </a:uFill>
          <a:latin typeface="+mn-lt"/>
          <a:ea typeface="+mn-ea"/>
          <a:cs typeface="+mn-cs"/>
          <a:sym typeface="Arial"/>
        </a:defRPr>
      </a:lvl1pPr>
      <a:lvl2pPr indent="228600" algn="ctr" defTabSz="815125">
        <a:lnSpc>
          <a:spcPct val="93000"/>
        </a:lnSpc>
        <a:defRPr sz="7800">
          <a:solidFill>
            <a:srgbClr val="FFFFFF"/>
          </a:solidFill>
          <a:uFill>
            <a:solidFill>
              <a:srgbClr val="FFFFFF"/>
            </a:solidFill>
          </a:uFill>
          <a:latin typeface="+mn-lt"/>
          <a:ea typeface="+mn-ea"/>
          <a:cs typeface="+mn-cs"/>
          <a:sym typeface="Arial"/>
        </a:defRPr>
      </a:lvl2pPr>
      <a:lvl3pPr indent="457200" algn="ctr" defTabSz="815125">
        <a:lnSpc>
          <a:spcPct val="93000"/>
        </a:lnSpc>
        <a:defRPr sz="7800">
          <a:solidFill>
            <a:srgbClr val="FFFFFF"/>
          </a:solidFill>
          <a:uFill>
            <a:solidFill>
              <a:srgbClr val="FFFFFF"/>
            </a:solidFill>
          </a:uFill>
          <a:latin typeface="+mn-lt"/>
          <a:ea typeface="+mn-ea"/>
          <a:cs typeface="+mn-cs"/>
          <a:sym typeface="Arial"/>
        </a:defRPr>
      </a:lvl3pPr>
      <a:lvl4pPr indent="685800" algn="ctr" defTabSz="815125">
        <a:lnSpc>
          <a:spcPct val="93000"/>
        </a:lnSpc>
        <a:defRPr sz="7800">
          <a:solidFill>
            <a:srgbClr val="FFFFFF"/>
          </a:solidFill>
          <a:uFill>
            <a:solidFill>
              <a:srgbClr val="FFFFFF"/>
            </a:solidFill>
          </a:uFill>
          <a:latin typeface="+mn-lt"/>
          <a:ea typeface="+mn-ea"/>
          <a:cs typeface="+mn-cs"/>
          <a:sym typeface="Arial"/>
        </a:defRPr>
      </a:lvl4pPr>
      <a:lvl5pPr indent="914400" algn="ctr" defTabSz="815125">
        <a:lnSpc>
          <a:spcPct val="93000"/>
        </a:lnSpc>
        <a:defRPr sz="7800">
          <a:solidFill>
            <a:srgbClr val="FFFFFF"/>
          </a:solidFill>
          <a:uFill>
            <a:solidFill>
              <a:srgbClr val="FFFFFF"/>
            </a:solidFill>
          </a:uFill>
          <a:latin typeface="+mn-lt"/>
          <a:ea typeface="+mn-ea"/>
          <a:cs typeface="+mn-cs"/>
          <a:sym typeface="Arial"/>
        </a:defRPr>
      </a:lvl5pPr>
      <a:lvl6pPr indent="1143000" algn="ctr" defTabSz="815125">
        <a:lnSpc>
          <a:spcPct val="93000"/>
        </a:lnSpc>
        <a:defRPr sz="7800">
          <a:solidFill>
            <a:srgbClr val="FFFFFF"/>
          </a:solidFill>
          <a:uFill>
            <a:solidFill>
              <a:srgbClr val="FFFFFF"/>
            </a:solidFill>
          </a:uFill>
          <a:latin typeface="+mn-lt"/>
          <a:ea typeface="+mn-ea"/>
          <a:cs typeface="+mn-cs"/>
          <a:sym typeface="Arial"/>
        </a:defRPr>
      </a:lvl6pPr>
      <a:lvl7pPr indent="1371600" algn="ctr" defTabSz="815125">
        <a:lnSpc>
          <a:spcPct val="93000"/>
        </a:lnSpc>
        <a:defRPr sz="7800">
          <a:solidFill>
            <a:srgbClr val="FFFFFF"/>
          </a:solidFill>
          <a:uFill>
            <a:solidFill>
              <a:srgbClr val="FFFFFF"/>
            </a:solidFill>
          </a:uFill>
          <a:latin typeface="+mn-lt"/>
          <a:ea typeface="+mn-ea"/>
          <a:cs typeface="+mn-cs"/>
          <a:sym typeface="Arial"/>
        </a:defRPr>
      </a:lvl7pPr>
      <a:lvl8pPr indent="1600200" algn="ctr" defTabSz="815125">
        <a:lnSpc>
          <a:spcPct val="93000"/>
        </a:lnSpc>
        <a:defRPr sz="7800">
          <a:solidFill>
            <a:srgbClr val="FFFFFF"/>
          </a:solidFill>
          <a:uFill>
            <a:solidFill>
              <a:srgbClr val="FFFFFF"/>
            </a:solidFill>
          </a:uFill>
          <a:latin typeface="+mn-lt"/>
          <a:ea typeface="+mn-ea"/>
          <a:cs typeface="+mn-cs"/>
          <a:sym typeface="Arial"/>
        </a:defRPr>
      </a:lvl8pPr>
      <a:lvl9pPr indent="1828800" algn="ctr" defTabSz="815125">
        <a:lnSpc>
          <a:spcPct val="93000"/>
        </a:lnSpc>
        <a:defRPr sz="7800">
          <a:solidFill>
            <a:srgbClr val="FFFFFF"/>
          </a:solidFill>
          <a:uFill>
            <a:solidFill>
              <a:srgbClr val="FFFFFF"/>
            </a:solidFill>
          </a:uFill>
          <a:latin typeface="+mn-lt"/>
          <a:ea typeface="+mn-ea"/>
          <a:cs typeface="+mn-cs"/>
          <a:sym typeface="Arial"/>
        </a:defRPr>
      </a:lvl9pPr>
    </p:titleStyle>
    <p:bodyStyle>
      <a:lvl1pPr marL="622300" indent="-622300" defTabSz="815125">
        <a:lnSpc>
          <a:spcPct val="93000"/>
        </a:lnSpc>
        <a:spcBef>
          <a:spcPts val="2500"/>
        </a:spcBef>
        <a:buClr>
          <a:srgbClr val="000000"/>
        </a:buClr>
        <a:buFont typeface="Times New Roman"/>
        <a:defRPr sz="5800">
          <a:solidFill>
            <a:srgbClr val="FFFFFF"/>
          </a:solidFill>
          <a:uFill>
            <a:solidFill>
              <a:srgbClr val="FFFFFF"/>
            </a:solidFill>
          </a:uFill>
          <a:latin typeface="+mn-lt"/>
          <a:ea typeface="+mn-ea"/>
          <a:cs typeface="+mn-cs"/>
          <a:sym typeface="Arial"/>
        </a:defRPr>
      </a:lvl1pPr>
      <a:lvl2pPr marL="622300" indent="-622300" defTabSz="815125">
        <a:lnSpc>
          <a:spcPct val="93000"/>
        </a:lnSpc>
        <a:spcBef>
          <a:spcPts val="2500"/>
        </a:spcBef>
        <a:buClr>
          <a:srgbClr val="000000"/>
        </a:buClr>
        <a:buFont typeface="Times New Roman"/>
        <a:defRPr sz="5800">
          <a:solidFill>
            <a:srgbClr val="FFFFFF"/>
          </a:solidFill>
          <a:uFill>
            <a:solidFill>
              <a:srgbClr val="FFFFFF"/>
            </a:solidFill>
          </a:uFill>
          <a:latin typeface="+mn-lt"/>
          <a:ea typeface="+mn-ea"/>
          <a:cs typeface="+mn-cs"/>
          <a:sym typeface="Arial"/>
        </a:defRPr>
      </a:lvl2pPr>
      <a:lvl3pPr marL="622300" indent="-622300" defTabSz="815125">
        <a:lnSpc>
          <a:spcPct val="93000"/>
        </a:lnSpc>
        <a:spcBef>
          <a:spcPts val="2500"/>
        </a:spcBef>
        <a:buClr>
          <a:srgbClr val="000000"/>
        </a:buClr>
        <a:buFont typeface="Times New Roman"/>
        <a:defRPr sz="5800">
          <a:solidFill>
            <a:srgbClr val="FFFFFF"/>
          </a:solidFill>
          <a:uFill>
            <a:solidFill>
              <a:srgbClr val="FFFFFF"/>
            </a:solidFill>
          </a:uFill>
          <a:latin typeface="+mn-lt"/>
          <a:ea typeface="+mn-ea"/>
          <a:cs typeface="+mn-cs"/>
          <a:sym typeface="Arial"/>
        </a:defRPr>
      </a:lvl3pPr>
      <a:lvl4pPr marL="622300" indent="-622300" defTabSz="815125">
        <a:lnSpc>
          <a:spcPct val="93000"/>
        </a:lnSpc>
        <a:spcBef>
          <a:spcPts val="2500"/>
        </a:spcBef>
        <a:buClr>
          <a:srgbClr val="000000"/>
        </a:buClr>
        <a:buFont typeface="Times New Roman"/>
        <a:defRPr sz="5800">
          <a:solidFill>
            <a:srgbClr val="FFFFFF"/>
          </a:solidFill>
          <a:uFill>
            <a:solidFill>
              <a:srgbClr val="FFFFFF"/>
            </a:solidFill>
          </a:uFill>
          <a:latin typeface="+mn-lt"/>
          <a:ea typeface="+mn-ea"/>
          <a:cs typeface="+mn-cs"/>
          <a:sym typeface="Arial"/>
        </a:defRPr>
      </a:lvl4pPr>
      <a:lvl5pPr marL="622300" indent="-622300" defTabSz="815125">
        <a:lnSpc>
          <a:spcPct val="93000"/>
        </a:lnSpc>
        <a:spcBef>
          <a:spcPts val="2500"/>
        </a:spcBef>
        <a:buClr>
          <a:srgbClr val="000000"/>
        </a:buClr>
        <a:buFont typeface="Times New Roman"/>
        <a:defRPr sz="5800">
          <a:solidFill>
            <a:srgbClr val="FFFFFF"/>
          </a:solidFill>
          <a:uFill>
            <a:solidFill>
              <a:srgbClr val="FFFFFF"/>
            </a:solidFill>
          </a:uFill>
          <a:latin typeface="+mn-lt"/>
          <a:ea typeface="+mn-ea"/>
          <a:cs typeface="+mn-cs"/>
          <a:sym typeface="Arial"/>
        </a:defRPr>
      </a:lvl5pPr>
      <a:lvl6pPr marL="622300" indent="-622300" defTabSz="815125">
        <a:lnSpc>
          <a:spcPct val="93000"/>
        </a:lnSpc>
        <a:spcBef>
          <a:spcPts val="2500"/>
        </a:spcBef>
        <a:buClr>
          <a:srgbClr val="000000"/>
        </a:buClr>
        <a:buFont typeface="Times New Roman"/>
        <a:defRPr sz="5800">
          <a:solidFill>
            <a:srgbClr val="FFFFFF"/>
          </a:solidFill>
          <a:uFill>
            <a:solidFill>
              <a:srgbClr val="FFFFFF"/>
            </a:solidFill>
          </a:uFill>
          <a:latin typeface="+mn-lt"/>
          <a:ea typeface="+mn-ea"/>
          <a:cs typeface="+mn-cs"/>
          <a:sym typeface="Arial"/>
        </a:defRPr>
      </a:lvl6pPr>
      <a:lvl7pPr marL="622300" indent="-622300" defTabSz="815125">
        <a:lnSpc>
          <a:spcPct val="93000"/>
        </a:lnSpc>
        <a:spcBef>
          <a:spcPts val="2500"/>
        </a:spcBef>
        <a:buClr>
          <a:srgbClr val="000000"/>
        </a:buClr>
        <a:buFont typeface="Times New Roman"/>
        <a:defRPr sz="5800">
          <a:solidFill>
            <a:srgbClr val="FFFFFF"/>
          </a:solidFill>
          <a:uFill>
            <a:solidFill>
              <a:srgbClr val="FFFFFF"/>
            </a:solidFill>
          </a:uFill>
          <a:latin typeface="+mn-lt"/>
          <a:ea typeface="+mn-ea"/>
          <a:cs typeface="+mn-cs"/>
          <a:sym typeface="Arial"/>
        </a:defRPr>
      </a:lvl7pPr>
      <a:lvl8pPr marL="622300" indent="-622300" defTabSz="815125">
        <a:lnSpc>
          <a:spcPct val="93000"/>
        </a:lnSpc>
        <a:spcBef>
          <a:spcPts val="2500"/>
        </a:spcBef>
        <a:buClr>
          <a:srgbClr val="000000"/>
        </a:buClr>
        <a:buFont typeface="Times New Roman"/>
        <a:defRPr sz="5800">
          <a:solidFill>
            <a:srgbClr val="FFFFFF"/>
          </a:solidFill>
          <a:uFill>
            <a:solidFill>
              <a:srgbClr val="FFFFFF"/>
            </a:solidFill>
          </a:uFill>
          <a:latin typeface="+mn-lt"/>
          <a:ea typeface="+mn-ea"/>
          <a:cs typeface="+mn-cs"/>
          <a:sym typeface="Arial"/>
        </a:defRPr>
      </a:lvl8pPr>
      <a:lvl9pPr marL="622300" indent="-622300" defTabSz="815125">
        <a:lnSpc>
          <a:spcPct val="93000"/>
        </a:lnSpc>
        <a:spcBef>
          <a:spcPts val="2500"/>
        </a:spcBef>
        <a:buClr>
          <a:srgbClr val="000000"/>
        </a:buClr>
        <a:buFont typeface="Times New Roman"/>
        <a:defRPr sz="5800">
          <a:solidFill>
            <a:srgbClr val="FFFFFF"/>
          </a:solidFill>
          <a:uFill>
            <a:solidFill>
              <a:srgbClr val="FFFFFF"/>
            </a:solidFill>
          </a:uFill>
          <a:latin typeface="+mn-lt"/>
          <a:ea typeface="+mn-ea"/>
          <a:cs typeface="+mn-cs"/>
          <a:sym typeface="Arial"/>
        </a:defRPr>
      </a:lvl9pPr>
    </p:bodyStyle>
    <p:otherStyle>
      <a:lvl1pPr algn="ctr" defTabSz="1054100">
        <a:defRPr sz="3200">
          <a:solidFill>
            <a:schemeClr val="tx1"/>
          </a:solidFill>
          <a:uFill>
            <a:solidFill/>
          </a:uFill>
          <a:latin typeface="+mn-lt"/>
          <a:ea typeface="+mn-ea"/>
          <a:cs typeface="+mn-cs"/>
          <a:sym typeface="Arial"/>
        </a:defRPr>
      </a:lvl1pPr>
      <a:lvl2pPr indent="228600" algn="ctr" defTabSz="1054100">
        <a:defRPr sz="3200">
          <a:solidFill>
            <a:schemeClr val="tx1"/>
          </a:solidFill>
          <a:uFill>
            <a:solidFill/>
          </a:uFill>
          <a:latin typeface="+mn-lt"/>
          <a:ea typeface="+mn-ea"/>
          <a:cs typeface="+mn-cs"/>
          <a:sym typeface="Arial"/>
        </a:defRPr>
      </a:lvl2pPr>
      <a:lvl3pPr indent="457200" algn="ctr" defTabSz="1054100">
        <a:defRPr sz="3200">
          <a:solidFill>
            <a:schemeClr val="tx1"/>
          </a:solidFill>
          <a:uFill>
            <a:solidFill/>
          </a:uFill>
          <a:latin typeface="+mn-lt"/>
          <a:ea typeface="+mn-ea"/>
          <a:cs typeface="+mn-cs"/>
          <a:sym typeface="Arial"/>
        </a:defRPr>
      </a:lvl3pPr>
      <a:lvl4pPr indent="685800" algn="ctr" defTabSz="1054100">
        <a:defRPr sz="3200">
          <a:solidFill>
            <a:schemeClr val="tx1"/>
          </a:solidFill>
          <a:uFill>
            <a:solidFill/>
          </a:uFill>
          <a:latin typeface="+mn-lt"/>
          <a:ea typeface="+mn-ea"/>
          <a:cs typeface="+mn-cs"/>
          <a:sym typeface="Arial"/>
        </a:defRPr>
      </a:lvl4pPr>
      <a:lvl5pPr indent="914400" algn="ctr" defTabSz="1054100">
        <a:defRPr sz="3200">
          <a:solidFill>
            <a:schemeClr val="tx1"/>
          </a:solidFill>
          <a:uFill>
            <a:solidFill/>
          </a:uFill>
          <a:latin typeface="+mn-lt"/>
          <a:ea typeface="+mn-ea"/>
          <a:cs typeface="+mn-cs"/>
          <a:sym typeface="Arial"/>
        </a:defRPr>
      </a:lvl5pPr>
      <a:lvl6pPr indent="1143000" algn="ctr" defTabSz="1054100">
        <a:defRPr sz="3200">
          <a:solidFill>
            <a:schemeClr val="tx1"/>
          </a:solidFill>
          <a:uFill>
            <a:solidFill/>
          </a:uFill>
          <a:latin typeface="+mn-lt"/>
          <a:ea typeface="+mn-ea"/>
          <a:cs typeface="+mn-cs"/>
          <a:sym typeface="Arial"/>
        </a:defRPr>
      </a:lvl6pPr>
      <a:lvl7pPr indent="1371600" algn="ctr" defTabSz="1054100">
        <a:defRPr sz="3200">
          <a:solidFill>
            <a:schemeClr val="tx1"/>
          </a:solidFill>
          <a:uFill>
            <a:solidFill/>
          </a:uFill>
          <a:latin typeface="+mn-lt"/>
          <a:ea typeface="+mn-ea"/>
          <a:cs typeface="+mn-cs"/>
          <a:sym typeface="Arial"/>
        </a:defRPr>
      </a:lvl7pPr>
      <a:lvl8pPr indent="1600200" algn="ctr" defTabSz="1054100">
        <a:defRPr sz="3200">
          <a:solidFill>
            <a:schemeClr val="tx1"/>
          </a:solidFill>
          <a:uFill>
            <a:solidFill/>
          </a:uFill>
          <a:latin typeface="+mn-lt"/>
          <a:ea typeface="+mn-ea"/>
          <a:cs typeface="+mn-cs"/>
          <a:sym typeface="Arial"/>
        </a:defRPr>
      </a:lvl8pPr>
      <a:lvl9pPr indent="1828800" algn="ctr" defTabSz="1054100">
        <a:defRPr sz="3200">
          <a:solidFill>
            <a:schemeClr val="tx1"/>
          </a:solidFill>
          <a:uFill>
            <a:solidFill/>
          </a:u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png"/><Relationship Id="rId3" Type="http://schemas.openxmlformats.org/officeDocument/2006/relationships/image" Target="../media/image1.gif"/><Relationship Id="rId4" Type="http://schemas.openxmlformats.org/officeDocument/2006/relationships/image" Target="../media/image2.gif"/><Relationship Id="rId5" Type="http://schemas.openxmlformats.org/officeDocument/2006/relationships/image" Target="../media/image9.png"/><Relationship Id="rId6" Type="http://schemas.openxmlformats.org/officeDocument/2006/relationships/image" Target="../media/image3.g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0.png"/><Relationship Id="rId3" Type="http://schemas.openxmlformats.org/officeDocument/2006/relationships/image" Target="../media/image1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7.png"/><Relationship Id="rId3" Type="http://schemas.openxmlformats.org/officeDocument/2006/relationships/image" Target="../media/image1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0.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6.png"/><Relationship Id="rId3" Type="http://schemas.openxmlformats.org/officeDocument/2006/relationships/image" Target="../media/image37.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eg"/><Relationship Id="rId3" Type="http://schemas.openxmlformats.org/officeDocument/2006/relationships/image" Target="../media/image14.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jpe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png"/><Relationship Id="rId3" Type="http://schemas.openxmlformats.org/officeDocument/2006/relationships/image" Target="../media/image45.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png"/><Relationship Id="rId3" Type="http://schemas.openxmlformats.org/officeDocument/2006/relationships/image" Target="../media/image16.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17.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9.png"/><Relationship Id="rId3" Type="http://schemas.openxmlformats.org/officeDocument/2006/relationships/image" Target="../media/image4.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1.tif"/></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4.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5.png"/><Relationship Id="rId3" Type="http://schemas.openxmlformats.org/officeDocument/2006/relationships/image" Target="../media/image56.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7.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7.png"/><Relationship Id="rId4" Type="http://schemas.openxmlformats.org/officeDocument/2006/relationships/image" Target="../media/image1.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9.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99" name="Shape 99"/>
          <p:cNvSpPr/>
          <p:nvPr>
            <p:ph type="sldNum" sz="quarter" idx="2"/>
          </p:nvPr>
        </p:nvSpPr>
        <p:spPr>
          <a:xfrm>
            <a:off x="20086989" y="12494752"/>
            <a:ext cx="464742" cy="457201"/>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3200">
                <a:uFill>
                  <a:solidFill/>
                </a:uFill>
              </a:rPr>
            </a:fld>
          </a:p>
        </p:txBody>
      </p:sp>
      <p:sp>
        <p:nvSpPr>
          <p:cNvPr id="100" name="Shape 100"/>
          <p:cNvSpPr/>
          <p:nvPr/>
        </p:nvSpPr>
        <p:spPr>
          <a:xfrm>
            <a:off x="152846" y="962471"/>
            <a:ext cx="24078308" cy="986065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457200">
              <a:defRPr sz="1800">
                <a:solidFill>
                  <a:srgbClr val="000000"/>
                </a:solidFill>
              </a:defRPr>
            </a:pPr>
            <a:r>
              <a:rPr sz="4800">
                <a:latin typeface="+mn-lt"/>
                <a:ea typeface="+mn-ea"/>
                <a:cs typeface="+mn-cs"/>
                <a:sym typeface="Arial"/>
              </a:rPr>
              <a:t>MARI Networking Meeting </a:t>
            </a:r>
            <a:endParaRPr sz="4800">
              <a:latin typeface="+mn-lt"/>
              <a:ea typeface="+mn-ea"/>
              <a:cs typeface="+mn-cs"/>
              <a:sym typeface="Arial"/>
            </a:endParaRPr>
          </a:p>
          <a:p>
            <a:pPr lvl="0" defTabSz="457200">
              <a:defRPr sz="1800">
                <a:solidFill>
                  <a:srgbClr val="000000"/>
                </a:solidFill>
              </a:defRPr>
            </a:pPr>
            <a:r>
              <a:rPr sz="4800">
                <a:latin typeface="+mn-lt"/>
                <a:ea typeface="+mn-ea"/>
                <a:cs typeface="+mn-cs"/>
                <a:sym typeface="Arial"/>
              </a:rPr>
              <a:t>April 28, 2015, 12:00-13:30</a:t>
            </a:r>
            <a:endParaRPr sz="4800">
              <a:latin typeface="+mn-lt"/>
              <a:ea typeface="+mn-ea"/>
              <a:cs typeface="+mn-cs"/>
              <a:sym typeface="Arial"/>
            </a:endParaRPr>
          </a:p>
          <a:p>
            <a:pPr lvl="0" defTabSz="457200">
              <a:defRPr sz="1800">
                <a:solidFill>
                  <a:srgbClr val="000000"/>
                </a:solidFill>
              </a:defRPr>
            </a:pPr>
            <a:endParaRPr sz="4800">
              <a:latin typeface="+mn-lt"/>
              <a:ea typeface="+mn-ea"/>
              <a:cs typeface="+mn-cs"/>
              <a:sym typeface="Arial"/>
            </a:endParaRPr>
          </a:p>
          <a:p>
            <a:pPr lvl="0" defTabSz="457200">
              <a:defRPr sz="1800">
                <a:solidFill>
                  <a:srgbClr val="000000"/>
                </a:solidFill>
              </a:defRPr>
            </a:pPr>
            <a:r>
              <a:rPr sz="4800">
                <a:latin typeface="+mn-lt"/>
                <a:ea typeface="+mn-ea"/>
                <a:cs typeface="+mn-cs"/>
                <a:sym typeface="Arial"/>
              </a:rPr>
              <a:t>Agenda</a:t>
            </a:r>
            <a:endParaRPr sz="4800">
              <a:latin typeface="+mn-lt"/>
              <a:ea typeface="+mn-ea"/>
              <a:cs typeface="+mn-cs"/>
              <a:sym typeface="Arial"/>
            </a:endParaRPr>
          </a:p>
          <a:p>
            <a:pPr lvl="0" defTabSz="457200">
              <a:defRPr sz="1800">
                <a:solidFill>
                  <a:srgbClr val="000000"/>
                </a:solidFill>
              </a:defRPr>
            </a:pPr>
            <a:endParaRPr sz="4800">
              <a:latin typeface="+mn-lt"/>
              <a:ea typeface="+mn-ea"/>
              <a:cs typeface="+mn-cs"/>
              <a:sym typeface="Arial"/>
            </a:endParaRPr>
          </a:p>
          <a:p>
            <a:pPr lvl="0" marL="457200" indent="-457200" algn="l" defTabSz="457200">
              <a:tabLst>
                <a:tab pos="139700" algn="l"/>
                <a:tab pos="457200" algn="l"/>
              </a:tabLst>
              <a:defRPr sz="1800">
                <a:solidFill>
                  <a:srgbClr val="000000"/>
                </a:solidFill>
              </a:defRPr>
            </a:pPr>
            <a:r>
              <a:rPr sz="4800">
                <a:latin typeface="+mn-lt"/>
                <a:ea typeface="+mn-ea"/>
                <a:cs typeface="+mn-cs"/>
                <a:sym typeface="Arial"/>
              </a:rPr>
              <a:t>	•	12:00 Hans-Peter Plag: Welcome, brief news and report on relevant publications</a:t>
            </a:r>
            <a:endParaRPr sz="4800">
              <a:latin typeface="+mn-lt"/>
              <a:ea typeface="+mn-ea"/>
              <a:cs typeface="+mn-cs"/>
              <a:sym typeface="Arial"/>
            </a:endParaRPr>
          </a:p>
          <a:p>
            <a:pPr lvl="0" marL="457200" indent="-457200" algn="l" defTabSz="457200">
              <a:tabLst>
                <a:tab pos="139700" algn="l"/>
                <a:tab pos="457200" algn="l"/>
              </a:tabLst>
              <a:defRPr sz="1800">
                <a:solidFill>
                  <a:srgbClr val="000000"/>
                </a:solidFill>
              </a:defRPr>
            </a:pPr>
            <a:r>
              <a:rPr sz="4800">
                <a:latin typeface="+mn-lt"/>
                <a:ea typeface="+mn-ea"/>
                <a:cs typeface="+mn-cs"/>
                <a:sym typeface="Arial"/>
              </a:rPr>
              <a:t>	•	12:10 Tal Ezer: Three publications on North Atlantic circulation and sea level</a:t>
            </a:r>
            <a:endParaRPr sz="4800">
              <a:latin typeface="+mn-lt"/>
              <a:ea typeface="+mn-ea"/>
              <a:cs typeface="+mn-cs"/>
              <a:sym typeface="Arial"/>
            </a:endParaRPr>
          </a:p>
          <a:p>
            <a:pPr lvl="0" marL="457200" indent="-457200" algn="l" defTabSz="457200">
              <a:tabLst>
                <a:tab pos="139700" algn="l"/>
                <a:tab pos="457200" algn="l"/>
              </a:tabLst>
              <a:defRPr sz="1800">
                <a:solidFill>
                  <a:srgbClr val="000000"/>
                </a:solidFill>
              </a:defRPr>
            </a:pPr>
            <a:r>
              <a:rPr sz="4800">
                <a:latin typeface="+mn-lt"/>
                <a:ea typeface="+mn-ea"/>
                <a:cs typeface="+mn-cs"/>
                <a:sym typeface="Arial"/>
              </a:rPr>
              <a:t>	•	12:20 Muge Akpinar-Elci: Three publications on health impacts</a:t>
            </a:r>
            <a:endParaRPr sz="4800">
              <a:latin typeface="+mn-lt"/>
              <a:ea typeface="+mn-ea"/>
              <a:cs typeface="+mn-cs"/>
              <a:sym typeface="Arial"/>
            </a:endParaRPr>
          </a:p>
          <a:p>
            <a:pPr lvl="0" marL="457200" indent="-457200" algn="l" defTabSz="457200">
              <a:tabLst>
                <a:tab pos="139700" algn="l"/>
                <a:tab pos="457200" algn="l"/>
              </a:tabLst>
              <a:defRPr sz="1800">
                <a:solidFill>
                  <a:srgbClr val="000000"/>
                </a:solidFill>
              </a:defRPr>
            </a:pPr>
            <a:r>
              <a:rPr sz="4800">
                <a:latin typeface="+mn-lt"/>
                <a:ea typeface="+mn-ea"/>
                <a:cs typeface="+mn-cs"/>
                <a:sym typeface="Arial"/>
              </a:rPr>
              <a:t>	•	12:30 Yongcun Cheng: Three publications on satellite altimetry and sea level variability</a:t>
            </a:r>
            <a:endParaRPr sz="4800">
              <a:latin typeface="+mn-lt"/>
              <a:ea typeface="+mn-ea"/>
              <a:cs typeface="+mn-cs"/>
              <a:sym typeface="Arial"/>
            </a:endParaRPr>
          </a:p>
          <a:p>
            <a:pPr lvl="0" marL="457200" indent="-457200" algn="l" defTabSz="457200">
              <a:tabLst>
                <a:tab pos="139700" algn="l"/>
                <a:tab pos="457200" algn="l"/>
              </a:tabLst>
              <a:defRPr sz="1800">
                <a:solidFill>
                  <a:srgbClr val="000000"/>
                </a:solidFill>
              </a:defRPr>
            </a:pPr>
            <a:r>
              <a:rPr sz="4800">
                <a:latin typeface="+mn-lt"/>
                <a:ea typeface="+mn-ea"/>
                <a:cs typeface="+mn-cs"/>
                <a:sym typeface="Arial"/>
              </a:rPr>
              <a:t>	•	12:40 Ariel Pinto: A publication on risk assessment</a:t>
            </a:r>
            <a:endParaRPr sz="4800">
              <a:latin typeface="+mn-lt"/>
              <a:ea typeface="+mn-ea"/>
              <a:cs typeface="+mn-cs"/>
              <a:sym typeface="Arial"/>
            </a:endParaRPr>
          </a:p>
          <a:p>
            <a:pPr lvl="0" marL="457200" indent="-457200" algn="l" defTabSz="457200">
              <a:tabLst>
                <a:tab pos="139700" algn="l"/>
                <a:tab pos="457200" algn="l"/>
              </a:tabLst>
              <a:defRPr sz="1800">
                <a:solidFill>
                  <a:srgbClr val="000000"/>
                </a:solidFill>
              </a:defRPr>
            </a:pPr>
            <a:r>
              <a:rPr sz="4800">
                <a:latin typeface="+mn-lt"/>
                <a:ea typeface="+mn-ea"/>
                <a:cs typeface="+mn-cs"/>
                <a:sym typeface="Arial"/>
              </a:rPr>
              <a:t>	•	12:50 Wie Yusuf: Two publications on governance</a:t>
            </a:r>
            <a:endParaRPr sz="4800">
              <a:latin typeface="+mn-lt"/>
              <a:ea typeface="+mn-ea"/>
              <a:cs typeface="+mn-cs"/>
              <a:sym typeface="Arial"/>
            </a:endParaRPr>
          </a:p>
          <a:p>
            <a:pPr lvl="0" marL="457200" indent="-457200" algn="l" defTabSz="457200">
              <a:tabLst>
                <a:tab pos="139700" algn="l"/>
                <a:tab pos="457200" algn="l"/>
              </a:tabLst>
              <a:defRPr sz="1800">
                <a:solidFill>
                  <a:srgbClr val="000000"/>
                </a:solidFill>
              </a:defRPr>
            </a:pPr>
            <a:r>
              <a:rPr sz="4800">
                <a:latin typeface="+mn-lt"/>
                <a:ea typeface="+mn-ea"/>
                <a:cs typeface="+mn-cs"/>
                <a:sym typeface="Arial"/>
              </a:rPr>
              <a:t>	•	13:00 Discussion of publications in preparation</a:t>
            </a:r>
            <a:endParaRPr sz="4800">
              <a:latin typeface="+mn-lt"/>
              <a:ea typeface="+mn-ea"/>
              <a:cs typeface="+mn-cs"/>
              <a:sym typeface="Arial"/>
            </a:endParaRPr>
          </a:p>
          <a:p>
            <a:pPr lvl="0" marL="457200" indent="-457200" algn="l" defTabSz="457200">
              <a:tabLst>
                <a:tab pos="139700" algn="l"/>
                <a:tab pos="457200" algn="l"/>
              </a:tabLst>
              <a:defRPr sz="1800">
                <a:solidFill>
                  <a:srgbClr val="000000"/>
                </a:solidFill>
              </a:defRPr>
            </a:pPr>
            <a:r>
              <a:rPr sz="4800">
                <a:latin typeface="+mn-lt"/>
                <a:ea typeface="+mn-ea"/>
                <a:cs typeface="+mn-cs"/>
                <a:sym typeface="Arial"/>
              </a:rPr>
              <a:t>	•	13:15 Networking</a:t>
            </a:r>
            <a:endParaRPr sz="4800">
              <a:latin typeface="+mn-lt"/>
              <a:ea typeface="+mn-ea"/>
              <a:cs typeface="+mn-cs"/>
              <a:sym typeface="Arial"/>
            </a:endParaRPr>
          </a:p>
          <a:p>
            <a:pPr lvl="0" marL="457200" indent="-457200" algn="l" defTabSz="457200">
              <a:tabLst>
                <a:tab pos="139700" algn="l"/>
                <a:tab pos="457200" algn="l"/>
              </a:tabLst>
              <a:defRPr sz="1800">
                <a:solidFill>
                  <a:srgbClr val="000000"/>
                </a:solidFill>
              </a:defRPr>
            </a:pPr>
            <a:r>
              <a:rPr sz="4800">
                <a:latin typeface="+mn-lt"/>
                <a:ea typeface="+mn-ea"/>
                <a:cs typeface="+mn-cs"/>
                <a:sym typeface="Arial"/>
              </a:rPr>
              <a:t>	•	13:30 Adjourn</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 name="image3.png"/>
          <p:cNvPicPr/>
          <p:nvPr/>
        </p:nvPicPr>
        <p:blipFill>
          <a:blip r:embed="rId2">
            <a:extLst/>
          </a:blip>
          <a:srcRect l="2812" t="21250" r="4687" b="30000"/>
          <a:stretch>
            <a:fillRect/>
          </a:stretch>
        </p:blipFill>
        <p:spPr>
          <a:xfrm>
            <a:off x="6858000" y="0"/>
            <a:ext cx="9800775" cy="3873850"/>
          </a:xfrm>
          <a:prstGeom prst="rect">
            <a:avLst/>
          </a:prstGeom>
          <a:ln w="50800">
            <a:solidFill>
              <a:srgbClr val="FFFFFF"/>
            </a:solidFill>
            <a:miter/>
          </a:ln>
        </p:spPr>
      </p:pic>
      <p:sp>
        <p:nvSpPr>
          <p:cNvPr id="173" name="Shape 173"/>
          <p:cNvSpPr/>
          <p:nvPr/>
        </p:nvSpPr>
        <p:spPr>
          <a:xfrm>
            <a:off x="3048000" y="3995678"/>
            <a:ext cx="18288000" cy="3002281"/>
          </a:xfrm>
          <a:prstGeom prst="rect">
            <a:avLst/>
          </a:prstGeom>
          <a:solidFill>
            <a:srgbClr val="002060"/>
          </a:solidFill>
          <a:ln w="12700">
            <a:miter lim="400000"/>
          </a:ln>
          <a:extLst>
            <a:ext uri="{C572A759-6A51-4108-AA02-DFA0A04FC94B}">
              <ma14:wrappingTextBoxFlag xmlns:ma14="http://schemas.microsoft.com/office/mac/drawingml/2011/main" val="1"/>
            </a:ext>
          </a:extLst>
        </p:spPr>
        <p:txBody>
          <a:bodyPr tIns="91439" bIns="91439" anchor="ctr">
            <a:spAutoFit/>
          </a:bodyPr>
          <a:lstStyle/>
          <a:p>
            <a:pPr lvl="0" defTabSz="914400">
              <a:defRPr sz="1800">
                <a:solidFill>
                  <a:srgbClr val="000000"/>
                </a:solidFill>
              </a:defRPr>
            </a:pPr>
            <a:r>
              <a:rPr sz="6400">
                <a:solidFill>
                  <a:srgbClr val="FFFFFF"/>
                </a:solidFill>
                <a:latin typeface="Calibri"/>
                <a:ea typeface="Calibri"/>
                <a:cs typeface="Calibri"/>
                <a:sym typeface="Calibri"/>
              </a:rPr>
              <a:t>Sea level rise, climate changes and ocean dynamics: </a:t>
            </a:r>
            <a:endParaRPr sz="6400">
              <a:solidFill>
                <a:srgbClr val="FFFFFF"/>
              </a:solidFill>
              <a:latin typeface="Calibri"/>
              <a:ea typeface="Calibri"/>
              <a:cs typeface="Calibri"/>
              <a:sym typeface="Calibri"/>
            </a:endParaRPr>
          </a:p>
          <a:p>
            <a:pPr lvl="0" defTabSz="914400">
              <a:defRPr sz="1800">
                <a:solidFill>
                  <a:srgbClr val="000000"/>
                </a:solidFill>
              </a:defRPr>
            </a:pPr>
            <a:r>
              <a:rPr sz="6400">
                <a:solidFill>
                  <a:srgbClr val="FFFFFF"/>
                </a:solidFill>
                <a:latin typeface="Calibri"/>
                <a:ea typeface="Calibri"/>
                <a:cs typeface="Calibri"/>
                <a:sym typeface="Calibri"/>
              </a:rPr>
              <a:t>Recent research and controversies </a:t>
            </a:r>
          </a:p>
        </p:txBody>
      </p:sp>
      <p:sp>
        <p:nvSpPr>
          <p:cNvPr id="174" name="Shape 174"/>
          <p:cNvSpPr/>
          <p:nvPr/>
        </p:nvSpPr>
        <p:spPr>
          <a:xfrm>
            <a:off x="3048000" y="6553200"/>
            <a:ext cx="18288000" cy="10083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defTabSz="914400">
              <a:defRPr sz="1800">
                <a:solidFill>
                  <a:srgbClr val="000000"/>
                </a:solidFill>
              </a:defRPr>
            </a:pPr>
            <a:r>
              <a:rPr sz="5600">
                <a:solidFill>
                  <a:srgbClr val="FFFFFF"/>
                </a:solidFill>
                <a:latin typeface="Calibri"/>
                <a:ea typeface="Calibri"/>
                <a:cs typeface="Calibri"/>
                <a:sym typeface="Calibri"/>
              </a:rPr>
              <a:t>  Tal Ezer, </a:t>
            </a:r>
            <a:r>
              <a:rPr sz="4000">
                <a:solidFill>
                  <a:srgbClr val="FFFFFF"/>
                </a:solidFill>
                <a:latin typeface="Calibri"/>
                <a:ea typeface="Calibri"/>
                <a:cs typeface="Calibri"/>
                <a:sym typeface="Calibri"/>
              </a:rPr>
              <a:t>CCPO/OEAS </a:t>
            </a:r>
          </a:p>
        </p:txBody>
      </p:sp>
      <p:pic>
        <p:nvPicPr>
          <p:cNvPr id="175" name="image1.gif" descr="ODU_Crown_logo.gif"/>
          <p:cNvPicPr/>
          <p:nvPr/>
        </p:nvPicPr>
        <p:blipFill>
          <a:blip r:embed="rId3">
            <a:extLst/>
          </a:blip>
          <a:stretch>
            <a:fillRect/>
          </a:stretch>
        </p:blipFill>
        <p:spPr>
          <a:xfrm>
            <a:off x="3189315" y="152400"/>
            <a:ext cx="3516285" cy="2286000"/>
          </a:xfrm>
          <a:prstGeom prst="rect">
            <a:avLst/>
          </a:prstGeom>
          <a:ln w="12700">
            <a:miter lim="400000"/>
          </a:ln>
        </p:spPr>
      </p:pic>
      <p:pic>
        <p:nvPicPr>
          <p:cNvPr id="176" name="image2.gif" descr="CCPO_WEB_LOGO.gif"/>
          <p:cNvPicPr/>
          <p:nvPr/>
        </p:nvPicPr>
        <p:blipFill>
          <a:blip r:embed="rId4">
            <a:extLst/>
          </a:blip>
          <a:stretch>
            <a:fillRect/>
          </a:stretch>
        </p:blipFill>
        <p:spPr>
          <a:xfrm>
            <a:off x="3200400" y="2438400"/>
            <a:ext cx="4419600" cy="1876688"/>
          </a:xfrm>
          <a:prstGeom prst="rect">
            <a:avLst/>
          </a:prstGeom>
          <a:ln w="12700">
            <a:miter lim="400000"/>
          </a:ln>
        </p:spPr>
      </p:pic>
      <p:sp>
        <p:nvSpPr>
          <p:cNvPr id="177" name="Shape 177"/>
          <p:cNvSpPr/>
          <p:nvPr/>
        </p:nvSpPr>
        <p:spPr>
          <a:xfrm>
            <a:off x="4114800" y="3505198"/>
            <a:ext cx="2628027"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3600">
                <a:solidFill>
                  <a:srgbClr val="000000"/>
                </a:solidFill>
                <a:latin typeface="Calibri"/>
                <a:ea typeface="Calibri"/>
                <a:cs typeface="Calibri"/>
                <a:sym typeface="Calibri"/>
              </a:defRPr>
            </a:lvl1pPr>
          </a:lstStyle>
          <a:p>
            <a:pPr lvl="0">
              <a:defRPr b="0" sz="1800"/>
            </a:pPr>
            <a:r>
              <a:rPr b="1" sz="3600"/>
              <a:t>CCPO/OEAS</a:t>
            </a:r>
          </a:p>
        </p:txBody>
      </p:sp>
      <p:pic>
        <p:nvPicPr>
          <p:cNvPr id="178" name="image4.png"/>
          <p:cNvPicPr/>
          <p:nvPr/>
        </p:nvPicPr>
        <p:blipFill>
          <a:blip r:embed="rId5">
            <a:extLst/>
          </a:blip>
          <a:srcRect l="5624" t="17500" r="66563" b="52499"/>
          <a:stretch>
            <a:fillRect/>
          </a:stretch>
        </p:blipFill>
        <p:spPr>
          <a:xfrm>
            <a:off x="16813253" y="152400"/>
            <a:ext cx="4522747" cy="3657600"/>
          </a:xfrm>
          <a:prstGeom prst="rect">
            <a:avLst/>
          </a:prstGeom>
          <a:ln w="12700">
            <a:miter lim="400000"/>
          </a:ln>
        </p:spPr>
      </p:pic>
      <p:pic>
        <p:nvPicPr>
          <p:cNvPr id="179" name="image8.gif" descr="C:\Users\tezer\Documents\PAPERS\2013_SLR_US_EastCoast\MAPS\Gulf_Stream_SST.gif"/>
          <p:cNvPicPr/>
          <p:nvPr/>
        </p:nvPicPr>
        <p:blipFill>
          <a:blip r:embed="rId6">
            <a:extLst/>
          </a:blip>
          <a:srcRect l="15000" t="30000" r="24375" b="13124"/>
          <a:stretch>
            <a:fillRect/>
          </a:stretch>
        </p:blipFill>
        <p:spPr>
          <a:xfrm>
            <a:off x="14449529" y="7454210"/>
            <a:ext cx="6581671" cy="6174557"/>
          </a:xfrm>
          <a:prstGeom prst="rect">
            <a:avLst/>
          </a:prstGeom>
          <a:ln w="12700">
            <a:miter lim="400000"/>
          </a:ln>
        </p:spPr>
      </p:pic>
      <p:sp>
        <p:nvSpPr>
          <p:cNvPr id="180" name="Shape 180"/>
          <p:cNvSpPr/>
          <p:nvPr/>
        </p:nvSpPr>
        <p:spPr>
          <a:xfrm rot="19095148">
            <a:off x="14702874" y="9669830"/>
            <a:ext cx="3816255" cy="716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sz="3600">
                <a:latin typeface="Calibri"/>
                <a:ea typeface="Calibri"/>
                <a:cs typeface="Calibri"/>
                <a:sym typeface="Calibri"/>
              </a:defRPr>
            </a:lvl1pPr>
          </a:lstStyle>
          <a:p>
            <a:pPr lvl="0">
              <a:defRPr sz="1800">
                <a:solidFill>
                  <a:srgbClr val="000000"/>
                </a:solidFill>
              </a:defRPr>
            </a:pPr>
            <a:r>
              <a:rPr sz="3600">
                <a:solidFill>
                  <a:srgbClr val="FFFFFF"/>
                </a:solidFill>
              </a:rPr>
              <a:t>Gulf Stream</a:t>
            </a:r>
          </a:p>
        </p:txBody>
      </p:sp>
      <p:sp>
        <p:nvSpPr>
          <p:cNvPr id="181" name="Shape 181"/>
          <p:cNvSpPr/>
          <p:nvPr/>
        </p:nvSpPr>
        <p:spPr>
          <a:xfrm>
            <a:off x="3200400" y="9601200"/>
            <a:ext cx="10820400" cy="30276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sz="4800">
                <a:latin typeface="Calibri"/>
                <a:ea typeface="Calibri"/>
                <a:cs typeface="Calibri"/>
                <a:sym typeface="Calibri"/>
              </a:defRPr>
            </a:lvl1pPr>
          </a:lstStyle>
          <a:p>
            <a:pPr lvl="0">
              <a:defRPr sz="1800">
                <a:solidFill>
                  <a:srgbClr val="000000"/>
                </a:solidFill>
              </a:defRPr>
            </a:pPr>
            <a:r>
              <a:rPr sz="4800">
                <a:solidFill>
                  <a:srgbClr val="FFFFFF"/>
                </a:solidFill>
              </a:rPr>
              <a:t>Focus of research: the impact of  large-scale atmospheric and oceanic dynamics on local sea level rise and flooding</a:t>
            </a:r>
          </a:p>
        </p:txBody>
      </p:sp>
    </p:spTree>
  </p:cSld>
  <p:clrMapOvr>
    <a:masterClrMapping/>
  </p:clrMapOvr>
  <p:transition spd="fast" advClick="1">
    <p:dissolve/>
  </p:transition>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3" name="image9.png"/>
          <p:cNvPicPr/>
          <p:nvPr/>
        </p:nvPicPr>
        <p:blipFill>
          <a:blip r:embed="rId2">
            <a:extLst/>
          </a:blip>
          <a:srcRect l="2812" t="16249" r="35625" b="51249"/>
          <a:stretch>
            <a:fillRect/>
          </a:stretch>
        </p:blipFill>
        <p:spPr>
          <a:xfrm>
            <a:off x="3047999" y="4618990"/>
            <a:ext cx="11430001" cy="4525010"/>
          </a:xfrm>
          <a:prstGeom prst="rect">
            <a:avLst/>
          </a:prstGeom>
          <a:ln w="12700">
            <a:miter lim="400000"/>
          </a:ln>
        </p:spPr>
      </p:pic>
      <p:pic>
        <p:nvPicPr>
          <p:cNvPr id="184" name="image10.png"/>
          <p:cNvPicPr/>
          <p:nvPr/>
        </p:nvPicPr>
        <p:blipFill>
          <a:blip r:embed="rId3">
            <a:extLst/>
          </a:blip>
          <a:srcRect l="2813" t="13750" r="33749" b="52499"/>
          <a:stretch>
            <a:fillRect/>
          </a:stretch>
        </p:blipFill>
        <p:spPr>
          <a:xfrm>
            <a:off x="3047999" y="169884"/>
            <a:ext cx="11430002" cy="4560188"/>
          </a:xfrm>
          <a:prstGeom prst="rect">
            <a:avLst/>
          </a:prstGeom>
          <a:ln w="12700">
            <a:miter lim="400000"/>
          </a:ln>
        </p:spPr>
      </p:pic>
      <p:sp>
        <p:nvSpPr>
          <p:cNvPr id="185" name="Shape 185"/>
          <p:cNvSpPr/>
          <p:nvPr/>
        </p:nvSpPr>
        <p:spPr>
          <a:xfrm>
            <a:off x="14630400" y="2663309"/>
            <a:ext cx="6705600" cy="6151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algn="l" defTabSz="914400">
              <a:defRPr sz="1800">
                <a:solidFill>
                  <a:srgbClr val="000000"/>
                </a:solidFill>
              </a:defRPr>
            </a:pPr>
            <a:r>
              <a:rPr sz="4000">
                <a:solidFill>
                  <a:srgbClr val="FFFFFF"/>
                </a:solidFill>
                <a:latin typeface="Calibri"/>
                <a:ea typeface="Calibri"/>
                <a:cs typeface="Calibri"/>
                <a:sym typeface="Calibri"/>
              </a:rPr>
              <a:t>Ezer et al. (2013) suggests:</a:t>
            </a:r>
            <a:endParaRPr sz="4000">
              <a:solidFill>
                <a:srgbClr val="FFFFFF"/>
              </a:solidFill>
              <a:latin typeface="Calibri"/>
              <a:ea typeface="Calibri"/>
              <a:cs typeface="Calibri"/>
              <a:sym typeface="Calibri"/>
            </a:endParaRPr>
          </a:p>
          <a:p>
            <a:pPr lvl="0" algn="l" defTabSz="914400">
              <a:defRPr sz="1800">
                <a:solidFill>
                  <a:srgbClr val="000000"/>
                </a:solidFill>
              </a:defRPr>
            </a:pPr>
            <a:r>
              <a:rPr sz="4000">
                <a:solidFill>
                  <a:srgbClr val="FFFFFF"/>
                </a:solidFill>
                <a:latin typeface="Calibri"/>
                <a:ea typeface="Calibri"/>
                <a:cs typeface="Calibri"/>
                <a:sym typeface="Calibri"/>
              </a:rPr>
              <a:t> </a:t>
            </a:r>
            <a:endParaRPr sz="4000">
              <a:solidFill>
                <a:srgbClr val="FFFFFF"/>
              </a:solidFill>
              <a:latin typeface="Calibri"/>
              <a:ea typeface="Calibri"/>
              <a:cs typeface="Calibri"/>
              <a:sym typeface="Calibri"/>
            </a:endParaRPr>
          </a:p>
          <a:p>
            <a:pPr lvl="0" algn="l" defTabSz="914400">
              <a:defRPr sz="1800">
                <a:solidFill>
                  <a:srgbClr val="000000"/>
                </a:solidFill>
              </a:defRPr>
            </a:pPr>
            <a:r>
              <a:rPr sz="4000">
                <a:solidFill>
                  <a:srgbClr val="FFFFFF"/>
                </a:solidFill>
                <a:latin typeface="Calibri"/>
                <a:ea typeface="Calibri"/>
                <a:cs typeface="Calibri"/>
                <a:sym typeface="Calibri"/>
              </a:rPr>
              <a:t>1.  climatic variations in the Gulf Stream contribute to SLR</a:t>
            </a:r>
            <a:endParaRPr sz="4000">
              <a:solidFill>
                <a:srgbClr val="FFFFFF"/>
              </a:solidFill>
              <a:latin typeface="Calibri"/>
              <a:ea typeface="Calibri"/>
              <a:cs typeface="Calibri"/>
              <a:sym typeface="Calibri"/>
            </a:endParaRPr>
          </a:p>
          <a:p>
            <a:pPr lvl="0" algn="l" defTabSz="914400">
              <a:defRPr sz="1800">
                <a:solidFill>
                  <a:srgbClr val="000000"/>
                </a:solidFill>
              </a:defRPr>
            </a:pPr>
            <a:r>
              <a:rPr sz="4000">
                <a:solidFill>
                  <a:srgbClr val="FFFFFF"/>
                </a:solidFill>
                <a:latin typeface="Calibri"/>
                <a:ea typeface="Calibri"/>
                <a:cs typeface="Calibri"/>
                <a:sym typeface="Calibri"/>
              </a:rPr>
              <a:t> </a:t>
            </a:r>
            <a:endParaRPr sz="4000">
              <a:solidFill>
                <a:srgbClr val="FFFFFF"/>
              </a:solidFill>
              <a:latin typeface="Calibri"/>
              <a:ea typeface="Calibri"/>
              <a:cs typeface="Calibri"/>
              <a:sym typeface="Calibri"/>
            </a:endParaRPr>
          </a:p>
          <a:p>
            <a:pPr lvl="0" algn="l" defTabSz="914400">
              <a:defRPr sz="1800">
                <a:solidFill>
                  <a:srgbClr val="000000"/>
                </a:solidFill>
              </a:defRPr>
            </a:pPr>
            <a:r>
              <a:rPr sz="4000">
                <a:solidFill>
                  <a:srgbClr val="FFFFFF"/>
                </a:solidFill>
                <a:latin typeface="Calibri"/>
                <a:ea typeface="Calibri"/>
                <a:cs typeface="Calibri"/>
                <a:sym typeface="Calibri"/>
              </a:rPr>
              <a:t>2. The Gulf Stream started to slow down in recent years</a:t>
            </a:r>
            <a:endParaRPr sz="4000">
              <a:solidFill>
                <a:srgbClr val="FFFFFF"/>
              </a:solidFill>
              <a:latin typeface="Calibri"/>
              <a:ea typeface="Calibri"/>
              <a:cs typeface="Calibri"/>
              <a:sym typeface="Calibri"/>
            </a:endParaRPr>
          </a:p>
        </p:txBody>
      </p:sp>
      <p:sp>
        <p:nvSpPr>
          <p:cNvPr id="186" name="Shape 186"/>
          <p:cNvSpPr/>
          <p:nvPr/>
        </p:nvSpPr>
        <p:spPr>
          <a:xfrm>
            <a:off x="8783728" y="304800"/>
            <a:ext cx="11527056" cy="894080"/>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4800">
                <a:solidFill>
                  <a:srgbClr val="FFFF00"/>
                </a:solidFill>
                <a:latin typeface="Calibri"/>
                <a:ea typeface="Calibri"/>
                <a:cs typeface="Calibri"/>
                <a:sym typeface="Calibri"/>
              </a:defRPr>
            </a:lvl1pPr>
          </a:lstStyle>
          <a:p>
            <a:pPr lvl="0">
              <a:defRPr b="0" sz="1800">
                <a:solidFill>
                  <a:srgbClr val="000000"/>
                </a:solidFill>
              </a:defRPr>
            </a:pPr>
            <a:r>
              <a:rPr b="1" sz="4800">
                <a:solidFill>
                  <a:srgbClr val="FFFF00"/>
                </a:solidFill>
              </a:rPr>
              <a:t>“hotspot for accelerated sea level rise”</a:t>
            </a:r>
          </a:p>
        </p:txBody>
      </p:sp>
      <p:sp>
        <p:nvSpPr>
          <p:cNvPr id="187" name="Shape 187"/>
          <p:cNvSpPr/>
          <p:nvPr/>
        </p:nvSpPr>
        <p:spPr>
          <a:xfrm>
            <a:off x="3352800" y="9691568"/>
            <a:ext cx="17983200" cy="4450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algn="l" defTabSz="914400">
              <a:defRPr sz="1800">
                <a:solidFill>
                  <a:srgbClr val="000000"/>
                </a:solidFill>
              </a:defRPr>
            </a:pPr>
            <a:endParaRPr sz="4800">
              <a:solidFill>
                <a:srgbClr val="FFFFFF"/>
              </a:solidFill>
              <a:latin typeface="Calibri"/>
              <a:ea typeface="Calibri"/>
              <a:cs typeface="Calibri"/>
              <a:sym typeface="Calibri"/>
            </a:endParaRPr>
          </a:p>
          <a:p>
            <a:pPr lvl="0" algn="l" defTabSz="914400">
              <a:defRPr sz="1800">
                <a:solidFill>
                  <a:srgbClr val="000000"/>
                </a:solidFill>
              </a:defRPr>
            </a:pPr>
            <a:r>
              <a:rPr sz="4800">
                <a:solidFill>
                  <a:srgbClr val="FFFF00"/>
                </a:solidFill>
                <a:latin typeface="Calibri"/>
                <a:ea typeface="Calibri"/>
                <a:cs typeface="Calibri"/>
                <a:sym typeface="Calibri"/>
              </a:rPr>
              <a:t>#1 most viewed and most cited paper of JGR-Oceans </a:t>
            </a:r>
            <a:endParaRPr sz="4800">
              <a:solidFill>
                <a:srgbClr val="FFFFFF"/>
              </a:solidFill>
              <a:latin typeface="Calibri"/>
              <a:ea typeface="Calibri"/>
              <a:cs typeface="Calibri"/>
              <a:sym typeface="Calibri"/>
            </a:endParaRPr>
          </a:p>
          <a:p>
            <a:pPr lvl="0" algn="l" defTabSz="914400">
              <a:defRPr sz="1800">
                <a:solidFill>
                  <a:srgbClr val="000000"/>
                </a:solidFill>
              </a:defRPr>
            </a:pPr>
            <a:r>
              <a:rPr sz="4800">
                <a:solidFill>
                  <a:srgbClr val="FFFF00"/>
                </a:solidFill>
                <a:latin typeface="Calibri"/>
                <a:ea typeface="Calibri"/>
                <a:cs typeface="Calibri"/>
                <a:sym typeface="Calibri"/>
              </a:rPr>
              <a:t>      (out of ~1500 publications in this journal)</a:t>
            </a:r>
            <a:endParaRPr sz="4800">
              <a:solidFill>
                <a:srgbClr val="FFFF00"/>
              </a:solidFill>
              <a:latin typeface="Calibri"/>
              <a:ea typeface="Calibri"/>
              <a:cs typeface="Calibri"/>
              <a:sym typeface="Calibri"/>
            </a:endParaRPr>
          </a:p>
          <a:p>
            <a:pPr lvl="0" algn="l" defTabSz="914400">
              <a:defRPr sz="1800">
                <a:solidFill>
                  <a:srgbClr val="000000"/>
                </a:solidFill>
              </a:defRPr>
            </a:pPr>
            <a:endParaRPr b="1" sz="4800">
              <a:solidFill>
                <a:srgbClr val="FFFF00"/>
              </a:solidFill>
              <a:latin typeface="Calibri"/>
              <a:ea typeface="Calibri"/>
              <a:cs typeface="Calibri"/>
              <a:sym typeface="Calibri"/>
            </a:endParaRPr>
          </a:p>
          <a:p>
            <a:pPr lvl="0" algn="l" defTabSz="914400">
              <a:defRPr sz="1800">
                <a:solidFill>
                  <a:srgbClr val="000000"/>
                </a:solidFill>
              </a:defRPr>
            </a:pPr>
            <a:r>
              <a:rPr sz="4800">
                <a:solidFill>
                  <a:srgbClr val="FFFF00"/>
                </a:solidFill>
                <a:latin typeface="Calibri"/>
                <a:ea typeface="Calibri"/>
                <a:cs typeface="Calibri"/>
                <a:sym typeface="Calibri"/>
              </a:rPr>
              <a:t>[study supported by CCSLRI, but no external funding…]</a:t>
            </a:r>
            <a:endParaRPr sz="4800">
              <a:solidFill>
                <a:srgbClr val="FFFFFF"/>
              </a:solidFill>
              <a:latin typeface="Calibri"/>
              <a:ea typeface="Calibri"/>
              <a:cs typeface="Calibri"/>
              <a:sym typeface="Calibri"/>
            </a:endParaRP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9" name="image19.png" descr="GSvsSL_ONLY_SL.png"/>
          <p:cNvPicPr/>
          <p:nvPr/>
        </p:nvPicPr>
        <p:blipFill>
          <a:blip r:embed="rId2">
            <a:extLst/>
          </a:blip>
          <a:srcRect l="7500" t="6667" r="7500" b="4999"/>
          <a:stretch>
            <a:fillRect/>
          </a:stretch>
        </p:blipFill>
        <p:spPr>
          <a:xfrm>
            <a:off x="4755894" y="1947579"/>
            <a:ext cx="14903706" cy="11616020"/>
          </a:xfrm>
          <a:prstGeom prst="rect">
            <a:avLst/>
          </a:prstGeom>
          <a:ln w="12700">
            <a:miter lim="400000"/>
          </a:ln>
        </p:spPr>
      </p:pic>
      <p:sp>
        <p:nvSpPr>
          <p:cNvPr id="190" name="Shape 190"/>
          <p:cNvSpPr/>
          <p:nvPr/>
        </p:nvSpPr>
        <p:spPr>
          <a:xfrm>
            <a:off x="3048000" y="0"/>
            <a:ext cx="18288000" cy="2659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defTabSz="914400">
              <a:defRPr sz="1800">
                <a:solidFill>
                  <a:srgbClr val="000000"/>
                </a:solidFill>
              </a:defRPr>
            </a:pPr>
            <a:r>
              <a:rPr sz="5600">
                <a:solidFill>
                  <a:srgbClr val="FFFF00"/>
                </a:solidFill>
                <a:latin typeface="Calibri"/>
                <a:ea typeface="Calibri"/>
                <a:cs typeface="Calibri"/>
                <a:sym typeface="Calibri"/>
              </a:rPr>
              <a:t>L</a:t>
            </a:r>
            <a:r>
              <a:rPr b="1" sz="5600">
                <a:solidFill>
                  <a:srgbClr val="FFFF00"/>
                </a:solidFill>
                <a:latin typeface="Calibri"/>
                <a:ea typeface="Calibri"/>
                <a:cs typeface="Calibri"/>
                <a:sym typeface="Calibri"/>
              </a:rPr>
              <a:t>ong-time scale variability </a:t>
            </a:r>
            <a:r>
              <a:rPr sz="4000">
                <a:solidFill>
                  <a:srgbClr val="FFFFFF"/>
                </a:solidFill>
                <a:latin typeface="Calibri"/>
                <a:ea typeface="Calibri"/>
                <a:cs typeface="Calibri"/>
                <a:sym typeface="Calibri"/>
              </a:rPr>
              <a:t>(from Ezer et al., JGR, 2013)</a:t>
            </a:r>
            <a:endParaRPr sz="3600">
              <a:solidFill>
                <a:srgbClr val="FFFFFF"/>
              </a:solidFill>
              <a:latin typeface="Calibri"/>
              <a:ea typeface="Calibri"/>
              <a:cs typeface="Calibri"/>
              <a:sym typeface="Calibri"/>
            </a:endParaRPr>
          </a:p>
          <a:p>
            <a:pPr lvl="0" defTabSz="914400">
              <a:defRPr sz="1800">
                <a:solidFill>
                  <a:srgbClr val="000000"/>
                </a:solidFill>
              </a:defRPr>
            </a:pPr>
            <a:r>
              <a:rPr sz="5600">
                <a:solidFill>
                  <a:srgbClr val="FFFFFF"/>
                </a:solidFill>
                <a:latin typeface="Calibri"/>
                <a:ea typeface="Calibri"/>
                <a:cs typeface="Calibri"/>
                <a:sym typeface="Calibri"/>
              </a:rPr>
              <a:t>Why do stations in different locations show the same pattern? </a:t>
            </a:r>
          </a:p>
        </p:txBody>
      </p:sp>
      <p:sp>
        <p:nvSpPr>
          <p:cNvPr id="191" name="Shape 191"/>
          <p:cNvSpPr/>
          <p:nvPr/>
        </p:nvSpPr>
        <p:spPr>
          <a:xfrm>
            <a:off x="9144000" y="2133600"/>
            <a:ext cx="7010400" cy="2438400"/>
          </a:xfrm>
          <a:prstGeom prst="rect">
            <a:avLst/>
          </a:prstGeom>
          <a:solidFill>
            <a:srgbClr val="FFFFFF"/>
          </a:solidFill>
          <a:ln w="50800">
            <a:solidFill>
              <a:srgbClr val="FFFFFF"/>
            </a:solidFill>
          </a:ln>
        </p:spPr>
        <p:txBody>
          <a:bodyPr tIns="91439" bIns="91439" anchor="ctr"/>
          <a:lstStyle/>
          <a:p>
            <a:pPr lvl="0" defTabSz="914400">
              <a:defRPr sz="3600">
                <a:latin typeface="Calibri"/>
                <a:ea typeface="Calibri"/>
                <a:cs typeface="Calibri"/>
                <a:sym typeface="Calibri"/>
              </a:defRPr>
            </a:pPr>
          </a:p>
        </p:txBody>
      </p:sp>
      <p:sp>
        <p:nvSpPr>
          <p:cNvPr id="192" name="Shape 192"/>
          <p:cNvSpPr/>
          <p:nvPr/>
        </p:nvSpPr>
        <p:spPr>
          <a:xfrm rot="16200000">
            <a:off x="3579031" y="7129949"/>
            <a:ext cx="1483019"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600">
                <a:latin typeface="Calibri"/>
                <a:ea typeface="Calibri"/>
                <a:cs typeface="Calibri"/>
                <a:sym typeface="Calibri"/>
              </a:defRPr>
            </a:lvl1pPr>
          </a:lstStyle>
          <a:p>
            <a:pPr lvl="0">
              <a:defRPr sz="1800">
                <a:solidFill>
                  <a:srgbClr val="000000"/>
                </a:solidFill>
              </a:defRPr>
            </a:pPr>
            <a:r>
              <a:rPr sz="3600">
                <a:solidFill>
                  <a:srgbClr val="FFFFFF"/>
                </a:solidFill>
              </a:rPr>
              <a:t>SL (m)</a:t>
            </a:r>
          </a:p>
        </p:txBody>
      </p:sp>
      <p:sp>
        <p:nvSpPr>
          <p:cNvPr id="193" name="Shape 193"/>
          <p:cNvSpPr/>
          <p:nvPr/>
        </p:nvSpPr>
        <p:spPr>
          <a:xfrm>
            <a:off x="5676900" y="6007758"/>
            <a:ext cx="13658850" cy="5879443"/>
          </a:xfrm>
          <a:custGeom>
            <a:avLst/>
            <a:gdLst/>
            <a:ahLst/>
            <a:cxnLst>
              <a:cxn ang="0">
                <a:pos x="wd2" y="hd2"/>
              </a:cxn>
              <a:cxn ang="5400000">
                <a:pos x="wd2" y="hd2"/>
              </a:cxn>
              <a:cxn ang="10800000">
                <a:pos x="wd2" y="hd2"/>
              </a:cxn>
              <a:cxn ang="16200000">
                <a:pos x="wd2" y="hd2"/>
              </a:cxn>
            </a:cxnLst>
            <a:rect l="0" t="0" r="r" b="b"/>
            <a:pathLst>
              <a:path w="21600" h="21493" fill="norm" stroke="1" extrusionOk="0">
                <a:moveTo>
                  <a:pt x="0" y="12301"/>
                </a:moveTo>
                <a:cubicBezTo>
                  <a:pt x="392" y="9776"/>
                  <a:pt x="783" y="7252"/>
                  <a:pt x="1205" y="5545"/>
                </a:cubicBezTo>
                <a:cubicBezTo>
                  <a:pt x="1627" y="3839"/>
                  <a:pt x="2099" y="2783"/>
                  <a:pt x="2531" y="2063"/>
                </a:cubicBezTo>
                <a:cubicBezTo>
                  <a:pt x="2962" y="1344"/>
                  <a:pt x="3233" y="1088"/>
                  <a:pt x="3796" y="1228"/>
                </a:cubicBezTo>
                <a:cubicBezTo>
                  <a:pt x="4358" y="1367"/>
                  <a:pt x="5327" y="2400"/>
                  <a:pt x="5905" y="2899"/>
                </a:cubicBezTo>
                <a:cubicBezTo>
                  <a:pt x="6482" y="3398"/>
                  <a:pt x="6783" y="4060"/>
                  <a:pt x="7260" y="4222"/>
                </a:cubicBezTo>
                <a:cubicBezTo>
                  <a:pt x="7737" y="4385"/>
                  <a:pt x="8204" y="4338"/>
                  <a:pt x="8767" y="3874"/>
                </a:cubicBezTo>
                <a:cubicBezTo>
                  <a:pt x="9329" y="3410"/>
                  <a:pt x="10634" y="1437"/>
                  <a:pt x="10634" y="1437"/>
                </a:cubicBezTo>
                <a:cubicBezTo>
                  <a:pt x="11076" y="856"/>
                  <a:pt x="11162" y="624"/>
                  <a:pt x="11418" y="392"/>
                </a:cubicBezTo>
                <a:cubicBezTo>
                  <a:pt x="11674" y="160"/>
                  <a:pt x="11834" y="-107"/>
                  <a:pt x="12171" y="44"/>
                </a:cubicBezTo>
                <a:cubicBezTo>
                  <a:pt x="12507" y="195"/>
                  <a:pt x="12904" y="439"/>
                  <a:pt x="13436" y="1297"/>
                </a:cubicBezTo>
                <a:cubicBezTo>
                  <a:pt x="13968" y="2156"/>
                  <a:pt x="14907" y="4327"/>
                  <a:pt x="15364" y="5197"/>
                </a:cubicBezTo>
                <a:cubicBezTo>
                  <a:pt x="15821" y="6068"/>
                  <a:pt x="15700" y="5952"/>
                  <a:pt x="16177" y="6520"/>
                </a:cubicBezTo>
                <a:cubicBezTo>
                  <a:pt x="16654" y="7089"/>
                  <a:pt x="17593" y="7542"/>
                  <a:pt x="18226" y="8610"/>
                </a:cubicBezTo>
                <a:cubicBezTo>
                  <a:pt x="18859" y="9677"/>
                  <a:pt x="19411" y="10780"/>
                  <a:pt x="19973" y="12927"/>
                </a:cubicBezTo>
                <a:cubicBezTo>
                  <a:pt x="20536" y="15075"/>
                  <a:pt x="21068" y="18284"/>
                  <a:pt x="21600" y="21493"/>
                </a:cubicBezTo>
              </a:path>
            </a:pathLst>
          </a:custGeom>
          <a:ln w="88900">
            <a:solidFill>
              <a:srgbClr val="C00000"/>
            </a:solidFill>
          </a:ln>
        </p:spPr>
        <p:txBody>
          <a:bodyPr tIns="91439" bIns="91439" anchor="ctr"/>
          <a:lstStyle/>
          <a:p>
            <a:pPr lvl="0" defTabSz="914400">
              <a:defRPr sz="3600">
                <a:latin typeface="Calibri"/>
                <a:ea typeface="Calibri"/>
                <a:cs typeface="Calibri"/>
                <a:sym typeface="Calibri"/>
              </a:defRPr>
            </a:pPr>
          </a:p>
        </p:txBody>
      </p:sp>
      <p:sp>
        <p:nvSpPr>
          <p:cNvPr id="194" name="Shape 194"/>
          <p:cNvSpPr/>
          <p:nvPr/>
        </p:nvSpPr>
        <p:spPr>
          <a:xfrm>
            <a:off x="14630400" y="9888139"/>
            <a:ext cx="3657600" cy="17830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914400">
              <a:defRPr sz="3600">
                <a:solidFill>
                  <a:srgbClr val="000000"/>
                </a:solidFill>
                <a:latin typeface="Calibri"/>
                <a:ea typeface="Calibri"/>
                <a:cs typeface="Calibri"/>
                <a:sym typeface="Calibri"/>
              </a:defRPr>
            </a:lvl1pPr>
          </a:lstStyle>
          <a:p>
            <a:pPr lvl="0">
              <a:defRPr sz="1800"/>
            </a:pPr>
            <a:r>
              <a:rPr sz="3600"/>
              <a:t>Decline in Gulf Stream strength since 2004</a:t>
            </a:r>
          </a:p>
        </p:txBody>
      </p:sp>
      <p:sp>
        <p:nvSpPr>
          <p:cNvPr id="195" name="Shape 195"/>
          <p:cNvSpPr/>
          <p:nvPr/>
        </p:nvSpPr>
        <p:spPr>
          <a:xfrm>
            <a:off x="17526000" y="8991600"/>
            <a:ext cx="1524001" cy="3200400"/>
          </a:xfrm>
          <a:prstGeom prst="line">
            <a:avLst/>
          </a:prstGeom>
          <a:ln w="38100">
            <a:solidFill/>
            <a:tailEnd type="triangle"/>
          </a:ln>
        </p:spPr>
        <p:txBody>
          <a:bodyPr tIns="91439" bIns="91439"/>
          <a:lstStyle/>
          <a:p>
            <a:pPr lvl="0" algn="l" defTabSz="457200">
              <a:defRPr sz="2400">
                <a:solidFill>
                  <a:srgbClr val="000000"/>
                </a:solidFill>
                <a:latin typeface="Helvetica"/>
                <a:ea typeface="Helvetica"/>
                <a:cs typeface="Helvetica"/>
                <a:sym typeface="Helvetica"/>
              </a:defRPr>
            </a:pPr>
          </a:p>
        </p:txBody>
      </p:sp>
      <p:sp>
        <p:nvSpPr>
          <p:cNvPr id="196" name="Shape 196"/>
          <p:cNvSpPr/>
          <p:nvPr/>
        </p:nvSpPr>
        <p:spPr>
          <a:xfrm flipV="1">
            <a:off x="17221200" y="2286000"/>
            <a:ext cx="1981200" cy="2895600"/>
          </a:xfrm>
          <a:prstGeom prst="line">
            <a:avLst/>
          </a:prstGeom>
          <a:ln w="38100">
            <a:solidFill/>
            <a:tailEnd type="triangle"/>
          </a:ln>
        </p:spPr>
        <p:txBody>
          <a:bodyPr tIns="91439" bIns="91439"/>
          <a:lstStyle/>
          <a:p>
            <a:pPr lvl="0" algn="l" defTabSz="457200">
              <a:defRPr sz="2400">
                <a:solidFill>
                  <a:srgbClr val="000000"/>
                </a:solidFill>
                <a:latin typeface="Helvetica"/>
                <a:ea typeface="Helvetica"/>
                <a:cs typeface="Helvetica"/>
                <a:sym typeface="Helvetica"/>
              </a:defRPr>
            </a:pPr>
          </a:p>
        </p:txBody>
      </p:sp>
      <p:sp>
        <p:nvSpPr>
          <p:cNvPr id="197" name="Shape 197"/>
          <p:cNvSpPr/>
          <p:nvPr/>
        </p:nvSpPr>
        <p:spPr>
          <a:xfrm rot="18301328">
            <a:off x="15703049" y="2866619"/>
            <a:ext cx="2895601" cy="1249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914400">
              <a:defRPr sz="3600">
                <a:solidFill>
                  <a:srgbClr val="000000"/>
                </a:solidFill>
                <a:latin typeface="Calibri"/>
                <a:ea typeface="Calibri"/>
                <a:cs typeface="Calibri"/>
                <a:sym typeface="Calibri"/>
              </a:defRPr>
            </a:lvl1pPr>
          </a:lstStyle>
          <a:p>
            <a:pPr lvl="0">
              <a:defRPr sz="1800"/>
            </a:pPr>
            <a:r>
              <a:rPr sz="3600"/>
              <a:t>Acceleration in sea level</a:t>
            </a:r>
          </a:p>
        </p:txBody>
      </p:sp>
      <p:sp>
        <p:nvSpPr>
          <p:cNvPr id="198" name="Shape 198"/>
          <p:cNvSpPr/>
          <p:nvPr/>
        </p:nvSpPr>
        <p:spPr>
          <a:xfrm>
            <a:off x="8077200" y="4876800"/>
            <a:ext cx="2131760" cy="716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600">
                <a:solidFill>
                  <a:srgbClr val="1F497D"/>
                </a:solidFill>
                <a:latin typeface="Calibri"/>
                <a:ea typeface="Calibri"/>
                <a:cs typeface="Calibri"/>
                <a:sym typeface="Calibri"/>
              </a:defRPr>
            </a:lvl1pPr>
          </a:lstStyle>
          <a:p>
            <a:pPr lvl="0">
              <a:defRPr sz="1800">
                <a:solidFill>
                  <a:srgbClr val="000000"/>
                </a:solidFill>
              </a:defRPr>
            </a:pPr>
            <a:r>
              <a:rPr sz="3600">
                <a:solidFill>
                  <a:srgbClr val="1F497D"/>
                </a:solidFill>
              </a:rPr>
              <a:t>Sea Level</a:t>
            </a:r>
          </a:p>
        </p:txBody>
      </p:sp>
      <p:sp>
        <p:nvSpPr>
          <p:cNvPr id="199" name="Shape 199"/>
          <p:cNvSpPr/>
          <p:nvPr/>
        </p:nvSpPr>
        <p:spPr>
          <a:xfrm rot="19941627">
            <a:off x="11050492" y="5739801"/>
            <a:ext cx="2861539" cy="1249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lvl="0" algn="l" defTabSz="914400">
              <a:defRPr sz="1800">
                <a:solidFill>
                  <a:srgbClr val="000000"/>
                </a:solidFill>
              </a:defRPr>
            </a:pPr>
            <a:r>
              <a:rPr b="1" sz="3600">
                <a:solidFill>
                  <a:srgbClr val="FF0000"/>
                </a:solidFill>
                <a:latin typeface="Calibri"/>
                <a:ea typeface="Calibri"/>
                <a:cs typeface="Calibri"/>
                <a:sym typeface="Calibri"/>
              </a:rPr>
              <a:t>Gulf Stream</a:t>
            </a:r>
            <a:endParaRPr sz="3600">
              <a:solidFill>
                <a:srgbClr val="FFFFFF"/>
              </a:solidFill>
              <a:latin typeface="Calibri"/>
              <a:ea typeface="Calibri"/>
              <a:cs typeface="Calibri"/>
              <a:sym typeface="Calibri"/>
            </a:endParaRPr>
          </a:p>
          <a:p>
            <a:pPr lvl="0" algn="l" defTabSz="914400">
              <a:defRPr sz="1800">
                <a:solidFill>
                  <a:srgbClr val="000000"/>
                </a:solidFill>
              </a:defRPr>
            </a:pPr>
            <a:r>
              <a:rPr b="1" sz="3600">
                <a:solidFill>
                  <a:srgbClr val="FF0000"/>
                </a:solidFill>
                <a:latin typeface="Calibri"/>
                <a:ea typeface="Calibri"/>
                <a:cs typeface="Calibri"/>
                <a:sym typeface="Calibri"/>
              </a:rPr>
              <a:t>strength</a:t>
            </a:r>
          </a:p>
        </p:txBody>
      </p:sp>
      <p:sp>
        <p:nvSpPr>
          <p:cNvPr id="200" name="Shape 200"/>
          <p:cNvSpPr/>
          <p:nvPr/>
        </p:nvSpPr>
        <p:spPr>
          <a:xfrm>
            <a:off x="10210800" y="8686800"/>
            <a:ext cx="762000" cy="2590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363"/>
                  <a:pt x="10800" y="21071"/>
                </a:cubicBezTo>
                <a:lnTo>
                  <a:pt x="10800" y="11329"/>
                </a:lnTo>
                <a:cubicBezTo>
                  <a:pt x="10800" y="11037"/>
                  <a:pt x="5965" y="10800"/>
                  <a:pt x="0" y="10800"/>
                </a:cubicBezTo>
                <a:cubicBezTo>
                  <a:pt x="5965" y="10800"/>
                  <a:pt x="10800" y="10563"/>
                  <a:pt x="10800" y="10271"/>
                </a:cubicBezTo>
                <a:lnTo>
                  <a:pt x="10800" y="529"/>
                </a:lnTo>
                <a:cubicBezTo>
                  <a:pt x="10800" y="237"/>
                  <a:pt x="15635" y="0"/>
                  <a:pt x="21600" y="0"/>
                </a:cubicBezTo>
              </a:path>
            </a:pathLst>
          </a:custGeom>
          <a:ln w="38100">
            <a:solidFill/>
          </a:ln>
        </p:spPr>
        <p:txBody>
          <a:bodyPr tIns="91439" bIns="91439" anchor="ctr"/>
          <a:lstStyle/>
          <a:p>
            <a:pPr lvl="0" defTabSz="914400">
              <a:defRPr sz="3600">
                <a:latin typeface="Calibri"/>
                <a:ea typeface="Calibri"/>
                <a:cs typeface="Calibri"/>
                <a:sym typeface="Calibri"/>
              </a:defRPr>
            </a:pPr>
          </a:p>
        </p:txBody>
      </p:sp>
      <p:sp>
        <p:nvSpPr>
          <p:cNvPr id="201" name="Shape 201"/>
          <p:cNvSpPr/>
          <p:nvPr/>
        </p:nvSpPr>
        <p:spPr>
          <a:xfrm>
            <a:off x="6858000" y="9753600"/>
            <a:ext cx="3479920" cy="716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600">
                <a:solidFill>
                  <a:srgbClr val="000000"/>
                </a:solidFill>
                <a:latin typeface="Calibri"/>
                <a:ea typeface="Calibri"/>
                <a:cs typeface="Calibri"/>
                <a:sym typeface="Calibri"/>
              </a:defRPr>
            </a:lvl1pPr>
          </a:lstStyle>
          <a:p>
            <a:pPr lvl="0">
              <a:defRPr sz="1800"/>
            </a:pPr>
            <a:r>
              <a:rPr sz="3600"/>
              <a:t>Chesapeake Bay</a:t>
            </a:r>
          </a:p>
        </p:txBody>
      </p:sp>
      <p:sp>
        <p:nvSpPr>
          <p:cNvPr id="202" name="Shape 202"/>
          <p:cNvSpPr/>
          <p:nvPr/>
        </p:nvSpPr>
        <p:spPr>
          <a:xfrm>
            <a:off x="10210800" y="11430000"/>
            <a:ext cx="762000" cy="1219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96"/>
                  <a:pt x="10800" y="20475"/>
                </a:cubicBezTo>
                <a:lnTo>
                  <a:pt x="10800" y="11925"/>
                </a:lnTo>
                <a:cubicBezTo>
                  <a:pt x="10800" y="11304"/>
                  <a:pt x="5965" y="10800"/>
                  <a:pt x="0" y="10800"/>
                </a:cubicBezTo>
                <a:cubicBezTo>
                  <a:pt x="5965" y="10800"/>
                  <a:pt x="10800" y="10296"/>
                  <a:pt x="10800" y="9675"/>
                </a:cubicBezTo>
                <a:lnTo>
                  <a:pt x="10800" y="1125"/>
                </a:lnTo>
                <a:cubicBezTo>
                  <a:pt x="10800" y="504"/>
                  <a:pt x="15635" y="0"/>
                  <a:pt x="21600" y="0"/>
                </a:cubicBezTo>
              </a:path>
            </a:pathLst>
          </a:custGeom>
          <a:ln w="38100">
            <a:solidFill/>
          </a:ln>
        </p:spPr>
        <p:txBody>
          <a:bodyPr tIns="91439" bIns="91439" anchor="ctr"/>
          <a:lstStyle/>
          <a:p>
            <a:pPr lvl="0" defTabSz="914400">
              <a:defRPr sz="3600">
                <a:latin typeface="Calibri"/>
                <a:ea typeface="Calibri"/>
                <a:cs typeface="Calibri"/>
                <a:sym typeface="Calibri"/>
              </a:defRPr>
            </a:pPr>
          </a:p>
        </p:txBody>
      </p:sp>
      <p:sp>
        <p:nvSpPr>
          <p:cNvPr id="203" name="Shape 203"/>
          <p:cNvSpPr/>
          <p:nvPr/>
        </p:nvSpPr>
        <p:spPr>
          <a:xfrm>
            <a:off x="7315200" y="11758135"/>
            <a:ext cx="3072503"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600">
                <a:solidFill>
                  <a:srgbClr val="000000"/>
                </a:solidFill>
                <a:latin typeface="Calibri"/>
                <a:ea typeface="Calibri"/>
                <a:cs typeface="Calibri"/>
                <a:sym typeface="Calibri"/>
              </a:defRPr>
            </a:lvl1pPr>
          </a:lstStyle>
          <a:p>
            <a:pPr lvl="0">
              <a:defRPr sz="1800"/>
            </a:pPr>
            <a:r>
              <a:rPr sz="3600"/>
              <a:t>Atlantic Coast</a:t>
            </a:r>
          </a:p>
        </p:txBody>
      </p:sp>
      <p:sp>
        <p:nvSpPr>
          <p:cNvPr id="204" name="Shape 204"/>
          <p:cNvSpPr/>
          <p:nvPr/>
        </p:nvSpPr>
        <p:spPr>
          <a:xfrm>
            <a:off x="6705600" y="2133600"/>
            <a:ext cx="5181600" cy="25704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defTabSz="914400">
              <a:defRPr sz="1800">
                <a:solidFill>
                  <a:srgbClr val="000000"/>
                </a:solidFill>
              </a:defRPr>
            </a:pPr>
            <a:r>
              <a:rPr sz="4000">
                <a:latin typeface="Calibri"/>
                <a:ea typeface="Calibri"/>
                <a:cs typeface="Calibri"/>
                <a:sym typeface="Calibri"/>
              </a:rPr>
              <a:t>Correlation between change in GS and SL:</a:t>
            </a:r>
            <a:endParaRPr sz="4000">
              <a:solidFill>
                <a:srgbClr val="FFFFFF"/>
              </a:solidFill>
              <a:latin typeface="Calibri"/>
              <a:ea typeface="Calibri"/>
              <a:cs typeface="Calibri"/>
              <a:sym typeface="Calibri"/>
            </a:endParaRPr>
          </a:p>
          <a:p>
            <a:pPr lvl="0" defTabSz="914400">
              <a:defRPr sz="1800">
                <a:solidFill>
                  <a:srgbClr val="000000"/>
                </a:solidFill>
              </a:defRPr>
            </a:pPr>
            <a:r>
              <a:rPr sz="4000">
                <a:latin typeface="Calibri"/>
                <a:ea typeface="Calibri"/>
                <a:cs typeface="Calibri"/>
                <a:sym typeface="Calibri"/>
              </a:rPr>
              <a:t>R=-0.85 (99% conf. lev.) </a:t>
            </a:r>
          </a:p>
        </p:txBody>
      </p:sp>
      <p:sp>
        <p:nvSpPr>
          <p:cNvPr id="205" name="Shape 205"/>
          <p:cNvSpPr/>
          <p:nvPr/>
        </p:nvSpPr>
        <p:spPr>
          <a:xfrm>
            <a:off x="8382000" y="6705599"/>
            <a:ext cx="1524001" cy="609602"/>
          </a:xfrm>
          <a:prstGeom prst="line">
            <a:avLst/>
          </a:prstGeom>
          <a:ln w="38100">
            <a:solidFill/>
            <a:tailEnd type="triangle"/>
          </a:ln>
        </p:spPr>
        <p:txBody>
          <a:bodyPr tIns="91439" bIns="91439"/>
          <a:lstStyle/>
          <a:p>
            <a:pPr lvl="0" algn="l" defTabSz="457200">
              <a:defRPr sz="2400">
                <a:solidFill>
                  <a:srgbClr val="000000"/>
                </a:solidFill>
                <a:latin typeface="Helvetica"/>
                <a:ea typeface="Helvetica"/>
                <a:cs typeface="Helvetica"/>
                <a:sym typeface="Helvetica"/>
              </a:defRPr>
            </a:pPr>
          </a:p>
        </p:txBody>
      </p:sp>
      <p:sp>
        <p:nvSpPr>
          <p:cNvPr id="206" name="Shape 206"/>
          <p:cNvSpPr/>
          <p:nvPr/>
        </p:nvSpPr>
        <p:spPr>
          <a:xfrm>
            <a:off x="14173200" y="6705600"/>
            <a:ext cx="1066801" cy="914400"/>
          </a:xfrm>
          <a:prstGeom prst="line">
            <a:avLst/>
          </a:prstGeom>
          <a:ln w="38100">
            <a:solidFill/>
            <a:tailEnd type="triangle"/>
          </a:ln>
        </p:spPr>
        <p:txBody>
          <a:bodyPr tIns="91439" bIns="91439"/>
          <a:lstStyle/>
          <a:p>
            <a:pPr lvl="0" algn="l" defTabSz="457200">
              <a:defRPr sz="2400">
                <a:solidFill>
                  <a:srgbClr val="000000"/>
                </a:solidFill>
                <a:latin typeface="Helvetica"/>
                <a:ea typeface="Helvetica"/>
                <a:cs typeface="Helvetica"/>
                <a:sym typeface="Helvetica"/>
              </a:defRPr>
            </a:pPr>
          </a:p>
        </p:txBody>
      </p:sp>
      <p:sp>
        <p:nvSpPr>
          <p:cNvPr id="207" name="Shape 207"/>
          <p:cNvSpPr/>
          <p:nvPr/>
        </p:nvSpPr>
        <p:spPr>
          <a:xfrm>
            <a:off x="8991600" y="5638800"/>
            <a:ext cx="3048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10800" y="0"/>
                </a:lnTo>
                <a:lnTo>
                  <a:pt x="21600" y="3600"/>
                </a:lnTo>
                <a:lnTo>
                  <a:pt x="16200" y="3600"/>
                </a:lnTo>
                <a:lnTo>
                  <a:pt x="16200" y="21600"/>
                </a:lnTo>
                <a:lnTo>
                  <a:pt x="5400" y="21600"/>
                </a:lnTo>
                <a:lnTo>
                  <a:pt x="5400" y="3600"/>
                </a:lnTo>
                <a:close/>
              </a:path>
            </a:pathLst>
          </a:custGeom>
          <a:ln w="50800">
            <a:solidFill>
              <a:srgbClr val="3A5E8A"/>
            </a:solidFill>
          </a:ln>
        </p:spPr>
        <p:txBody>
          <a:bodyPr tIns="91439" bIns="91439" anchor="ctr"/>
          <a:lstStyle/>
          <a:p>
            <a:pPr lvl="0" defTabSz="914400">
              <a:defRPr sz="3600">
                <a:latin typeface="Calibri"/>
                <a:ea typeface="Calibri"/>
                <a:cs typeface="Calibri"/>
                <a:sym typeface="Calibri"/>
              </a:defRPr>
            </a:pPr>
          </a:p>
        </p:txBody>
      </p:sp>
      <p:sp>
        <p:nvSpPr>
          <p:cNvPr id="208" name="Shape 208"/>
          <p:cNvSpPr/>
          <p:nvPr/>
        </p:nvSpPr>
        <p:spPr>
          <a:xfrm>
            <a:off x="14325600" y="5486400"/>
            <a:ext cx="3048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10800" y="0"/>
                </a:lnTo>
                <a:lnTo>
                  <a:pt x="21600" y="3600"/>
                </a:lnTo>
                <a:lnTo>
                  <a:pt x="16200" y="3600"/>
                </a:lnTo>
                <a:lnTo>
                  <a:pt x="16200" y="21600"/>
                </a:lnTo>
                <a:lnTo>
                  <a:pt x="5400" y="21600"/>
                </a:lnTo>
                <a:lnTo>
                  <a:pt x="5400" y="3600"/>
                </a:lnTo>
                <a:close/>
              </a:path>
            </a:pathLst>
          </a:custGeom>
          <a:ln w="50800">
            <a:solidFill>
              <a:srgbClr val="3A5E8A"/>
            </a:solidFill>
          </a:ln>
        </p:spPr>
        <p:txBody>
          <a:bodyPr tIns="91439" bIns="91439" anchor="ctr"/>
          <a:lstStyle/>
          <a:p>
            <a:pPr lvl="0" defTabSz="914400">
              <a:defRPr sz="3600">
                <a:latin typeface="Calibri"/>
                <a:ea typeface="Calibri"/>
                <a:cs typeface="Calibri"/>
                <a:sym typeface="Calibri"/>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93"/>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19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nodeType="clickEffect" presetClass="entr" presetSubtype="0" presetID="1" grpId="3" fill="hold">
                                  <p:stCondLst>
                                    <p:cond delay="0"/>
                                  </p:stCondLst>
                                  <p:iterate type="el" backwards="0">
                                    <p:tmAbs val="0"/>
                                  </p:iterate>
                                  <p:childTnLst>
                                    <p:set>
                                      <p:cBhvr>
                                        <p:cTn id="13" fill="hold"/>
                                        <p:tgtEl>
                                          <p:spTgt spid="20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0" presetID="1" grpId="4" fill="hold">
                                  <p:stCondLst>
                                    <p:cond delay="0"/>
                                  </p:stCondLst>
                                  <p:iterate type="el" backwards="0">
                                    <p:tmAbs val="0"/>
                                  </p:iterate>
                                  <p:childTnLst>
                                    <p:set>
                                      <p:cBhvr>
                                        <p:cTn id="17" fill="hold"/>
                                        <p:tgtEl>
                                          <p:spTgt spid="20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 grpId="5" fill="hold">
                                  <p:stCondLst>
                                    <p:cond delay="0"/>
                                  </p:stCondLst>
                                  <p:iterate type="el" backwards="0">
                                    <p:tmAbs val="0"/>
                                  </p:iterate>
                                  <p:childTnLst>
                                    <p:set>
                                      <p:cBhvr>
                                        <p:cTn id="21" fill="hold"/>
                                        <p:tgtEl>
                                          <p:spTgt spid="20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nodeType="clickEffect" presetClass="entr" presetSubtype="0" presetID="1" grpId="6" fill="hold">
                                  <p:stCondLst>
                                    <p:cond delay="0"/>
                                  </p:stCondLst>
                                  <p:iterate type="el" backwards="0">
                                    <p:tmAbs val="0"/>
                                  </p:iterate>
                                  <p:childTnLst>
                                    <p:set>
                                      <p:cBhvr>
                                        <p:cTn id="25" fill="hold"/>
                                        <p:tgtEl>
                                          <p:spTgt spid="20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1" grpId="7" fill="hold">
                                  <p:stCondLst>
                                    <p:cond delay="0"/>
                                  </p:stCondLst>
                                  <p:iterate type="el" backwards="0">
                                    <p:tmAbs val="0"/>
                                  </p:iterate>
                                  <p:childTnLst>
                                    <p:set>
                                      <p:cBhvr>
                                        <p:cTn id="29" fill="hold"/>
                                        <p:tgtEl>
                                          <p:spTgt spid="195"/>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8" fill="hold">
                                  <p:stCondLst>
                                    <p:cond delay="0"/>
                                  </p:stCondLst>
                                  <p:iterate type="el" backwards="0">
                                    <p:tmAbs val="0"/>
                                  </p:iterate>
                                  <p:childTnLst>
                                    <p:set>
                                      <p:cBhvr>
                                        <p:cTn id="32" fill="hold"/>
                                        <p:tgtEl>
                                          <p:spTgt spid="194"/>
                                        </p:tgtEl>
                                        <p:attrNameLst>
                                          <p:attrName>style.visibility</p:attrName>
                                        </p:attrNameLst>
                                      </p:cBhvr>
                                      <p:to>
                                        <p:strVal val="visible"/>
                                      </p:to>
                                    </p:set>
                                  </p:childTnLst>
                                </p:cTn>
                              </p:par>
                            </p:childTnLst>
                          </p:cTn>
                        </p:par>
                        <p:par>
                          <p:cTn id="33" fill="hold">
                            <p:stCondLst>
                              <p:cond delay="0"/>
                            </p:stCondLst>
                            <p:childTnLst>
                              <p:par>
                                <p:cTn id="34" nodeType="afterEffect" presetClass="entr" presetSubtype="0" presetID="1" grpId="9" fill="hold">
                                  <p:stCondLst>
                                    <p:cond delay="0"/>
                                  </p:stCondLst>
                                  <p:iterate type="el" backwards="0">
                                    <p:tmAbs val="0"/>
                                  </p:iterate>
                                  <p:childTnLst>
                                    <p:set>
                                      <p:cBhvr>
                                        <p:cTn id="35" fill="hold"/>
                                        <p:tgtEl>
                                          <p:spTgt spid="196"/>
                                        </p:tgtEl>
                                        <p:attrNameLst>
                                          <p:attrName>style.visibility</p:attrName>
                                        </p:attrNameLst>
                                      </p:cBhvr>
                                      <p:to>
                                        <p:strVal val="visible"/>
                                      </p:to>
                                    </p:set>
                                  </p:childTnLst>
                                </p:cTn>
                              </p:par>
                            </p:childTnLst>
                          </p:cTn>
                        </p:par>
                        <p:par>
                          <p:cTn id="36" fill="hold">
                            <p:stCondLst>
                              <p:cond delay="0"/>
                            </p:stCondLst>
                            <p:childTnLst>
                              <p:par>
                                <p:cTn id="37" nodeType="afterEffect" presetClass="entr" presetSubtype="0" presetID="1" grpId="10" fill="hold">
                                  <p:stCondLst>
                                    <p:cond delay="0"/>
                                  </p:stCondLst>
                                  <p:iterate type="el" backwards="0">
                                    <p:tmAbs val="0"/>
                                  </p:iterate>
                                  <p:childTnLst>
                                    <p:set>
                                      <p:cBhvr>
                                        <p:cTn id="38" fill="hold"/>
                                        <p:tgtEl>
                                          <p:spTgt spid="1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0" presetID="1" grpId="11" fill="hold">
                                  <p:stCondLst>
                                    <p:cond delay="0"/>
                                  </p:stCondLst>
                                  <p:iterate type="el" backwards="0">
                                    <p:tmAbs val="0"/>
                                  </p:iterate>
                                  <p:childTnLst>
                                    <p:set>
                                      <p:cBhvr>
                                        <p:cTn id="42" fill="hold"/>
                                        <p:tgtEl>
                                          <p:spTgt spid="2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3"/>
      <p:bldP build="whole" bldLvl="1" animBg="1" rev="0" advAuto="0" spid="199" grpId="2"/>
      <p:bldP build="whole" bldLvl="1" animBg="1" rev="0" advAuto="0" spid="194" grpId="8"/>
      <p:bldP build="whole" bldLvl="1" animBg="1" rev="0" advAuto="0" spid="197" grpId="10"/>
      <p:bldP build="whole" bldLvl="1" animBg="1" rev="0" advAuto="0" spid="207" grpId="4"/>
      <p:bldP build="whole" bldLvl="1" animBg="1" rev="0" advAuto="0" spid="206" grpId="5"/>
      <p:bldP build="whole" bldLvl="1" animBg="1" rev="0" advAuto="0" spid="208" grpId="6"/>
      <p:bldP build="whole" bldLvl="1" animBg="1" rev="0" advAuto="0" spid="193" grpId="1"/>
      <p:bldP build="whole" bldLvl="1" animBg="1" rev="0" advAuto="0" spid="195" grpId="7"/>
      <p:bldP build="whole" bldLvl="1" animBg="1" rev="0" advAuto="0" spid="196" grpId="9"/>
      <p:bldP build="whole" bldLvl="1" animBg="1" rev="0" advAuto="0" spid="204" grpId="1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0" name="image14.png"/>
          <p:cNvPicPr/>
          <p:nvPr/>
        </p:nvPicPr>
        <p:blipFill>
          <a:blip r:embed="rId2">
            <a:extLst/>
          </a:blip>
          <a:stretch>
            <a:fillRect/>
          </a:stretch>
        </p:blipFill>
        <p:spPr>
          <a:xfrm>
            <a:off x="3048000" y="-3"/>
            <a:ext cx="9296400" cy="8561595"/>
          </a:xfrm>
          <a:prstGeom prst="rect">
            <a:avLst/>
          </a:prstGeom>
          <a:ln w="12700">
            <a:miter lim="400000"/>
          </a:ln>
        </p:spPr>
      </p:pic>
      <p:sp>
        <p:nvSpPr>
          <p:cNvPr id="211" name="Shape 211"/>
          <p:cNvSpPr/>
          <p:nvPr/>
        </p:nvSpPr>
        <p:spPr>
          <a:xfrm>
            <a:off x="12344682" y="4304941"/>
            <a:ext cx="8534118" cy="2316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defTabSz="914400">
              <a:defRPr sz="1800">
                <a:solidFill>
                  <a:srgbClr val="000000"/>
                </a:solidFill>
              </a:defRPr>
            </a:pPr>
            <a:r>
              <a:rPr sz="4800">
                <a:solidFill>
                  <a:srgbClr val="FFFF00"/>
                </a:solidFill>
                <a:latin typeface="Calibri"/>
                <a:ea typeface="Calibri"/>
                <a:cs typeface="Calibri"/>
                <a:sym typeface="Calibri"/>
              </a:rPr>
              <a:t>Sea Level Rise Acceleration</a:t>
            </a:r>
            <a:endParaRPr sz="4800">
              <a:solidFill>
                <a:srgbClr val="FFFFFF"/>
              </a:solidFill>
              <a:latin typeface="Calibri"/>
              <a:ea typeface="Calibri"/>
              <a:cs typeface="Calibri"/>
              <a:sym typeface="Calibri"/>
            </a:endParaRPr>
          </a:p>
          <a:p>
            <a:pPr lvl="0" defTabSz="914400">
              <a:defRPr sz="1800">
                <a:solidFill>
                  <a:srgbClr val="000000"/>
                </a:solidFill>
              </a:defRPr>
            </a:pPr>
            <a:r>
              <a:rPr sz="4800">
                <a:solidFill>
                  <a:srgbClr val="FFFF00"/>
                </a:solidFill>
                <a:latin typeface="Calibri"/>
                <a:ea typeface="Calibri"/>
                <a:cs typeface="Calibri"/>
                <a:sym typeface="Calibri"/>
              </a:rPr>
              <a:t>distinctly larger north of Cape Hatteras!!! </a:t>
            </a:r>
          </a:p>
        </p:txBody>
      </p:sp>
      <p:sp>
        <p:nvSpPr>
          <p:cNvPr id="212" name="Shape 212"/>
          <p:cNvSpPr/>
          <p:nvPr/>
        </p:nvSpPr>
        <p:spPr>
          <a:xfrm>
            <a:off x="3048000" y="3071335"/>
            <a:ext cx="3690883" cy="716281"/>
          </a:xfrm>
          <a:prstGeom prst="rect">
            <a:avLst/>
          </a:prstGeom>
          <a:solidFill>
            <a:srgbClr val="4F6228"/>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lvl="0" algn="l" defTabSz="914400">
              <a:defRPr sz="1800">
                <a:solidFill>
                  <a:srgbClr val="000000"/>
                </a:solidFill>
              </a:defRPr>
            </a:pPr>
            <a:r>
              <a:rPr sz="3600">
                <a:solidFill>
                  <a:srgbClr val="FFFFFF"/>
                </a:solidFill>
                <a:latin typeface="Calibri"/>
                <a:ea typeface="Calibri"/>
                <a:cs typeface="Calibri"/>
                <a:sym typeface="Calibri"/>
              </a:rPr>
              <a:t>Cape Hatteras </a:t>
            </a:r>
            <a:r>
              <a:rPr sz="3600">
                <a:solidFill>
                  <a:srgbClr val="FFFFFF"/>
                </a:solidFill>
                <a:latin typeface="Wingdings"/>
                <a:ea typeface="Wingdings"/>
                <a:cs typeface="Wingdings"/>
                <a:sym typeface="Wingdings"/>
              </a:rPr>
              <a:t></a:t>
            </a:r>
          </a:p>
        </p:txBody>
      </p:sp>
      <p:pic>
        <p:nvPicPr>
          <p:cNvPr id="213" name="image15.png" descr="bar_SLR_ACC_errorbar.png"/>
          <p:cNvPicPr/>
          <p:nvPr/>
        </p:nvPicPr>
        <p:blipFill>
          <a:blip r:embed="rId3">
            <a:extLst/>
          </a:blip>
          <a:srcRect l="5952" t="37037" r="9524" b="40741"/>
          <a:stretch>
            <a:fillRect/>
          </a:stretch>
        </p:blipFill>
        <p:spPr>
          <a:xfrm>
            <a:off x="6133911" y="6756590"/>
            <a:ext cx="15179112" cy="5130611"/>
          </a:xfrm>
          <a:prstGeom prst="rect">
            <a:avLst/>
          </a:prstGeom>
          <a:ln w="12700">
            <a:miter lim="400000"/>
          </a:ln>
        </p:spPr>
      </p:pic>
      <p:pic>
        <p:nvPicPr>
          <p:cNvPr id="214" name="image16.png" descr="bar_SLR_ACC_rates.png"/>
          <p:cNvPicPr/>
          <p:nvPr/>
        </p:nvPicPr>
        <p:blipFill>
          <a:blip r:embed="rId4">
            <a:extLst/>
          </a:blip>
          <a:srcRect l="5952" t="88889" r="8332" b="2778"/>
          <a:stretch>
            <a:fillRect/>
          </a:stretch>
        </p:blipFill>
        <p:spPr>
          <a:xfrm>
            <a:off x="6096000" y="11811062"/>
            <a:ext cx="15240001" cy="1904938"/>
          </a:xfrm>
          <a:prstGeom prst="rect">
            <a:avLst/>
          </a:prstGeom>
          <a:ln w="12700">
            <a:miter lim="400000"/>
          </a:ln>
        </p:spPr>
      </p:pic>
      <p:sp>
        <p:nvSpPr>
          <p:cNvPr id="215" name="Shape 215"/>
          <p:cNvSpPr/>
          <p:nvPr/>
        </p:nvSpPr>
        <p:spPr>
          <a:xfrm>
            <a:off x="16459200" y="6858000"/>
            <a:ext cx="5103337" cy="716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3600">
                <a:solidFill>
                  <a:srgbClr val="000000"/>
                </a:solidFill>
                <a:latin typeface="Calibri"/>
                <a:ea typeface="Calibri"/>
                <a:cs typeface="Calibri"/>
                <a:sym typeface="Calibri"/>
              </a:defRPr>
            </a:lvl1pPr>
          </a:lstStyle>
          <a:p>
            <a:pPr lvl="0">
              <a:defRPr b="0" sz="1800"/>
            </a:pPr>
            <a:r>
              <a:rPr b="1" sz="3600"/>
              <a:t>North of Cape Hatteras</a:t>
            </a:r>
          </a:p>
        </p:txBody>
      </p:sp>
      <p:sp>
        <p:nvSpPr>
          <p:cNvPr id="216" name="Shape 216"/>
          <p:cNvSpPr/>
          <p:nvPr/>
        </p:nvSpPr>
        <p:spPr>
          <a:xfrm>
            <a:off x="10972800" y="9144000"/>
            <a:ext cx="5106685" cy="716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3600">
                <a:solidFill>
                  <a:srgbClr val="000000"/>
                </a:solidFill>
                <a:latin typeface="Calibri"/>
                <a:ea typeface="Calibri"/>
                <a:cs typeface="Calibri"/>
                <a:sym typeface="Calibri"/>
              </a:defRPr>
            </a:lvl1pPr>
          </a:lstStyle>
          <a:p>
            <a:pPr lvl="0">
              <a:defRPr b="0" sz="1800"/>
            </a:pPr>
            <a:r>
              <a:rPr b="1" sz="3600"/>
              <a:t>South of Cape Hatteras</a:t>
            </a:r>
          </a:p>
        </p:txBody>
      </p:sp>
      <p:sp>
        <p:nvSpPr>
          <p:cNvPr id="217" name="Shape 217"/>
          <p:cNvSpPr/>
          <p:nvPr/>
        </p:nvSpPr>
        <p:spPr>
          <a:xfrm>
            <a:off x="7315200" y="9296400"/>
            <a:ext cx="1866325" cy="716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3600">
                <a:solidFill>
                  <a:srgbClr val="000000"/>
                </a:solidFill>
                <a:latin typeface="Calibri"/>
                <a:ea typeface="Calibri"/>
                <a:cs typeface="Calibri"/>
                <a:sym typeface="Calibri"/>
              </a:defRPr>
            </a:lvl1pPr>
          </a:lstStyle>
          <a:p>
            <a:pPr lvl="0">
              <a:defRPr b="0" sz="1800"/>
            </a:pPr>
            <a:r>
              <a:rPr b="1" sz="3600"/>
              <a:t>Atlantic</a:t>
            </a:r>
          </a:p>
        </p:txBody>
      </p:sp>
      <p:sp>
        <p:nvSpPr>
          <p:cNvPr id="218" name="Shape 218"/>
          <p:cNvSpPr/>
          <p:nvPr/>
        </p:nvSpPr>
        <p:spPr>
          <a:xfrm>
            <a:off x="8905541" y="10058400"/>
            <a:ext cx="1540392" cy="716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3600">
                <a:solidFill>
                  <a:srgbClr val="000000"/>
                </a:solidFill>
                <a:latin typeface="Calibri"/>
                <a:ea typeface="Calibri"/>
                <a:cs typeface="Calibri"/>
                <a:sym typeface="Calibri"/>
              </a:defRPr>
            </a:lvl1pPr>
          </a:lstStyle>
          <a:p>
            <a:pPr lvl="0">
              <a:defRPr b="0" sz="1800"/>
            </a:pPr>
            <a:r>
              <a:rPr b="1" sz="3600"/>
              <a:t>Global</a:t>
            </a:r>
          </a:p>
        </p:txBody>
      </p:sp>
      <p:sp>
        <p:nvSpPr>
          <p:cNvPr id="219" name="Shape 219"/>
          <p:cNvSpPr/>
          <p:nvPr/>
        </p:nvSpPr>
        <p:spPr>
          <a:xfrm rot="16200000">
            <a:off x="5312867" y="9269577"/>
            <a:ext cx="1736448" cy="77978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tIns="91439" bIns="91439">
            <a:spAutoFit/>
          </a:bodyPr>
          <a:lstStyle/>
          <a:p>
            <a:pPr lvl="0" algn="l" defTabSz="914400">
              <a:defRPr sz="1800">
                <a:solidFill>
                  <a:srgbClr val="000000"/>
                </a:solidFill>
              </a:defRPr>
            </a:pPr>
            <a:r>
              <a:rPr b="1" sz="4000">
                <a:latin typeface="Calibri"/>
                <a:ea typeface="Calibri"/>
                <a:cs typeface="Calibri"/>
                <a:sym typeface="Calibri"/>
              </a:rPr>
              <a:t>mm/y</a:t>
            </a:r>
            <a:r>
              <a:rPr b="1" baseline="31000" sz="4000">
                <a:latin typeface="Calibri"/>
                <a:ea typeface="Calibri"/>
                <a:cs typeface="Calibri"/>
                <a:sym typeface="Calibri"/>
              </a:rPr>
              <a:t>2</a:t>
            </a:r>
          </a:p>
        </p:txBody>
      </p:sp>
      <p:sp>
        <p:nvSpPr>
          <p:cNvPr id="220" name="Shape 220"/>
          <p:cNvSpPr/>
          <p:nvPr/>
        </p:nvSpPr>
        <p:spPr>
          <a:xfrm>
            <a:off x="5791200" y="2286000"/>
            <a:ext cx="914400" cy="7620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0800">
            <a:solidFill/>
            <a:prstDash val="sysDash"/>
          </a:ln>
          <a:effectLst>
            <a:outerShdw sx="100000" sy="100000" kx="0" ky="0" algn="b" rotWithShape="0" blurRad="101600" dist="101600" dir="5400000">
              <a:srgbClr val="FFFFFF"/>
            </a:outerShdw>
          </a:effectLst>
        </p:spPr>
        <p:txBody>
          <a:bodyPr tIns="91439" bIns="91439" anchor="ctr"/>
          <a:lstStyle/>
          <a:p>
            <a:pPr lvl="0" defTabSz="914400">
              <a:defRPr sz="3600">
                <a:latin typeface="Calibri"/>
                <a:ea typeface="Calibri"/>
                <a:cs typeface="Calibri"/>
                <a:sym typeface="Calibri"/>
              </a:defRPr>
            </a:pPr>
          </a:p>
        </p:txBody>
      </p:sp>
      <p:pic>
        <p:nvPicPr>
          <p:cNvPr id="221" name="image11.png"/>
          <p:cNvPicPr/>
          <p:nvPr/>
        </p:nvPicPr>
        <p:blipFill>
          <a:blip r:embed="rId5">
            <a:extLst/>
          </a:blip>
          <a:srcRect l="4688" t="28750" r="25313" b="35000"/>
          <a:stretch>
            <a:fillRect/>
          </a:stretch>
        </p:blipFill>
        <p:spPr>
          <a:xfrm>
            <a:off x="12496800" y="0"/>
            <a:ext cx="8839200" cy="3432770"/>
          </a:xfrm>
          <a:prstGeom prst="rect">
            <a:avLst/>
          </a:prstGeom>
          <a:ln w="12700">
            <a:miter lim="400000"/>
          </a:ln>
        </p:spPr>
      </p:pic>
      <p:sp>
        <p:nvSpPr>
          <p:cNvPr id="222" name="Shape 222"/>
          <p:cNvSpPr/>
          <p:nvPr/>
        </p:nvSpPr>
        <p:spPr>
          <a:xfrm>
            <a:off x="17526000" y="723779"/>
            <a:ext cx="2775020" cy="779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4000">
                <a:solidFill>
                  <a:srgbClr val="000000"/>
                </a:solidFill>
                <a:latin typeface="Calibri"/>
                <a:ea typeface="Calibri"/>
                <a:cs typeface="Calibri"/>
                <a:sym typeface="Calibri"/>
              </a:defRPr>
            </a:lvl1pPr>
          </a:lstStyle>
          <a:p>
            <a:pPr lvl="0">
              <a:defRPr sz="1800"/>
            </a:pPr>
            <a:r>
              <a:rPr sz="4000"/>
              <a:t>Ezer (2013)</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4" name="image12.png"/>
          <p:cNvPicPr/>
          <p:nvPr/>
        </p:nvPicPr>
        <p:blipFill>
          <a:blip r:embed="rId2">
            <a:extLst/>
          </a:blip>
          <a:srcRect l="3750" t="27500" r="24374" b="35000"/>
          <a:stretch>
            <a:fillRect/>
          </a:stretch>
        </p:blipFill>
        <p:spPr>
          <a:xfrm>
            <a:off x="12039600" y="325005"/>
            <a:ext cx="9296401" cy="3637395"/>
          </a:xfrm>
          <a:prstGeom prst="rect">
            <a:avLst/>
          </a:prstGeom>
          <a:ln w="12700">
            <a:miter lim="400000"/>
          </a:ln>
        </p:spPr>
      </p:pic>
      <p:sp>
        <p:nvSpPr>
          <p:cNvPr id="225" name="Shape 225"/>
          <p:cNvSpPr/>
          <p:nvPr/>
        </p:nvSpPr>
        <p:spPr>
          <a:xfrm>
            <a:off x="12039600" y="4114800"/>
            <a:ext cx="9296400" cy="37388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algn="l" defTabSz="914400">
              <a:defRPr sz="1800">
                <a:solidFill>
                  <a:srgbClr val="000000"/>
                </a:solidFill>
              </a:defRPr>
            </a:pPr>
            <a:r>
              <a:rPr sz="4800">
                <a:solidFill>
                  <a:srgbClr val="FFFFFF"/>
                </a:solidFill>
                <a:latin typeface="Calibri"/>
                <a:ea typeface="Calibri"/>
                <a:cs typeface="Calibri"/>
                <a:sym typeface="Calibri"/>
              </a:rPr>
              <a:t>Followed by another paper, Ezer &amp; Atkinson (2014), showing that the Mid-Atlantic region is also a</a:t>
            </a:r>
            <a:endParaRPr sz="4800">
              <a:solidFill>
                <a:srgbClr val="FFFFFF"/>
              </a:solidFill>
              <a:latin typeface="Calibri"/>
              <a:ea typeface="Calibri"/>
              <a:cs typeface="Calibri"/>
              <a:sym typeface="Calibri"/>
            </a:endParaRPr>
          </a:p>
          <a:p>
            <a:pPr lvl="0" algn="l" defTabSz="914400">
              <a:defRPr sz="1800">
                <a:solidFill>
                  <a:srgbClr val="000000"/>
                </a:solidFill>
              </a:defRPr>
            </a:pPr>
            <a:r>
              <a:rPr sz="4800">
                <a:solidFill>
                  <a:srgbClr val="FFFFFF"/>
                </a:solidFill>
                <a:latin typeface="Calibri"/>
                <a:ea typeface="Calibri"/>
                <a:cs typeface="Calibri"/>
                <a:sym typeface="Calibri"/>
              </a:rPr>
              <a:t> “</a:t>
            </a:r>
            <a:r>
              <a:rPr b="1" sz="4800">
                <a:solidFill>
                  <a:srgbClr val="FFFF00"/>
                </a:solidFill>
                <a:latin typeface="Calibri"/>
                <a:ea typeface="Calibri"/>
                <a:cs typeface="Calibri"/>
                <a:sym typeface="Calibri"/>
              </a:rPr>
              <a:t>hotspot for accelerated flooding</a:t>
            </a:r>
            <a:r>
              <a:rPr sz="4800">
                <a:solidFill>
                  <a:srgbClr val="FFFFFF"/>
                </a:solidFill>
                <a:latin typeface="Calibri"/>
                <a:ea typeface="Calibri"/>
                <a:cs typeface="Calibri"/>
                <a:sym typeface="Calibri"/>
              </a:rPr>
              <a:t>”</a:t>
            </a:r>
          </a:p>
        </p:txBody>
      </p:sp>
      <p:pic>
        <p:nvPicPr>
          <p:cNvPr id="226" name="image18.png" descr="FloodHours_1ft_all.png"/>
          <p:cNvPicPr/>
          <p:nvPr/>
        </p:nvPicPr>
        <p:blipFill>
          <a:blip r:embed="rId3">
            <a:extLst/>
          </a:blip>
          <a:srcRect l="3750" t="4651" r="11250" b="6511"/>
          <a:stretch>
            <a:fillRect/>
          </a:stretch>
        </p:blipFill>
        <p:spPr>
          <a:xfrm>
            <a:off x="3200400" y="1219200"/>
            <a:ext cx="8789883" cy="12344401"/>
          </a:xfrm>
          <a:prstGeom prst="rect">
            <a:avLst/>
          </a:prstGeom>
          <a:ln w="12700">
            <a:miter lim="400000"/>
          </a:ln>
        </p:spPr>
      </p:pic>
      <p:sp>
        <p:nvSpPr>
          <p:cNvPr id="227" name="Shape 227"/>
          <p:cNvSpPr/>
          <p:nvPr/>
        </p:nvSpPr>
        <p:spPr>
          <a:xfrm>
            <a:off x="11887200" y="7728228"/>
            <a:ext cx="8229600" cy="137668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sz="4000">
                <a:solidFill>
                  <a:srgbClr val="000000"/>
                </a:solidFill>
                <a:latin typeface="Calibri"/>
                <a:ea typeface="Calibri"/>
                <a:cs typeface="Calibri"/>
                <a:sym typeface="Calibri"/>
              </a:defRPr>
            </a:lvl1pPr>
          </a:lstStyle>
          <a:p>
            <a:pPr lvl="0">
              <a:defRPr sz="1800"/>
            </a:pPr>
            <a:r>
              <a:rPr sz="4000"/>
              <a:t>Minor flooding in Norfolk increased by ~600% from the 1970s to 1990s</a:t>
            </a:r>
          </a:p>
        </p:txBody>
      </p:sp>
      <p:sp>
        <p:nvSpPr>
          <p:cNvPr id="228" name="Shape 228"/>
          <p:cNvSpPr/>
          <p:nvPr/>
        </p:nvSpPr>
        <p:spPr>
          <a:xfrm>
            <a:off x="3048000" y="762000"/>
            <a:ext cx="8991600" cy="124968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sz="3600">
                <a:solidFill>
                  <a:srgbClr val="000000"/>
                </a:solidFill>
                <a:latin typeface="Calibri"/>
                <a:ea typeface="Calibri"/>
                <a:cs typeface="Calibri"/>
                <a:sym typeface="Calibri"/>
              </a:defRPr>
            </a:lvl1pPr>
          </a:lstStyle>
          <a:p>
            <a:pPr lvl="0">
              <a:defRPr sz="1800"/>
            </a:pPr>
            <a:r>
              <a:rPr sz="3600"/>
              <a:t>Hours per year of minor flooding (1ft&gt;MHHW)</a:t>
            </a:r>
          </a:p>
        </p:txBody>
      </p:sp>
      <p:sp>
        <p:nvSpPr>
          <p:cNvPr id="229" name="Shape 229"/>
          <p:cNvSpPr/>
          <p:nvPr/>
        </p:nvSpPr>
        <p:spPr>
          <a:xfrm flipH="1">
            <a:off x="10058400" y="8534400"/>
            <a:ext cx="1828800" cy="0"/>
          </a:xfrm>
          <a:prstGeom prst="line">
            <a:avLst/>
          </a:prstGeom>
          <a:ln w="50800">
            <a:solidFill/>
            <a:tailEnd type="triangle"/>
          </a:ln>
        </p:spPr>
        <p:txBody>
          <a:bodyPr tIns="91439" bIns="91439"/>
          <a:lstStyle/>
          <a:p>
            <a:pPr lvl="0" algn="l" defTabSz="457200">
              <a:defRPr sz="2400">
                <a:solidFill>
                  <a:srgbClr val="000000"/>
                </a:solidFill>
                <a:latin typeface="Helvetica"/>
                <a:ea typeface="Helvetica"/>
                <a:cs typeface="Helvetica"/>
                <a:sym typeface="Helvetica"/>
              </a:defRPr>
            </a:pP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1" name="image20.png"/>
          <p:cNvPicPr/>
          <p:nvPr/>
        </p:nvPicPr>
        <p:blipFill>
          <a:blip r:embed="rId2">
            <a:extLst/>
          </a:blip>
          <a:stretch>
            <a:fillRect/>
          </a:stretch>
        </p:blipFill>
        <p:spPr>
          <a:xfrm>
            <a:off x="3200400" y="1524000"/>
            <a:ext cx="9686281" cy="5334000"/>
          </a:xfrm>
          <a:prstGeom prst="rect">
            <a:avLst/>
          </a:prstGeom>
          <a:ln w="12700">
            <a:miter lim="400000"/>
          </a:ln>
        </p:spPr>
      </p:pic>
      <p:pic>
        <p:nvPicPr>
          <p:cNvPr id="232" name="image21.png"/>
          <p:cNvPicPr/>
          <p:nvPr/>
        </p:nvPicPr>
        <p:blipFill>
          <a:blip r:embed="rId3">
            <a:extLst/>
          </a:blip>
          <a:srcRect l="2073" t="5378" r="3109" b="8066"/>
          <a:stretch>
            <a:fillRect/>
          </a:stretch>
        </p:blipFill>
        <p:spPr>
          <a:xfrm>
            <a:off x="3962399" y="7467599"/>
            <a:ext cx="16455293" cy="5791201"/>
          </a:xfrm>
          <a:prstGeom prst="rect">
            <a:avLst/>
          </a:prstGeom>
          <a:ln w="12700">
            <a:solidFill/>
            <a:miter/>
          </a:ln>
        </p:spPr>
      </p:pic>
      <p:sp>
        <p:nvSpPr>
          <p:cNvPr id="233" name="Shape 233"/>
          <p:cNvSpPr/>
          <p:nvPr/>
        </p:nvSpPr>
        <p:spPr>
          <a:xfrm>
            <a:off x="3505200" y="0"/>
            <a:ext cx="18493701" cy="894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4800">
                <a:latin typeface="Calibri"/>
                <a:ea typeface="Calibri"/>
                <a:cs typeface="Calibri"/>
                <a:sym typeface="Calibri"/>
              </a:defRPr>
            </a:lvl1pPr>
          </a:lstStyle>
          <a:p>
            <a:pPr lvl="0">
              <a:defRPr sz="1800">
                <a:solidFill>
                  <a:srgbClr val="000000"/>
                </a:solidFill>
              </a:defRPr>
            </a:pPr>
            <a:r>
              <a:rPr sz="4800">
                <a:solidFill>
                  <a:srgbClr val="FFFFFF"/>
                </a:solidFill>
              </a:rPr>
              <a:t>More supporting evidence for climatic changes in ocean currents… </a:t>
            </a:r>
          </a:p>
        </p:txBody>
      </p:sp>
      <p:sp>
        <p:nvSpPr>
          <p:cNvPr id="234" name="Shape 234"/>
          <p:cNvSpPr/>
          <p:nvPr/>
        </p:nvSpPr>
        <p:spPr>
          <a:xfrm>
            <a:off x="5638800" y="7620000"/>
            <a:ext cx="4436736" cy="716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3600">
                <a:solidFill>
                  <a:srgbClr val="000000"/>
                </a:solidFill>
                <a:latin typeface="Calibri"/>
                <a:ea typeface="Calibri"/>
                <a:cs typeface="Calibri"/>
                <a:sym typeface="Calibri"/>
              </a:defRPr>
            </a:lvl1pPr>
          </a:lstStyle>
          <a:p>
            <a:pPr lvl="0">
              <a:defRPr b="0" sz="1800"/>
            </a:pPr>
            <a:r>
              <a:rPr b="1" sz="3600"/>
              <a:t>RAPID observations </a:t>
            </a:r>
          </a:p>
        </p:txBody>
      </p:sp>
      <p:sp>
        <p:nvSpPr>
          <p:cNvPr id="235" name="Shape 235"/>
          <p:cNvSpPr/>
          <p:nvPr/>
        </p:nvSpPr>
        <p:spPr>
          <a:xfrm>
            <a:off x="5486400" y="10972800"/>
            <a:ext cx="8991600" cy="1367800"/>
          </a:xfrm>
          <a:prstGeom prst="rect">
            <a:avLst/>
          </a:prstGeom>
          <a:solidFill>
            <a:srgbClr val="FFFFFF"/>
          </a:solidFill>
          <a:ln w="12700">
            <a:solidFill/>
          </a:ln>
          <a:extLst>
            <a:ext uri="{C572A759-6A51-4108-AA02-DFA0A04FC94B}">
              <ma14:wrappingTextBoxFlag xmlns:ma14="http://schemas.microsoft.com/office/mac/drawingml/2011/main" val="1"/>
            </a:ext>
          </a:extLst>
        </p:spPr>
        <p:txBody>
          <a:bodyPr tIns="91439" bIns="91439">
            <a:spAutoFit/>
          </a:bodyPr>
          <a:lstStyle>
            <a:lvl1pPr algn="l" defTabSz="914400">
              <a:defRPr b="1" i="1" sz="4000">
                <a:solidFill>
                  <a:srgbClr val="C00000"/>
                </a:solidFill>
                <a:latin typeface="Times New Roman"/>
                <a:ea typeface="Times New Roman"/>
                <a:cs typeface="Times New Roman"/>
                <a:sym typeface="Times New Roman"/>
              </a:defRPr>
            </a:lvl1pPr>
          </a:lstStyle>
          <a:p>
            <a:pPr lvl="0">
              <a:defRPr b="0" i="0" sz="1800">
                <a:solidFill>
                  <a:srgbClr val="000000"/>
                </a:solidFill>
              </a:defRPr>
            </a:pPr>
            <a:r>
              <a:rPr b="1" i="1" sz="4000">
                <a:solidFill>
                  <a:srgbClr val="C00000"/>
                </a:solidFill>
              </a:rPr>
              <a:t>“...30% decline in the AMOC transport between April 2009 and March 2010…”</a:t>
            </a:r>
          </a:p>
        </p:txBody>
      </p:sp>
      <p:sp>
        <p:nvSpPr>
          <p:cNvPr id="236" name="Shape 236"/>
          <p:cNvSpPr/>
          <p:nvPr/>
        </p:nvSpPr>
        <p:spPr>
          <a:xfrm rot="3075145">
            <a:off x="12479960" y="9815422"/>
            <a:ext cx="5062877" cy="199458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88900">
            <a:solidFill/>
            <a:prstDash val="sysDash"/>
          </a:ln>
        </p:spPr>
        <p:txBody>
          <a:bodyPr tIns="91439" bIns="91439" anchor="ctr"/>
          <a:lstStyle/>
          <a:p>
            <a:pPr lvl="0" defTabSz="914400">
              <a:defRPr sz="3600">
                <a:latin typeface="Calibri"/>
                <a:ea typeface="Calibri"/>
                <a:cs typeface="Calibri"/>
                <a:sym typeface="Calibri"/>
              </a:defRPr>
            </a:pPr>
          </a:p>
        </p:txBody>
      </p:sp>
      <p:pic>
        <p:nvPicPr>
          <p:cNvPr id="237" name="image22.png"/>
          <p:cNvPicPr/>
          <p:nvPr/>
        </p:nvPicPr>
        <p:blipFill>
          <a:blip r:embed="rId4">
            <a:extLst/>
          </a:blip>
          <a:stretch>
            <a:fillRect/>
          </a:stretch>
        </p:blipFill>
        <p:spPr>
          <a:xfrm>
            <a:off x="12839702" y="2590798"/>
            <a:ext cx="8496298" cy="3352801"/>
          </a:xfrm>
          <a:prstGeom prst="rect">
            <a:avLst/>
          </a:prstGeom>
          <a:ln w="12700">
            <a:miter lim="400000"/>
          </a:ln>
        </p:spPr>
      </p:pic>
      <p:pic>
        <p:nvPicPr>
          <p:cNvPr id="238" name="image23.png"/>
          <p:cNvPicPr/>
          <p:nvPr/>
        </p:nvPicPr>
        <p:blipFill>
          <a:blip r:embed="rId5">
            <a:extLst/>
          </a:blip>
          <a:stretch>
            <a:fillRect/>
          </a:stretch>
        </p:blipFill>
        <p:spPr>
          <a:xfrm>
            <a:off x="12735344" y="1981200"/>
            <a:ext cx="8600656" cy="609600"/>
          </a:xfrm>
          <a:prstGeom prst="rect">
            <a:avLst/>
          </a:prstGeom>
          <a:ln w="12700">
            <a:miter lim="400000"/>
          </a:ln>
        </p:spPr>
      </p:pic>
      <p:sp>
        <p:nvSpPr>
          <p:cNvPr id="239" name="Shape 239"/>
          <p:cNvSpPr/>
          <p:nvPr/>
        </p:nvSpPr>
        <p:spPr>
          <a:xfrm rot="21080535">
            <a:off x="12840447" y="3181459"/>
            <a:ext cx="2644101"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600">
                <a:solidFill>
                  <a:srgbClr val="000000"/>
                </a:solidFill>
                <a:latin typeface="Calibri"/>
                <a:ea typeface="Calibri"/>
                <a:cs typeface="Calibri"/>
                <a:sym typeface="Calibri"/>
              </a:defRPr>
            </a:lvl1pPr>
          </a:lstStyle>
          <a:p>
            <a:pPr lvl="0">
              <a:defRPr sz="1800"/>
            </a:pPr>
            <a:r>
              <a:rPr sz="3600"/>
              <a:t>Gulf Stream</a:t>
            </a:r>
          </a:p>
        </p:txBody>
      </p:sp>
      <p:sp>
        <p:nvSpPr>
          <p:cNvPr id="240" name="Shape 240"/>
          <p:cNvSpPr/>
          <p:nvPr/>
        </p:nvSpPr>
        <p:spPr>
          <a:xfrm>
            <a:off x="15849603" y="7754539"/>
            <a:ext cx="2438399" cy="178308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1" sz="3600">
                <a:solidFill>
                  <a:srgbClr val="000000"/>
                </a:solidFill>
                <a:latin typeface="Calibri"/>
                <a:ea typeface="Calibri"/>
                <a:cs typeface="Calibri"/>
                <a:sym typeface="Calibri"/>
              </a:defRPr>
            </a:lvl1pPr>
          </a:lstStyle>
          <a:p>
            <a:pPr lvl="0">
              <a:defRPr b="0" sz="1800"/>
            </a:pPr>
            <a:r>
              <a:rPr b="1" sz="3600"/>
              <a:t>Period of increased flooding</a:t>
            </a:r>
          </a:p>
        </p:txBody>
      </p:sp>
      <p:sp>
        <p:nvSpPr>
          <p:cNvPr id="241" name="Shape 241"/>
          <p:cNvSpPr/>
          <p:nvPr/>
        </p:nvSpPr>
        <p:spPr>
          <a:xfrm flipH="1">
            <a:off x="15239999" y="8991599"/>
            <a:ext cx="609601" cy="609602"/>
          </a:xfrm>
          <a:prstGeom prst="line">
            <a:avLst/>
          </a:prstGeom>
          <a:ln w="76200">
            <a:solidFill/>
            <a:tailEnd type="triangle"/>
          </a:ln>
        </p:spPr>
        <p:txBody>
          <a:bodyPr tIns="91439" bIns="91439"/>
          <a:lstStyle/>
          <a:p>
            <a:pPr lvl="0" algn="l" defTabSz="457200">
              <a:defRPr sz="2400">
                <a:solidFill>
                  <a:srgbClr val="000000"/>
                </a:solidFill>
                <a:latin typeface="Helvetica"/>
                <a:ea typeface="Helvetica"/>
                <a:cs typeface="Helvetica"/>
                <a:sym typeface="Helvetica"/>
              </a:defRPr>
            </a:pP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3" name="image26.png"/>
          <p:cNvPicPr/>
          <p:nvPr/>
        </p:nvPicPr>
        <p:blipFill>
          <a:blip r:embed="rId2">
            <a:extLst/>
          </a:blip>
          <a:srcRect l="7500" t="11250" r="29063" b="12499"/>
          <a:stretch>
            <a:fillRect/>
          </a:stretch>
        </p:blipFill>
        <p:spPr>
          <a:xfrm>
            <a:off x="12498644" y="3601647"/>
            <a:ext cx="8684957" cy="7828354"/>
          </a:xfrm>
          <a:prstGeom prst="rect">
            <a:avLst/>
          </a:prstGeom>
          <a:ln w="12700">
            <a:miter lim="400000"/>
          </a:ln>
        </p:spPr>
      </p:pic>
      <p:pic>
        <p:nvPicPr>
          <p:cNvPr id="244" name="image27.png"/>
          <p:cNvPicPr/>
          <p:nvPr/>
        </p:nvPicPr>
        <p:blipFill>
          <a:blip r:embed="rId3">
            <a:extLst/>
          </a:blip>
          <a:srcRect l="18750" t="40000" r="2813" b="48750"/>
          <a:stretch>
            <a:fillRect/>
          </a:stretch>
        </p:blipFill>
        <p:spPr>
          <a:xfrm>
            <a:off x="3271993" y="11772972"/>
            <a:ext cx="18064007" cy="1943028"/>
          </a:xfrm>
          <a:prstGeom prst="rect">
            <a:avLst/>
          </a:prstGeom>
          <a:ln w="12700">
            <a:miter lim="400000"/>
          </a:ln>
        </p:spPr>
      </p:pic>
      <p:pic>
        <p:nvPicPr>
          <p:cNvPr id="245" name="image28.png"/>
          <p:cNvPicPr/>
          <p:nvPr/>
        </p:nvPicPr>
        <p:blipFill>
          <a:blip r:embed="rId4">
            <a:extLst/>
          </a:blip>
          <a:srcRect l="0" t="0" r="18265" b="55385"/>
          <a:stretch>
            <a:fillRect/>
          </a:stretch>
        </p:blipFill>
        <p:spPr>
          <a:xfrm>
            <a:off x="3505200" y="4989305"/>
            <a:ext cx="8686800" cy="1563895"/>
          </a:xfrm>
          <a:prstGeom prst="rect">
            <a:avLst/>
          </a:prstGeom>
          <a:ln w="12700">
            <a:solidFill/>
            <a:miter/>
          </a:ln>
        </p:spPr>
      </p:pic>
      <p:sp>
        <p:nvSpPr>
          <p:cNvPr id="246" name="Shape 246"/>
          <p:cNvSpPr/>
          <p:nvPr/>
        </p:nvSpPr>
        <p:spPr>
          <a:xfrm>
            <a:off x="3048000" y="-103705"/>
            <a:ext cx="9144000" cy="55549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algn="l" defTabSz="914400">
              <a:defRPr sz="1800">
                <a:solidFill>
                  <a:srgbClr val="000000"/>
                </a:solidFill>
              </a:defRPr>
            </a:pPr>
            <a:r>
              <a:rPr b="1" sz="4000">
                <a:solidFill>
                  <a:srgbClr val="FFFFFF"/>
                </a:solidFill>
                <a:latin typeface="Calibri"/>
                <a:ea typeface="Calibri"/>
                <a:cs typeface="Calibri"/>
                <a:sym typeface="Calibri"/>
              </a:rPr>
              <a:t>Controversy!!!</a:t>
            </a:r>
            <a:endParaRPr sz="4000">
              <a:solidFill>
                <a:srgbClr val="FFFFFF"/>
              </a:solidFill>
              <a:latin typeface="Calibri"/>
              <a:ea typeface="Calibri"/>
              <a:cs typeface="Calibri"/>
              <a:sym typeface="Calibri"/>
            </a:endParaRPr>
          </a:p>
          <a:p>
            <a:pPr lvl="0" algn="l" defTabSz="914400">
              <a:defRPr sz="1800">
                <a:solidFill>
                  <a:srgbClr val="000000"/>
                </a:solidFill>
              </a:defRPr>
            </a:pPr>
            <a:endParaRPr sz="4000">
              <a:solidFill>
                <a:srgbClr val="FFFFFF"/>
              </a:solidFill>
              <a:latin typeface="Calibri"/>
              <a:ea typeface="Calibri"/>
              <a:cs typeface="Calibri"/>
              <a:sym typeface="Calibri"/>
            </a:endParaRPr>
          </a:p>
          <a:p>
            <a:pPr lvl="0" algn="l" defTabSz="914400">
              <a:defRPr sz="1800">
                <a:solidFill>
                  <a:srgbClr val="000000"/>
                </a:solidFill>
              </a:defRPr>
            </a:pPr>
            <a:r>
              <a:rPr sz="4000">
                <a:solidFill>
                  <a:srgbClr val="FFFFFF"/>
                </a:solidFill>
                <a:latin typeface="Calibri"/>
                <a:ea typeface="Calibri"/>
                <a:cs typeface="Calibri"/>
                <a:sym typeface="Calibri"/>
              </a:rPr>
              <a:t>Climate change skeptics/deniers find studies with apparent contradiction…</a:t>
            </a:r>
            <a:endParaRPr sz="4000">
              <a:solidFill>
                <a:srgbClr val="FFFFFF"/>
              </a:solidFill>
              <a:latin typeface="Calibri"/>
              <a:ea typeface="Calibri"/>
              <a:cs typeface="Calibri"/>
              <a:sym typeface="Calibri"/>
            </a:endParaRPr>
          </a:p>
          <a:p>
            <a:pPr lvl="0" algn="l" defTabSz="914400">
              <a:defRPr sz="1800">
                <a:solidFill>
                  <a:srgbClr val="000000"/>
                </a:solidFill>
              </a:defRPr>
            </a:pPr>
            <a:endParaRPr sz="4000">
              <a:solidFill>
                <a:srgbClr val="FFFFFF"/>
              </a:solidFill>
              <a:latin typeface="Calibri"/>
              <a:ea typeface="Calibri"/>
              <a:cs typeface="Calibri"/>
              <a:sym typeface="Calibri"/>
            </a:endParaRPr>
          </a:p>
          <a:p>
            <a:pPr lvl="0" algn="l" defTabSz="914400">
              <a:defRPr sz="1800">
                <a:solidFill>
                  <a:srgbClr val="000000"/>
                </a:solidFill>
              </a:defRPr>
            </a:pPr>
            <a:r>
              <a:rPr sz="4000">
                <a:solidFill>
                  <a:srgbClr val="FFFFFF"/>
                </a:solidFill>
                <a:latin typeface="Calibri"/>
                <a:ea typeface="Calibri"/>
                <a:cs typeface="Calibri"/>
                <a:sym typeface="Calibri"/>
              </a:rPr>
              <a:t>Their favorite study is Rossby et al (2014) that claims that the Gulf Stream is stable with no sign of slowdown   </a:t>
            </a:r>
          </a:p>
        </p:txBody>
      </p:sp>
      <p:sp>
        <p:nvSpPr>
          <p:cNvPr id="247" name="Shape 247"/>
          <p:cNvSpPr/>
          <p:nvPr/>
        </p:nvSpPr>
        <p:spPr>
          <a:xfrm>
            <a:off x="3048000" y="12649200"/>
            <a:ext cx="17221200" cy="609600"/>
          </a:xfrm>
          <a:prstGeom prst="rect">
            <a:avLst/>
          </a:prstGeom>
          <a:ln w="50800">
            <a:solidFill>
              <a:srgbClr val="FF0000"/>
            </a:solidFill>
            <a:prstDash val="sysDash"/>
          </a:ln>
        </p:spPr>
        <p:txBody>
          <a:bodyPr tIns="91439" bIns="91439" anchor="ctr"/>
          <a:lstStyle/>
          <a:p>
            <a:pPr lvl="0" defTabSz="914400">
              <a:defRPr sz="3600">
                <a:latin typeface="Calibri"/>
                <a:ea typeface="Calibri"/>
                <a:cs typeface="Calibri"/>
                <a:sym typeface="Calibri"/>
              </a:defRPr>
            </a:pPr>
          </a:p>
        </p:txBody>
      </p:sp>
      <p:pic>
        <p:nvPicPr>
          <p:cNvPr id="248" name="image24.png"/>
          <p:cNvPicPr/>
          <p:nvPr/>
        </p:nvPicPr>
        <p:blipFill>
          <a:blip r:embed="rId5">
            <a:extLst/>
          </a:blip>
          <a:stretch>
            <a:fillRect/>
          </a:stretch>
        </p:blipFill>
        <p:spPr>
          <a:xfrm>
            <a:off x="11887200" y="39382"/>
            <a:ext cx="9296400" cy="3337970"/>
          </a:xfrm>
          <a:prstGeom prst="rect">
            <a:avLst/>
          </a:prstGeom>
          <a:ln w="12700">
            <a:miter lim="400000"/>
          </a:ln>
        </p:spPr>
      </p:pic>
      <p:pic>
        <p:nvPicPr>
          <p:cNvPr id="249" name="image30.png"/>
          <p:cNvPicPr/>
          <p:nvPr/>
        </p:nvPicPr>
        <p:blipFill>
          <a:blip r:embed="rId6">
            <a:extLst/>
          </a:blip>
          <a:srcRect l="9839" t="15000" r="70278" b="77499"/>
          <a:stretch>
            <a:fillRect/>
          </a:stretch>
        </p:blipFill>
        <p:spPr>
          <a:xfrm>
            <a:off x="5943599" y="9753599"/>
            <a:ext cx="3918387" cy="831277"/>
          </a:xfrm>
          <a:prstGeom prst="rect">
            <a:avLst/>
          </a:prstGeom>
          <a:ln w="12700">
            <a:solidFill/>
            <a:miter/>
          </a:ln>
        </p:spPr>
      </p:pic>
      <p:pic>
        <p:nvPicPr>
          <p:cNvPr id="250" name="image30.png"/>
          <p:cNvPicPr/>
          <p:nvPr/>
        </p:nvPicPr>
        <p:blipFill>
          <a:blip r:embed="rId6">
            <a:extLst/>
          </a:blip>
          <a:srcRect l="9839" t="46250" r="40761" b="43749"/>
          <a:stretch>
            <a:fillRect/>
          </a:stretch>
        </p:blipFill>
        <p:spPr>
          <a:xfrm>
            <a:off x="3200399" y="10541574"/>
            <a:ext cx="9144001" cy="1040827"/>
          </a:xfrm>
          <a:prstGeom prst="rect">
            <a:avLst/>
          </a:prstGeom>
          <a:ln w="12700">
            <a:solidFill/>
            <a:miter/>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2" name="image29.png"/>
          <p:cNvPicPr/>
          <p:nvPr/>
        </p:nvPicPr>
        <p:blipFill>
          <a:blip r:embed="rId2">
            <a:extLst/>
          </a:blip>
          <a:srcRect l="25300" t="16249" r="44275" b="13750"/>
          <a:stretch>
            <a:fillRect/>
          </a:stretch>
        </p:blipFill>
        <p:spPr>
          <a:xfrm>
            <a:off x="7414193" y="152399"/>
            <a:ext cx="10416607" cy="13477295"/>
          </a:xfrm>
          <a:prstGeom prst="rect">
            <a:avLst/>
          </a:prstGeom>
          <a:ln w="12700">
            <a:miter lim="400000"/>
          </a:ln>
        </p:spPr>
      </p:pic>
      <p:sp>
        <p:nvSpPr>
          <p:cNvPr id="253" name="Shape 253"/>
          <p:cNvSpPr/>
          <p:nvPr/>
        </p:nvSpPr>
        <p:spPr>
          <a:xfrm>
            <a:off x="14424593" y="6212137"/>
            <a:ext cx="3353714" cy="779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4000">
                <a:solidFill>
                  <a:srgbClr val="000000"/>
                </a:solidFill>
                <a:latin typeface="Calibri"/>
                <a:ea typeface="Calibri"/>
                <a:cs typeface="Calibri"/>
                <a:sym typeface="Calibri"/>
              </a:defRPr>
            </a:lvl1pPr>
          </a:lstStyle>
          <a:p>
            <a:pPr lvl="0">
              <a:defRPr sz="1800"/>
            </a:pPr>
            <a:r>
              <a:rPr sz="4000"/>
              <a:t>October, 2014</a:t>
            </a:r>
          </a:p>
        </p:txBody>
      </p:sp>
      <p:sp>
        <p:nvSpPr>
          <p:cNvPr id="254" name="Shape 254"/>
          <p:cNvSpPr/>
          <p:nvPr/>
        </p:nvSpPr>
        <p:spPr>
          <a:xfrm>
            <a:off x="10157393" y="5915078"/>
            <a:ext cx="5029201" cy="365761"/>
          </a:xfrm>
          <a:prstGeom prst="roundRect">
            <a:avLst>
              <a:gd name="adj" fmla="val 8333"/>
            </a:avLst>
          </a:prstGeom>
          <a:ln w="50800">
            <a:solidFill>
              <a:srgbClr val="FF0000"/>
            </a:solidFill>
          </a:ln>
        </p:spPr>
        <p:txBody>
          <a:bodyPr tIns="91439" bIns="91439" anchor="ctr"/>
          <a:lstStyle/>
          <a:p>
            <a:pPr lvl="0" defTabSz="914400">
              <a:defRPr sz="3600">
                <a:latin typeface="Calibri"/>
                <a:ea typeface="Calibri"/>
                <a:cs typeface="Calibri"/>
                <a:sym typeface="Calibri"/>
              </a:defRPr>
            </a:pP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 name="image32.png"/>
          <p:cNvPicPr/>
          <p:nvPr/>
        </p:nvPicPr>
        <p:blipFill>
          <a:blip r:embed="rId2">
            <a:extLst/>
          </a:blip>
          <a:srcRect l="8438" t="30000" r="17813" b="30000"/>
          <a:stretch>
            <a:fillRect/>
          </a:stretch>
        </p:blipFill>
        <p:spPr>
          <a:xfrm>
            <a:off x="3124095" y="4389120"/>
            <a:ext cx="18059505" cy="7345681"/>
          </a:xfrm>
          <a:prstGeom prst="rect">
            <a:avLst/>
          </a:prstGeom>
          <a:ln w="12700">
            <a:miter lim="400000"/>
          </a:ln>
        </p:spPr>
      </p:pic>
      <p:sp>
        <p:nvSpPr>
          <p:cNvPr id="257" name="Shape 257"/>
          <p:cNvSpPr/>
          <p:nvPr/>
        </p:nvSpPr>
        <p:spPr>
          <a:xfrm>
            <a:off x="3048000" y="304800"/>
            <a:ext cx="17830800" cy="30276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sz="4800">
                <a:latin typeface="Calibri"/>
                <a:ea typeface="Calibri"/>
                <a:cs typeface="Calibri"/>
                <a:sym typeface="Calibri"/>
              </a:defRPr>
            </a:lvl1pPr>
          </a:lstStyle>
          <a:p>
            <a:pPr lvl="0">
              <a:defRPr sz="1800">
                <a:solidFill>
                  <a:srgbClr val="000000"/>
                </a:solidFill>
              </a:defRPr>
            </a:pPr>
            <a:r>
              <a:rPr sz="4800">
                <a:solidFill>
                  <a:srgbClr val="FFFFFF"/>
                </a:solidFill>
              </a:rPr>
              <a:t>This controversy motivated a new study (Ezer , 2015), which explains the “apparent disagreement” between different data (using the same  data that were used to claim that there are no significant changes in the Gulf Stream…) </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9" name="image33.png" descr="AnnMean_Oleander_vs_SL_AMOC.png"/>
          <p:cNvPicPr/>
          <p:nvPr/>
        </p:nvPicPr>
        <p:blipFill>
          <a:blip r:embed="rId2">
            <a:extLst/>
          </a:blip>
          <a:srcRect l="7500" t="4651" r="3750" b="7442"/>
          <a:stretch>
            <a:fillRect/>
          </a:stretch>
        </p:blipFill>
        <p:spPr>
          <a:xfrm>
            <a:off x="10901906" y="81875"/>
            <a:ext cx="10129295" cy="13481726"/>
          </a:xfrm>
          <a:prstGeom prst="rect">
            <a:avLst/>
          </a:prstGeom>
          <a:ln w="12700">
            <a:miter lim="400000"/>
          </a:ln>
        </p:spPr>
      </p:pic>
      <p:sp>
        <p:nvSpPr>
          <p:cNvPr id="260" name="Shape 260"/>
          <p:cNvSpPr/>
          <p:nvPr/>
        </p:nvSpPr>
        <p:spPr>
          <a:xfrm>
            <a:off x="3048000" y="609599"/>
            <a:ext cx="7772400" cy="9555481"/>
          </a:xfrm>
          <a:prstGeom prst="rect">
            <a:avLst/>
          </a:prstGeom>
          <a:solidFill>
            <a:srgbClr val="D9D9D9"/>
          </a:solidFill>
          <a:ln w="12700">
            <a:miter lim="400000"/>
          </a:ln>
          <a:extLst>
            <a:ext uri="{C572A759-6A51-4108-AA02-DFA0A04FC94B}">
              <ma14:wrappingTextBoxFlag xmlns:ma14="http://schemas.microsoft.com/office/mac/drawingml/2011/main" val="1"/>
            </a:ext>
          </a:extLst>
        </p:spPr>
        <p:txBody>
          <a:bodyPr tIns="91439" bIns="91439">
            <a:spAutoFit/>
          </a:bodyPr>
          <a:lstStyle/>
          <a:p>
            <a:pPr lvl="0" algn="l" defTabSz="914400">
              <a:defRPr sz="1800">
                <a:solidFill>
                  <a:srgbClr val="000000"/>
                </a:solidFill>
              </a:defRPr>
            </a:pPr>
            <a:r>
              <a:rPr sz="4800">
                <a:latin typeface="Calibri"/>
                <a:ea typeface="Calibri"/>
                <a:cs typeface="Calibri"/>
                <a:sym typeface="Calibri"/>
              </a:rPr>
              <a:t>Three independent data sets all show similar trends:</a:t>
            </a:r>
            <a:endParaRPr sz="4800">
              <a:solidFill>
                <a:srgbClr val="FFFFFF"/>
              </a:solidFill>
              <a:latin typeface="Calibri"/>
              <a:ea typeface="Calibri"/>
              <a:cs typeface="Calibri"/>
              <a:sym typeface="Calibri"/>
            </a:endParaRPr>
          </a:p>
          <a:p>
            <a:pPr lvl="0" algn="l" defTabSz="914400">
              <a:defRPr sz="1800">
                <a:solidFill>
                  <a:srgbClr val="000000"/>
                </a:solidFill>
              </a:defRPr>
            </a:pPr>
            <a:endParaRPr sz="4800">
              <a:solidFill>
                <a:srgbClr val="4F6228"/>
              </a:solidFill>
              <a:latin typeface="Calibri"/>
              <a:ea typeface="Calibri"/>
              <a:cs typeface="Calibri"/>
              <a:sym typeface="Calibri"/>
            </a:endParaRPr>
          </a:p>
          <a:p>
            <a:pPr lvl="0" algn="l" defTabSz="914400">
              <a:buClr>
                <a:srgbClr val="4F6228"/>
              </a:buClr>
              <a:buSzPct val="100000"/>
              <a:buFont typeface="Arial"/>
              <a:buChar char="•"/>
              <a:defRPr sz="1800">
                <a:solidFill>
                  <a:srgbClr val="000000"/>
                </a:solidFill>
              </a:defRPr>
            </a:pPr>
            <a:r>
              <a:rPr sz="4800">
                <a:solidFill>
                  <a:srgbClr val="4F6228"/>
                </a:solidFill>
                <a:latin typeface="Calibri"/>
                <a:ea typeface="Calibri"/>
                <a:cs typeface="Calibri"/>
                <a:sym typeface="Calibri"/>
              </a:rPr>
              <a:t> </a:t>
            </a:r>
            <a:r>
              <a:rPr b="1" sz="4800">
                <a:solidFill>
                  <a:srgbClr val="4F6228"/>
                </a:solidFill>
                <a:latin typeface="Calibri"/>
                <a:ea typeface="Calibri"/>
                <a:cs typeface="Calibri"/>
                <a:sym typeface="Calibri"/>
              </a:rPr>
              <a:t>AMOC transport </a:t>
            </a:r>
            <a:endParaRPr sz="3600">
              <a:solidFill>
                <a:srgbClr val="FFFFFF"/>
              </a:solidFill>
              <a:latin typeface="Calibri"/>
              <a:ea typeface="Calibri"/>
              <a:cs typeface="Calibri"/>
              <a:sym typeface="Calibri"/>
            </a:endParaRPr>
          </a:p>
          <a:p>
            <a:pPr lvl="0" algn="l" defTabSz="914400">
              <a:defRPr sz="1800">
                <a:solidFill>
                  <a:srgbClr val="000000"/>
                </a:solidFill>
              </a:defRPr>
            </a:pPr>
            <a:r>
              <a:rPr sz="3600">
                <a:latin typeface="Calibri"/>
                <a:ea typeface="Calibri"/>
                <a:cs typeface="Calibri"/>
                <a:sym typeface="Calibri"/>
              </a:rPr>
              <a:t>(RAPID obs.; McCarthy et al. 2013)</a:t>
            </a:r>
            <a:endParaRPr sz="3600">
              <a:solidFill>
                <a:srgbClr val="FFFFFF"/>
              </a:solidFill>
              <a:latin typeface="Calibri"/>
              <a:ea typeface="Calibri"/>
              <a:cs typeface="Calibri"/>
              <a:sym typeface="Calibri"/>
            </a:endParaRPr>
          </a:p>
          <a:p>
            <a:pPr lvl="0" algn="l" defTabSz="914400">
              <a:defRPr sz="1800">
                <a:solidFill>
                  <a:srgbClr val="000000"/>
                </a:solidFill>
              </a:defRPr>
            </a:pPr>
            <a:endParaRPr sz="4000">
              <a:solidFill>
                <a:srgbClr val="483BF7"/>
              </a:solidFill>
              <a:latin typeface="Calibri"/>
              <a:ea typeface="Calibri"/>
              <a:cs typeface="Calibri"/>
              <a:sym typeface="Calibri"/>
            </a:endParaRPr>
          </a:p>
          <a:p>
            <a:pPr lvl="0" algn="l" defTabSz="914400">
              <a:buClr>
                <a:srgbClr val="483BF7"/>
              </a:buClr>
              <a:buSzPct val="100000"/>
              <a:buFont typeface="Arial"/>
              <a:buChar char="•"/>
              <a:defRPr sz="1800">
                <a:solidFill>
                  <a:srgbClr val="000000"/>
                </a:solidFill>
              </a:defRPr>
            </a:pPr>
            <a:r>
              <a:rPr sz="4800">
                <a:solidFill>
                  <a:srgbClr val="483BF7"/>
                </a:solidFill>
                <a:latin typeface="Calibri"/>
                <a:ea typeface="Calibri"/>
                <a:cs typeface="Calibri"/>
                <a:sym typeface="Calibri"/>
              </a:rPr>
              <a:t> </a:t>
            </a:r>
            <a:r>
              <a:rPr b="1" sz="4800">
                <a:solidFill>
                  <a:srgbClr val="483BF7"/>
                </a:solidFill>
                <a:latin typeface="Calibri"/>
                <a:ea typeface="Calibri"/>
                <a:cs typeface="Calibri"/>
                <a:sym typeface="Calibri"/>
              </a:rPr>
              <a:t>Gulf  Stream Transport (GS)      </a:t>
            </a:r>
            <a:r>
              <a:rPr sz="4000">
                <a:solidFill>
                  <a:srgbClr val="483BF7"/>
                </a:solidFill>
                <a:latin typeface="Calibri"/>
                <a:ea typeface="Calibri"/>
                <a:cs typeface="Calibri"/>
                <a:sym typeface="Calibri"/>
              </a:rPr>
              <a:t>(incl. Slope Current)</a:t>
            </a:r>
            <a:endParaRPr sz="3600">
              <a:solidFill>
                <a:srgbClr val="FFFFFF"/>
              </a:solidFill>
              <a:latin typeface="Calibri"/>
              <a:ea typeface="Calibri"/>
              <a:cs typeface="Calibri"/>
              <a:sym typeface="Calibri"/>
            </a:endParaRPr>
          </a:p>
          <a:p>
            <a:pPr lvl="0" algn="l" defTabSz="914400">
              <a:defRPr sz="1800">
                <a:solidFill>
                  <a:srgbClr val="000000"/>
                </a:solidFill>
              </a:defRPr>
            </a:pPr>
            <a:r>
              <a:rPr sz="3600">
                <a:latin typeface="Calibri"/>
                <a:ea typeface="Calibri"/>
                <a:cs typeface="Calibri"/>
                <a:sym typeface="Calibri"/>
              </a:rPr>
              <a:t>(Oleander ADCP; Rossby et al., 2014) </a:t>
            </a:r>
            <a:endParaRPr sz="3600">
              <a:solidFill>
                <a:srgbClr val="FFFFFF"/>
              </a:solidFill>
              <a:latin typeface="Calibri"/>
              <a:ea typeface="Calibri"/>
              <a:cs typeface="Calibri"/>
              <a:sym typeface="Calibri"/>
            </a:endParaRPr>
          </a:p>
          <a:p>
            <a:pPr lvl="0" algn="l" defTabSz="914400">
              <a:defRPr sz="1800">
                <a:solidFill>
                  <a:srgbClr val="000000"/>
                </a:solidFill>
              </a:defRPr>
            </a:pPr>
            <a:endParaRPr sz="4800">
              <a:solidFill>
                <a:srgbClr val="FF0000"/>
              </a:solidFill>
              <a:latin typeface="Calibri"/>
              <a:ea typeface="Calibri"/>
              <a:cs typeface="Calibri"/>
              <a:sym typeface="Calibri"/>
            </a:endParaRPr>
          </a:p>
          <a:p>
            <a:pPr lvl="0" algn="l" defTabSz="914400">
              <a:buClr>
                <a:srgbClr val="FF0000"/>
              </a:buClr>
              <a:buSzPct val="100000"/>
              <a:buFont typeface="Arial"/>
              <a:buChar char="•"/>
              <a:defRPr sz="1800">
                <a:solidFill>
                  <a:srgbClr val="000000"/>
                </a:solidFill>
              </a:defRPr>
            </a:pPr>
            <a:r>
              <a:rPr sz="4800">
                <a:solidFill>
                  <a:srgbClr val="FF0000"/>
                </a:solidFill>
                <a:latin typeface="Calibri"/>
                <a:ea typeface="Calibri"/>
                <a:cs typeface="Calibri"/>
                <a:sym typeface="Calibri"/>
              </a:rPr>
              <a:t> </a:t>
            </a:r>
            <a:r>
              <a:rPr b="1" sz="4800">
                <a:solidFill>
                  <a:srgbClr val="FF0000"/>
                </a:solidFill>
                <a:latin typeface="Calibri"/>
                <a:ea typeface="Calibri"/>
                <a:cs typeface="Calibri"/>
                <a:sym typeface="Calibri"/>
              </a:rPr>
              <a:t>Sea-level difference (SLDIF) </a:t>
            </a:r>
            <a:r>
              <a:rPr sz="4800">
                <a:solidFill>
                  <a:srgbClr val="FF0000"/>
                </a:solidFill>
                <a:latin typeface="Calibri"/>
                <a:ea typeface="Calibri"/>
                <a:cs typeface="Calibri"/>
                <a:sym typeface="Calibri"/>
              </a:rPr>
              <a:t>Bermuda-US Coast</a:t>
            </a:r>
            <a:endParaRPr sz="3600">
              <a:solidFill>
                <a:srgbClr val="FFFFFF"/>
              </a:solidFill>
              <a:latin typeface="Calibri"/>
              <a:ea typeface="Calibri"/>
              <a:cs typeface="Calibri"/>
              <a:sym typeface="Calibri"/>
            </a:endParaRPr>
          </a:p>
          <a:p>
            <a:pPr lvl="0" algn="l" defTabSz="914400">
              <a:defRPr sz="1800">
                <a:solidFill>
                  <a:srgbClr val="000000"/>
                </a:solidFill>
              </a:defRPr>
            </a:pPr>
            <a:r>
              <a:rPr sz="4000">
                <a:latin typeface="Calibri"/>
                <a:ea typeface="Calibri"/>
                <a:cs typeface="Calibri"/>
                <a:sym typeface="Calibri"/>
              </a:rPr>
              <a:t>(tide gauges; Ezer, 2013)</a:t>
            </a:r>
          </a:p>
        </p:txBody>
      </p:sp>
      <p:sp>
        <p:nvSpPr>
          <p:cNvPr id="261" name="Shape 261"/>
          <p:cNvSpPr/>
          <p:nvPr/>
        </p:nvSpPr>
        <p:spPr>
          <a:xfrm>
            <a:off x="14325599" y="2590799"/>
            <a:ext cx="6400801" cy="6248402"/>
          </a:xfrm>
          <a:prstGeom prst="line">
            <a:avLst/>
          </a:prstGeom>
          <a:ln w="101600">
            <a:solidFill/>
            <a:prstDash val="sysDash"/>
          </a:ln>
        </p:spPr>
        <p:txBody>
          <a:bodyPr tIns="91439" bIns="91439"/>
          <a:lstStyle/>
          <a:p>
            <a:pPr lvl="0" algn="l" defTabSz="457200">
              <a:defRPr sz="2400">
                <a:solidFill>
                  <a:srgbClr val="000000"/>
                </a:solidFill>
                <a:latin typeface="Helvetica"/>
                <a:ea typeface="Helvetica"/>
                <a:cs typeface="Helvetica"/>
                <a:sym typeface="Helvetica"/>
              </a:defRPr>
            </a:pPr>
          </a:p>
        </p:txBody>
      </p:sp>
      <p:sp>
        <p:nvSpPr>
          <p:cNvPr id="262" name="Shape 262"/>
          <p:cNvSpPr/>
          <p:nvPr/>
        </p:nvSpPr>
        <p:spPr>
          <a:xfrm>
            <a:off x="3048000" y="10148768"/>
            <a:ext cx="7772400" cy="3167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sz="4000">
                <a:latin typeface="Calibri"/>
                <a:ea typeface="Calibri"/>
                <a:cs typeface="Calibri"/>
                <a:sym typeface="Calibri"/>
              </a:defRPr>
            </a:lvl1pPr>
          </a:lstStyle>
          <a:p>
            <a:pPr lvl="0">
              <a:defRPr sz="1800">
                <a:solidFill>
                  <a:srgbClr val="000000"/>
                </a:solidFill>
              </a:defRPr>
            </a:pPr>
            <a:r>
              <a:rPr sz="4000">
                <a:solidFill>
                  <a:srgbClr val="FFFFFF"/>
                </a:solidFill>
              </a:rPr>
              <a:t>… longer observations are needed to verify if this trend is the start of a long-term ocean circulation weakening, or part of multi-decadal oscillations…</a:t>
            </a:r>
          </a:p>
        </p:txBody>
      </p:sp>
      <p:sp>
        <p:nvSpPr>
          <p:cNvPr id="263" name="Shape 263"/>
          <p:cNvSpPr/>
          <p:nvPr/>
        </p:nvSpPr>
        <p:spPr>
          <a:xfrm rot="19483782">
            <a:off x="17257138" y="2185142"/>
            <a:ext cx="2061390" cy="779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lvl="0" algn="l" defTabSz="914400">
              <a:defRPr sz="1800">
                <a:solidFill>
                  <a:srgbClr val="000000"/>
                </a:solidFill>
              </a:defRPr>
            </a:pPr>
            <a:r>
              <a:rPr sz="4000">
                <a:solidFill>
                  <a:srgbClr val="4F6228"/>
                </a:solidFill>
                <a:latin typeface="Wingdings"/>
                <a:ea typeface="Wingdings"/>
                <a:cs typeface="Wingdings"/>
                <a:sym typeface="Wingdings"/>
              </a:rPr>
              <a:t></a:t>
            </a:r>
            <a:r>
              <a:rPr b="1" sz="4000">
                <a:solidFill>
                  <a:srgbClr val="4F6228"/>
                </a:solidFill>
                <a:latin typeface="Calibri"/>
                <a:ea typeface="Calibri"/>
                <a:cs typeface="Calibri"/>
                <a:sym typeface="Calibri"/>
              </a:rPr>
              <a:t>AMOC</a:t>
            </a:r>
          </a:p>
        </p:txBody>
      </p:sp>
      <p:sp>
        <p:nvSpPr>
          <p:cNvPr id="264" name="Shape 264"/>
          <p:cNvSpPr/>
          <p:nvPr/>
        </p:nvSpPr>
        <p:spPr>
          <a:xfrm rot="19483782">
            <a:off x="14762471" y="1197291"/>
            <a:ext cx="1997889" cy="779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lvl="0" algn="l" defTabSz="914400">
              <a:defRPr sz="1800">
                <a:solidFill>
                  <a:srgbClr val="000000"/>
                </a:solidFill>
              </a:defRPr>
            </a:pPr>
            <a:r>
              <a:rPr sz="4000">
                <a:solidFill>
                  <a:srgbClr val="FF0000"/>
                </a:solidFill>
                <a:latin typeface="Wingdings"/>
                <a:ea typeface="Wingdings"/>
                <a:cs typeface="Wingdings"/>
                <a:sym typeface="Wingdings"/>
              </a:rPr>
              <a:t></a:t>
            </a:r>
            <a:r>
              <a:rPr b="1" sz="4000">
                <a:solidFill>
                  <a:srgbClr val="FF0000"/>
                </a:solidFill>
                <a:latin typeface="Calibri"/>
                <a:ea typeface="Calibri"/>
                <a:cs typeface="Calibri"/>
                <a:sym typeface="Calibri"/>
              </a:rPr>
              <a:t>SLDIF</a:t>
            </a:r>
          </a:p>
        </p:txBody>
      </p:sp>
      <p:sp>
        <p:nvSpPr>
          <p:cNvPr id="265" name="Shape 265"/>
          <p:cNvSpPr/>
          <p:nvPr/>
        </p:nvSpPr>
        <p:spPr>
          <a:xfrm rot="18850475">
            <a:off x="19590707" y="3889355"/>
            <a:ext cx="1293932" cy="779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lvl="0" algn="l" defTabSz="914400">
              <a:defRPr sz="1800">
                <a:solidFill>
                  <a:srgbClr val="000000"/>
                </a:solidFill>
              </a:defRPr>
            </a:pPr>
            <a:r>
              <a:rPr sz="4000">
                <a:solidFill>
                  <a:srgbClr val="483BF7"/>
                </a:solidFill>
                <a:latin typeface="Wingdings"/>
                <a:ea typeface="Wingdings"/>
                <a:cs typeface="Wingdings"/>
                <a:sym typeface="Wingdings"/>
              </a:rPr>
              <a:t></a:t>
            </a:r>
            <a:r>
              <a:rPr b="1" sz="4000">
                <a:solidFill>
                  <a:srgbClr val="483BF7"/>
                </a:solidFill>
                <a:latin typeface="Calibri"/>
                <a:ea typeface="Calibri"/>
                <a:cs typeface="Calibri"/>
                <a:sym typeface="Calibri"/>
              </a:rPr>
              <a:t>GS</a:t>
            </a:r>
          </a:p>
        </p:txBody>
      </p:sp>
      <p:sp>
        <p:nvSpPr>
          <p:cNvPr id="266" name="Shape 266"/>
          <p:cNvSpPr/>
          <p:nvPr/>
        </p:nvSpPr>
        <p:spPr>
          <a:xfrm>
            <a:off x="16611600" y="11661337"/>
            <a:ext cx="3657600" cy="1122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sz="3200">
                <a:solidFill>
                  <a:srgbClr val="000000"/>
                </a:solidFill>
                <a:latin typeface="Calibri"/>
                <a:ea typeface="Calibri"/>
                <a:cs typeface="Calibri"/>
                <a:sym typeface="Calibri"/>
              </a:defRPr>
            </a:lvl1pPr>
          </a:lstStyle>
          <a:p>
            <a:pPr lvl="0">
              <a:defRPr sz="1800"/>
            </a:pPr>
            <a:r>
              <a:rPr sz="3200"/>
              <a:t>12mon means at 6m onintervals</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02" name="Shape 102"/>
          <p:cNvSpPr/>
          <p:nvPr>
            <p:ph type="sldNum" sz="quarter" idx="2"/>
          </p:nvPr>
        </p:nvSpPr>
        <p:spPr>
          <a:xfrm>
            <a:off x="20086989" y="12494752"/>
            <a:ext cx="464742" cy="457201"/>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3200">
                <a:uFill>
                  <a:solidFill/>
                </a:uFill>
              </a:rPr>
            </a:fld>
          </a:p>
        </p:txBody>
      </p:sp>
      <p:sp>
        <p:nvSpPr>
          <p:cNvPr id="103" name="Shape 103"/>
          <p:cNvSpPr/>
          <p:nvPr/>
        </p:nvSpPr>
        <p:spPr>
          <a:xfrm>
            <a:off x="5498529" y="2787650"/>
            <a:ext cx="13386942" cy="245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5400"/>
              <a:t>Coastal Resilience Center of Excellence (CRC)</a:t>
            </a:r>
            <a:endParaRPr sz="5400"/>
          </a:p>
          <a:p>
            <a:pPr lvl="0">
              <a:defRPr sz="1800">
                <a:solidFill>
                  <a:srgbClr val="000000"/>
                </a:solidFill>
              </a:defRPr>
            </a:pPr>
            <a:r>
              <a:rPr sz="5400"/>
              <a:t>UNC</a:t>
            </a:r>
            <a:endParaRPr sz="5400"/>
          </a:p>
          <a:p>
            <a:pPr lvl="0">
              <a:defRPr sz="1800">
                <a:solidFill>
                  <a:srgbClr val="000000"/>
                </a:solidFill>
              </a:defRPr>
            </a:pPr>
            <a:r>
              <a:rPr i="1" sz="5400"/>
              <a:t>Funded by DHS</a:t>
            </a:r>
          </a:p>
        </p:txBody>
      </p:sp>
      <p:sp>
        <p:nvSpPr>
          <p:cNvPr id="104" name="Shape 104"/>
          <p:cNvSpPr/>
          <p:nvPr/>
        </p:nvSpPr>
        <p:spPr>
          <a:xfrm>
            <a:off x="2991742" y="6203950"/>
            <a:ext cx="18400515" cy="3238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5400"/>
              <a:t>ODU proposal:</a:t>
            </a:r>
            <a:endParaRPr sz="5400"/>
          </a:p>
          <a:p>
            <a:pPr lvl="0">
              <a:defRPr sz="1800">
                <a:solidFill>
                  <a:srgbClr val="000000"/>
                </a:solidFill>
              </a:defRPr>
            </a:pPr>
            <a:r>
              <a:rPr sz="5400"/>
              <a:t>A Tool to Measure Stress to Support Disaster Resilience Planning</a:t>
            </a:r>
            <a:endParaRPr sz="5400"/>
          </a:p>
          <a:p>
            <a:pPr lvl="0">
              <a:defRPr sz="1800">
                <a:solidFill>
                  <a:srgbClr val="000000"/>
                </a:solidFill>
              </a:defRPr>
            </a:pPr>
            <a:r>
              <a:rPr sz="5400"/>
              <a:t>2 years, $270K </a:t>
            </a:r>
            <a:endParaRPr sz="5400"/>
          </a:p>
          <a:p>
            <a:pPr lvl="0">
              <a:defRPr sz="1800">
                <a:solidFill>
                  <a:srgbClr val="000000"/>
                </a:solidFill>
              </a:defRPr>
            </a:pPr>
            <a:r>
              <a:rPr i="1" sz="5400"/>
              <a:t>Authorized by DHS</a:t>
            </a:r>
          </a:p>
        </p:txBody>
      </p:sp>
      <p:sp>
        <p:nvSpPr>
          <p:cNvPr id="105" name="Shape 105"/>
          <p:cNvSpPr/>
          <p:nvPr/>
        </p:nvSpPr>
        <p:spPr>
          <a:xfrm>
            <a:off x="5028883" y="10941050"/>
            <a:ext cx="14326233"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i="1">
                <a:solidFill>
                  <a:srgbClr val="000000"/>
                </a:solidFill>
              </a:defRPr>
            </a:lvl1pPr>
          </a:lstStyle>
          <a:p>
            <a:pPr lvl="0">
              <a:defRPr i="0" sz="1800"/>
            </a:pPr>
            <a:r>
              <a:rPr i="1" sz="5400"/>
              <a:t>Still uncertainties concerning funding available for ODU</a:t>
            </a:r>
          </a:p>
        </p:txBody>
      </p:sp>
    </p:spTree>
  </p:cSld>
  <p:clrMapOvr>
    <a:masterClrMapping/>
  </p:clrMapOvr>
  <p:transition spd="fast" advClick="1">
    <p:wipe dir="d"/>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8" name="image34.png"/>
          <p:cNvPicPr/>
          <p:nvPr/>
        </p:nvPicPr>
        <p:blipFill>
          <a:blip r:embed="rId2">
            <a:extLst/>
          </a:blip>
          <a:stretch>
            <a:fillRect/>
          </a:stretch>
        </p:blipFill>
        <p:spPr>
          <a:xfrm>
            <a:off x="3943350" y="152400"/>
            <a:ext cx="16325850" cy="13444817"/>
          </a:xfrm>
          <a:prstGeom prst="rect">
            <a:avLst/>
          </a:prstGeom>
          <a:ln w="12700">
            <a:miter lim="400000"/>
          </a:ln>
        </p:spPr>
      </p:pic>
      <p:sp>
        <p:nvSpPr>
          <p:cNvPr id="269" name="Shape 269"/>
          <p:cNvSpPr/>
          <p:nvPr/>
        </p:nvSpPr>
        <p:spPr>
          <a:xfrm>
            <a:off x="4876800" y="-1"/>
            <a:ext cx="2763362" cy="779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4000">
                <a:solidFill>
                  <a:srgbClr val="000000"/>
                </a:solidFill>
                <a:latin typeface="Calibri"/>
                <a:ea typeface="Calibri"/>
                <a:cs typeface="Calibri"/>
                <a:sym typeface="Calibri"/>
              </a:defRPr>
            </a:lvl1pPr>
          </a:lstStyle>
          <a:p>
            <a:pPr lvl="0">
              <a:defRPr b="0" sz="1800"/>
            </a:pPr>
            <a:r>
              <a:rPr b="1" sz="4000"/>
              <a:t>1935-2012</a:t>
            </a:r>
          </a:p>
        </p:txBody>
      </p:sp>
      <p:sp>
        <p:nvSpPr>
          <p:cNvPr id="270" name="Shape 270"/>
          <p:cNvSpPr/>
          <p:nvPr/>
        </p:nvSpPr>
        <p:spPr>
          <a:xfrm rot="3033384">
            <a:off x="7987762" y="6019390"/>
            <a:ext cx="5906365" cy="189476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FF0000"/>
            </a:solidFill>
            <a:prstDash val="sysDash"/>
          </a:ln>
        </p:spPr>
        <p:txBody>
          <a:bodyPr tIns="91439" bIns="91439" anchor="ctr"/>
          <a:lstStyle/>
          <a:p>
            <a:pPr lvl="0" defTabSz="914400">
              <a:defRPr sz="3600">
                <a:latin typeface="Calibri"/>
                <a:ea typeface="Calibri"/>
                <a:cs typeface="Calibri"/>
                <a:sym typeface="Calibri"/>
              </a:defRPr>
            </a:pPr>
          </a:p>
        </p:txBody>
      </p:sp>
      <p:sp>
        <p:nvSpPr>
          <p:cNvPr id="271" name="Shape 271"/>
          <p:cNvSpPr/>
          <p:nvPr/>
        </p:nvSpPr>
        <p:spPr>
          <a:xfrm rot="3053617">
            <a:off x="15632517" y="6187624"/>
            <a:ext cx="5906365" cy="189476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76200">
            <a:solidFill>
              <a:srgbClr val="FF0000"/>
            </a:solidFill>
            <a:prstDash val="sysDash"/>
          </a:ln>
        </p:spPr>
        <p:txBody>
          <a:bodyPr tIns="91439" bIns="91439" anchor="ctr"/>
          <a:lstStyle/>
          <a:p>
            <a:pPr lvl="0" defTabSz="914400">
              <a:defRPr sz="3600">
                <a:latin typeface="Calibri"/>
                <a:ea typeface="Calibri"/>
                <a:cs typeface="Calibri"/>
                <a:sym typeface="Calibri"/>
              </a:defRPr>
            </a:pPr>
          </a:p>
        </p:txBody>
      </p:sp>
      <p:sp>
        <p:nvSpPr>
          <p:cNvPr id="272" name="Shape 272"/>
          <p:cNvSpPr/>
          <p:nvPr/>
        </p:nvSpPr>
        <p:spPr>
          <a:xfrm>
            <a:off x="12039600" y="11125200"/>
            <a:ext cx="5791200" cy="1066800"/>
          </a:xfrm>
          <a:prstGeom prst="rect">
            <a:avLst/>
          </a:prstGeom>
          <a:ln w="50800">
            <a:solidFill>
              <a:srgbClr val="C00000"/>
            </a:solidFill>
          </a:ln>
        </p:spPr>
        <p:txBody>
          <a:bodyPr tIns="91439" bIns="91439" anchor="ctr"/>
          <a:lstStyle/>
          <a:p>
            <a:pPr lvl="0" defTabSz="914400">
              <a:defRPr sz="3600">
                <a:latin typeface="Calibri"/>
                <a:ea typeface="Calibri"/>
                <a:cs typeface="Calibri"/>
                <a:sym typeface="Calibri"/>
              </a:defRPr>
            </a:pPr>
          </a:p>
        </p:txBody>
      </p:sp>
      <p:sp>
        <p:nvSpPr>
          <p:cNvPr id="273" name="Shape 273"/>
          <p:cNvSpPr/>
          <p:nvPr/>
        </p:nvSpPr>
        <p:spPr>
          <a:xfrm rot="16200000">
            <a:off x="18669000" y="2819400"/>
            <a:ext cx="914400" cy="198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0"/>
                </a:lnTo>
                <a:cubicBezTo>
                  <a:pt x="5965" y="0"/>
                  <a:pt x="10800" y="372"/>
                  <a:pt x="10800" y="831"/>
                </a:cubicBezTo>
                <a:lnTo>
                  <a:pt x="10800" y="9969"/>
                </a:lnTo>
                <a:cubicBezTo>
                  <a:pt x="10800" y="10428"/>
                  <a:pt x="15635" y="10800"/>
                  <a:pt x="21600" y="10800"/>
                </a:cubicBezTo>
                <a:cubicBezTo>
                  <a:pt x="15635" y="10800"/>
                  <a:pt x="10800" y="11172"/>
                  <a:pt x="10800" y="11631"/>
                </a:cubicBezTo>
                <a:lnTo>
                  <a:pt x="10800" y="20769"/>
                </a:lnTo>
                <a:cubicBezTo>
                  <a:pt x="10800" y="21228"/>
                  <a:pt x="5965" y="21600"/>
                  <a:pt x="0" y="21600"/>
                </a:cubicBezTo>
              </a:path>
            </a:pathLst>
          </a:custGeom>
          <a:ln w="76200">
            <a:solidFill/>
          </a:ln>
        </p:spPr>
        <p:txBody>
          <a:bodyPr tIns="91439" bIns="91439" anchor="ctr"/>
          <a:lstStyle/>
          <a:p>
            <a:pPr lvl="0" defTabSz="914400">
              <a:defRPr sz="3600">
                <a:latin typeface="Calibri"/>
                <a:ea typeface="Calibri"/>
                <a:cs typeface="Calibri"/>
                <a:sym typeface="Calibri"/>
              </a:defRPr>
            </a:pPr>
          </a:p>
        </p:txBody>
      </p:sp>
      <p:sp>
        <p:nvSpPr>
          <p:cNvPr id="274" name="Shape 274"/>
          <p:cNvSpPr/>
          <p:nvPr/>
        </p:nvSpPr>
        <p:spPr>
          <a:xfrm>
            <a:off x="17221200" y="914400"/>
            <a:ext cx="3048000" cy="2849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defTabSz="914400">
              <a:defRPr sz="1800">
                <a:solidFill>
                  <a:srgbClr val="000000"/>
                </a:solidFill>
              </a:defRPr>
            </a:pPr>
            <a:r>
              <a:rPr sz="3600">
                <a:latin typeface="Calibri"/>
                <a:ea typeface="Calibri"/>
                <a:cs typeface="Calibri"/>
                <a:sym typeface="Calibri"/>
              </a:rPr>
              <a:t>continuous  observations</a:t>
            </a:r>
            <a:endParaRPr sz="3600">
              <a:solidFill>
                <a:srgbClr val="FFFFFF"/>
              </a:solidFill>
              <a:latin typeface="Calibri"/>
              <a:ea typeface="Calibri"/>
              <a:cs typeface="Calibri"/>
              <a:sym typeface="Calibri"/>
            </a:endParaRPr>
          </a:p>
          <a:p>
            <a:pPr lvl="0" defTabSz="914400">
              <a:defRPr sz="1800">
                <a:solidFill>
                  <a:srgbClr val="000000"/>
                </a:solidFill>
              </a:defRPr>
            </a:pPr>
            <a:r>
              <a:rPr sz="3600">
                <a:latin typeface="Calibri"/>
                <a:ea typeface="Calibri"/>
                <a:cs typeface="Calibri"/>
                <a:sym typeface="Calibri"/>
              </a:rPr>
              <a:t>are available for only 10 yrs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70"/>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271"/>
                                        </p:tgtEl>
                                        <p:attrNameLst>
                                          <p:attrName>style.visibility</p:attrName>
                                        </p:attrNameLst>
                                      </p:cBhvr>
                                      <p:to>
                                        <p:strVal val="visible"/>
                                      </p:to>
                                    </p:set>
                                  </p:childTnLst>
                                </p:cTn>
                              </p:par>
                            </p:childTnLst>
                          </p:cTn>
                        </p:par>
                        <p:par>
                          <p:cTn id="10" fill="hold">
                            <p:stCondLst>
                              <p:cond delay="0"/>
                            </p:stCondLst>
                            <p:childTnLst>
                              <p:par>
                                <p:cTn id="11" nodeType="afterEffect" presetClass="entr" presetSubtype="0" presetID="1" grpId="3" fill="hold">
                                  <p:stCondLst>
                                    <p:cond delay="0"/>
                                  </p:stCondLst>
                                  <p:iterate type="el" backwards="0">
                                    <p:tmAbs val="0"/>
                                  </p:iterate>
                                  <p:childTnLst>
                                    <p:set>
                                      <p:cBhvr>
                                        <p:cTn id="12" fill="hold"/>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 grpId="2"/>
      <p:bldP build="whole" bldLvl="1" animBg="1" rev="0" advAuto="0" spid="270" grpId="1"/>
      <p:bldP build="whole" bldLvl="1" animBg="1" rev="0" advAuto="0" spid="272" grpId="3"/>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nvSpPr>
        <p:spPr>
          <a:xfrm>
            <a:off x="3048000" y="152400"/>
            <a:ext cx="18288002" cy="2316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defTabSz="914400">
              <a:defRPr sz="1800">
                <a:solidFill>
                  <a:srgbClr val="000000"/>
                </a:solidFill>
              </a:defRPr>
            </a:pPr>
            <a:r>
              <a:rPr sz="4800">
                <a:solidFill>
                  <a:srgbClr val="FFFFFF"/>
                </a:solidFill>
                <a:latin typeface="Calibri"/>
                <a:ea typeface="Calibri"/>
                <a:cs typeface="Calibri"/>
                <a:sym typeface="Calibri"/>
              </a:rPr>
              <a:t>Other ongoing research: analysis of SLR in the UK and Europe-</a:t>
            </a:r>
            <a:endParaRPr sz="4800">
              <a:solidFill>
                <a:srgbClr val="FFFFFF"/>
              </a:solidFill>
              <a:latin typeface="Calibri"/>
              <a:ea typeface="Calibri"/>
              <a:cs typeface="Calibri"/>
              <a:sym typeface="Calibri"/>
            </a:endParaRPr>
          </a:p>
          <a:p>
            <a:pPr lvl="0" defTabSz="914400">
              <a:defRPr sz="1800">
                <a:solidFill>
                  <a:srgbClr val="000000"/>
                </a:solidFill>
              </a:defRPr>
            </a:pPr>
            <a:r>
              <a:rPr sz="4800">
                <a:solidFill>
                  <a:srgbClr val="FFFFFF"/>
                </a:solidFill>
                <a:latin typeface="Calibri"/>
                <a:ea typeface="Calibri"/>
                <a:cs typeface="Calibri"/>
                <a:sym typeface="Calibri"/>
              </a:rPr>
              <a:t> some of the longest SL records (150-200 years) </a:t>
            </a:r>
            <a:endParaRPr sz="4800">
              <a:solidFill>
                <a:srgbClr val="FFFFFF"/>
              </a:solidFill>
              <a:latin typeface="Calibri"/>
              <a:ea typeface="Calibri"/>
              <a:cs typeface="Calibri"/>
              <a:sym typeface="Calibri"/>
            </a:endParaRPr>
          </a:p>
          <a:p>
            <a:pPr lvl="0" defTabSz="914400">
              <a:defRPr sz="1800">
                <a:solidFill>
                  <a:srgbClr val="000000"/>
                </a:solidFill>
              </a:defRPr>
            </a:pPr>
            <a:r>
              <a:rPr sz="4800">
                <a:solidFill>
                  <a:srgbClr val="FFFFFF"/>
                </a:solidFill>
                <a:latin typeface="Calibri"/>
                <a:ea typeface="Calibri"/>
                <a:cs typeface="Calibri"/>
                <a:sym typeface="Calibri"/>
              </a:rPr>
              <a:t>(in collaboration with National Oceanography Center, NOC, UK)</a:t>
            </a:r>
          </a:p>
        </p:txBody>
      </p:sp>
      <p:pic>
        <p:nvPicPr>
          <p:cNvPr id="277" name="image35.png"/>
          <p:cNvPicPr/>
          <p:nvPr/>
        </p:nvPicPr>
        <p:blipFill>
          <a:blip r:embed="rId2">
            <a:extLst/>
          </a:blip>
          <a:stretch>
            <a:fillRect/>
          </a:stretch>
        </p:blipFill>
        <p:spPr>
          <a:xfrm>
            <a:off x="3200400" y="2489922"/>
            <a:ext cx="9944821" cy="6196878"/>
          </a:xfrm>
          <a:prstGeom prst="rect">
            <a:avLst/>
          </a:prstGeom>
          <a:ln w="12700">
            <a:solidFill/>
            <a:miter/>
          </a:ln>
        </p:spPr>
      </p:pic>
      <p:pic>
        <p:nvPicPr>
          <p:cNvPr id="278" name="image36.png"/>
          <p:cNvPicPr/>
          <p:nvPr/>
        </p:nvPicPr>
        <p:blipFill>
          <a:blip r:embed="rId3">
            <a:extLst/>
          </a:blip>
          <a:srcRect l="1260" t="0" r="5038" b="19743"/>
          <a:stretch>
            <a:fillRect/>
          </a:stretch>
        </p:blipFill>
        <p:spPr>
          <a:xfrm>
            <a:off x="12191999" y="5638800"/>
            <a:ext cx="9144001" cy="7996240"/>
          </a:xfrm>
          <a:prstGeom prst="rect">
            <a:avLst/>
          </a:prstGeom>
          <a:ln w="12700">
            <a:miter lim="400000"/>
          </a:ln>
        </p:spPr>
      </p:pic>
      <p:pic>
        <p:nvPicPr>
          <p:cNvPr id="279" name="image37.png"/>
          <p:cNvPicPr/>
          <p:nvPr/>
        </p:nvPicPr>
        <p:blipFill>
          <a:blip r:embed="rId4">
            <a:extLst/>
          </a:blip>
          <a:srcRect l="11245" t="30000" r="54816" b="48750"/>
          <a:stretch>
            <a:fillRect/>
          </a:stretch>
        </p:blipFill>
        <p:spPr>
          <a:xfrm>
            <a:off x="3047999" y="10363200"/>
            <a:ext cx="9090433" cy="3200400"/>
          </a:xfrm>
          <a:prstGeom prst="rect">
            <a:avLst/>
          </a:prstGeom>
          <a:ln w="12700">
            <a:miter lim="400000"/>
          </a:ln>
        </p:spPr>
      </p:pic>
      <p:pic>
        <p:nvPicPr>
          <p:cNvPr id="280" name="image38.png"/>
          <p:cNvPicPr/>
          <p:nvPr/>
        </p:nvPicPr>
        <p:blipFill>
          <a:blip r:embed="rId5">
            <a:extLst/>
          </a:blip>
          <a:srcRect l="11947" t="31250" r="66061" b="56250"/>
          <a:stretch>
            <a:fillRect/>
          </a:stretch>
        </p:blipFill>
        <p:spPr>
          <a:xfrm>
            <a:off x="3048000" y="9259929"/>
            <a:ext cx="3451729" cy="1103271"/>
          </a:xfrm>
          <a:prstGeom prst="rect">
            <a:avLst/>
          </a:prstGeom>
          <a:ln w="12700">
            <a:solidFill>
              <a:srgbClr val="FFFFFF"/>
            </a:solidFill>
            <a:miter/>
          </a:ln>
        </p:spPr>
      </p:pic>
      <p:sp>
        <p:nvSpPr>
          <p:cNvPr id="281" name="Shape 281"/>
          <p:cNvSpPr/>
          <p:nvPr/>
        </p:nvSpPr>
        <p:spPr>
          <a:xfrm>
            <a:off x="16306800" y="4572000"/>
            <a:ext cx="5368102" cy="12496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7200">
                <a:latin typeface="Calibri"/>
                <a:ea typeface="Calibri"/>
                <a:cs typeface="Calibri"/>
                <a:sym typeface="Calibri"/>
              </a:defRPr>
            </a:lvl1pPr>
          </a:lstStyle>
          <a:p>
            <a:pPr lvl="0">
              <a:defRPr sz="1800">
                <a:solidFill>
                  <a:srgbClr val="000000"/>
                </a:solidFill>
              </a:defRPr>
            </a:pPr>
            <a:r>
              <a:rPr sz="7200">
                <a:solidFill>
                  <a:srgbClr val="FFFFFF"/>
                </a:solidFill>
              </a:rPr>
              <a:t>Norfolk, USA</a:t>
            </a:r>
          </a:p>
        </p:txBody>
      </p:sp>
      <p:sp>
        <p:nvSpPr>
          <p:cNvPr id="282" name="Shape 282"/>
          <p:cNvSpPr/>
          <p:nvPr/>
        </p:nvSpPr>
        <p:spPr>
          <a:xfrm>
            <a:off x="7523542" y="9222937"/>
            <a:ext cx="4915367" cy="12496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7200">
                <a:latin typeface="Calibri"/>
                <a:ea typeface="Calibri"/>
                <a:cs typeface="Calibri"/>
                <a:sym typeface="Calibri"/>
              </a:defRPr>
            </a:lvl1pPr>
          </a:lstStyle>
          <a:p>
            <a:pPr lvl="0">
              <a:defRPr sz="1800">
                <a:solidFill>
                  <a:srgbClr val="000000"/>
                </a:solidFill>
              </a:defRPr>
            </a:pPr>
            <a:r>
              <a:rPr sz="7200">
                <a:solidFill>
                  <a:srgbClr val="FFFFFF"/>
                </a:solidFill>
              </a:rPr>
              <a:t>Norfolk, UK</a:t>
            </a:r>
          </a:p>
        </p:txBody>
      </p:sp>
      <p:sp>
        <p:nvSpPr>
          <p:cNvPr id="283" name="Shape 283"/>
          <p:cNvSpPr/>
          <p:nvPr/>
        </p:nvSpPr>
        <p:spPr>
          <a:xfrm>
            <a:off x="13564077" y="3048000"/>
            <a:ext cx="8182988" cy="1389380"/>
          </a:xfrm>
          <a:prstGeom prst="rect">
            <a:avLst/>
          </a:prstGeom>
          <a:solidFill>
            <a:srgbClr val="FFFFFF"/>
          </a:solidFill>
          <a:ln w="12700">
            <a:solidFill/>
          </a:ln>
          <a:extLst>
            <a:ext uri="{C572A759-6A51-4108-AA02-DFA0A04FC94B}">
              <ma14:wrappingTextBoxFlag xmlns:ma14="http://schemas.microsoft.com/office/mac/drawingml/2011/main" val="1"/>
            </a:ext>
          </a:extLst>
        </p:spPr>
        <p:txBody>
          <a:bodyPr wrap="none" tIns="91439" bIns="91439">
            <a:spAutoFit/>
          </a:bodyPr>
          <a:lstStyle/>
          <a:p>
            <a:pPr lvl="0" algn="l" defTabSz="914400">
              <a:defRPr sz="1800">
                <a:solidFill>
                  <a:srgbClr val="000000"/>
                </a:solidFill>
              </a:defRPr>
            </a:pPr>
            <a:r>
              <a:rPr sz="4000">
                <a:latin typeface="Calibri"/>
                <a:ea typeface="Calibri"/>
                <a:cs typeface="Calibri"/>
                <a:sym typeface="Calibri"/>
              </a:rPr>
              <a:t>Ezer, Haigh and Woodworth (2015)</a:t>
            </a:r>
            <a:endParaRPr sz="4000">
              <a:solidFill>
                <a:srgbClr val="FFFFFF"/>
              </a:solidFill>
              <a:latin typeface="Calibri"/>
              <a:ea typeface="Calibri"/>
              <a:cs typeface="Calibri"/>
              <a:sym typeface="Calibri"/>
            </a:endParaRPr>
          </a:p>
          <a:p>
            <a:pPr lvl="0" algn="l" defTabSz="914400">
              <a:defRPr sz="1800">
                <a:solidFill>
                  <a:srgbClr val="000000"/>
                </a:solidFill>
              </a:defRPr>
            </a:pPr>
            <a:r>
              <a:rPr sz="4000">
                <a:latin typeface="Calibri"/>
                <a:ea typeface="Calibri"/>
                <a:cs typeface="Calibri"/>
                <a:sym typeface="Calibri"/>
              </a:rPr>
              <a:t>Submitted to </a:t>
            </a:r>
            <a:r>
              <a:rPr i="1" sz="4000">
                <a:latin typeface="Calibri"/>
                <a:ea typeface="Calibri"/>
                <a:cs typeface="Calibri"/>
                <a:sym typeface="Calibri"/>
              </a:rPr>
              <a:t>Ocean Dynamics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 grpId="1" fill="hold">
                                  <p:stCondLst>
                                    <p:cond delay="0"/>
                                  </p:stCondLst>
                                  <p:iterate type="el" backwards="0">
                                    <p:tmAbs val="0"/>
                                  </p:iterate>
                                  <p:childTnLst>
                                    <p:set>
                                      <p:cBhvr>
                                        <p:cTn id="6" fill="hold"/>
                                        <p:tgtEl>
                                          <p:spTgt spid="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image39.png"/>
          <p:cNvPicPr/>
          <p:nvPr/>
        </p:nvPicPr>
        <p:blipFill>
          <a:blip r:embed="rId2">
            <a:extLst/>
          </a:blip>
          <a:srcRect l="5625" t="18750" r="6562" b="51250"/>
          <a:stretch>
            <a:fillRect/>
          </a:stretch>
        </p:blipFill>
        <p:spPr>
          <a:xfrm>
            <a:off x="3657600" y="152400"/>
            <a:ext cx="17130321" cy="4389121"/>
          </a:xfrm>
          <a:prstGeom prst="rect">
            <a:avLst/>
          </a:prstGeom>
          <a:ln w="12700">
            <a:miter lim="400000"/>
          </a:ln>
        </p:spPr>
      </p:pic>
      <p:sp>
        <p:nvSpPr>
          <p:cNvPr id="286" name="Shape 286"/>
          <p:cNvSpPr/>
          <p:nvPr/>
        </p:nvSpPr>
        <p:spPr>
          <a:xfrm>
            <a:off x="3962400" y="5029200"/>
            <a:ext cx="16764000" cy="1389380"/>
          </a:xfrm>
          <a:prstGeom prst="rect">
            <a:avLst/>
          </a:prstGeom>
          <a:solidFill>
            <a:srgbClr val="FFFFFF"/>
          </a:solidFill>
          <a:ln w="12700">
            <a:solidFill/>
          </a:ln>
          <a:extLst>
            <a:ext uri="{C572A759-6A51-4108-AA02-DFA0A04FC94B}">
              <ma14:wrappingTextBoxFlag xmlns:ma14="http://schemas.microsoft.com/office/mac/drawingml/2011/main" val="1"/>
            </a:ext>
          </a:extLst>
        </p:spPr>
        <p:txBody>
          <a:bodyPr tIns="91439" bIns="91439">
            <a:spAutoFit/>
          </a:bodyPr>
          <a:lstStyle/>
          <a:p>
            <a:pPr lvl="0" algn="l" defTabSz="914400">
              <a:defRPr sz="1800">
                <a:solidFill>
                  <a:srgbClr val="000000"/>
                </a:solidFill>
              </a:defRPr>
            </a:pPr>
            <a:r>
              <a:rPr sz="4000">
                <a:latin typeface="Calibri"/>
                <a:ea typeface="Calibri"/>
                <a:cs typeface="Calibri"/>
                <a:sym typeface="Calibri"/>
              </a:rPr>
              <a:t>Ezer and Atkinson (2015), Sea level rise in Virginia- causes, effects and response, submitted to </a:t>
            </a:r>
            <a:r>
              <a:rPr i="1" sz="4000">
                <a:latin typeface="Calibri"/>
                <a:ea typeface="Calibri"/>
                <a:cs typeface="Calibri"/>
                <a:sym typeface="Calibri"/>
              </a:rPr>
              <a:t>Virginia Journal of Science</a:t>
            </a:r>
            <a:r>
              <a:rPr sz="4000">
                <a:latin typeface="Calibri"/>
                <a:ea typeface="Calibri"/>
                <a:cs typeface="Calibri"/>
                <a:sym typeface="Calibri"/>
              </a:rPr>
              <a:t>.</a:t>
            </a:r>
          </a:p>
        </p:txBody>
      </p:sp>
      <p:sp>
        <p:nvSpPr>
          <p:cNvPr id="287" name="Shape 287"/>
          <p:cNvSpPr/>
          <p:nvPr/>
        </p:nvSpPr>
        <p:spPr>
          <a:xfrm>
            <a:off x="3352800" y="7010400"/>
            <a:ext cx="8229600" cy="23164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sz="3600">
                <a:latin typeface="Calibri"/>
                <a:ea typeface="Calibri"/>
                <a:cs typeface="Calibri"/>
                <a:sym typeface="Calibri"/>
              </a:defRPr>
            </a:lvl1pPr>
          </a:lstStyle>
          <a:p>
            <a:pPr lvl="0">
              <a:defRPr sz="1800">
                <a:solidFill>
                  <a:srgbClr val="000000"/>
                </a:solidFill>
              </a:defRPr>
            </a:pPr>
            <a:r>
              <a:rPr sz="3600">
                <a:solidFill>
                  <a:srgbClr val="FFFFFF"/>
                </a:solidFill>
              </a:rPr>
              <a:t>Review of SLR science in Virginia will be presented at the annual meeting of the Virginia Academy of Sciences, JMU, May 21-22.</a:t>
            </a:r>
          </a:p>
        </p:txBody>
      </p:sp>
      <p:pic>
        <p:nvPicPr>
          <p:cNvPr id="288" name="image40.png" descr="C:\Users\tezer\Documents\PAPERS\2015_VAS_SLR\Figures\Flood_projection_0.3mNorfolk.png"/>
          <p:cNvPicPr/>
          <p:nvPr/>
        </p:nvPicPr>
        <p:blipFill>
          <a:blip r:embed="rId3">
            <a:extLst/>
          </a:blip>
          <a:stretch>
            <a:fillRect/>
          </a:stretch>
        </p:blipFill>
        <p:spPr>
          <a:xfrm>
            <a:off x="11785600" y="6500455"/>
            <a:ext cx="9093200" cy="7063145"/>
          </a:xfrm>
          <a:prstGeom prst="rect">
            <a:avLst/>
          </a:prstGeom>
          <a:ln w="12700">
            <a:miter lim="400000"/>
          </a:ln>
        </p:spPr>
      </p:pic>
      <p:sp>
        <p:nvSpPr>
          <p:cNvPr id="289" name="Shape 289"/>
          <p:cNvSpPr/>
          <p:nvPr/>
        </p:nvSpPr>
        <p:spPr>
          <a:xfrm>
            <a:off x="12741856" y="6576535"/>
            <a:ext cx="8791745" cy="71628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3600">
                <a:solidFill>
                  <a:srgbClr val="000000"/>
                </a:solidFill>
                <a:latin typeface="Calibri"/>
                <a:ea typeface="Calibri"/>
                <a:cs typeface="Calibri"/>
                <a:sym typeface="Calibri"/>
              </a:defRPr>
            </a:lvl1pPr>
          </a:lstStyle>
          <a:p>
            <a:pPr lvl="0">
              <a:defRPr b="0" sz="1800"/>
            </a:pPr>
            <a:r>
              <a:rPr b="1" sz="3600"/>
              <a:t>Projections of future flooding in Norfolk</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title"/>
          </p:nvPr>
        </p:nvSpPr>
        <p:spPr>
          <a:xfrm>
            <a:off x="4114800" y="4260850"/>
            <a:ext cx="16002000" cy="2940050"/>
          </a:xfrm>
          <a:prstGeom prst="rect">
            <a:avLst/>
          </a:prstGeom>
          <a:ln>
            <a:solidFill>
              <a:srgbClr val="FF0000"/>
            </a:solidFill>
            <a:bevel/>
          </a:ln>
        </p:spPr>
        <p:txBody>
          <a:bodyPr/>
          <a:lstStyle>
            <a:lvl1pPr>
              <a:defRPr sz="8000">
                <a:solidFill>
                  <a:srgbClr val="FF0000"/>
                </a:solidFill>
              </a:defRPr>
            </a:lvl1pPr>
          </a:lstStyle>
          <a:p>
            <a:pPr lvl="0">
              <a:defRPr sz="1800">
                <a:solidFill>
                  <a:srgbClr val="000000"/>
                </a:solidFill>
              </a:defRPr>
            </a:pPr>
            <a:r>
              <a:rPr sz="8000">
                <a:solidFill>
                  <a:srgbClr val="FF0000"/>
                </a:solidFill>
              </a:rPr>
              <a:t>Climate and Health Impact</a:t>
            </a:r>
          </a:p>
        </p:txBody>
      </p:sp>
      <p:sp>
        <p:nvSpPr>
          <p:cNvPr id="292" name="Shape 292"/>
          <p:cNvSpPr/>
          <p:nvPr>
            <p:ph type="body" idx="1"/>
          </p:nvPr>
        </p:nvSpPr>
        <p:spPr>
          <a:xfrm>
            <a:off x="5334000" y="7620000"/>
            <a:ext cx="13716000" cy="4572000"/>
          </a:xfrm>
          <a:prstGeom prst="rect">
            <a:avLst/>
          </a:prstGeom>
        </p:spPr>
        <p:txBody>
          <a:bodyPr/>
          <a:lstStyle/>
          <a:p>
            <a:pPr lvl="0">
              <a:lnSpc>
                <a:spcPct val="80000"/>
              </a:lnSpc>
              <a:spcBef>
                <a:spcPts val="600"/>
              </a:spcBef>
              <a:defRPr sz="1800">
                <a:solidFill>
                  <a:srgbClr val="000000"/>
                </a:solidFill>
              </a:defRPr>
            </a:pPr>
            <a:r>
              <a:rPr sz="5800">
                <a:solidFill>
                  <a:srgbClr val="888888"/>
                </a:solidFill>
              </a:rPr>
              <a:t>Muge Akpinar-Elci, MD, MPH</a:t>
            </a:r>
            <a:endParaRPr sz="5800">
              <a:solidFill>
                <a:srgbClr val="888888"/>
              </a:solidFill>
            </a:endParaRPr>
          </a:p>
          <a:p>
            <a:pPr lvl="0">
              <a:lnSpc>
                <a:spcPct val="96000"/>
              </a:lnSpc>
              <a:spcBef>
                <a:spcPts val="600"/>
              </a:spcBef>
              <a:defRPr sz="1800">
                <a:solidFill>
                  <a:srgbClr val="000000"/>
                </a:solidFill>
              </a:defRPr>
            </a:pPr>
            <a:r>
              <a:rPr sz="5800">
                <a:solidFill>
                  <a:srgbClr val="888888"/>
                </a:solidFill>
              </a:rPr>
              <a:t>Director and Associate Professor</a:t>
            </a:r>
            <a:endParaRPr sz="5800">
              <a:solidFill>
                <a:srgbClr val="888888"/>
              </a:solidFill>
            </a:endParaRPr>
          </a:p>
          <a:p>
            <a:pPr lvl="0">
              <a:lnSpc>
                <a:spcPct val="96000"/>
              </a:lnSpc>
              <a:spcBef>
                <a:spcPts val="600"/>
              </a:spcBef>
              <a:defRPr sz="1800">
                <a:solidFill>
                  <a:srgbClr val="000000"/>
                </a:solidFill>
              </a:defRPr>
            </a:pPr>
            <a:r>
              <a:rPr sz="5800">
                <a:solidFill>
                  <a:srgbClr val="888888"/>
                </a:solidFill>
              </a:rPr>
              <a:t>Center for Global Health</a:t>
            </a:r>
            <a:endParaRPr sz="5800">
              <a:solidFill>
                <a:srgbClr val="888888"/>
              </a:solidFill>
            </a:endParaRPr>
          </a:p>
          <a:p>
            <a:pPr lvl="0">
              <a:lnSpc>
                <a:spcPct val="96000"/>
              </a:lnSpc>
              <a:spcBef>
                <a:spcPts val="600"/>
              </a:spcBef>
              <a:defRPr sz="1800">
                <a:solidFill>
                  <a:srgbClr val="000000"/>
                </a:solidFill>
              </a:defRPr>
            </a:pPr>
            <a:r>
              <a:rPr sz="5800">
                <a:solidFill>
                  <a:srgbClr val="888888"/>
                </a:solidFill>
              </a:rPr>
              <a:t>Old Dominion University, VA</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4" name="image1.png"/>
          <p:cNvPicPr/>
          <p:nvPr/>
        </p:nvPicPr>
        <p:blipFill>
          <a:blip r:embed="rId2">
            <a:extLst/>
          </a:blip>
          <a:stretch>
            <a:fillRect/>
          </a:stretch>
        </p:blipFill>
        <p:spPr>
          <a:xfrm>
            <a:off x="4784887" y="565688"/>
            <a:ext cx="14843328" cy="12532515"/>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6" name="image2.png"/>
          <p:cNvPicPr/>
          <p:nvPr/>
        </p:nvPicPr>
        <p:blipFill>
          <a:blip r:embed="rId2">
            <a:extLst/>
          </a:blip>
          <a:stretch>
            <a:fillRect/>
          </a:stretch>
        </p:blipFill>
        <p:spPr>
          <a:xfrm>
            <a:off x="3378200" y="0"/>
            <a:ext cx="17609447" cy="13716000"/>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8" name="image3.png"/>
          <p:cNvPicPr/>
          <p:nvPr/>
        </p:nvPicPr>
        <p:blipFill>
          <a:blip r:embed="rId2">
            <a:extLst/>
          </a:blip>
          <a:stretch>
            <a:fillRect/>
          </a:stretch>
        </p:blipFill>
        <p:spPr>
          <a:xfrm>
            <a:off x="4949607" y="512143"/>
            <a:ext cx="14644275" cy="13203856"/>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title" idx="4294967295"/>
          </p:nvPr>
        </p:nvSpPr>
        <p:spPr>
          <a:xfrm>
            <a:off x="4270375" y="3400425"/>
            <a:ext cx="16494125" cy="2543175"/>
          </a:xfrm>
          <a:prstGeom prst="rect">
            <a:avLst/>
          </a:prstGeom>
        </p:spPr>
        <p:txBody>
          <a:bodyPr anchor="b">
            <a:normAutofit fontScale="100000" lnSpcReduction="0"/>
          </a:bodyPr>
          <a:lstStyle/>
          <a:p>
            <a:pPr lvl="0" defTabSz="402336">
              <a:lnSpc>
                <a:spcPct val="100000"/>
              </a:lnSpc>
              <a:defRPr sz="1800">
                <a:solidFill>
                  <a:srgbClr val="000000"/>
                </a:solidFill>
                <a:uFillTx/>
              </a:defRPr>
            </a:pPr>
            <a:br>
              <a:rPr b="1" sz="2112">
                <a:latin typeface="Verdana"/>
                <a:ea typeface="Verdana"/>
                <a:cs typeface="Verdana"/>
                <a:sym typeface="Verdana"/>
              </a:rPr>
            </a:br>
            <a:br>
              <a:rPr b="1" sz="2112">
                <a:latin typeface="Verdana"/>
                <a:ea typeface="Verdana"/>
                <a:cs typeface="Verdana"/>
                <a:sym typeface="Verdana"/>
              </a:rPr>
            </a:br>
            <a:r>
              <a:rPr b="1" sz="1760">
                <a:latin typeface="Verdana"/>
                <a:ea typeface="Verdana"/>
                <a:cs typeface="Verdana"/>
                <a:sym typeface="Verdana"/>
              </a:rPr>
              <a:t>	</a:t>
            </a:r>
            <a:br>
              <a:rPr b="1" sz="1760">
                <a:latin typeface="Verdana"/>
                <a:ea typeface="Verdana"/>
                <a:cs typeface="Verdana"/>
                <a:sym typeface="Verdana"/>
              </a:rPr>
            </a:br>
            <a:r>
              <a:rPr b="1" sz="1760">
                <a:latin typeface="Verdana"/>
                <a:ea typeface="Verdana"/>
                <a:cs typeface="Verdana"/>
                <a:sym typeface="Verdana"/>
              </a:rPr>
              <a:t>	</a:t>
            </a:r>
            <a:br>
              <a:rPr b="1" sz="1760">
                <a:latin typeface="Verdana"/>
                <a:ea typeface="Verdana"/>
                <a:cs typeface="Verdana"/>
                <a:sym typeface="Verdana"/>
              </a:rPr>
            </a:br>
            <a:br>
              <a:rPr b="1" sz="1760">
                <a:latin typeface="Verdana"/>
                <a:ea typeface="Verdana"/>
                <a:cs typeface="Verdana"/>
                <a:sym typeface="Verdana"/>
              </a:rPr>
            </a:br>
            <a:r>
              <a:rPr sz="1760">
                <a:latin typeface="Verdana"/>
                <a:ea typeface="Verdana"/>
                <a:cs typeface="Verdana"/>
                <a:sym typeface="Verdana"/>
              </a:rPr>
              <a:t>	</a:t>
            </a:r>
            <a:br>
              <a:rPr sz="1760">
                <a:latin typeface="Verdana"/>
                <a:ea typeface="Verdana"/>
                <a:cs typeface="Verdana"/>
                <a:sym typeface="Verdana"/>
              </a:rPr>
            </a:br>
            <a:r>
              <a:rPr b="1" sz="2464">
                <a:latin typeface="Verdana"/>
                <a:ea typeface="Verdana"/>
                <a:cs typeface="Verdana"/>
                <a:sym typeface="Verdana"/>
              </a:rPr>
              <a:t>Regional Sea level variations estimated from satellite  altimetry data</a:t>
            </a:r>
            <a:br>
              <a:rPr b="1" sz="2464">
                <a:latin typeface="Verdana"/>
                <a:ea typeface="Verdana"/>
                <a:cs typeface="Verdana"/>
                <a:sym typeface="Verdana"/>
              </a:rPr>
            </a:br>
          </a:p>
        </p:txBody>
      </p:sp>
      <p:sp>
        <p:nvSpPr>
          <p:cNvPr id="301" name="Shape 301"/>
          <p:cNvSpPr/>
          <p:nvPr/>
        </p:nvSpPr>
        <p:spPr>
          <a:xfrm>
            <a:off x="4686300" y="6543675"/>
            <a:ext cx="15408275" cy="459232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defTabSz="914400">
              <a:spcBef>
                <a:spcPts val="500"/>
              </a:spcBef>
              <a:defRPr sz="1800">
                <a:solidFill>
                  <a:srgbClr val="000000"/>
                </a:solidFill>
              </a:defRPr>
            </a:pPr>
            <a:r>
              <a:rPr b="1" sz="4800">
                <a:latin typeface="Verdana"/>
                <a:ea typeface="Verdana"/>
                <a:cs typeface="Verdana"/>
                <a:sym typeface="Verdana"/>
              </a:rPr>
              <a:t>Yongcun Cheng</a:t>
            </a:r>
            <a:endParaRPr b="1" sz="4800">
              <a:latin typeface="Verdana"/>
              <a:ea typeface="Verdana"/>
              <a:cs typeface="Verdana"/>
              <a:sym typeface="Verdana"/>
            </a:endParaRPr>
          </a:p>
          <a:p>
            <a:pPr lvl="0" algn="l" defTabSz="914400">
              <a:spcBef>
                <a:spcPts val="300"/>
              </a:spcBef>
              <a:defRPr sz="1800">
                <a:solidFill>
                  <a:srgbClr val="000000"/>
                </a:solidFill>
              </a:defRPr>
            </a:pPr>
            <a:endParaRPr b="1" sz="4800">
              <a:latin typeface="Verdana"/>
              <a:ea typeface="Verdana"/>
              <a:cs typeface="Verdana"/>
              <a:sym typeface="Verdana"/>
            </a:endParaRPr>
          </a:p>
          <a:p>
            <a:pPr lvl="0" algn="l" defTabSz="914400">
              <a:spcBef>
                <a:spcPts val="300"/>
              </a:spcBef>
              <a:defRPr sz="1800">
                <a:solidFill>
                  <a:srgbClr val="000000"/>
                </a:solidFill>
              </a:defRPr>
            </a:pPr>
            <a:endParaRPr b="1" sz="4800">
              <a:latin typeface="Verdana"/>
              <a:ea typeface="Verdana"/>
              <a:cs typeface="Verdana"/>
              <a:sym typeface="Verdana"/>
            </a:endParaRPr>
          </a:p>
          <a:p>
            <a:pPr lvl="0" algn="l" defTabSz="914400">
              <a:spcBef>
                <a:spcPts val="300"/>
              </a:spcBef>
              <a:defRPr sz="1800">
                <a:solidFill>
                  <a:srgbClr val="000000"/>
                </a:solidFill>
              </a:defRPr>
            </a:pPr>
            <a:endParaRPr b="1" sz="4800">
              <a:latin typeface="Verdana"/>
              <a:ea typeface="Verdana"/>
              <a:cs typeface="Verdana"/>
              <a:sym typeface="Verdana"/>
            </a:endParaRPr>
          </a:p>
          <a:p>
            <a:pPr lvl="0" algn="l" defTabSz="914400">
              <a:spcBef>
                <a:spcPts val="300"/>
              </a:spcBef>
              <a:defRPr sz="1800">
                <a:solidFill>
                  <a:srgbClr val="000000"/>
                </a:solidFill>
              </a:defRPr>
            </a:pPr>
            <a:endParaRPr b="1" sz="4000">
              <a:latin typeface="Verdana"/>
              <a:ea typeface="Verdana"/>
              <a:cs typeface="Verdana"/>
              <a:sym typeface="Verdana"/>
            </a:endParaRP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304" name="Shape 304"/>
          <p:cNvSpPr/>
          <p:nvPr/>
        </p:nvSpPr>
        <p:spPr>
          <a:xfrm>
            <a:off x="3876675" y="10874375"/>
            <a:ext cx="16706850" cy="21005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algn="l" defTabSz="914400">
              <a:defRPr sz="1800">
                <a:solidFill>
                  <a:srgbClr val="000000"/>
                </a:solidFill>
              </a:defRPr>
            </a:pPr>
            <a:r>
              <a:rPr sz="3200">
                <a:latin typeface="Verdana"/>
                <a:ea typeface="Verdana"/>
                <a:cs typeface="Verdana"/>
                <a:sym typeface="Verdana"/>
              </a:rPr>
              <a:t>Ground-tracks of joint TOPEXJason-1-Jason-2 </a:t>
            </a:r>
            <a:r>
              <a:rPr b="1" sz="3200">
                <a:latin typeface="Verdana"/>
                <a:ea typeface="Verdana"/>
                <a:cs typeface="Verdana"/>
                <a:sym typeface="Verdana"/>
              </a:rPr>
              <a:t>referenced orbit (black lines) </a:t>
            </a:r>
            <a:r>
              <a:rPr sz="3200">
                <a:latin typeface="Verdana"/>
                <a:ea typeface="Verdana"/>
                <a:cs typeface="Verdana"/>
                <a:sym typeface="Verdana"/>
              </a:rPr>
              <a:t>and </a:t>
            </a:r>
            <a:r>
              <a:rPr b="1" sz="3200">
                <a:solidFill>
                  <a:srgbClr val="FF0000"/>
                </a:solidFill>
                <a:latin typeface="Verdana"/>
                <a:ea typeface="Verdana"/>
                <a:cs typeface="Verdana"/>
                <a:sym typeface="Verdana"/>
              </a:rPr>
              <a:t>interlaced orbit (red lines)</a:t>
            </a:r>
            <a:r>
              <a:rPr sz="3200">
                <a:latin typeface="Verdana"/>
                <a:ea typeface="Verdana"/>
                <a:cs typeface="Verdana"/>
                <a:sym typeface="Verdana"/>
              </a:rPr>
              <a:t> missions in the East Asian Marginal Seas.</a:t>
            </a:r>
            <a:endParaRPr sz="3200">
              <a:latin typeface="Verdana"/>
              <a:ea typeface="Verdana"/>
              <a:cs typeface="Verdana"/>
              <a:sym typeface="Verdana"/>
            </a:endParaRPr>
          </a:p>
          <a:p>
            <a:pPr lvl="0" algn="l" defTabSz="914400">
              <a:defRPr sz="1800">
                <a:solidFill>
                  <a:srgbClr val="000000"/>
                </a:solidFill>
              </a:defRPr>
            </a:pPr>
            <a:endParaRPr sz="3200">
              <a:latin typeface="Verdana"/>
              <a:ea typeface="Verdana"/>
              <a:cs typeface="Verdana"/>
              <a:sym typeface="Verdana"/>
            </a:endParaRPr>
          </a:p>
          <a:p>
            <a:pPr lvl="0" defTabSz="914400">
              <a:defRPr sz="1800">
                <a:solidFill>
                  <a:srgbClr val="000000"/>
                </a:solidFill>
              </a:defRPr>
            </a:pPr>
            <a:r>
              <a:rPr i="1" sz="2800">
                <a:latin typeface="Verdana"/>
                <a:ea typeface="Verdana"/>
                <a:cs typeface="Verdana"/>
                <a:sym typeface="Verdana"/>
              </a:rPr>
              <a:t>(Cheng et al, 2015, Journal of Coastal Research)</a:t>
            </a:r>
          </a:p>
        </p:txBody>
      </p:sp>
      <p:pic>
        <p:nvPicPr>
          <p:cNvPr id="305" name="Figure5a_R1.jpg" descr="D:\DISK_E\paper\Publications\1st_JCR[2015DONE]\Figures\R\Figure5a_R1.jpg"/>
          <p:cNvPicPr/>
          <p:nvPr/>
        </p:nvPicPr>
        <p:blipFill>
          <a:blip r:embed="rId2">
            <a:extLst/>
          </a:blip>
          <a:srcRect l="16198" t="0" r="17655" b="5181"/>
          <a:stretch>
            <a:fillRect/>
          </a:stretch>
        </p:blipFill>
        <p:spPr>
          <a:xfrm>
            <a:off x="3216274" y="1035050"/>
            <a:ext cx="9245601" cy="9937751"/>
          </a:xfrm>
          <a:prstGeom prst="rect">
            <a:avLst/>
          </a:prstGeom>
          <a:ln w="12700">
            <a:miter lim="400000"/>
          </a:ln>
        </p:spPr>
      </p:pic>
      <p:pic>
        <p:nvPicPr>
          <p:cNvPr id="306" name="Figure5b_R1.jpg" descr="D:\DISK_E\paper\Publications\1st_JCR[2015DONE]\Figures\R\Figure5b_R1.jpg"/>
          <p:cNvPicPr/>
          <p:nvPr/>
        </p:nvPicPr>
        <p:blipFill>
          <a:blip r:embed="rId3">
            <a:extLst/>
          </a:blip>
          <a:srcRect l="16416" t="0" r="20040" b="5255"/>
          <a:stretch>
            <a:fillRect/>
          </a:stretch>
        </p:blipFill>
        <p:spPr>
          <a:xfrm>
            <a:off x="12290424" y="892175"/>
            <a:ext cx="9055101" cy="10125075"/>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pic>
        <p:nvPicPr>
          <p:cNvPr id="309" name="avi.jpg" descr="D:\ODU\climatology\monthly_mean\avi.jpg"/>
          <p:cNvPicPr/>
          <p:nvPr/>
        </p:nvPicPr>
        <p:blipFill>
          <a:blip r:embed="rId2">
            <a:extLst/>
          </a:blip>
          <a:srcRect l="14070" t="2493" r="12205" b="9036"/>
          <a:stretch>
            <a:fillRect/>
          </a:stretch>
        </p:blipFill>
        <p:spPr>
          <a:xfrm>
            <a:off x="13055599" y="1406524"/>
            <a:ext cx="6197601" cy="5486401"/>
          </a:xfrm>
          <a:prstGeom prst="rect">
            <a:avLst/>
          </a:prstGeom>
          <a:ln w="12700">
            <a:miter lim="400000"/>
          </a:ln>
        </p:spPr>
      </p:pic>
      <p:pic>
        <p:nvPicPr>
          <p:cNvPr id="310" name="image.png"/>
          <p:cNvPicPr/>
          <p:nvPr/>
        </p:nvPicPr>
        <p:blipFill>
          <a:blip r:embed="rId3">
            <a:extLst/>
          </a:blip>
          <a:stretch>
            <a:fillRect/>
          </a:stretch>
        </p:blipFill>
        <p:spPr>
          <a:xfrm>
            <a:off x="4454525" y="1520825"/>
            <a:ext cx="6016625" cy="5486400"/>
          </a:xfrm>
          <a:prstGeom prst="rect">
            <a:avLst/>
          </a:prstGeom>
          <a:ln w="12700">
            <a:miter lim="400000"/>
          </a:ln>
        </p:spPr>
      </p:pic>
      <p:sp>
        <p:nvSpPr>
          <p:cNvPr id="311" name="Shape 311"/>
          <p:cNvSpPr/>
          <p:nvPr>
            <p:ph type="title" idx="4294967295"/>
          </p:nvPr>
        </p:nvSpPr>
        <p:spPr>
          <a:xfrm>
            <a:off x="3482975" y="88900"/>
            <a:ext cx="14814550" cy="1187450"/>
          </a:xfrm>
          <a:prstGeom prst="rect">
            <a:avLst/>
          </a:prstGeom>
        </p:spPr>
        <p:txBody>
          <a:bodyPr anchor="b">
            <a:normAutofit fontScale="100000" lnSpcReduction="0"/>
          </a:bodyPr>
          <a:lstStyle/>
          <a:p>
            <a:pPr lvl="0" algn="l" defTabSz="914400">
              <a:lnSpc>
                <a:spcPct val="100000"/>
              </a:lnSpc>
              <a:defRPr sz="1800">
                <a:solidFill>
                  <a:srgbClr val="000000"/>
                </a:solidFill>
                <a:uFillTx/>
              </a:defRPr>
            </a:pPr>
            <a:r>
              <a:rPr b="1" sz="5600">
                <a:latin typeface="Verdana"/>
                <a:ea typeface="Verdana"/>
                <a:cs typeface="Verdana"/>
                <a:sym typeface="Verdana"/>
              </a:rPr>
              <a:t>Data </a:t>
            </a:r>
            <a:r>
              <a:rPr b="1" sz="5600">
                <a:latin typeface="Verdana"/>
                <a:ea typeface="Verdana"/>
                <a:cs typeface="Verdana"/>
                <a:sym typeface="Verdana"/>
              </a:rPr>
              <a:t>availability</a:t>
            </a:r>
          </a:p>
        </p:txBody>
      </p:sp>
      <p:sp>
        <p:nvSpPr>
          <p:cNvPr id="312" name="Shape 312"/>
          <p:cNvSpPr/>
          <p:nvPr/>
        </p:nvSpPr>
        <p:spPr>
          <a:xfrm>
            <a:off x="9328150" y="1609724"/>
            <a:ext cx="781050"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914400">
              <a:defRPr b="1" sz="4000">
                <a:solidFill>
                  <a:srgbClr val="000000"/>
                </a:solidFill>
                <a:latin typeface="Verdana"/>
                <a:ea typeface="Verdana"/>
                <a:cs typeface="Verdana"/>
                <a:sym typeface="Verdana"/>
              </a:defRPr>
            </a:lvl1pPr>
          </a:lstStyle>
          <a:p>
            <a:pPr lvl="0">
              <a:defRPr b="0" sz="1800"/>
            </a:pPr>
            <a:r>
              <a:rPr b="1" sz="4000"/>
              <a:t>1</a:t>
            </a:r>
          </a:p>
        </p:txBody>
      </p:sp>
      <p:sp>
        <p:nvSpPr>
          <p:cNvPr id="313" name="Shape 313"/>
          <p:cNvSpPr/>
          <p:nvPr/>
        </p:nvSpPr>
        <p:spPr>
          <a:xfrm>
            <a:off x="14846300" y="5740399"/>
            <a:ext cx="1450976"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914400">
              <a:defRPr b="1" sz="4000">
                <a:latin typeface="Verdana"/>
                <a:ea typeface="Verdana"/>
                <a:cs typeface="Verdana"/>
                <a:sym typeface="Verdana"/>
              </a:defRPr>
            </a:lvl1pPr>
          </a:lstStyle>
          <a:p>
            <a:pPr lvl="0">
              <a:defRPr b="0" sz="1800">
                <a:solidFill>
                  <a:srgbClr val="000000"/>
                </a:solidFill>
              </a:defRPr>
            </a:pPr>
            <a:r>
              <a:rPr b="1" sz="4000">
                <a:solidFill>
                  <a:srgbClr val="FFFFFF"/>
                </a:solidFill>
              </a:rPr>
              <a:t>Jul.</a:t>
            </a:r>
          </a:p>
        </p:txBody>
      </p:sp>
      <p:sp>
        <p:nvSpPr>
          <p:cNvPr id="314" name="Shape 314"/>
          <p:cNvSpPr/>
          <p:nvPr/>
        </p:nvSpPr>
        <p:spPr>
          <a:xfrm>
            <a:off x="3549650" y="6905625"/>
            <a:ext cx="8972550" cy="7416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algn="l" defTabSz="914400">
              <a:defRPr sz="1800">
                <a:solidFill>
                  <a:srgbClr val="000000"/>
                </a:solidFill>
              </a:defRPr>
            </a:pPr>
            <a:r>
              <a:rPr b="1" sz="3600">
                <a:latin typeface="Verdana"/>
                <a:ea typeface="Verdana"/>
                <a:cs typeface="Verdana"/>
                <a:sym typeface="Verdana"/>
              </a:rPr>
              <a:t>DUACS </a:t>
            </a:r>
            <a:r>
              <a:rPr b="1" sz="3600">
                <a:solidFill>
                  <a:srgbClr val="FF0000"/>
                </a:solidFill>
                <a:latin typeface="Verdana"/>
                <a:ea typeface="Verdana"/>
                <a:cs typeface="Verdana"/>
                <a:sym typeface="Verdana"/>
              </a:rPr>
              <a:t>(V3.0.0): </a:t>
            </a:r>
            <a:r>
              <a:rPr b="1" sz="3600">
                <a:solidFill>
                  <a:srgbClr val="0000FF"/>
                </a:solidFill>
                <a:latin typeface="Verdana"/>
                <a:ea typeface="Verdana"/>
                <a:cs typeface="Verdana"/>
                <a:sym typeface="Verdana"/>
              </a:rPr>
              <a:t>MSS CLS01</a:t>
            </a:r>
          </a:p>
        </p:txBody>
      </p:sp>
      <p:sp>
        <p:nvSpPr>
          <p:cNvPr id="315" name="Shape 315"/>
          <p:cNvSpPr/>
          <p:nvPr/>
        </p:nvSpPr>
        <p:spPr>
          <a:xfrm>
            <a:off x="8302625" y="4394200"/>
            <a:ext cx="596900" cy="114617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round/>
          </a:ln>
        </p:spPr>
        <p:txBody>
          <a:bodyPr tIns="91439" bIns="91439"/>
          <a:lstStyle/>
          <a:p>
            <a:pPr lvl="0" algn="l" defTabSz="914400">
              <a:spcBef>
                <a:spcPts val="900"/>
              </a:spcBef>
              <a:defRPr sz="3200">
                <a:solidFill>
                  <a:srgbClr val="000000"/>
                </a:solidFill>
                <a:latin typeface="Verdana"/>
                <a:ea typeface="Verdana"/>
                <a:cs typeface="Verdana"/>
                <a:sym typeface="Verdana"/>
              </a:defRPr>
            </a:pPr>
          </a:p>
        </p:txBody>
      </p:sp>
      <p:sp>
        <p:nvSpPr>
          <p:cNvPr id="316" name="Shape 316"/>
          <p:cNvSpPr/>
          <p:nvPr/>
        </p:nvSpPr>
        <p:spPr>
          <a:xfrm>
            <a:off x="9385300" y="5565774"/>
            <a:ext cx="723900"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914400">
              <a:defRPr b="1" sz="4000">
                <a:solidFill>
                  <a:srgbClr val="000000"/>
                </a:solidFill>
                <a:latin typeface="Verdana"/>
                <a:ea typeface="Verdana"/>
                <a:cs typeface="Verdana"/>
                <a:sym typeface="Verdana"/>
              </a:defRPr>
            </a:lvl1pPr>
          </a:lstStyle>
          <a:p>
            <a:pPr lvl="0">
              <a:defRPr b="0" sz="1800"/>
            </a:pPr>
            <a:r>
              <a:rPr b="1" sz="4000"/>
              <a:t>0</a:t>
            </a:r>
          </a:p>
        </p:txBody>
      </p:sp>
      <p:sp>
        <p:nvSpPr>
          <p:cNvPr id="317" name="Shape 317"/>
          <p:cNvSpPr/>
          <p:nvPr/>
        </p:nvSpPr>
        <p:spPr>
          <a:xfrm>
            <a:off x="12461875" y="6765925"/>
            <a:ext cx="7597622" cy="13004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lvl="0" algn="l" defTabSz="914400">
              <a:defRPr sz="1800">
                <a:solidFill>
                  <a:srgbClr val="000000"/>
                </a:solidFill>
              </a:defRPr>
            </a:pPr>
            <a:r>
              <a:rPr b="1" sz="3600">
                <a:latin typeface="Verdana"/>
                <a:ea typeface="Verdana"/>
                <a:cs typeface="Verdana"/>
                <a:sym typeface="Verdana"/>
              </a:rPr>
              <a:t>DUACS </a:t>
            </a:r>
            <a:r>
              <a:rPr b="1" sz="3600">
                <a:solidFill>
                  <a:srgbClr val="FF0000"/>
                </a:solidFill>
                <a:latin typeface="Verdana"/>
                <a:ea typeface="Verdana"/>
                <a:cs typeface="Verdana"/>
                <a:sym typeface="Verdana"/>
              </a:rPr>
              <a:t>(V5.0.0): </a:t>
            </a:r>
            <a:r>
              <a:rPr b="1" sz="3600">
                <a:solidFill>
                  <a:srgbClr val="0000FF"/>
                </a:solidFill>
                <a:latin typeface="Verdana"/>
                <a:ea typeface="Verdana"/>
                <a:cs typeface="Verdana"/>
                <a:sym typeface="Verdana"/>
              </a:rPr>
              <a:t>MSS CLS</a:t>
            </a:r>
            <a:r>
              <a:rPr b="1" sz="3600">
                <a:solidFill>
                  <a:srgbClr val="0000FF"/>
                </a:solidFill>
                <a:latin typeface="Verdana"/>
                <a:ea typeface="Verdana"/>
                <a:cs typeface="Verdana"/>
                <a:sym typeface="Verdana"/>
              </a:rPr>
              <a:t>13</a:t>
            </a:r>
            <a:endParaRPr b="1" sz="3600">
              <a:solidFill>
                <a:srgbClr val="0000FF"/>
              </a:solidFill>
              <a:latin typeface="Verdana"/>
              <a:ea typeface="Verdana"/>
              <a:cs typeface="Verdana"/>
              <a:sym typeface="Verdana"/>
            </a:endParaRPr>
          </a:p>
        </p:txBody>
      </p:sp>
      <p:pic>
        <p:nvPicPr>
          <p:cNvPr id="318" name="image.png"/>
          <p:cNvPicPr/>
          <p:nvPr/>
        </p:nvPicPr>
        <p:blipFill>
          <a:blip r:embed="rId4">
            <a:extLst/>
          </a:blip>
          <a:stretch>
            <a:fillRect/>
          </a:stretch>
        </p:blipFill>
        <p:spPr>
          <a:xfrm>
            <a:off x="13055600" y="7502525"/>
            <a:ext cx="6308725" cy="5486400"/>
          </a:xfrm>
          <a:prstGeom prst="rect">
            <a:avLst/>
          </a:prstGeom>
          <a:ln w="12700">
            <a:miter lim="400000"/>
          </a:ln>
        </p:spPr>
      </p:pic>
      <p:pic>
        <p:nvPicPr>
          <p:cNvPr id="319" name="image.png"/>
          <p:cNvPicPr/>
          <p:nvPr/>
        </p:nvPicPr>
        <p:blipFill>
          <a:blip r:embed="rId5">
            <a:extLst/>
          </a:blip>
          <a:stretch>
            <a:fillRect/>
          </a:stretch>
        </p:blipFill>
        <p:spPr>
          <a:xfrm>
            <a:off x="4175125" y="7518400"/>
            <a:ext cx="6296025" cy="5486400"/>
          </a:xfrm>
          <a:prstGeom prst="rect">
            <a:avLst/>
          </a:prstGeom>
          <a:ln w="12700">
            <a:miter lim="400000"/>
          </a:ln>
        </p:spPr>
      </p:pic>
      <p:sp>
        <p:nvSpPr>
          <p:cNvPr id="320" name="Shape 320"/>
          <p:cNvSpPr/>
          <p:nvPr/>
        </p:nvSpPr>
        <p:spPr>
          <a:xfrm>
            <a:off x="6013450" y="12636500"/>
            <a:ext cx="2139950" cy="7416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1" sz="3600">
                <a:solidFill>
                  <a:srgbClr val="000000"/>
                </a:solidFill>
                <a:latin typeface="Verdana"/>
                <a:ea typeface="Verdana"/>
                <a:cs typeface="Verdana"/>
                <a:sym typeface="Verdana"/>
              </a:defRPr>
            </a:lvl1pPr>
          </a:lstStyle>
          <a:p>
            <a:pPr lvl="0">
              <a:defRPr b="0" sz="1800"/>
            </a:pPr>
            <a:r>
              <a:rPr b="1" sz="3600"/>
              <a:t>RADS</a:t>
            </a:r>
          </a:p>
        </p:txBody>
      </p:sp>
      <p:sp>
        <p:nvSpPr>
          <p:cNvPr id="321" name="Shape 321"/>
          <p:cNvSpPr/>
          <p:nvPr/>
        </p:nvSpPr>
        <p:spPr>
          <a:xfrm>
            <a:off x="15344775" y="12696825"/>
            <a:ext cx="1730375" cy="7416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1" sz="3600">
                <a:solidFill>
                  <a:srgbClr val="000000"/>
                </a:solidFill>
                <a:latin typeface="Verdana"/>
                <a:ea typeface="Verdana"/>
                <a:cs typeface="Verdana"/>
                <a:sym typeface="Verdana"/>
              </a:defRPr>
            </a:lvl1pPr>
          </a:lstStyle>
          <a:p>
            <a:pPr lvl="0">
              <a:defRPr b="0" sz="1800"/>
            </a:pPr>
            <a:r>
              <a:rPr b="1" sz="3600"/>
              <a:t>NEW</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 name="Shape 107"/>
          <p:cNvSpPr/>
          <p:nvPr>
            <p:ph type="sldNum" sz="quarter" idx="2"/>
          </p:nvPr>
        </p:nvSpPr>
        <p:spPr>
          <a:xfrm>
            <a:off x="20086989" y="12494752"/>
            <a:ext cx="464742" cy="457201"/>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3200">
                <a:uFill>
                  <a:solidFill/>
                </a:uFill>
              </a:rPr>
            </a:fld>
          </a:p>
        </p:txBody>
      </p:sp>
      <p:pic>
        <p:nvPicPr>
          <p:cNvPr id="108" name="2mhvnchg-1408379945.jpg"/>
          <p:cNvPicPr/>
          <p:nvPr/>
        </p:nvPicPr>
        <p:blipFill>
          <a:blip r:embed="rId2">
            <a:extLst/>
          </a:blip>
          <a:stretch>
            <a:fillRect/>
          </a:stretch>
        </p:blipFill>
        <p:spPr>
          <a:xfrm>
            <a:off x="-222533" y="-1191224"/>
            <a:ext cx="24612601" cy="17501475"/>
          </a:xfrm>
          <a:prstGeom prst="rect">
            <a:avLst/>
          </a:prstGeom>
          <a:ln>
            <a:round/>
          </a:ln>
        </p:spPr>
      </p:pic>
      <p:pic>
        <p:nvPicPr>
          <p:cNvPr id="109" name="tambora.png"/>
          <p:cNvPicPr/>
          <p:nvPr/>
        </p:nvPicPr>
        <p:blipFill>
          <a:blip r:embed="rId3">
            <a:extLst/>
          </a:blip>
          <a:stretch>
            <a:fillRect/>
          </a:stretch>
        </p:blipFill>
        <p:spPr>
          <a:xfrm>
            <a:off x="3396329" y="0"/>
            <a:ext cx="17374878" cy="13716000"/>
          </a:xfrm>
          <a:prstGeom prst="rect">
            <a:avLst/>
          </a:prstGeom>
          <a:ln>
            <a:round/>
          </a:ln>
        </p:spPr>
      </p:pic>
    </p:spTree>
  </p:cSld>
  <p:clrMapOvr>
    <a:masterClrMapping/>
  </p:clrMapOvr>
  <p:transition spd="fast"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09"/>
                                        </p:tgtEl>
                                        <p:attrNameLst>
                                          <p:attrName>style.visibility</p:attrName>
                                        </p:attrNameLst>
                                      </p:cBhvr>
                                      <p:to>
                                        <p:strVal val="visible"/>
                                      </p:to>
                                    </p:set>
                                    <p:animEffect filter="fade" transition="in">
                                      <p:cBhvr>
                                        <p:cTn id="7"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9"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324" name="Shape 324"/>
          <p:cNvSpPr/>
          <p:nvPr>
            <p:ph type="title" idx="4294967295"/>
          </p:nvPr>
        </p:nvSpPr>
        <p:spPr>
          <a:xfrm>
            <a:off x="3838575" y="609599"/>
            <a:ext cx="15973425" cy="2286002"/>
          </a:xfrm>
          <a:prstGeom prst="rect">
            <a:avLst/>
          </a:prstGeom>
        </p:spPr>
        <p:txBody>
          <a:bodyPr anchor="b">
            <a:normAutofit fontScale="100000" lnSpcReduction="0"/>
          </a:bodyPr>
          <a:lstStyle/>
          <a:p>
            <a:pPr lvl="0" algn="l" defTabSz="914400">
              <a:lnSpc>
                <a:spcPct val="100000"/>
              </a:lnSpc>
              <a:defRPr sz="1800">
                <a:solidFill>
                  <a:srgbClr val="000000"/>
                </a:solidFill>
                <a:uFillTx/>
              </a:defRPr>
            </a:pPr>
            <a:r>
              <a:rPr b="1" sz="4800">
                <a:latin typeface="Verdana"/>
                <a:ea typeface="Verdana"/>
                <a:cs typeface="Verdana"/>
                <a:sym typeface="Verdana"/>
              </a:rPr>
              <a:t>Sea level trends : 1993-2011 (cm/year)</a:t>
            </a:r>
            <a:br>
              <a:rPr b="1" sz="4800">
                <a:latin typeface="Verdana"/>
                <a:ea typeface="Verdana"/>
                <a:cs typeface="Verdana"/>
                <a:sym typeface="Verdana"/>
              </a:rPr>
            </a:br>
          </a:p>
        </p:txBody>
      </p:sp>
      <p:pic>
        <p:nvPicPr>
          <p:cNvPr id="325" name="image.png"/>
          <p:cNvPicPr/>
          <p:nvPr/>
        </p:nvPicPr>
        <p:blipFill>
          <a:blip r:embed="rId2">
            <a:extLst/>
          </a:blip>
          <a:stretch>
            <a:fillRect/>
          </a:stretch>
        </p:blipFill>
        <p:spPr>
          <a:xfrm>
            <a:off x="3048000" y="3400425"/>
            <a:ext cx="8845550" cy="7975600"/>
          </a:xfrm>
          <a:prstGeom prst="rect">
            <a:avLst/>
          </a:prstGeom>
          <a:ln w="12700">
            <a:miter lim="400000"/>
          </a:ln>
        </p:spPr>
      </p:pic>
      <p:pic>
        <p:nvPicPr>
          <p:cNvPr id="326" name="image.png"/>
          <p:cNvPicPr/>
          <p:nvPr/>
        </p:nvPicPr>
        <p:blipFill>
          <a:blip r:embed="rId3">
            <a:extLst/>
          </a:blip>
          <a:stretch>
            <a:fillRect/>
          </a:stretch>
        </p:blipFill>
        <p:spPr>
          <a:xfrm>
            <a:off x="12192000" y="3155950"/>
            <a:ext cx="8778875" cy="8334375"/>
          </a:xfrm>
          <a:prstGeom prst="rect">
            <a:avLst/>
          </a:prstGeom>
          <a:ln w="12700">
            <a:miter lim="400000"/>
          </a:ln>
        </p:spPr>
      </p:pic>
      <p:sp>
        <p:nvSpPr>
          <p:cNvPr id="327" name="Shape 327"/>
          <p:cNvSpPr/>
          <p:nvPr/>
        </p:nvSpPr>
        <p:spPr>
          <a:xfrm>
            <a:off x="5762625" y="11579225"/>
            <a:ext cx="3210466" cy="7416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600">
                <a:solidFill>
                  <a:srgbClr val="000000"/>
                </a:solidFill>
                <a:latin typeface="Verdana"/>
                <a:ea typeface="Verdana"/>
                <a:cs typeface="Verdana"/>
                <a:sym typeface="Verdana"/>
              </a:defRPr>
            </a:lvl1pPr>
          </a:lstStyle>
          <a:p>
            <a:pPr lvl="0">
              <a:defRPr sz="1800"/>
            </a:pPr>
            <a:r>
              <a:rPr sz="3600"/>
              <a:t>New data set</a:t>
            </a:r>
          </a:p>
        </p:txBody>
      </p:sp>
      <p:sp>
        <p:nvSpPr>
          <p:cNvPr id="328" name="Shape 328"/>
          <p:cNvSpPr/>
          <p:nvPr/>
        </p:nvSpPr>
        <p:spPr>
          <a:xfrm>
            <a:off x="13501032" y="11579225"/>
            <a:ext cx="5554386" cy="6781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914400">
              <a:defRPr sz="3200">
                <a:solidFill>
                  <a:srgbClr val="000000"/>
                </a:solidFill>
                <a:latin typeface="Verdana"/>
                <a:ea typeface="Verdana"/>
                <a:cs typeface="Verdana"/>
                <a:sym typeface="Verdana"/>
              </a:defRPr>
            </a:lvl1pPr>
          </a:lstStyle>
          <a:p>
            <a:pPr lvl="0">
              <a:defRPr sz="1800"/>
            </a:pPr>
            <a:r>
              <a:rPr sz="3200"/>
              <a:t>AVISO/DUACS (Version 3)</a:t>
            </a:r>
          </a:p>
        </p:txBody>
      </p:sp>
      <p:sp>
        <p:nvSpPr>
          <p:cNvPr id="329" name="Shape 329"/>
          <p:cNvSpPr/>
          <p:nvPr/>
        </p:nvSpPr>
        <p:spPr>
          <a:xfrm>
            <a:off x="5000624" y="2447925"/>
            <a:ext cx="9144002" cy="11734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algn="l" defTabSz="914400">
              <a:defRPr sz="1800">
                <a:solidFill>
                  <a:srgbClr val="000000"/>
                </a:solidFill>
              </a:defRPr>
            </a:pPr>
            <a:r>
              <a:rPr b="1" sz="3200">
                <a:solidFill>
                  <a:srgbClr val="FF0000"/>
                </a:solidFill>
                <a:latin typeface="Verdana"/>
                <a:ea typeface="Verdana"/>
                <a:cs typeface="Verdana"/>
                <a:sym typeface="Verdana"/>
              </a:rPr>
              <a:t>New data: 2.1 mm/yr</a:t>
            </a:r>
            <a:endParaRPr b="1" sz="3200">
              <a:solidFill>
                <a:srgbClr val="FF0000"/>
              </a:solidFill>
              <a:latin typeface="Verdana"/>
              <a:ea typeface="Verdana"/>
              <a:cs typeface="Verdana"/>
              <a:sym typeface="Verdana"/>
            </a:endParaRPr>
          </a:p>
          <a:p>
            <a:pPr lvl="0" algn="l" defTabSz="914400">
              <a:defRPr sz="1800">
                <a:solidFill>
                  <a:srgbClr val="000000"/>
                </a:solidFill>
              </a:defRPr>
            </a:pPr>
            <a:r>
              <a:rPr b="1" sz="3200">
                <a:solidFill>
                  <a:srgbClr val="0000FF"/>
                </a:solidFill>
                <a:latin typeface="Verdana"/>
                <a:ea typeface="Verdana"/>
                <a:cs typeface="Verdana"/>
                <a:sym typeface="Verdana"/>
              </a:rPr>
              <a:t>DUACS: 2.0 mm/yr (Version 5)</a:t>
            </a:r>
          </a:p>
        </p:txBody>
      </p:sp>
      <p:sp>
        <p:nvSpPr>
          <p:cNvPr id="330" name="Shape 330"/>
          <p:cNvSpPr/>
          <p:nvPr/>
        </p:nvSpPr>
        <p:spPr>
          <a:xfrm>
            <a:off x="19510375" y="2663825"/>
            <a:ext cx="1242140" cy="7416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1" sz="3600">
                <a:solidFill>
                  <a:srgbClr val="000000"/>
                </a:solidFill>
                <a:latin typeface="Verdana"/>
                <a:ea typeface="Verdana"/>
                <a:cs typeface="Verdana"/>
                <a:sym typeface="Verdana"/>
              </a:defRPr>
            </a:lvl1pPr>
          </a:lstStyle>
          <a:p>
            <a:pPr lvl="0">
              <a:defRPr b="0" sz="1800"/>
            </a:pPr>
            <a:r>
              <a:rPr b="1" sz="3600"/>
              <a:t>+15</a:t>
            </a:r>
          </a:p>
        </p:txBody>
      </p:sp>
      <p:sp>
        <p:nvSpPr>
          <p:cNvPr id="331" name="Shape 331"/>
          <p:cNvSpPr/>
          <p:nvPr/>
        </p:nvSpPr>
        <p:spPr>
          <a:xfrm>
            <a:off x="18961100" y="11210925"/>
            <a:ext cx="2500110" cy="13004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lvl="0" algn="l" defTabSz="914400">
              <a:defRPr sz="1800">
                <a:solidFill>
                  <a:srgbClr val="000000"/>
                </a:solidFill>
              </a:defRPr>
            </a:pPr>
            <a:r>
              <a:rPr b="1" sz="3600">
                <a:latin typeface="Verdana"/>
                <a:ea typeface="Verdana"/>
                <a:cs typeface="Verdana"/>
                <a:sym typeface="Verdana"/>
              </a:rPr>
              <a:t>    -15</a:t>
            </a:r>
            <a:endParaRPr b="1" sz="3600">
              <a:latin typeface="Verdana"/>
              <a:ea typeface="Verdana"/>
              <a:cs typeface="Verdana"/>
              <a:sym typeface="Verdana"/>
            </a:endParaRPr>
          </a:p>
          <a:p>
            <a:pPr lvl="0" algn="l" defTabSz="914400">
              <a:defRPr sz="1800">
                <a:solidFill>
                  <a:srgbClr val="000000"/>
                </a:solidFill>
              </a:defRPr>
            </a:pPr>
            <a:r>
              <a:rPr b="1" sz="3600">
                <a:latin typeface="Verdana"/>
                <a:ea typeface="Verdana"/>
                <a:cs typeface="Verdana"/>
                <a:sym typeface="Verdana"/>
              </a:rPr>
              <a:t>(mm/yr)</a:t>
            </a:r>
          </a:p>
        </p:txBody>
      </p:sp>
      <p:sp>
        <p:nvSpPr>
          <p:cNvPr id="332" name="Shape 332"/>
          <p:cNvSpPr/>
          <p:nvPr/>
        </p:nvSpPr>
        <p:spPr>
          <a:xfrm>
            <a:off x="8448675" y="12499975"/>
            <a:ext cx="8350250" cy="6146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i="1" sz="2800">
                <a:solidFill>
                  <a:srgbClr val="000000"/>
                </a:solidFill>
                <a:latin typeface="Verdana"/>
                <a:ea typeface="Verdana"/>
                <a:cs typeface="Verdana"/>
                <a:sym typeface="Verdana"/>
              </a:defRPr>
            </a:lvl1pPr>
          </a:lstStyle>
          <a:p>
            <a:pPr lvl="0">
              <a:defRPr i="0" sz="1800"/>
            </a:pPr>
            <a:r>
              <a:rPr i="1" sz="2800"/>
              <a:t>(Cheng et al., 2015, Marine Geodesy)</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335" name="Shape 335"/>
          <p:cNvSpPr/>
          <p:nvPr>
            <p:ph type="title" idx="4294967295"/>
          </p:nvPr>
        </p:nvSpPr>
        <p:spPr>
          <a:xfrm>
            <a:off x="4127500" y="809625"/>
            <a:ext cx="15544800" cy="1076325"/>
          </a:xfrm>
          <a:prstGeom prst="rect">
            <a:avLst/>
          </a:prstGeom>
        </p:spPr>
        <p:txBody>
          <a:bodyPr anchor="b">
            <a:normAutofit fontScale="100000" lnSpcReduction="0"/>
          </a:bodyPr>
          <a:lstStyle>
            <a:lvl1pPr algn="l" defTabSz="914400">
              <a:lnSpc>
                <a:spcPct val="100000"/>
              </a:lnSpc>
              <a:defRPr b="1" sz="4800">
                <a:solidFill>
                  <a:srgbClr val="000000"/>
                </a:solidFill>
                <a:uFillTx/>
                <a:latin typeface="Verdana"/>
                <a:ea typeface="Verdana"/>
                <a:cs typeface="Verdana"/>
                <a:sym typeface="Verdana"/>
              </a:defRPr>
            </a:lvl1pPr>
          </a:lstStyle>
          <a:p>
            <a:pPr lvl="0">
              <a:defRPr b="0" sz="1800"/>
            </a:pPr>
            <a:r>
              <a:rPr b="1" sz="4800"/>
              <a:t>Baltic Sea</a:t>
            </a:r>
          </a:p>
        </p:txBody>
      </p:sp>
      <p:pic>
        <p:nvPicPr>
          <p:cNvPr id="336" name="image.png"/>
          <p:cNvPicPr/>
          <p:nvPr/>
        </p:nvPicPr>
        <p:blipFill>
          <a:blip r:embed="rId2">
            <a:extLst/>
          </a:blip>
          <a:stretch>
            <a:fillRect/>
          </a:stretch>
        </p:blipFill>
        <p:spPr>
          <a:xfrm>
            <a:off x="6143625" y="1962150"/>
            <a:ext cx="12353925" cy="10928350"/>
          </a:xfrm>
          <a:prstGeom prst="rect">
            <a:avLst/>
          </a:prstGeom>
          <a:ln w="12700">
            <a:miter lim="400000"/>
          </a:ln>
        </p:spPr>
      </p:pic>
      <p:grpSp>
        <p:nvGrpSpPr>
          <p:cNvPr id="339" name="Group 339"/>
          <p:cNvGrpSpPr/>
          <p:nvPr/>
        </p:nvGrpSpPr>
        <p:grpSpPr>
          <a:xfrm>
            <a:off x="5854700" y="2251075"/>
            <a:ext cx="12849225" cy="9934575"/>
            <a:chOff x="0" y="0"/>
            <a:chExt cx="12849225" cy="9934575"/>
          </a:xfrm>
        </p:grpSpPr>
        <p:sp>
          <p:nvSpPr>
            <p:cNvPr id="337" name="Shape 337"/>
            <p:cNvSpPr/>
            <p:nvPr/>
          </p:nvSpPr>
          <p:spPr>
            <a:xfrm>
              <a:off x="0" y="0"/>
              <a:ext cx="12849225" cy="9934575"/>
            </a:xfrm>
            <a:prstGeom prst="rect">
              <a:avLst/>
            </a:prstGeom>
            <a:solidFill>
              <a:srgbClr val="FFFFFF"/>
            </a:solidFill>
            <a:ln w="12700" cap="flat">
              <a:noFill/>
              <a:miter lim="400000"/>
            </a:ln>
            <a:effectLst/>
          </p:spPr>
          <p:txBody>
            <a:bodyPr wrap="square" lIns="91439" tIns="91439" rIns="91439" bIns="91439" numCol="1" anchor="t">
              <a:noAutofit/>
            </a:bodyPr>
            <a:lstStyle/>
            <a:p>
              <a:pPr lvl="0" algn="l" defTabSz="914400">
                <a:defRPr sz="3200">
                  <a:solidFill>
                    <a:srgbClr val="000000"/>
                  </a:solidFill>
                  <a:latin typeface="Verdana"/>
                  <a:ea typeface="Verdana"/>
                  <a:cs typeface="Verdana"/>
                  <a:sym typeface="Verdana"/>
                </a:defRPr>
              </a:pPr>
            </a:p>
          </p:txBody>
        </p:sp>
        <p:pic>
          <p:nvPicPr>
            <p:cNvPr id="338" name="image.jpg"/>
            <p:cNvPicPr/>
            <p:nvPr/>
          </p:nvPicPr>
          <p:blipFill>
            <a:blip r:embed="rId3">
              <a:extLst/>
            </a:blip>
            <a:stretch>
              <a:fillRect/>
            </a:stretch>
          </p:blipFill>
          <p:spPr>
            <a:xfrm>
              <a:off x="0" y="0"/>
              <a:ext cx="12849225" cy="9934575"/>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fld id="{86CB4B4D-7CA3-9044-876B-883B54F8677D}" type="slidenum"/>
          </a:p>
        </p:txBody>
      </p:sp>
      <p:sp>
        <p:nvSpPr>
          <p:cNvPr id="342" name="Shape 342"/>
          <p:cNvSpPr/>
          <p:nvPr>
            <p:ph type="title" idx="4294967295"/>
          </p:nvPr>
        </p:nvSpPr>
        <p:spPr>
          <a:xfrm>
            <a:off x="3714750" y="952500"/>
            <a:ext cx="15544800" cy="933450"/>
          </a:xfrm>
          <a:prstGeom prst="rect">
            <a:avLst/>
          </a:prstGeom>
        </p:spPr>
        <p:txBody>
          <a:bodyPr anchor="b">
            <a:normAutofit fontScale="100000" lnSpcReduction="0"/>
          </a:bodyPr>
          <a:lstStyle>
            <a:lvl1pPr algn="l" defTabSz="914400">
              <a:lnSpc>
                <a:spcPct val="100000"/>
              </a:lnSpc>
              <a:defRPr b="1" sz="4800">
                <a:solidFill>
                  <a:srgbClr val="000000"/>
                </a:solidFill>
                <a:uFillTx/>
                <a:latin typeface="Verdana"/>
                <a:ea typeface="Verdana"/>
                <a:cs typeface="Verdana"/>
                <a:sym typeface="Verdana"/>
              </a:defRPr>
            </a:lvl1pPr>
          </a:lstStyle>
          <a:p>
            <a:pPr lvl="0">
              <a:defRPr b="0" sz="1800"/>
            </a:pPr>
            <a:r>
              <a:rPr b="1" sz="4800"/>
              <a:t>Sea level variations</a:t>
            </a:r>
          </a:p>
        </p:txBody>
      </p:sp>
      <p:sp>
        <p:nvSpPr>
          <p:cNvPr id="343" name="Shape 343"/>
          <p:cNvSpPr/>
          <p:nvPr>
            <p:ph type="body" idx="4294967295"/>
          </p:nvPr>
        </p:nvSpPr>
        <p:spPr>
          <a:xfrm>
            <a:off x="4267200" y="3200400"/>
            <a:ext cx="15544800" cy="9131300"/>
          </a:xfrm>
          <a:prstGeom prst="rect">
            <a:avLst/>
          </a:prstGeom>
        </p:spPr>
        <p:txBody>
          <a:bodyPr>
            <a:normAutofit fontScale="100000" lnSpcReduction="0"/>
          </a:bodyPr>
          <a:lstStyle/>
          <a:p>
            <a:pPr lvl="0" marL="377825" indent="-377825" defTabSz="914400">
              <a:lnSpc>
                <a:spcPct val="100000"/>
              </a:lnSpc>
              <a:spcBef>
                <a:spcPts val="300"/>
              </a:spcBef>
              <a:buClrTx/>
              <a:buSzPct val="100000"/>
              <a:buFontTx/>
              <a:buChar char="•"/>
              <a:defRPr sz="3200">
                <a:solidFill>
                  <a:srgbClr val="000000"/>
                </a:solidFill>
                <a:uFillTx/>
                <a:latin typeface="Verdana"/>
                <a:ea typeface="Verdana"/>
                <a:cs typeface="Verdana"/>
                <a:sym typeface="Verdana"/>
              </a:defRPr>
            </a:pPr>
          </a:p>
        </p:txBody>
      </p:sp>
      <p:pic>
        <p:nvPicPr>
          <p:cNvPr id="344" name="image.png"/>
          <p:cNvPicPr/>
          <p:nvPr/>
        </p:nvPicPr>
        <p:blipFill>
          <a:blip r:embed="rId2">
            <a:extLst/>
          </a:blip>
          <a:stretch>
            <a:fillRect/>
          </a:stretch>
        </p:blipFill>
        <p:spPr>
          <a:xfrm>
            <a:off x="3692525" y="3860800"/>
            <a:ext cx="7921625" cy="7280275"/>
          </a:xfrm>
          <a:prstGeom prst="rect">
            <a:avLst/>
          </a:prstGeom>
          <a:ln w="12700">
            <a:miter lim="400000"/>
          </a:ln>
        </p:spPr>
      </p:pic>
      <p:grpSp>
        <p:nvGrpSpPr>
          <p:cNvPr id="347" name="Group 347"/>
          <p:cNvGrpSpPr/>
          <p:nvPr/>
        </p:nvGrpSpPr>
        <p:grpSpPr>
          <a:xfrm>
            <a:off x="11868150" y="517525"/>
            <a:ext cx="8064500" cy="6340475"/>
            <a:chOff x="0" y="0"/>
            <a:chExt cx="8064500" cy="6340475"/>
          </a:xfrm>
        </p:grpSpPr>
        <p:sp>
          <p:nvSpPr>
            <p:cNvPr id="345" name="Shape 345"/>
            <p:cNvSpPr/>
            <p:nvPr/>
          </p:nvSpPr>
          <p:spPr>
            <a:xfrm>
              <a:off x="0" y="0"/>
              <a:ext cx="8064500" cy="6340475"/>
            </a:xfrm>
            <a:prstGeom prst="rect">
              <a:avLst/>
            </a:prstGeom>
            <a:solidFill>
              <a:srgbClr val="FFFFFF"/>
            </a:solidFill>
            <a:ln w="12700" cap="flat">
              <a:noFill/>
              <a:miter lim="400000"/>
            </a:ln>
            <a:effectLst/>
          </p:spPr>
          <p:txBody>
            <a:bodyPr wrap="square" lIns="91439" tIns="91439" rIns="91439" bIns="91439" numCol="1" anchor="t">
              <a:noAutofit/>
            </a:bodyPr>
            <a:lstStyle/>
            <a:p>
              <a:pPr lvl="0" algn="l" defTabSz="914400">
                <a:defRPr sz="3200">
                  <a:solidFill>
                    <a:srgbClr val="000000"/>
                  </a:solidFill>
                  <a:latin typeface="Verdana"/>
                  <a:ea typeface="Verdana"/>
                  <a:cs typeface="Verdana"/>
                  <a:sym typeface="Verdana"/>
                </a:defRPr>
              </a:pPr>
            </a:p>
          </p:txBody>
        </p:sp>
        <p:pic>
          <p:nvPicPr>
            <p:cNvPr id="346" name="image.png"/>
            <p:cNvPicPr/>
            <p:nvPr/>
          </p:nvPicPr>
          <p:blipFill>
            <a:blip r:embed="rId3">
              <a:extLst/>
            </a:blip>
            <a:stretch>
              <a:fillRect/>
            </a:stretch>
          </p:blipFill>
          <p:spPr>
            <a:xfrm>
              <a:off x="0" y="0"/>
              <a:ext cx="8064500" cy="6340475"/>
            </a:xfrm>
            <a:prstGeom prst="rect">
              <a:avLst/>
            </a:prstGeom>
            <a:ln w="12700" cap="flat">
              <a:noFill/>
              <a:miter lim="400000"/>
            </a:ln>
            <a:effectLst/>
          </p:spPr>
        </p:pic>
      </p:grpSp>
      <p:pic>
        <p:nvPicPr>
          <p:cNvPr id="348" name="tswinter.jpg" descr="tswinter"/>
          <p:cNvPicPr/>
          <p:nvPr/>
        </p:nvPicPr>
        <p:blipFill>
          <a:blip r:embed="rId4">
            <a:extLst/>
          </a:blip>
          <a:stretch>
            <a:fillRect/>
          </a:stretch>
        </p:blipFill>
        <p:spPr>
          <a:xfrm>
            <a:off x="12192000" y="7413625"/>
            <a:ext cx="7416800" cy="5559425"/>
          </a:xfrm>
          <a:prstGeom prst="rect">
            <a:avLst/>
          </a:prstGeom>
          <a:ln w="12700">
            <a:miter lim="400000"/>
          </a:ln>
        </p:spPr>
      </p:pic>
      <p:sp>
        <p:nvSpPr>
          <p:cNvPr id="349" name="Shape 349"/>
          <p:cNvSpPr/>
          <p:nvPr/>
        </p:nvSpPr>
        <p:spPr>
          <a:xfrm>
            <a:off x="4127500" y="6823075"/>
            <a:ext cx="2589927" cy="6781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000000"/>
                </a:solidFill>
                <a:latin typeface="Verdana"/>
                <a:ea typeface="Verdana"/>
                <a:cs typeface="Verdana"/>
                <a:sym typeface="Verdana"/>
              </a:defRPr>
            </a:lvl1pPr>
          </a:lstStyle>
          <a:p>
            <a:pPr lvl="0">
              <a:defRPr sz="1800"/>
            </a:pPr>
            <a:r>
              <a:rPr sz="3200"/>
              <a:t>1993-1999 </a:t>
            </a:r>
          </a:p>
        </p:txBody>
      </p:sp>
      <p:sp>
        <p:nvSpPr>
          <p:cNvPr id="350" name="Shape 350"/>
          <p:cNvSpPr/>
          <p:nvPr/>
        </p:nvSpPr>
        <p:spPr>
          <a:xfrm>
            <a:off x="6337300" y="11182350"/>
            <a:ext cx="2447052" cy="6781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000000"/>
                </a:solidFill>
                <a:latin typeface="Verdana"/>
                <a:ea typeface="Verdana"/>
                <a:cs typeface="Verdana"/>
                <a:sym typeface="Verdana"/>
              </a:defRPr>
            </a:lvl1pPr>
          </a:lstStyle>
          <a:p>
            <a:pPr lvl="0">
              <a:defRPr sz="1800"/>
            </a:pPr>
            <a:r>
              <a:rPr sz="3200"/>
              <a:t>2004-2010</a:t>
            </a:r>
          </a:p>
        </p:txBody>
      </p:sp>
      <p:sp>
        <p:nvSpPr>
          <p:cNvPr id="351" name="Shape 351"/>
          <p:cNvSpPr/>
          <p:nvPr/>
        </p:nvSpPr>
        <p:spPr>
          <a:xfrm>
            <a:off x="3406774" y="12122150"/>
            <a:ext cx="9144002" cy="6146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914400">
              <a:defRPr i="1" sz="2800">
                <a:solidFill>
                  <a:srgbClr val="000000"/>
                </a:solidFill>
                <a:latin typeface="Verdana"/>
                <a:ea typeface="Verdana"/>
                <a:cs typeface="Verdana"/>
                <a:sym typeface="Verdana"/>
              </a:defRPr>
            </a:lvl1pPr>
          </a:lstStyle>
          <a:p>
            <a:pPr lvl="0">
              <a:defRPr i="0" sz="1800"/>
            </a:pPr>
            <a:r>
              <a:rPr i="1" sz="2800"/>
              <a:t>(Xu, Cheng, Plag et al, 2015, IJRS)</a:t>
            </a:r>
          </a:p>
        </p:txBody>
      </p:sp>
      <p:sp>
        <p:nvSpPr>
          <p:cNvPr id="352" name="Shape 352"/>
          <p:cNvSpPr/>
          <p:nvPr/>
        </p:nvSpPr>
        <p:spPr>
          <a:xfrm>
            <a:off x="8302625" y="6823075"/>
            <a:ext cx="2589927" cy="6781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solidFill>
                  <a:srgbClr val="000000"/>
                </a:solidFill>
                <a:latin typeface="Verdana"/>
                <a:ea typeface="Verdana"/>
                <a:cs typeface="Verdana"/>
                <a:sym typeface="Verdana"/>
              </a:defRPr>
            </a:lvl1pPr>
          </a:lstStyle>
          <a:p>
            <a:pPr lvl="0">
              <a:defRPr sz="1800"/>
            </a:pPr>
            <a:r>
              <a:rPr sz="3200"/>
              <a:t>2000-2006 </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4" name="image1.png"/>
          <p:cNvPicPr/>
          <p:nvPr/>
        </p:nvPicPr>
        <p:blipFill>
          <a:blip r:embed="rId2">
            <a:extLst/>
          </a:blip>
          <a:stretch>
            <a:fillRect/>
          </a:stretch>
        </p:blipFill>
        <p:spPr>
          <a:xfrm>
            <a:off x="3048000" y="482600"/>
            <a:ext cx="18288000" cy="12750800"/>
          </a:xfrm>
          <a:prstGeom prst="rect">
            <a:avLst/>
          </a:prstGeom>
          <a:ln w="12700">
            <a:miter lim="400000"/>
          </a:ln>
        </p:spPr>
      </p:pic>
      <p:pic>
        <p:nvPicPr>
          <p:cNvPr id="355" name="Untitled.tiff"/>
          <p:cNvPicPr/>
          <p:nvPr/>
        </p:nvPicPr>
        <p:blipFill>
          <a:blip r:embed="rId3">
            <a:extLst/>
          </a:blip>
          <a:stretch>
            <a:fillRect/>
          </a:stretch>
        </p:blipFill>
        <p:spPr>
          <a:xfrm>
            <a:off x="4618633" y="72528"/>
            <a:ext cx="15400734" cy="13570944"/>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7" name="image2.png"/>
          <p:cNvPicPr/>
          <p:nvPr/>
        </p:nvPicPr>
        <p:blipFill>
          <a:blip r:embed="rId2">
            <a:extLst/>
          </a:blip>
          <a:stretch>
            <a:fillRect/>
          </a:stretch>
        </p:blipFill>
        <p:spPr>
          <a:xfrm>
            <a:off x="2380691" y="101600"/>
            <a:ext cx="19622618" cy="13381534"/>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9" name="image3.png"/>
          <p:cNvPicPr/>
          <p:nvPr/>
        </p:nvPicPr>
        <p:blipFill>
          <a:blip r:embed="rId2">
            <a:extLst/>
          </a:blip>
          <a:stretch>
            <a:fillRect/>
          </a:stretch>
        </p:blipFill>
        <p:spPr>
          <a:xfrm>
            <a:off x="278977" y="177800"/>
            <a:ext cx="23826046" cy="13360400"/>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1" name="image4.png"/>
          <p:cNvPicPr/>
          <p:nvPr/>
        </p:nvPicPr>
        <p:blipFill>
          <a:blip r:embed="rId2">
            <a:extLst/>
          </a:blip>
          <a:stretch>
            <a:fillRect/>
          </a:stretch>
        </p:blipFill>
        <p:spPr>
          <a:xfrm>
            <a:off x="49661" y="1810323"/>
            <a:ext cx="24284678" cy="10095354"/>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3" name="image5.png"/>
          <p:cNvPicPr/>
          <p:nvPr/>
        </p:nvPicPr>
        <p:blipFill>
          <a:blip r:embed="rId2">
            <a:extLst/>
          </a:blip>
          <a:stretch>
            <a:fillRect/>
          </a:stretch>
        </p:blipFill>
        <p:spPr>
          <a:xfrm>
            <a:off x="158591" y="177800"/>
            <a:ext cx="24066818" cy="13197181"/>
          </a:xfrm>
          <a:prstGeom prst="rect">
            <a:avLst/>
          </a:prstGeom>
          <a:ln w="12700">
            <a:miter lim="400000"/>
          </a:ln>
        </p:spPr>
      </p:pic>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ph type="title"/>
          </p:nvPr>
        </p:nvSpPr>
        <p:spPr>
          <a:xfrm>
            <a:off x="13268323" y="457200"/>
            <a:ext cx="10820401" cy="8686800"/>
          </a:xfrm>
          <a:prstGeom prst="rect">
            <a:avLst/>
          </a:prstGeom>
        </p:spPr>
        <p:txBody>
          <a:bodyPr/>
          <a:lstStyle/>
          <a:p>
            <a:pPr lvl="0">
              <a:defRPr sz="1800">
                <a:solidFill>
                  <a:srgbClr val="000000"/>
                </a:solidFill>
              </a:defRPr>
            </a:pPr>
            <a:r>
              <a:rPr b="1" sz="10800">
                <a:solidFill>
                  <a:srgbClr val="FFFFFF"/>
                </a:solidFill>
              </a:rPr>
              <a:t>Whither State-level SLR Policy</a:t>
            </a:r>
            <a:br>
              <a:rPr b="1" sz="10800">
                <a:solidFill>
                  <a:srgbClr val="FFFFFF"/>
                </a:solidFill>
              </a:rPr>
            </a:br>
            <a:br>
              <a:rPr b="1" sz="10800">
                <a:solidFill>
                  <a:srgbClr val="FFFFFF"/>
                </a:solidFill>
              </a:rPr>
            </a:br>
            <a:r>
              <a:rPr sz="6400">
                <a:solidFill>
                  <a:srgbClr val="FFFFFF"/>
                </a:solidFill>
              </a:rPr>
              <a:t>2 journal articles on explaining (the absence of) state-level SLR policies</a:t>
            </a:r>
          </a:p>
        </p:txBody>
      </p:sp>
      <p:sp>
        <p:nvSpPr>
          <p:cNvPr id="366" name="Shape 366"/>
          <p:cNvSpPr/>
          <p:nvPr/>
        </p:nvSpPr>
        <p:spPr>
          <a:xfrm>
            <a:off x="13573123" y="10210800"/>
            <a:ext cx="10515601" cy="26720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lvl="0" algn="l" defTabSz="914400">
              <a:defRPr sz="1800">
                <a:solidFill>
                  <a:srgbClr val="000000"/>
                </a:solidFill>
              </a:defRPr>
            </a:pPr>
            <a:r>
              <a:rPr b="1" sz="4000">
                <a:solidFill>
                  <a:srgbClr val="FFFFFF"/>
                </a:solidFill>
                <a:latin typeface="Century Gothic"/>
                <a:ea typeface="Century Gothic"/>
                <a:cs typeface="Century Gothic"/>
                <a:sym typeface="Century Gothic"/>
              </a:rPr>
              <a:t>Wie Yusuf</a:t>
            </a:r>
            <a:r>
              <a:rPr sz="4000">
                <a:solidFill>
                  <a:srgbClr val="FFFFFF"/>
                </a:solidFill>
                <a:latin typeface="Century Gothic"/>
                <a:ea typeface="Century Gothic"/>
                <a:cs typeface="Century Gothic"/>
                <a:sym typeface="Century Gothic"/>
              </a:rPr>
              <a:t>, School of Public Service</a:t>
            </a:r>
            <a:endParaRPr sz="4000">
              <a:solidFill>
                <a:srgbClr val="FFFFFF"/>
              </a:solidFill>
              <a:latin typeface="Century Gothic"/>
              <a:ea typeface="Century Gothic"/>
              <a:cs typeface="Century Gothic"/>
              <a:sym typeface="Century Gothic"/>
            </a:endParaRPr>
          </a:p>
          <a:p>
            <a:pPr lvl="0" algn="l" defTabSz="914400">
              <a:defRPr sz="1800">
                <a:solidFill>
                  <a:srgbClr val="000000"/>
                </a:solidFill>
              </a:defRPr>
            </a:pPr>
            <a:r>
              <a:rPr b="1" sz="4000">
                <a:solidFill>
                  <a:srgbClr val="FFFFFF"/>
                </a:solidFill>
                <a:latin typeface="Century Gothic"/>
                <a:ea typeface="Century Gothic"/>
                <a:cs typeface="Century Gothic"/>
                <a:sym typeface="Century Gothic"/>
              </a:rPr>
              <a:t>Burton St John III</a:t>
            </a:r>
            <a:r>
              <a:rPr sz="4000">
                <a:solidFill>
                  <a:srgbClr val="FFFFFF"/>
                </a:solidFill>
                <a:latin typeface="Century Gothic"/>
                <a:ea typeface="Century Gothic"/>
                <a:cs typeface="Century Gothic"/>
                <a:sym typeface="Century Gothic"/>
              </a:rPr>
              <a:t>,  Communications &amp; Theatre Arts </a:t>
            </a:r>
            <a:endParaRPr sz="4000">
              <a:solidFill>
                <a:srgbClr val="FFFFFF"/>
              </a:solidFill>
              <a:latin typeface="Century Gothic"/>
              <a:ea typeface="Century Gothic"/>
              <a:cs typeface="Century Gothic"/>
              <a:sym typeface="Century Gothic"/>
            </a:endParaRPr>
          </a:p>
          <a:p>
            <a:pPr lvl="0" algn="l" defTabSz="914400">
              <a:defRPr sz="1800">
                <a:solidFill>
                  <a:srgbClr val="000000"/>
                </a:solidFill>
              </a:defRPr>
            </a:pPr>
            <a:r>
              <a:rPr b="1" sz="4000">
                <a:solidFill>
                  <a:srgbClr val="FFFFFF"/>
                </a:solidFill>
                <a:latin typeface="Century Gothic"/>
                <a:ea typeface="Century Gothic"/>
                <a:cs typeface="Century Gothic"/>
                <a:sym typeface="Century Gothic"/>
              </a:rPr>
              <a:t>Ivan Ash</a:t>
            </a:r>
            <a:r>
              <a:rPr sz="4000">
                <a:solidFill>
                  <a:srgbClr val="FFFFFF"/>
                </a:solidFill>
                <a:latin typeface="Century Gothic"/>
                <a:ea typeface="Century Gothic"/>
                <a:cs typeface="Century Gothic"/>
                <a:sym typeface="Century Gothic"/>
              </a:rPr>
              <a:t>, Psychology</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title"/>
          </p:nvPr>
        </p:nvSpPr>
        <p:spPr>
          <a:xfrm>
            <a:off x="3971924" y="152400"/>
            <a:ext cx="18288002" cy="2438400"/>
          </a:xfrm>
          <a:prstGeom prst="rect">
            <a:avLst/>
          </a:prstGeom>
        </p:spPr>
        <p:txBody>
          <a:bodyPr/>
          <a:lstStyle/>
          <a:p>
            <a:pPr lvl="0">
              <a:defRPr sz="1800">
                <a:solidFill>
                  <a:srgbClr val="000000"/>
                </a:solidFill>
              </a:defRPr>
            </a:pPr>
            <a:r>
              <a:rPr sz="7200">
                <a:solidFill>
                  <a:srgbClr val="FFFFFF"/>
                </a:solidFill>
              </a:rPr>
              <a:t>Research Focus on State-level Policies</a:t>
            </a:r>
          </a:p>
        </p:txBody>
      </p:sp>
      <p:sp>
        <p:nvSpPr>
          <p:cNvPr id="369" name="Shape 369"/>
          <p:cNvSpPr/>
          <p:nvPr>
            <p:ph type="body" idx="1"/>
          </p:nvPr>
        </p:nvSpPr>
        <p:spPr>
          <a:xfrm>
            <a:off x="3971924" y="2743200"/>
            <a:ext cx="18288002" cy="10515600"/>
          </a:xfrm>
          <a:prstGeom prst="rect">
            <a:avLst/>
          </a:prstGeom>
        </p:spPr>
        <p:txBody>
          <a:bodyPr/>
          <a:lstStyle/>
          <a:p>
            <a:pPr lvl="0">
              <a:buFont typeface="Wingdings"/>
              <a:buChar char="❖"/>
              <a:defRPr sz="1800">
                <a:solidFill>
                  <a:srgbClr val="000000"/>
                </a:solidFill>
              </a:defRPr>
            </a:pPr>
            <a:r>
              <a:rPr sz="4400">
                <a:solidFill>
                  <a:srgbClr val="FFFFFF"/>
                </a:solidFill>
              </a:rPr>
              <a:t>In the U.S., individual states have the authority to decide how to handle climate change issues such as SLR (Selin &amp; VanDeveer 2007; Wheeler 2008).</a:t>
            </a:r>
            <a:endParaRPr sz="4400">
              <a:solidFill>
                <a:srgbClr val="FFFFFF"/>
              </a:solidFill>
            </a:endParaRPr>
          </a:p>
          <a:p>
            <a:pPr lvl="0">
              <a:buFont typeface="Wingdings"/>
              <a:buChar char="❖"/>
              <a:defRPr sz="1800">
                <a:solidFill>
                  <a:srgbClr val="000000"/>
                </a:solidFill>
              </a:defRPr>
            </a:pPr>
            <a:r>
              <a:rPr sz="4400">
                <a:solidFill>
                  <a:srgbClr val="FFFFFF"/>
                </a:solidFill>
              </a:rPr>
              <a:t>In environmental and climate change arena, states are often “policy innovators” (Posner 2010) and “policy entrepreneurs” (Rabe 2004) that is evident in the willingness of state officials to work with industry and environmental groups</a:t>
            </a:r>
            <a:endParaRPr sz="4400">
              <a:solidFill>
                <a:srgbClr val="FFFFFF"/>
              </a:solidFill>
            </a:endParaRPr>
          </a:p>
          <a:p>
            <a:pPr lvl="1" marL="914400" indent="-457200">
              <a:spcBef>
                <a:spcPts val="600"/>
              </a:spcBef>
              <a:buFont typeface="Wingdings"/>
              <a:buChar char="❖"/>
              <a:defRPr sz="1800">
                <a:solidFill>
                  <a:srgbClr val="000000"/>
                </a:solidFill>
              </a:defRPr>
            </a:pPr>
            <a:r>
              <a:rPr sz="3600">
                <a:solidFill>
                  <a:srgbClr val="FFFFFF"/>
                </a:solidFill>
              </a:rPr>
              <a:t>Examples:  Renewable Portfolio Standards, carbon cap-and-trade laws, carbon emissions disclosures</a:t>
            </a:r>
            <a:endParaRPr sz="3600">
              <a:solidFill>
                <a:srgbClr val="FFFFFF"/>
              </a:solidFill>
            </a:endParaRPr>
          </a:p>
          <a:p>
            <a:pPr lvl="0">
              <a:buFont typeface="Wingdings"/>
              <a:buChar char="❖"/>
              <a:defRPr sz="1800">
                <a:solidFill>
                  <a:srgbClr val="000000"/>
                </a:solidFill>
              </a:defRPr>
            </a:pPr>
            <a:r>
              <a:rPr sz="4400">
                <a:solidFill>
                  <a:srgbClr val="FFFFFF"/>
                </a:solidFill>
              </a:rPr>
              <a:t>Localities best positioned to address SLR, but require participation from their respective states to implement policies</a:t>
            </a:r>
            <a:endParaRPr sz="4400">
              <a:solidFill>
                <a:srgbClr val="FFFFFF"/>
              </a:solidFill>
            </a:endParaRPr>
          </a:p>
          <a:p>
            <a:pPr lvl="1" marL="914400" indent="-457200">
              <a:spcBef>
                <a:spcPts val="600"/>
              </a:spcBef>
              <a:buFont typeface="Wingdings"/>
              <a:buChar char="❖"/>
              <a:defRPr sz="1800">
                <a:solidFill>
                  <a:srgbClr val="000000"/>
                </a:solidFill>
              </a:defRPr>
            </a:pPr>
            <a:r>
              <a:rPr sz="3600">
                <a:solidFill>
                  <a:srgbClr val="FFFFFF"/>
                </a:solidFill>
              </a:rPr>
              <a:t>Constrained by state-level policies and regulations</a:t>
            </a:r>
            <a:endParaRPr sz="3600">
              <a:solidFill>
                <a:srgbClr val="FFFFFF"/>
              </a:solidFill>
            </a:endParaRPr>
          </a:p>
          <a:p>
            <a:pPr lvl="1" marL="914400" indent="-457200">
              <a:spcBef>
                <a:spcPts val="600"/>
              </a:spcBef>
              <a:buFont typeface="Wingdings"/>
              <a:buChar char="❖"/>
              <a:defRPr sz="1800">
                <a:solidFill>
                  <a:srgbClr val="000000"/>
                </a:solidFill>
              </a:defRPr>
            </a:pPr>
            <a:r>
              <a:rPr sz="3600">
                <a:solidFill>
                  <a:srgbClr val="FFFFFF"/>
                </a:solidFill>
              </a:rPr>
              <a:t>Lack the autonomy to respond to SLR</a:t>
            </a:r>
            <a:endParaRPr sz="3600">
              <a:solidFill>
                <a:srgbClr val="FFFFFF"/>
              </a:solidFill>
            </a:endParaRPr>
          </a:p>
          <a:p>
            <a:pPr lvl="1" marL="914400" indent="-457200">
              <a:spcBef>
                <a:spcPts val="600"/>
              </a:spcBef>
              <a:buFont typeface="Wingdings"/>
              <a:buChar char="❖"/>
              <a:defRPr sz="1800">
                <a:solidFill>
                  <a:srgbClr val="000000"/>
                </a:solidFill>
              </a:defRPr>
            </a:pPr>
            <a:r>
              <a:rPr sz="3600">
                <a:solidFill>
                  <a:srgbClr val="FFFFFF"/>
                </a:solidFill>
              </a:rPr>
              <a:t>Rely on states for funding</a:t>
            </a:r>
          </a:p>
        </p:txBody>
      </p:sp>
    </p:spTree>
  </p:cSld>
  <p:clrMapOvr>
    <a:masterClrMapping/>
  </p:clrMapOvr>
  <p:transition spd="med"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1" name="22286391_BG1.jpg"/>
          <p:cNvPicPr/>
          <p:nvPr/>
        </p:nvPicPr>
        <p:blipFill>
          <a:blip r:embed="rId2">
            <a:extLst/>
          </a:blip>
          <a:stretch>
            <a:fillRect/>
          </a:stretch>
        </p:blipFill>
        <p:spPr>
          <a:xfrm>
            <a:off x="-12700" y="0"/>
            <a:ext cx="18288000" cy="13716000"/>
          </a:xfrm>
          <a:prstGeom prst="rect">
            <a:avLst/>
          </a:prstGeom>
          <a:ln>
            <a:round/>
          </a:ln>
        </p:spPr>
      </p:pic>
      <p:sp>
        <p:nvSpPr>
          <p:cNvPr id="112" name="Shape 112"/>
          <p:cNvSpPr/>
          <p:nvPr/>
        </p:nvSpPr>
        <p:spPr>
          <a:xfrm>
            <a:off x="64279" y="120655"/>
            <a:ext cx="14432361" cy="1915415"/>
          </a:xfrm>
          <a:prstGeom prst="rect">
            <a:avLst/>
          </a:prstGeom>
          <a:solidFill>
            <a:srgbClr val="FFFFFF">
              <a:alpha val="52000"/>
            </a:srgbClr>
          </a:solidFill>
          <a:ln>
            <a:round/>
          </a:ln>
          <a:extLst>
            <a:ext uri="{C572A759-6A51-4108-AA02-DFA0A04FC94B}">
              <ma14:wrappingTextBoxFlag xmlns:ma14="http://schemas.microsoft.com/office/mac/drawingml/2011/main" val="1"/>
            </a:ext>
          </a:extLst>
        </p:spPr>
        <p:txBody>
          <a:bodyPr lIns="0" tIns="0" rIns="0" bIns="0">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solidFill>
                  <a:srgbClr val="000000"/>
                </a:solidFill>
                <a:uFill>
                  <a:solidFill/>
                </a:uFill>
                <a:latin typeface="Trebuchet MS"/>
                <a:ea typeface="Trebuchet MS"/>
                <a:cs typeface="Trebuchet MS"/>
                <a:sym typeface="Trebuchet MS"/>
              </a:defRPr>
            </a:lvl1pPr>
          </a:lstStyle>
          <a:p>
            <a:pPr lvl="0">
              <a:defRPr sz="1800">
                <a:uFillTx/>
              </a:defRPr>
            </a:pPr>
            <a:r>
              <a:rPr sz="6400">
                <a:uFill>
                  <a:solidFill/>
                </a:uFill>
              </a:rPr>
              <a:t>Extreme Geohazards: Reducing the Disaster Risk and Increasing Resilience</a:t>
            </a:r>
          </a:p>
        </p:txBody>
      </p:sp>
      <p:sp>
        <p:nvSpPr>
          <p:cNvPr id="113" name="Shape 113"/>
          <p:cNvSpPr/>
          <p:nvPr/>
        </p:nvSpPr>
        <p:spPr>
          <a:xfrm>
            <a:off x="161812" y="12433048"/>
            <a:ext cx="14237296" cy="1131063"/>
          </a:xfrm>
          <a:prstGeom prst="rect">
            <a:avLst/>
          </a:prstGeom>
          <a:solidFill>
            <a:srgbClr val="FFFFFF">
              <a:alpha val="48000"/>
            </a:srgbClr>
          </a:solidFill>
          <a:ln>
            <a:round/>
          </a:ln>
          <a:extLst>
            <a:ext uri="{C572A759-6A51-4108-AA02-DFA0A04FC94B}">
              <ma14:wrappingTextBoxFlag xmlns:ma14="http://schemas.microsoft.com/office/mac/drawingml/2011/main" val="1"/>
            </a:ext>
          </a:extLst>
        </p:spPr>
        <p:txBody>
          <a:bodyPr lIns="0" tIns="0" rIns="0" bIns="0">
            <a:spAutoFit/>
          </a:bodyPr>
          <a:lstStyle/>
          <a:p>
            <a:pPr lvl="0"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sz="3600">
                <a:uFill>
                  <a:solidFill/>
                </a:uFill>
                <a:latin typeface="Trebuchet MS"/>
                <a:ea typeface="Trebuchet MS"/>
                <a:cs typeface="Trebuchet MS"/>
                <a:sym typeface="Trebuchet MS"/>
              </a:rPr>
              <a:t>Hans-Peter Plag, Mitigation and Adaptation Research Institute, </a:t>
            </a:r>
            <a:endParaRPr sz="3600">
              <a:uFill>
                <a:solidFill/>
              </a:uFill>
              <a:latin typeface="Trebuchet MS"/>
              <a:ea typeface="Trebuchet MS"/>
              <a:cs typeface="Trebuchet MS"/>
              <a:sym typeface="Trebuchet MS"/>
            </a:endParaRPr>
          </a:p>
          <a:p>
            <a:pPr lvl="0"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sz="3600">
                <a:uFill>
                  <a:solidFill/>
                </a:uFill>
                <a:latin typeface="Trebuchet MS"/>
                <a:ea typeface="Trebuchet MS"/>
                <a:cs typeface="Trebuchet MS"/>
                <a:sym typeface="Trebuchet MS"/>
              </a:rPr>
              <a:t>Old Dominion University, Norfolk, VA, USA </a:t>
            </a:r>
          </a:p>
        </p:txBody>
      </p:sp>
      <p:pic>
        <p:nvPicPr>
          <p:cNvPr id="114" name="title.tiff"/>
          <p:cNvPicPr/>
          <p:nvPr/>
        </p:nvPicPr>
        <p:blipFill>
          <a:blip r:embed="rId3">
            <a:extLst/>
          </a:blip>
          <a:stretch>
            <a:fillRect/>
          </a:stretch>
        </p:blipFill>
        <p:spPr>
          <a:xfrm>
            <a:off x="14665168" y="0"/>
            <a:ext cx="9706132" cy="13716000"/>
          </a:xfrm>
          <a:prstGeom prst="rect">
            <a:avLst/>
          </a:prstGeom>
          <a:ln w="12700">
            <a:miter lim="400000"/>
          </a:ln>
        </p:spPr>
      </p:pic>
    </p:spTree>
  </p:cSld>
  <p:clrMapOvr>
    <a:masterClrMapping/>
  </p:clrMapOvr>
  <p:transition spd="fast"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11"/>
                                        </p:tgtEl>
                                        <p:attrNameLst>
                                          <p:attrName>style.visibility</p:attrName>
                                        </p:attrNameLst>
                                      </p:cBhvr>
                                      <p:to>
                                        <p:strVal val="visible"/>
                                      </p:to>
                                    </p:set>
                                    <p:animEffect filter="fade" transition="in">
                                      <p:cBhvr>
                                        <p:cTn id="7" dur="1000"/>
                                        <p:tgtEl>
                                          <p:spTgt spid="111"/>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114"/>
                                        </p:tgtEl>
                                        <p:attrNameLst>
                                          <p:attrName>style.visibility</p:attrName>
                                        </p:attrNameLst>
                                      </p:cBhvr>
                                      <p:to>
                                        <p:strVal val="visible"/>
                                      </p:to>
                                    </p:set>
                                    <p:animEffect filter="fade" transition="in">
                                      <p:cBhvr>
                                        <p:cTn id="11" dur="1000"/>
                                        <p:tgtEl>
                                          <p:spTgt spid="114"/>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112"/>
                                        </p:tgtEl>
                                        <p:attrNameLst>
                                          <p:attrName>style.visibility</p:attrName>
                                        </p:attrNameLst>
                                      </p:cBhvr>
                                      <p:to>
                                        <p:strVal val="visible"/>
                                      </p:to>
                                    </p:set>
                                    <p:animEffect filter="dissolve" transition="in">
                                      <p:cBhvr>
                                        <p:cTn id="15" dur="1000"/>
                                        <p:tgtEl>
                                          <p:spTgt spid="112"/>
                                        </p:tgtEl>
                                      </p:cBhvr>
                                    </p:animEffect>
                                  </p:childTnLst>
                                </p:cTn>
                              </p:par>
                            </p:childTnLst>
                          </p:cTn>
                        </p:par>
                        <p:par>
                          <p:cTn id="16" fill="hold">
                            <p:stCondLst>
                              <p:cond delay="3000"/>
                            </p:stCondLst>
                            <p:childTnLst>
                              <p:par>
                                <p:cTn id="17" nodeType="afterEffect" presetClass="entr" presetSubtype="0" presetID="9" grpId="4" fill="hold">
                                  <p:stCondLst>
                                    <p:cond delay="0"/>
                                  </p:stCondLst>
                                  <p:iterate type="el" backwards="0">
                                    <p:tmAbs val="0"/>
                                  </p:iterate>
                                  <p:childTnLst>
                                    <p:set>
                                      <p:cBhvr>
                                        <p:cTn id="18" fill="hold"/>
                                        <p:tgtEl>
                                          <p:spTgt spid="113"/>
                                        </p:tgtEl>
                                        <p:attrNameLst>
                                          <p:attrName>style.visibility</p:attrName>
                                        </p:attrNameLst>
                                      </p:cBhvr>
                                      <p:to>
                                        <p:strVal val="visible"/>
                                      </p:to>
                                    </p:set>
                                    <p:animEffect filter="dissolve" transition="in">
                                      <p:cBhvr>
                                        <p:cTn id="19"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 grpId="1"/>
      <p:bldP build="whole" bldLvl="1" animBg="1" rev="0" advAuto="0" spid="114" grpId="2"/>
      <p:bldP build="whole" bldLvl="1" animBg="1" rev="0" advAuto="0" spid="112" grpId="3"/>
      <p:bldP build="whole" bldLvl="1" animBg="1" rev="0" advAuto="0" spid="113" grpId="4"/>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ph type="title"/>
          </p:nvPr>
        </p:nvSpPr>
        <p:spPr>
          <a:xfrm>
            <a:off x="3971924" y="152400"/>
            <a:ext cx="18288002" cy="2438400"/>
          </a:xfrm>
          <a:prstGeom prst="rect">
            <a:avLst/>
          </a:prstGeom>
        </p:spPr>
        <p:txBody>
          <a:bodyPr/>
          <a:lstStyle/>
          <a:p>
            <a:pPr lvl="0">
              <a:defRPr sz="1800">
                <a:solidFill>
                  <a:srgbClr val="000000"/>
                </a:solidFill>
              </a:defRPr>
            </a:pPr>
            <a:r>
              <a:rPr sz="7200">
                <a:solidFill>
                  <a:srgbClr val="FFFFFF"/>
                </a:solidFill>
              </a:rPr>
              <a:t>The State-level SLR Policy Landscape</a:t>
            </a:r>
          </a:p>
        </p:txBody>
      </p:sp>
      <p:sp>
        <p:nvSpPr>
          <p:cNvPr id="372" name="Shape 372"/>
          <p:cNvSpPr/>
          <p:nvPr>
            <p:ph type="body" idx="1"/>
          </p:nvPr>
        </p:nvSpPr>
        <p:spPr>
          <a:xfrm>
            <a:off x="3971924" y="3200400"/>
            <a:ext cx="18288002" cy="10058400"/>
          </a:xfrm>
          <a:prstGeom prst="rect">
            <a:avLst/>
          </a:prstGeom>
        </p:spPr>
        <p:txBody>
          <a:bodyPr/>
          <a:lstStyle/>
          <a:p>
            <a:pPr lvl="0">
              <a:lnSpc>
                <a:spcPct val="81000"/>
              </a:lnSpc>
              <a:buFont typeface="Wingdings"/>
              <a:buChar char="❖"/>
              <a:defRPr sz="1800">
                <a:solidFill>
                  <a:srgbClr val="000000"/>
                </a:solidFill>
              </a:defRPr>
            </a:pPr>
            <a:r>
              <a:rPr sz="4800">
                <a:solidFill>
                  <a:srgbClr val="FFFFFF"/>
                </a:solidFill>
              </a:rPr>
              <a:t>At the state level, the SLR policy landscape is almost barren, marked by policy inaction</a:t>
            </a:r>
            <a:endParaRPr sz="4800">
              <a:solidFill>
                <a:srgbClr val="FFFFFF"/>
              </a:solidFill>
            </a:endParaRPr>
          </a:p>
          <a:p>
            <a:pPr lvl="0">
              <a:lnSpc>
                <a:spcPct val="81000"/>
              </a:lnSpc>
              <a:buFont typeface="Wingdings"/>
              <a:buChar char="❖"/>
              <a:defRPr sz="1800">
                <a:solidFill>
                  <a:srgbClr val="000000"/>
                </a:solidFill>
              </a:defRPr>
            </a:pPr>
            <a:r>
              <a:rPr sz="4800">
                <a:solidFill>
                  <a:srgbClr val="FFFFFF"/>
                </a:solidFill>
              </a:rPr>
              <a:t>Between 2008 and 2014, the National Conference of State Legislatures (2014) Energy and Environment Legislation Tracking Database noted only 15 SLR-related items in six states</a:t>
            </a:r>
            <a:endParaRPr sz="4800">
              <a:solidFill>
                <a:srgbClr val="FFFFFF"/>
              </a:solidFill>
            </a:endParaRPr>
          </a:p>
          <a:p>
            <a:pPr lvl="1" marL="914400" indent="-457200">
              <a:lnSpc>
                <a:spcPct val="81000"/>
              </a:lnSpc>
              <a:spcBef>
                <a:spcPts val="600"/>
              </a:spcBef>
              <a:buFont typeface="Wingdings"/>
              <a:buChar char="❖"/>
              <a:defRPr sz="1800">
                <a:solidFill>
                  <a:srgbClr val="000000"/>
                </a:solidFill>
              </a:defRPr>
            </a:pPr>
            <a:r>
              <a:rPr sz="4000">
                <a:solidFill>
                  <a:srgbClr val="FFFFFF"/>
                </a:solidFill>
              </a:rPr>
              <a:t>7 failed, five pending, 3 enacted</a:t>
            </a:r>
            <a:endParaRPr sz="4000">
              <a:solidFill>
                <a:srgbClr val="FFFFFF"/>
              </a:solidFill>
            </a:endParaRPr>
          </a:p>
          <a:p>
            <a:pPr lvl="1" marL="914400" indent="-457200">
              <a:lnSpc>
                <a:spcPct val="81000"/>
              </a:lnSpc>
              <a:spcBef>
                <a:spcPts val="600"/>
              </a:spcBef>
              <a:buFont typeface="Wingdings"/>
              <a:buChar char="❖"/>
              <a:defRPr sz="1800">
                <a:solidFill>
                  <a:srgbClr val="000000"/>
                </a:solidFill>
              </a:defRPr>
            </a:pPr>
            <a:r>
              <a:rPr sz="4000">
                <a:solidFill>
                  <a:srgbClr val="FFFFFF"/>
                </a:solidFill>
              </a:rPr>
              <a:t>In Virginia, the state legislature had only passed one SLR-related legislative item – targeted at studying adaptation strategies to prevent recurrent flooding in coastal regions of the state</a:t>
            </a:r>
            <a:endParaRPr sz="4000">
              <a:solidFill>
                <a:srgbClr val="FFFFFF"/>
              </a:solidFill>
            </a:endParaRPr>
          </a:p>
          <a:p>
            <a:pPr lvl="0">
              <a:lnSpc>
                <a:spcPct val="81000"/>
              </a:lnSpc>
              <a:buFont typeface="Wingdings"/>
              <a:buChar char="❖"/>
              <a:defRPr sz="1800">
                <a:solidFill>
                  <a:srgbClr val="000000"/>
                </a:solidFill>
              </a:defRPr>
            </a:pPr>
            <a:r>
              <a:rPr sz="4800">
                <a:solidFill>
                  <a:srgbClr val="FFFFFF"/>
                </a:solidFill>
              </a:rPr>
              <a:t>So, what’s going on?  Why the dearth of SLR policies?</a:t>
            </a:r>
            <a:endParaRPr sz="4800">
              <a:solidFill>
                <a:srgbClr val="FFFFFF"/>
              </a:solidFill>
            </a:endParaRPr>
          </a:p>
          <a:p>
            <a:pPr lvl="0">
              <a:lnSpc>
                <a:spcPct val="81000"/>
              </a:lnSpc>
              <a:buFont typeface="Wingdings"/>
              <a:buChar char="❖"/>
              <a:defRPr sz="1800">
                <a:solidFill>
                  <a:srgbClr val="000000"/>
                </a:solidFill>
              </a:defRPr>
            </a:pPr>
            <a:r>
              <a:rPr sz="4800">
                <a:solidFill>
                  <a:srgbClr val="FFFFFF"/>
                </a:solidFill>
              </a:rPr>
              <a:t>Two approaches to studying the issue:</a:t>
            </a:r>
            <a:endParaRPr sz="4800">
              <a:solidFill>
                <a:srgbClr val="FFFFFF"/>
              </a:solidFill>
            </a:endParaRPr>
          </a:p>
          <a:p>
            <a:pPr lvl="1" marL="1371600" indent="-914400">
              <a:lnSpc>
                <a:spcPct val="81000"/>
              </a:lnSpc>
              <a:spcBef>
                <a:spcPts val="600"/>
              </a:spcBef>
              <a:buFontTx/>
              <a:buAutoNum type="arabicPeriod" startAt="1"/>
              <a:defRPr sz="1800">
                <a:solidFill>
                  <a:srgbClr val="000000"/>
                </a:solidFill>
              </a:defRPr>
            </a:pPr>
            <a:r>
              <a:rPr sz="4000">
                <a:solidFill>
                  <a:srgbClr val="FFFFFF"/>
                </a:solidFill>
              </a:rPr>
              <a:t>Legislators perception of SLR as a policy issue</a:t>
            </a:r>
            <a:endParaRPr sz="4000">
              <a:solidFill>
                <a:srgbClr val="FFFFFF"/>
              </a:solidFill>
            </a:endParaRPr>
          </a:p>
          <a:p>
            <a:pPr lvl="1" marL="1371600" indent="-914400">
              <a:lnSpc>
                <a:spcPct val="81000"/>
              </a:lnSpc>
              <a:spcBef>
                <a:spcPts val="600"/>
              </a:spcBef>
              <a:buFontTx/>
              <a:buAutoNum type="arabicPeriod" startAt="1"/>
              <a:defRPr sz="1800">
                <a:solidFill>
                  <a:srgbClr val="000000"/>
                </a:solidFill>
              </a:defRPr>
            </a:pPr>
            <a:r>
              <a:rPr sz="4000">
                <a:solidFill>
                  <a:srgbClr val="FFFFFF"/>
                </a:solidFill>
              </a:rPr>
              <a:t>Confluence of factors holding SLR back as a policy issue</a:t>
            </a:r>
          </a:p>
        </p:txBody>
      </p:sp>
    </p:spTree>
  </p:cSld>
  <p:clrMapOvr>
    <a:masterClrMapping/>
  </p:clrMapOvr>
  <p:transition spd="med" advClick="1">
    <p:dissolve/>
  </p:transition>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ph type="title"/>
          </p:nvPr>
        </p:nvSpPr>
        <p:spPr>
          <a:xfrm>
            <a:off x="3514723" y="304800"/>
            <a:ext cx="20116801" cy="2438400"/>
          </a:xfrm>
          <a:prstGeom prst="rect">
            <a:avLst/>
          </a:prstGeom>
        </p:spPr>
        <p:txBody>
          <a:bodyPr/>
          <a:lstStyle>
            <a:lvl1pPr defTabSz="786384">
              <a:defRPr sz="6020">
                <a:latin typeface="Calibri Light"/>
                <a:ea typeface="Calibri Light"/>
                <a:cs typeface="Calibri Light"/>
                <a:sym typeface="Calibri Light"/>
              </a:defRPr>
            </a:lvl1pPr>
          </a:lstStyle>
          <a:p>
            <a:pPr lvl="0">
              <a:defRPr sz="1800">
                <a:solidFill>
                  <a:srgbClr val="000000"/>
                </a:solidFill>
              </a:defRPr>
            </a:pPr>
            <a:r>
              <a:rPr sz="6020">
                <a:solidFill>
                  <a:srgbClr val="FFFFFF"/>
                </a:solidFill>
              </a:rPr>
              <a:t>The Role of Politics and Proximity in Sea Level Rise Policy Salience: A Study of Virginia Legislators’ Perceptions</a:t>
            </a:r>
          </a:p>
        </p:txBody>
      </p:sp>
      <p:sp>
        <p:nvSpPr>
          <p:cNvPr id="375" name="Shape 375"/>
          <p:cNvSpPr/>
          <p:nvPr>
            <p:ph type="body" idx="1"/>
          </p:nvPr>
        </p:nvSpPr>
        <p:spPr>
          <a:xfrm>
            <a:off x="2905125" y="3657600"/>
            <a:ext cx="8382001" cy="8679300"/>
          </a:xfrm>
          <a:prstGeom prst="rect">
            <a:avLst/>
          </a:prstGeom>
        </p:spPr>
        <p:txBody>
          <a:bodyPr/>
          <a:lstStyle/>
          <a:p>
            <a:pPr lvl="0" marL="373063" indent="-373063">
              <a:lnSpc>
                <a:spcPct val="100000"/>
              </a:lnSpc>
              <a:spcBef>
                <a:spcPts val="0"/>
              </a:spcBef>
              <a:buSzPct val="100000"/>
              <a:buFont typeface="Wingdings"/>
              <a:buChar char="❖"/>
              <a:defRPr sz="1800">
                <a:solidFill>
                  <a:srgbClr val="000000"/>
                </a:solidFill>
              </a:defRPr>
            </a:pPr>
            <a:r>
              <a:rPr sz="4000">
                <a:solidFill>
                  <a:srgbClr val="FFFFFF"/>
                </a:solidFill>
              </a:rPr>
              <a:t>Virginia legislators perception of</a:t>
            </a:r>
            <a:endParaRPr sz="4000">
              <a:solidFill>
                <a:srgbClr val="FFFFFF"/>
              </a:solidFill>
            </a:endParaRPr>
          </a:p>
          <a:p>
            <a:pPr lvl="1" marL="914400" indent="-457200">
              <a:lnSpc>
                <a:spcPct val="100000"/>
              </a:lnSpc>
              <a:spcBef>
                <a:spcPts val="0"/>
              </a:spcBef>
              <a:buSzPct val="100000"/>
              <a:buFont typeface="Wingdings"/>
              <a:buChar char="✓"/>
              <a:defRPr sz="1800">
                <a:solidFill>
                  <a:srgbClr val="000000"/>
                </a:solidFill>
              </a:defRPr>
            </a:pPr>
            <a:r>
              <a:rPr sz="4000">
                <a:solidFill>
                  <a:srgbClr val="FFFFFF"/>
                </a:solidFill>
              </a:rPr>
              <a:t>SLR information sources, </a:t>
            </a:r>
            <a:endParaRPr sz="4000">
              <a:solidFill>
                <a:srgbClr val="FFFFFF"/>
              </a:solidFill>
            </a:endParaRPr>
          </a:p>
          <a:p>
            <a:pPr lvl="1" marL="914400" indent="-457200">
              <a:lnSpc>
                <a:spcPct val="100000"/>
              </a:lnSpc>
              <a:spcBef>
                <a:spcPts val="0"/>
              </a:spcBef>
              <a:buSzPct val="100000"/>
              <a:buFont typeface="Wingdings"/>
              <a:buChar char="✓"/>
              <a:defRPr sz="1800">
                <a:solidFill>
                  <a:srgbClr val="000000"/>
                </a:solidFill>
              </a:defRPr>
            </a:pPr>
            <a:r>
              <a:rPr sz="4000">
                <a:solidFill>
                  <a:srgbClr val="FFFFFF"/>
                </a:solidFill>
              </a:rPr>
              <a:t>levels of SLR-related risk, </a:t>
            </a:r>
            <a:endParaRPr sz="4000">
              <a:solidFill>
                <a:srgbClr val="FFFFFF"/>
              </a:solidFill>
            </a:endParaRPr>
          </a:p>
          <a:p>
            <a:pPr lvl="1" marL="914400" indent="-457200">
              <a:lnSpc>
                <a:spcPct val="100000"/>
              </a:lnSpc>
              <a:spcBef>
                <a:spcPts val="0"/>
              </a:spcBef>
              <a:buSzPct val="100000"/>
              <a:buFont typeface="Wingdings"/>
              <a:buChar char="✓"/>
              <a:defRPr sz="1800">
                <a:solidFill>
                  <a:srgbClr val="000000"/>
                </a:solidFill>
              </a:defRPr>
            </a:pPr>
            <a:r>
              <a:rPr sz="4000">
                <a:solidFill>
                  <a:srgbClr val="FFFFFF"/>
                </a:solidFill>
              </a:rPr>
              <a:t>policy leadership roles</a:t>
            </a:r>
            <a:endParaRPr sz="4000">
              <a:solidFill>
                <a:srgbClr val="FFFFFF"/>
              </a:solidFill>
            </a:endParaRPr>
          </a:p>
          <a:p>
            <a:pPr lvl="1" marL="0" indent="457200">
              <a:lnSpc>
                <a:spcPct val="100000"/>
              </a:lnSpc>
              <a:spcBef>
                <a:spcPts val="0"/>
              </a:spcBef>
              <a:buSzTx/>
              <a:buNone/>
              <a:defRPr sz="1800">
                <a:solidFill>
                  <a:srgbClr val="000000"/>
                </a:solidFill>
              </a:defRPr>
            </a:pPr>
            <a:endParaRPr sz="3200">
              <a:solidFill>
                <a:srgbClr val="FFFFFF"/>
              </a:solidFill>
            </a:endParaRPr>
          </a:p>
          <a:p>
            <a:pPr lvl="0" marL="373063" indent="-373063">
              <a:lnSpc>
                <a:spcPct val="100000"/>
              </a:lnSpc>
              <a:spcBef>
                <a:spcPts val="0"/>
              </a:spcBef>
              <a:buSzPct val="100000"/>
              <a:buFont typeface="Wingdings"/>
              <a:buChar char="❖"/>
              <a:defRPr sz="1800">
                <a:solidFill>
                  <a:srgbClr val="000000"/>
                </a:solidFill>
              </a:defRPr>
            </a:pPr>
            <a:r>
              <a:rPr sz="4000">
                <a:solidFill>
                  <a:srgbClr val="FFFFFF"/>
                </a:solidFill>
              </a:rPr>
              <a:t>2 drivers of state policymakers’ perceptions of SLR</a:t>
            </a:r>
            <a:endParaRPr sz="4000">
              <a:solidFill>
                <a:srgbClr val="FFFFFF"/>
              </a:solidFill>
            </a:endParaRPr>
          </a:p>
          <a:p>
            <a:pPr lvl="1" marL="1143000" indent="-685800">
              <a:lnSpc>
                <a:spcPct val="100000"/>
              </a:lnSpc>
              <a:spcBef>
                <a:spcPts val="0"/>
              </a:spcBef>
              <a:buSzPct val="100000"/>
              <a:buFont typeface="Century Gothic"/>
              <a:buAutoNum type="arabicPeriod" startAt="1"/>
              <a:defRPr sz="1800">
                <a:solidFill>
                  <a:srgbClr val="000000"/>
                </a:solidFill>
              </a:defRPr>
            </a:pPr>
            <a:r>
              <a:rPr sz="4000">
                <a:solidFill>
                  <a:srgbClr val="FFFFFF"/>
                </a:solidFill>
              </a:rPr>
              <a:t>Politics (political party – Republicans vs. Democrats)</a:t>
            </a:r>
            <a:endParaRPr sz="4000">
              <a:solidFill>
                <a:srgbClr val="FFFFFF"/>
              </a:solidFill>
            </a:endParaRPr>
          </a:p>
          <a:p>
            <a:pPr lvl="1" marL="1143000" indent="-685800">
              <a:lnSpc>
                <a:spcPct val="100000"/>
              </a:lnSpc>
              <a:spcBef>
                <a:spcPts val="0"/>
              </a:spcBef>
              <a:buSzPct val="100000"/>
              <a:buFont typeface="Century Gothic"/>
              <a:buAutoNum type="arabicPeriod" startAt="1"/>
              <a:defRPr sz="1800">
                <a:solidFill>
                  <a:srgbClr val="000000"/>
                </a:solidFill>
              </a:defRPr>
            </a:pPr>
            <a:r>
              <a:rPr sz="4000">
                <a:solidFill>
                  <a:srgbClr val="FFFFFF"/>
                </a:solidFill>
              </a:rPr>
              <a:t>Proximity (coastal vs. non-coastal)</a:t>
            </a:r>
          </a:p>
        </p:txBody>
      </p:sp>
      <p:pic>
        <p:nvPicPr>
          <p:cNvPr id="376" name="image4.png"/>
          <p:cNvPicPr/>
          <p:nvPr/>
        </p:nvPicPr>
        <p:blipFill>
          <a:blip r:embed="rId2">
            <a:extLst/>
          </a:blip>
          <a:stretch>
            <a:fillRect/>
          </a:stretch>
        </p:blipFill>
        <p:spPr>
          <a:xfrm>
            <a:off x="11896724" y="3657600"/>
            <a:ext cx="12191998" cy="9144000"/>
          </a:xfrm>
          <a:prstGeom prst="rect">
            <a:avLst/>
          </a:prstGeom>
          <a:ln w="12700">
            <a:miter lim="400000"/>
          </a:ln>
        </p:spPr>
      </p:pic>
    </p:spTree>
  </p:cSld>
  <p:clrMapOvr>
    <a:masterClrMapping/>
  </p:clrMapOvr>
  <p:transition spd="med" advClick="1">
    <p:dissolve/>
  </p:transition>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title"/>
          </p:nvPr>
        </p:nvSpPr>
        <p:spPr>
          <a:xfrm>
            <a:off x="3971924" y="762000"/>
            <a:ext cx="18288002" cy="2438400"/>
          </a:xfrm>
          <a:prstGeom prst="rect">
            <a:avLst/>
          </a:prstGeom>
        </p:spPr>
        <p:txBody>
          <a:bodyPr/>
          <a:lstStyle/>
          <a:p>
            <a:pPr lvl="0">
              <a:defRPr sz="1800">
                <a:solidFill>
                  <a:srgbClr val="000000"/>
                </a:solidFill>
              </a:defRPr>
            </a:pPr>
            <a:r>
              <a:rPr sz="7200">
                <a:solidFill>
                  <a:srgbClr val="FFFFFF"/>
                </a:solidFill>
              </a:rPr>
              <a:t>Policy Leadership for Addressing SLR</a:t>
            </a:r>
          </a:p>
        </p:txBody>
      </p:sp>
      <p:pic>
        <p:nvPicPr>
          <p:cNvPr id="379" name="image5.png"/>
          <p:cNvPicPr/>
          <p:nvPr/>
        </p:nvPicPr>
        <p:blipFill>
          <a:blip r:embed="rId2">
            <a:extLst/>
          </a:blip>
          <a:stretch>
            <a:fillRect/>
          </a:stretch>
        </p:blipFill>
        <p:spPr>
          <a:xfrm>
            <a:off x="2905124" y="4865411"/>
            <a:ext cx="10058401" cy="6423576"/>
          </a:xfrm>
          <a:prstGeom prst="rect">
            <a:avLst/>
          </a:prstGeom>
          <a:ln w="12700">
            <a:miter lim="400000"/>
          </a:ln>
        </p:spPr>
      </p:pic>
      <p:pic>
        <p:nvPicPr>
          <p:cNvPr id="380" name="image6.png"/>
          <p:cNvPicPr/>
          <p:nvPr/>
        </p:nvPicPr>
        <p:blipFill>
          <a:blip r:embed="rId3">
            <a:extLst/>
          </a:blip>
          <a:stretch>
            <a:fillRect/>
          </a:stretch>
        </p:blipFill>
        <p:spPr>
          <a:xfrm>
            <a:off x="14030323" y="4865411"/>
            <a:ext cx="10058401" cy="6423576"/>
          </a:xfrm>
          <a:prstGeom prst="rect">
            <a:avLst/>
          </a:prstGeom>
          <a:ln w="12700">
            <a:miter lim="400000"/>
          </a:ln>
        </p:spPr>
      </p:pic>
    </p:spTree>
  </p:cSld>
  <p:clrMapOvr>
    <a:masterClrMapping/>
  </p:clrMapOvr>
  <p:transition spd="med" advClick="1">
    <p:dissolve/>
  </p:transition>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hape 382"/>
          <p:cNvSpPr/>
          <p:nvPr>
            <p:ph type="title"/>
          </p:nvPr>
        </p:nvSpPr>
        <p:spPr>
          <a:xfrm>
            <a:off x="3971923" y="1066800"/>
            <a:ext cx="18592801" cy="2438400"/>
          </a:xfrm>
          <a:prstGeom prst="rect">
            <a:avLst/>
          </a:prstGeom>
        </p:spPr>
        <p:txBody>
          <a:bodyPr/>
          <a:lstStyle>
            <a:lvl1pPr defTabSz="667512">
              <a:defRPr sz="5256">
                <a:latin typeface="Calibri Light"/>
                <a:ea typeface="Calibri Light"/>
                <a:cs typeface="Calibri Light"/>
                <a:sym typeface="Calibri Light"/>
              </a:defRPr>
            </a:lvl1pPr>
          </a:lstStyle>
          <a:p>
            <a:pPr lvl="0">
              <a:defRPr sz="1800">
                <a:solidFill>
                  <a:srgbClr val="000000"/>
                </a:solidFill>
              </a:defRPr>
            </a:pPr>
            <a:r>
              <a:rPr sz="5256">
                <a:solidFill>
                  <a:srgbClr val="FFFFFF"/>
                </a:solidFill>
              </a:rPr>
              <a:t>The Sea is Rising… But Not onto the Policy Agenda: A Multiple Streams Approach to Understanding Sea Level Rise Policies</a:t>
            </a:r>
          </a:p>
        </p:txBody>
      </p:sp>
      <p:sp>
        <p:nvSpPr>
          <p:cNvPr id="383" name="Shape 383"/>
          <p:cNvSpPr/>
          <p:nvPr>
            <p:ph type="body" idx="1"/>
          </p:nvPr>
        </p:nvSpPr>
        <p:spPr>
          <a:xfrm>
            <a:off x="3980036" y="3657600"/>
            <a:ext cx="19354801" cy="8925521"/>
          </a:xfrm>
          <a:prstGeom prst="rect">
            <a:avLst/>
          </a:prstGeom>
        </p:spPr>
        <p:txBody>
          <a:bodyPr/>
          <a:lstStyle/>
          <a:p>
            <a:pPr lvl="0" marL="0" indent="0" defTabSz="905255">
              <a:lnSpc>
                <a:spcPct val="100000"/>
              </a:lnSpc>
              <a:spcBef>
                <a:spcPts val="0"/>
              </a:spcBef>
              <a:buSzTx/>
              <a:buNone/>
              <a:defRPr sz="1800">
                <a:solidFill>
                  <a:srgbClr val="000000"/>
                </a:solidFill>
              </a:defRPr>
            </a:pPr>
            <a:r>
              <a:rPr sz="3168">
                <a:solidFill>
                  <a:srgbClr val="FFFFFF"/>
                </a:solidFill>
                <a:latin typeface="Calibri Light"/>
                <a:ea typeface="Calibri Light"/>
                <a:cs typeface="Calibri Light"/>
                <a:sym typeface="Calibri Light"/>
              </a:rPr>
              <a:t>Yusuf, J., K. Neill, B. Saint John, I. Ash and K. Mahar. The Sea is Rising… But Not onto the Policy Agenda: A Multiple Streams Approach to Understanding Sea Level Rise Policies. Forthcoming.  </a:t>
            </a:r>
            <a:r>
              <a:rPr i="1" sz="3168">
                <a:solidFill>
                  <a:srgbClr val="FFFFFF"/>
                </a:solidFill>
                <a:latin typeface="Calibri Light"/>
                <a:ea typeface="Calibri Light"/>
                <a:cs typeface="Calibri Light"/>
                <a:sym typeface="Calibri Light"/>
              </a:rPr>
              <a:t>Environment and Planning C: Government and Policy</a:t>
            </a:r>
            <a:endParaRPr i="1" sz="3168">
              <a:solidFill>
                <a:srgbClr val="FFFFFF"/>
              </a:solidFill>
              <a:latin typeface="Calibri Light"/>
              <a:ea typeface="Calibri Light"/>
              <a:cs typeface="Calibri Light"/>
              <a:sym typeface="Calibri Light"/>
            </a:endParaRPr>
          </a:p>
          <a:p>
            <a:pPr lvl="0" marL="0" indent="0" defTabSz="905255">
              <a:lnSpc>
                <a:spcPct val="100000"/>
              </a:lnSpc>
              <a:spcBef>
                <a:spcPts val="0"/>
              </a:spcBef>
              <a:buSzTx/>
              <a:buNone/>
              <a:defRPr sz="1800">
                <a:solidFill>
                  <a:srgbClr val="000000"/>
                </a:solidFill>
              </a:defRPr>
            </a:pPr>
            <a:endParaRPr i="1" sz="3959">
              <a:solidFill>
                <a:srgbClr val="FFFFFF"/>
              </a:solidFill>
              <a:latin typeface="Calibri Light"/>
              <a:ea typeface="Calibri Light"/>
              <a:cs typeface="Calibri Light"/>
              <a:sym typeface="Calibri Light"/>
            </a:endParaRPr>
          </a:p>
          <a:p>
            <a:pPr lvl="0" marL="332399" indent="-332399" defTabSz="905255">
              <a:lnSpc>
                <a:spcPct val="100000"/>
              </a:lnSpc>
              <a:spcBef>
                <a:spcPts val="0"/>
              </a:spcBef>
              <a:buSzPct val="100000"/>
              <a:buFont typeface="Wingdings"/>
              <a:buChar char="❖"/>
              <a:defRPr sz="1800">
                <a:solidFill>
                  <a:srgbClr val="000000"/>
                </a:solidFill>
              </a:defRPr>
            </a:pPr>
            <a:r>
              <a:rPr sz="3564">
                <a:solidFill>
                  <a:srgbClr val="FFFFFF"/>
                </a:solidFill>
              </a:rPr>
              <a:t>Focus on agenda setting</a:t>
            </a:r>
            <a:endParaRPr sz="3564">
              <a:solidFill>
                <a:srgbClr val="FFFFFF"/>
              </a:solidFill>
            </a:endParaRPr>
          </a:p>
          <a:p>
            <a:pPr lvl="1" marL="859993" indent="-407365" defTabSz="905255">
              <a:lnSpc>
                <a:spcPct val="100000"/>
              </a:lnSpc>
              <a:spcBef>
                <a:spcPts val="0"/>
              </a:spcBef>
              <a:buSzPct val="100000"/>
              <a:buFont typeface="Wingdings"/>
              <a:buChar char="❖"/>
              <a:defRPr sz="1800">
                <a:solidFill>
                  <a:srgbClr val="000000"/>
                </a:solidFill>
              </a:defRPr>
            </a:pPr>
            <a:r>
              <a:rPr sz="3564">
                <a:solidFill>
                  <a:srgbClr val="FFFFFF"/>
                </a:solidFill>
              </a:rPr>
              <a:t>How and why certain issues succeed or fail in being recognized as problems requiring government attention (Howlett, Ramesh, &amp; Perl 2009)</a:t>
            </a:r>
            <a:endParaRPr sz="3959">
              <a:solidFill>
                <a:srgbClr val="FFFFFF"/>
              </a:solidFill>
            </a:endParaRPr>
          </a:p>
          <a:p>
            <a:pPr lvl="0" marL="332399" indent="-332399" defTabSz="905255">
              <a:lnSpc>
                <a:spcPct val="100000"/>
              </a:lnSpc>
              <a:spcBef>
                <a:spcPts val="0"/>
              </a:spcBef>
              <a:buSzPct val="100000"/>
              <a:buFont typeface="Wingdings"/>
              <a:buChar char="❖"/>
              <a:defRPr sz="1800">
                <a:solidFill>
                  <a:srgbClr val="000000"/>
                </a:solidFill>
              </a:defRPr>
            </a:pPr>
            <a:r>
              <a:rPr sz="3564">
                <a:solidFill>
                  <a:srgbClr val="FFFFFF"/>
                </a:solidFill>
              </a:rPr>
              <a:t>Multiple streams framework (Kingdon 1995)</a:t>
            </a:r>
            <a:endParaRPr sz="3564">
              <a:solidFill>
                <a:srgbClr val="FFFFFF"/>
              </a:solidFill>
            </a:endParaRPr>
          </a:p>
          <a:p>
            <a:pPr lvl="1" marL="859993" indent="-407365" defTabSz="905255">
              <a:lnSpc>
                <a:spcPct val="100000"/>
              </a:lnSpc>
              <a:spcBef>
                <a:spcPts val="0"/>
              </a:spcBef>
              <a:buSzPct val="100000"/>
              <a:buFont typeface="Wingdings"/>
              <a:buChar char="❖"/>
              <a:defRPr sz="1800">
                <a:solidFill>
                  <a:srgbClr val="000000"/>
                </a:solidFill>
              </a:defRPr>
            </a:pPr>
            <a:r>
              <a:rPr sz="3564">
                <a:solidFill>
                  <a:srgbClr val="FFFFFF"/>
                </a:solidFill>
              </a:rPr>
              <a:t>Explains how various problems make it onto the policy agenda and the conditions under which a particular policy is likely to be adopted</a:t>
            </a:r>
            <a:endParaRPr sz="3959">
              <a:solidFill>
                <a:srgbClr val="FFFFFF"/>
              </a:solidFill>
            </a:endParaRPr>
          </a:p>
          <a:p>
            <a:pPr lvl="1" marL="859993" indent="-407365" defTabSz="905255">
              <a:lnSpc>
                <a:spcPct val="100000"/>
              </a:lnSpc>
              <a:spcBef>
                <a:spcPts val="0"/>
              </a:spcBef>
              <a:buSzPct val="100000"/>
              <a:buFont typeface="Wingdings"/>
              <a:buChar char="❖"/>
              <a:defRPr sz="1800">
                <a:solidFill>
                  <a:srgbClr val="000000"/>
                </a:solidFill>
              </a:defRPr>
            </a:pPr>
            <a:r>
              <a:rPr sz="3564">
                <a:solidFill>
                  <a:srgbClr val="FFFFFF"/>
                </a:solidFill>
              </a:rPr>
              <a:t>Instead of one definable point of origin, the policy formation process typically is a product of a combination of different factors </a:t>
            </a:r>
            <a:endParaRPr sz="3959">
              <a:solidFill>
                <a:srgbClr val="FFFFFF"/>
              </a:solidFill>
            </a:endParaRPr>
          </a:p>
          <a:p>
            <a:pPr lvl="0" marL="332399" indent="-332399" defTabSz="905255">
              <a:lnSpc>
                <a:spcPct val="100000"/>
              </a:lnSpc>
              <a:spcBef>
                <a:spcPts val="0"/>
              </a:spcBef>
              <a:buSzPct val="100000"/>
              <a:buFont typeface="Wingdings"/>
              <a:buChar char="❖"/>
              <a:defRPr sz="1800">
                <a:solidFill>
                  <a:srgbClr val="000000"/>
                </a:solidFill>
              </a:defRPr>
            </a:pPr>
            <a:r>
              <a:rPr sz="3564">
                <a:solidFill>
                  <a:srgbClr val="FFFFFF"/>
                </a:solidFill>
              </a:rPr>
              <a:t>Three different processes, or streams, are involved in agenda setting: </a:t>
            </a:r>
            <a:endParaRPr sz="3564">
              <a:solidFill>
                <a:srgbClr val="FFFFFF"/>
              </a:solidFill>
            </a:endParaRPr>
          </a:p>
          <a:p>
            <a:pPr lvl="1" marL="1063675" indent="-611047" defTabSz="905255">
              <a:lnSpc>
                <a:spcPct val="100000"/>
              </a:lnSpc>
              <a:spcBef>
                <a:spcPts val="0"/>
              </a:spcBef>
              <a:buSzPct val="100000"/>
              <a:buFontTx/>
              <a:buAutoNum type="arabicPeriod" startAt="1"/>
              <a:defRPr sz="1800">
                <a:solidFill>
                  <a:srgbClr val="000000"/>
                </a:solidFill>
              </a:defRPr>
            </a:pPr>
            <a:r>
              <a:rPr sz="3564">
                <a:solidFill>
                  <a:srgbClr val="FFFFFF"/>
                </a:solidFill>
              </a:rPr>
              <a:t>Problem recognition</a:t>
            </a:r>
            <a:endParaRPr sz="3959">
              <a:solidFill>
                <a:srgbClr val="FFFFFF"/>
              </a:solidFill>
            </a:endParaRPr>
          </a:p>
          <a:p>
            <a:pPr lvl="1" marL="1063675" indent="-611047" defTabSz="905255">
              <a:lnSpc>
                <a:spcPct val="100000"/>
              </a:lnSpc>
              <a:spcBef>
                <a:spcPts val="0"/>
              </a:spcBef>
              <a:buSzPct val="100000"/>
              <a:buFontTx/>
              <a:buAutoNum type="arabicPeriod" startAt="1"/>
              <a:defRPr sz="1800">
                <a:solidFill>
                  <a:srgbClr val="000000"/>
                </a:solidFill>
              </a:defRPr>
            </a:pPr>
            <a:r>
              <a:rPr sz="3564">
                <a:solidFill>
                  <a:srgbClr val="FFFFFF"/>
                </a:solidFill>
              </a:rPr>
              <a:t>Formation of policy proposals or solutions</a:t>
            </a:r>
            <a:endParaRPr sz="3959">
              <a:solidFill>
                <a:srgbClr val="FFFFFF"/>
              </a:solidFill>
            </a:endParaRPr>
          </a:p>
          <a:p>
            <a:pPr lvl="1" marL="1063675" indent="-611047" defTabSz="905255">
              <a:lnSpc>
                <a:spcPct val="100000"/>
              </a:lnSpc>
              <a:spcBef>
                <a:spcPts val="0"/>
              </a:spcBef>
              <a:buSzPct val="100000"/>
              <a:buFontTx/>
              <a:buAutoNum type="arabicPeriod" startAt="1"/>
              <a:defRPr sz="1800">
                <a:solidFill>
                  <a:srgbClr val="000000"/>
                </a:solidFill>
              </a:defRPr>
            </a:pPr>
            <a:r>
              <a:rPr sz="3564">
                <a:solidFill>
                  <a:srgbClr val="FFFFFF"/>
                </a:solidFill>
              </a:rPr>
              <a:t>Politics</a:t>
            </a:r>
          </a:p>
        </p:txBody>
      </p:sp>
    </p:spTree>
  </p:cSld>
  <p:clrMapOvr>
    <a:masterClrMapping/>
  </p:clrMapOvr>
  <p:transition spd="med" advClick="1">
    <p:dissolve/>
  </p:transition>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title"/>
          </p:nvPr>
        </p:nvSpPr>
        <p:spPr>
          <a:xfrm>
            <a:off x="2905124" y="609600"/>
            <a:ext cx="21031201" cy="1828800"/>
          </a:xfrm>
          <a:prstGeom prst="rect">
            <a:avLst/>
          </a:prstGeom>
        </p:spPr>
        <p:txBody>
          <a:bodyPr/>
          <a:lstStyle>
            <a:lvl1pPr defTabSz="822959">
              <a:defRPr sz="5760">
                <a:latin typeface="Calibri Light"/>
                <a:ea typeface="Calibri Light"/>
                <a:cs typeface="Calibri Light"/>
                <a:sym typeface="Calibri Light"/>
              </a:defRPr>
            </a:lvl1pPr>
          </a:lstStyle>
          <a:p>
            <a:pPr lvl="0">
              <a:defRPr sz="1800">
                <a:solidFill>
                  <a:srgbClr val="000000"/>
                </a:solidFill>
              </a:defRPr>
            </a:pPr>
            <a:r>
              <a:rPr sz="5760">
                <a:solidFill>
                  <a:srgbClr val="FFFFFF"/>
                </a:solidFill>
              </a:rPr>
              <a:t>The Sea is Rising… But Not onto the Policy Agenda: A Multiple Streams Approach to Understanding Sea Level Rise Policies</a:t>
            </a:r>
          </a:p>
        </p:txBody>
      </p:sp>
      <p:sp>
        <p:nvSpPr>
          <p:cNvPr id="386" name="Shape 386"/>
          <p:cNvSpPr/>
          <p:nvPr>
            <p:ph type="body" idx="1"/>
          </p:nvPr>
        </p:nvSpPr>
        <p:spPr>
          <a:xfrm>
            <a:off x="3971924" y="2743200"/>
            <a:ext cx="18288002" cy="10515600"/>
          </a:xfrm>
          <a:prstGeom prst="rect">
            <a:avLst/>
          </a:prstGeom>
        </p:spPr>
        <p:txBody>
          <a:bodyPr/>
          <a:lstStyle/>
          <a:p>
            <a:pPr lvl="0"/>
          </a:p>
        </p:txBody>
      </p:sp>
      <p:pic>
        <p:nvPicPr>
          <p:cNvPr id="387" name="image7.png"/>
          <p:cNvPicPr/>
          <p:nvPr/>
        </p:nvPicPr>
        <p:blipFill>
          <a:blip r:embed="rId2">
            <a:extLst/>
          </a:blip>
          <a:stretch>
            <a:fillRect/>
          </a:stretch>
        </p:blipFill>
        <p:spPr>
          <a:xfrm>
            <a:off x="4276723" y="2528622"/>
            <a:ext cx="16317241" cy="10944756"/>
          </a:xfrm>
          <a:prstGeom prst="rect">
            <a:avLst/>
          </a:prstGeom>
          <a:ln w="12700">
            <a:miter lim="400000"/>
          </a:ln>
        </p:spPr>
      </p:pic>
    </p:spTree>
  </p:cSld>
  <p:clrMapOvr>
    <a:masterClrMapping/>
  </p:clrMapOvr>
  <p:transition spd="med"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6" name="800px-US_Navy_050102-N-9593M-040_A_village_near_the_coast_of_Sumatra_lays_in_ruin_after_the_Tsunami_that_struck_South_East_Asia.jpg"/>
          <p:cNvPicPr/>
          <p:nvPr/>
        </p:nvPicPr>
        <p:blipFill>
          <a:blip r:embed="rId2">
            <a:extLst/>
          </a:blip>
          <a:stretch>
            <a:fillRect/>
          </a:stretch>
        </p:blipFill>
        <p:spPr>
          <a:xfrm>
            <a:off x="150753" y="-1492060"/>
            <a:ext cx="24359091" cy="17386301"/>
          </a:xfrm>
          <a:prstGeom prst="rect">
            <a:avLst/>
          </a:prstGeom>
          <a:ln>
            <a:round/>
          </a:ln>
        </p:spPr>
      </p:pic>
      <p:pic>
        <p:nvPicPr>
          <p:cNvPr id="117" name="workshop_c.png"/>
          <p:cNvPicPr/>
          <p:nvPr/>
        </p:nvPicPr>
        <p:blipFill>
          <a:blip r:embed="rId3">
            <a:extLst/>
          </a:blip>
          <a:stretch>
            <a:fillRect/>
          </a:stretch>
        </p:blipFill>
        <p:spPr>
          <a:xfrm>
            <a:off x="307182" y="1295400"/>
            <a:ext cx="19813795" cy="9931400"/>
          </a:xfrm>
          <a:prstGeom prst="rect">
            <a:avLst/>
          </a:prstGeom>
          <a:ln>
            <a:round/>
          </a:ln>
        </p:spPr>
      </p:pic>
      <p:sp>
        <p:nvSpPr>
          <p:cNvPr id="118" name="Shape 118"/>
          <p:cNvSpPr/>
          <p:nvPr/>
        </p:nvSpPr>
        <p:spPr>
          <a:xfrm>
            <a:off x="305579" y="190057"/>
            <a:ext cx="23901401" cy="1041401"/>
          </a:xfrm>
          <a:prstGeom prst="rect">
            <a:avLst/>
          </a:prstGeom>
          <a:solidFill>
            <a:srgbClr val="FFFFFF">
              <a:alpha val="66000"/>
            </a:srgbClr>
          </a:solidFill>
          <a:ln>
            <a:round/>
          </a:ln>
          <a:extLst>
            <a:ext uri="{C572A759-6A51-4108-AA02-DFA0A04FC94B}">
              <ma14:wrappingTextBoxFlag xmlns:ma14="http://schemas.microsoft.com/office/mac/drawingml/2011/main" val="1"/>
            </a:ext>
          </a:extLst>
        </p:spPr>
        <p:txBody>
          <a:bodyPr lIns="0" tIns="0" rIns="0" bIns="0">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solidFill>
                  <a:srgbClr val="000000"/>
                </a:solidFill>
                <a:uFill>
                  <a:solidFill/>
                </a:uFill>
                <a:latin typeface="Trebuchet MS"/>
                <a:ea typeface="Trebuchet MS"/>
                <a:cs typeface="Trebuchet MS"/>
                <a:sym typeface="Trebuchet MS"/>
              </a:defRPr>
            </a:lvl1pPr>
          </a:lstStyle>
          <a:p>
            <a:pPr lvl="0">
              <a:defRPr sz="1800">
                <a:uFillTx/>
              </a:defRPr>
            </a:pPr>
            <a:r>
              <a:rPr sz="6400">
                <a:uFill>
                  <a:solidFill/>
                </a:uFill>
              </a:rPr>
              <a:t>Science Position Paper</a:t>
            </a:r>
          </a:p>
        </p:txBody>
      </p:sp>
      <p:sp>
        <p:nvSpPr>
          <p:cNvPr id="119" name="Shape 119"/>
          <p:cNvSpPr/>
          <p:nvPr/>
        </p:nvSpPr>
        <p:spPr>
          <a:xfrm>
            <a:off x="338724" y="1831753"/>
            <a:ext cx="16725901" cy="1676401"/>
          </a:xfrm>
          <a:prstGeom prst="rect">
            <a:avLst/>
          </a:prstGeom>
          <a:solidFill>
            <a:srgbClr val="CBCBCB">
              <a:alpha val="61000"/>
            </a:srgbClr>
          </a:solidFill>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78399" marR="78399" defTabSz="914400">
              <a:lnSpc>
                <a:spcPct val="93000"/>
              </a:lnSpc>
              <a:buClr>
                <a:srgbClr val="000000"/>
              </a:buClr>
              <a:buFont typeface="Arial"/>
              <a:tabLst>
                <a:tab pos="76200" algn="l"/>
                <a:tab pos="990600" algn="l"/>
                <a:tab pos="1905000" algn="l"/>
                <a:tab pos="2819400" algn="l"/>
                <a:tab pos="3733800" algn="l"/>
                <a:tab pos="4648200" algn="l"/>
                <a:tab pos="5562600" algn="l"/>
                <a:tab pos="6477000" algn="l"/>
                <a:tab pos="7391400" algn="l"/>
                <a:tab pos="8305800" algn="l"/>
                <a:tab pos="9220200" algn="l"/>
                <a:tab pos="10134600" algn="l"/>
                <a:tab pos="11049000" algn="l"/>
                <a:tab pos="11963400" algn="l"/>
                <a:tab pos="12877800" algn="l"/>
                <a:tab pos="13792200" algn="l"/>
                <a:tab pos="14706600" algn="l"/>
                <a:tab pos="15621000" algn="l"/>
                <a:tab pos="16535400" algn="l"/>
                <a:tab pos="17449800" algn="l"/>
                <a:tab pos="18364200" algn="l"/>
              </a:tabLst>
              <a:defRPr sz="1800">
                <a:solidFill>
                  <a:srgbClr val="000000"/>
                </a:solidFill>
              </a:defRPr>
            </a:pPr>
            <a:r>
              <a:rPr b="1" sz="5600">
                <a:uFill>
                  <a:solidFill/>
                </a:uFill>
                <a:latin typeface="+mn-lt"/>
                <a:ea typeface="+mn-ea"/>
                <a:cs typeface="+mn-cs"/>
                <a:sym typeface="Arial"/>
              </a:rPr>
              <a:t>Declaration on Extreme Geohazards</a:t>
            </a:r>
            <a:endParaRPr b="1" sz="5600">
              <a:uFill>
                <a:solidFill/>
              </a:uFill>
              <a:latin typeface="+mn-lt"/>
              <a:ea typeface="+mn-ea"/>
              <a:cs typeface="+mn-cs"/>
              <a:sym typeface="Arial"/>
            </a:endParaRPr>
          </a:p>
          <a:p>
            <a:pPr lvl="0" marL="78399" marR="78399" defTabSz="914400">
              <a:lnSpc>
                <a:spcPct val="93000"/>
              </a:lnSpc>
              <a:buClr>
                <a:srgbClr val="000000"/>
              </a:buClr>
              <a:buFont typeface="Arial"/>
              <a:tabLst>
                <a:tab pos="76200" algn="l"/>
                <a:tab pos="990600" algn="l"/>
                <a:tab pos="1905000" algn="l"/>
                <a:tab pos="2819400" algn="l"/>
                <a:tab pos="3733800" algn="l"/>
                <a:tab pos="4648200" algn="l"/>
                <a:tab pos="5562600" algn="l"/>
                <a:tab pos="6477000" algn="l"/>
                <a:tab pos="7391400" algn="l"/>
                <a:tab pos="8305800" algn="l"/>
                <a:tab pos="9220200" algn="l"/>
                <a:tab pos="10134600" algn="l"/>
                <a:tab pos="11049000" algn="l"/>
                <a:tab pos="11963400" algn="l"/>
                <a:tab pos="12877800" algn="l"/>
                <a:tab pos="13792200" algn="l"/>
                <a:tab pos="14706600" algn="l"/>
                <a:tab pos="15621000" algn="l"/>
                <a:tab pos="16535400" algn="l"/>
                <a:tab pos="17449800" algn="l"/>
                <a:tab pos="18364200" algn="l"/>
              </a:tabLst>
              <a:defRPr sz="1800">
                <a:solidFill>
                  <a:srgbClr val="000000"/>
                </a:solidFill>
              </a:defRPr>
            </a:pPr>
            <a:r>
              <a:rPr b="1" sz="5600">
                <a:uFill>
                  <a:solidFill/>
                </a:uFill>
                <a:latin typeface="+mn-lt"/>
                <a:ea typeface="+mn-ea"/>
                <a:cs typeface="+mn-cs"/>
                <a:sym typeface="Arial"/>
              </a:rPr>
              <a:t> and the Reduction of Disaster Risks</a:t>
            </a:r>
          </a:p>
        </p:txBody>
      </p:sp>
      <p:sp>
        <p:nvSpPr>
          <p:cNvPr id="120" name="Shape 120"/>
          <p:cNvSpPr/>
          <p:nvPr/>
        </p:nvSpPr>
        <p:spPr>
          <a:xfrm>
            <a:off x="328798" y="3676650"/>
            <a:ext cx="15904072" cy="2743200"/>
          </a:xfrm>
          <a:prstGeom prst="rect">
            <a:avLst/>
          </a:prstGeom>
          <a:solidFill>
            <a:srgbClr val="CBCBCB">
              <a:alpha val="83000"/>
            </a:srgbClr>
          </a:solidFill>
          <a:ln>
            <a:round/>
          </a:ln>
          <a:extLst>
            <a:ext uri="{C572A759-6A51-4108-AA02-DFA0A04FC94B}">
              <ma14:wrappingTextBoxFlag xmlns:ma14="http://schemas.microsoft.com/office/mac/drawingml/2011/main" val="1"/>
            </a:ext>
          </a:extLst>
        </p:spPr>
        <p:txBody>
          <a:bodyPr lIns="0" tIns="0" rIns="0" bIns="0">
            <a:spAutoFit/>
          </a:bodyPr>
          <a:lstStyle/>
          <a:p>
            <a:pPr lvl="0" marL="81280" marR="81280" algn="l" defTabSz="914400">
              <a:spcBef>
                <a:spcPts val="800"/>
              </a:spcBef>
              <a:buClr>
                <a:srgbClr val="4349AA"/>
              </a:buClr>
              <a:buFont typeface="Verdana"/>
              <a:tabLst>
                <a:tab pos="76200" algn="l"/>
                <a:tab pos="990600" algn="l"/>
                <a:tab pos="1905000" algn="l"/>
                <a:tab pos="2819400" algn="l"/>
                <a:tab pos="3733800" algn="l"/>
                <a:tab pos="4648200" algn="l"/>
                <a:tab pos="5562600" algn="l"/>
                <a:tab pos="6477000" algn="l"/>
                <a:tab pos="7391400" algn="l"/>
                <a:tab pos="8305800" algn="l"/>
                <a:tab pos="9220200" algn="l"/>
                <a:tab pos="10134600" algn="l"/>
                <a:tab pos="11049000" algn="l"/>
                <a:tab pos="11963400" algn="l"/>
                <a:tab pos="12877800" algn="l"/>
                <a:tab pos="13792200" algn="l"/>
                <a:tab pos="14706600" algn="l"/>
                <a:tab pos="15621000" algn="l"/>
                <a:tab pos="16535400" algn="l"/>
                <a:tab pos="17449800" algn="l"/>
                <a:tab pos="18364200" algn="l"/>
              </a:tabLst>
              <a:defRPr sz="1800">
                <a:solidFill>
                  <a:srgbClr val="000000"/>
                </a:solidFill>
              </a:defRPr>
            </a:pPr>
            <a:r>
              <a:rPr sz="4000">
                <a:uFill>
                  <a:solidFill/>
                </a:uFill>
                <a:latin typeface="Verdana"/>
                <a:ea typeface="Verdana"/>
                <a:cs typeface="Verdana"/>
                <a:sym typeface="Verdana"/>
              </a:rPr>
              <a:t>Resulted in two main activities:</a:t>
            </a:r>
            <a:endParaRPr sz="4000">
              <a:uFill>
                <a:solidFill/>
              </a:uFill>
              <a:latin typeface="Verdana"/>
              <a:ea typeface="Verdana"/>
              <a:cs typeface="Verdana"/>
              <a:sym typeface="Verdana"/>
            </a:endParaRPr>
          </a:p>
          <a:p>
            <a:pPr lvl="0" marL="822113" marR="81280" indent="-423333" algn="l" defTabSz="914400">
              <a:spcBef>
                <a:spcPts val="800"/>
              </a:spcBef>
              <a:buSzPct val="171000"/>
              <a:buChar char="-"/>
              <a:tabLst>
                <a:tab pos="76200" algn="l"/>
                <a:tab pos="990600" algn="l"/>
                <a:tab pos="1905000" algn="l"/>
                <a:tab pos="2819400" algn="l"/>
                <a:tab pos="3733800" algn="l"/>
                <a:tab pos="4648200" algn="l"/>
                <a:tab pos="5562600" algn="l"/>
                <a:tab pos="6477000" algn="l"/>
                <a:tab pos="7391400" algn="l"/>
                <a:tab pos="8305800" algn="l"/>
                <a:tab pos="9220200" algn="l"/>
                <a:tab pos="10134600" algn="l"/>
                <a:tab pos="11049000" algn="l"/>
                <a:tab pos="11963400" algn="l"/>
                <a:tab pos="12877800" algn="l"/>
                <a:tab pos="13792200" algn="l"/>
                <a:tab pos="14706600" algn="l"/>
                <a:tab pos="15621000" algn="l"/>
                <a:tab pos="16535400" algn="l"/>
                <a:tab pos="17449800" algn="l"/>
                <a:tab pos="18364200" algn="l"/>
              </a:tabLst>
              <a:defRPr sz="1800">
                <a:solidFill>
                  <a:srgbClr val="000000"/>
                </a:solidFill>
              </a:defRPr>
            </a:pPr>
            <a:r>
              <a:rPr sz="4000">
                <a:uFill>
                  <a:solidFill/>
                </a:uFill>
                <a:latin typeface="Verdana"/>
                <a:ea typeface="Verdana"/>
                <a:cs typeface="Verdana"/>
                <a:sym typeface="Verdana"/>
              </a:rPr>
              <a:t>Global Geohazards Information System for Disaster Risk </a:t>
            </a:r>
            <a:r>
              <a:rPr sz="4000">
                <a:uFill>
                  <a:solidFill/>
                </a:uFill>
                <a:latin typeface="Verdana"/>
                <a:ea typeface="Verdana"/>
                <a:cs typeface="Verdana"/>
                <a:sym typeface="Verdana"/>
              </a:rPr>
              <a:t>Reduction (GGIS-DRR)</a:t>
            </a:r>
            <a:endParaRPr sz="4000">
              <a:uFill>
                <a:solidFill/>
              </a:uFill>
              <a:latin typeface="Verdana"/>
              <a:ea typeface="Verdana"/>
              <a:cs typeface="Verdana"/>
              <a:sym typeface="Verdana"/>
            </a:endParaRPr>
          </a:p>
          <a:p>
            <a:pPr lvl="0" marL="822113" marR="81280" indent="-423333" algn="l" defTabSz="914400">
              <a:spcBef>
                <a:spcPts val="800"/>
              </a:spcBef>
              <a:buSzPct val="171000"/>
              <a:buChar char="-"/>
              <a:tabLst>
                <a:tab pos="76200" algn="l"/>
                <a:tab pos="990600" algn="l"/>
                <a:tab pos="1905000" algn="l"/>
                <a:tab pos="2819400" algn="l"/>
                <a:tab pos="3733800" algn="l"/>
                <a:tab pos="4648200" algn="l"/>
                <a:tab pos="5562600" algn="l"/>
                <a:tab pos="6477000" algn="l"/>
                <a:tab pos="7391400" algn="l"/>
                <a:tab pos="8305800" algn="l"/>
                <a:tab pos="9220200" algn="l"/>
                <a:tab pos="10134600" algn="l"/>
                <a:tab pos="11049000" algn="l"/>
                <a:tab pos="11963400" algn="l"/>
                <a:tab pos="12877800" algn="l"/>
                <a:tab pos="13792200" algn="l"/>
                <a:tab pos="14706600" algn="l"/>
                <a:tab pos="15621000" algn="l"/>
                <a:tab pos="16535400" algn="l"/>
                <a:tab pos="17449800" algn="l"/>
                <a:tab pos="18364200" algn="l"/>
              </a:tabLst>
              <a:defRPr sz="1800">
                <a:solidFill>
                  <a:srgbClr val="000000"/>
                </a:solidFill>
              </a:defRPr>
            </a:pPr>
            <a:r>
              <a:rPr sz="4000">
                <a:uFill>
                  <a:solidFill/>
                </a:uFill>
                <a:latin typeface="Verdana"/>
                <a:ea typeface="Verdana"/>
                <a:cs typeface="Verdana"/>
                <a:sym typeface="Verdana"/>
              </a:rPr>
              <a:t>“White” Paper on Extreme Geohazards</a:t>
            </a:r>
          </a:p>
        </p:txBody>
      </p:sp>
      <p:sp>
        <p:nvSpPr>
          <p:cNvPr id="121" name="Shape 121"/>
          <p:cNvSpPr/>
          <p:nvPr/>
        </p:nvSpPr>
        <p:spPr>
          <a:xfrm>
            <a:off x="458031" y="8137746"/>
            <a:ext cx="15645607" cy="50322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73735" marR="73735" algn="l" defTabSz="815125">
              <a:lnSpc>
                <a:spcPct val="93000"/>
              </a:lnSpc>
              <a:defRPr sz="1800">
                <a:solidFill>
                  <a:srgbClr val="000000"/>
                </a:solidFill>
              </a:defRPr>
            </a:pPr>
            <a:r>
              <a:rPr sz="3900">
                <a:uFill>
                  <a:solidFill/>
                </a:uFill>
                <a:latin typeface="Trebuchet MS"/>
                <a:ea typeface="Trebuchet MS"/>
                <a:cs typeface="Trebuchet MS"/>
                <a:sym typeface="Trebuchet MS"/>
              </a:rPr>
              <a:t>1    Introduction</a:t>
            </a:r>
            <a:endParaRPr sz="3900">
              <a:uFill>
                <a:solidFill/>
              </a:uFill>
              <a:latin typeface="Trebuchet MS"/>
              <a:ea typeface="Trebuchet MS"/>
              <a:cs typeface="Trebuchet MS"/>
              <a:sym typeface="Trebuchet MS"/>
            </a:endParaRPr>
          </a:p>
          <a:p>
            <a:pPr lvl="0" marL="73735" marR="73735" algn="l" defTabSz="815125">
              <a:lnSpc>
                <a:spcPct val="93000"/>
              </a:lnSpc>
              <a:defRPr sz="1800">
                <a:solidFill>
                  <a:srgbClr val="000000"/>
                </a:solidFill>
              </a:defRPr>
            </a:pPr>
            <a:r>
              <a:rPr sz="3900">
                <a:uFill>
                  <a:solidFill/>
                </a:uFill>
                <a:latin typeface="Trebuchet MS"/>
                <a:ea typeface="Trebuchet MS"/>
                <a:cs typeface="Trebuchet MS"/>
                <a:sym typeface="Trebuchet MS"/>
              </a:rPr>
              <a:t>2    Global Disasters and Catastrophes</a:t>
            </a:r>
            <a:endParaRPr sz="3900">
              <a:uFill>
                <a:solidFill/>
              </a:uFill>
              <a:latin typeface="Trebuchet MS"/>
              <a:ea typeface="Trebuchet MS"/>
              <a:cs typeface="Trebuchet MS"/>
              <a:sym typeface="Trebuchet MS"/>
            </a:endParaRPr>
          </a:p>
          <a:p>
            <a:pPr lvl="0" marL="73735" marR="73735" algn="l" defTabSz="815125">
              <a:lnSpc>
                <a:spcPct val="93000"/>
              </a:lnSpc>
              <a:defRPr sz="1800">
                <a:solidFill>
                  <a:srgbClr val="000000"/>
                </a:solidFill>
              </a:defRPr>
            </a:pPr>
            <a:r>
              <a:rPr sz="3900">
                <a:uFill>
                  <a:solidFill/>
                </a:uFill>
                <a:latin typeface="Trebuchet MS"/>
                <a:ea typeface="Trebuchet MS"/>
                <a:cs typeface="Trebuchet MS"/>
                <a:sym typeface="Trebuchet MS"/>
              </a:rPr>
              <a:t>3    Extreme geohazards</a:t>
            </a:r>
            <a:endParaRPr sz="3900">
              <a:uFill>
                <a:solidFill/>
              </a:uFill>
              <a:latin typeface="Trebuchet MS"/>
              <a:ea typeface="Trebuchet MS"/>
              <a:cs typeface="Trebuchet MS"/>
              <a:sym typeface="Trebuchet MS"/>
            </a:endParaRPr>
          </a:p>
          <a:p>
            <a:pPr lvl="0" marL="73735" marR="73735" algn="l" defTabSz="815125">
              <a:lnSpc>
                <a:spcPct val="93000"/>
              </a:lnSpc>
              <a:defRPr sz="1800">
                <a:solidFill>
                  <a:srgbClr val="000000"/>
                </a:solidFill>
              </a:defRPr>
            </a:pPr>
            <a:r>
              <a:rPr sz="3900">
                <a:uFill>
                  <a:solidFill/>
                </a:uFill>
                <a:latin typeface="Trebuchet MS"/>
                <a:ea typeface="Trebuchet MS"/>
                <a:cs typeface="Trebuchet MS"/>
                <a:sym typeface="Trebuchet MS"/>
              </a:rPr>
              <a:t>4    Disaster Risk, Resilience, Antifragility, and Adaptive Capacity</a:t>
            </a:r>
            <a:endParaRPr sz="3900">
              <a:uFill>
                <a:solidFill/>
              </a:uFill>
              <a:latin typeface="Trebuchet MS"/>
              <a:ea typeface="Trebuchet MS"/>
              <a:cs typeface="Trebuchet MS"/>
              <a:sym typeface="Trebuchet MS"/>
            </a:endParaRPr>
          </a:p>
          <a:p>
            <a:pPr lvl="0" marL="73735" marR="73735" algn="l" defTabSz="815125">
              <a:lnSpc>
                <a:spcPct val="93000"/>
              </a:lnSpc>
              <a:defRPr sz="1800">
                <a:solidFill>
                  <a:srgbClr val="000000"/>
                </a:solidFill>
              </a:defRPr>
            </a:pPr>
            <a:r>
              <a:rPr sz="3900">
                <a:uFill>
                  <a:solidFill/>
                </a:uFill>
                <a:latin typeface="Trebuchet MS"/>
                <a:ea typeface="Trebuchet MS"/>
                <a:cs typeface="Trebuchet MS"/>
                <a:sym typeface="Trebuchet MS"/>
              </a:rPr>
              <a:t>5    Cost/Benefit Analysis of Planning for Extreme Geohazards</a:t>
            </a:r>
            <a:endParaRPr sz="3900">
              <a:uFill>
                <a:solidFill/>
              </a:uFill>
              <a:latin typeface="Trebuchet MS"/>
              <a:ea typeface="Trebuchet MS"/>
              <a:cs typeface="Trebuchet MS"/>
              <a:sym typeface="Trebuchet MS"/>
            </a:endParaRPr>
          </a:p>
          <a:p>
            <a:pPr lvl="0" marL="73735" marR="73735" algn="l" defTabSz="815125">
              <a:lnSpc>
                <a:spcPct val="93000"/>
              </a:lnSpc>
              <a:defRPr sz="1800">
                <a:solidFill>
                  <a:srgbClr val="000000"/>
                </a:solidFill>
              </a:defRPr>
            </a:pPr>
            <a:r>
              <a:rPr sz="3900">
                <a:uFill>
                  <a:solidFill/>
                </a:uFill>
                <a:latin typeface="Trebuchet MS"/>
                <a:ea typeface="Trebuchet MS"/>
                <a:cs typeface="Trebuchet MS"/>
                <a:sym typeface="Trebuchet MS"/>
              </a:rPr>
              <a:t>6    Confronting Disaster Risks for Extreme Geohazards</a:t>
            </a:r>
            <a:endParaRPr sz="3900">
              <a:uFill>
                <a:solidFill/>
              </a:uFill>
              <a:latin typeface="Trebuchet MS"/>
              <a:ea typeface="Trebuchet MS"/>
              <a:cs typeface="Trebuchet MS"/>
              <a:sym typeface="Trebuchet MS"/>
            </a:endParaRPr>
          </a:p>
          <a:p>
            <a:pPr lvl="0" marL="73735" marR="73735" algn="l" defTabSz="815125">
              <a:lnSpc>
                <a:spcPct val="93000"/>
              </a:lnSpc>
              <a:defRPr sz="1800">
                <a:solidFill>
                  <a:srgbClr val="000000"/>
                </a:solidFill>
              </a:defRPr>
            </a:pPr>
            <a:r>
              <a:rPr sz="3900">
                <a:uFill>
                  <a:solidFill/>
                </a:uFill>
                <a:latin typeface="Trebuchet MS"/>
                <a:ea typeface="Trebuchet MS"/>
                <a:cs typeface="Trebuchet MS"/>
                <a:sym typeface="Trebuchet MS"/>
              </a:rPr>
              <a:t>7    Conclusions and Recommendations</a:t>
            </a:r>
            <a:endParaRPr sz="3900">
              <a:uFill>
                <a:solidFill/>
              </a:uFill>
              <a:latin typeface="Trebuchet MS"/>
              <a:ea typeface="Trebuchet MS"/>
              <a:cs typeface="Trebuchet MS"/>
              <a:sym typeface="Trebuchet MS"/>
            </a:endParaRPr>
          </a:p>
          <a:p>
            <a:pPr lvl="0" marL="73735" marR="73735" algn="l" defTabSz="815125">
              <a:lnSpc>
                <a:spcPct val="93000"/>
              </a:lnSpc>
              <a:defRPr sz="1800">
                <a:solidFill>
                  <a:srgbClr val="000000"/>
                </a:solidFill>
              </a:defRPr>
            </a:pPr>
            <a:r>
              <a:rPr sz="3900">
                <a:uFill>
                  <a:solidFill/>
                </a:uFill>
                <a:latin typeface="Trebuchet MS"/>
                <a:ea typeface="Trebuchet MS"/>
                <a:cs typeface="Trebuchet MS"/>
                <a:sym typeface="Trebuchet MS"/>
              </a:rPr>
              <a:t>      Acronyms</a:t>
            </a:r>
            <a:endParaRPr sz="3900">
              <a:uFill>
                <a:solidFill/>
              </a:uFill>
              <a:latin typeface="Trebuchet MS"/>
              <a:ea typeface="Trebuchet MS"/>
              <a:cs typeface="Trebuchet MS"/>
              <a:sym typeface="Trebuchet MS"/>
            </a:endParaRPr>
          </a:p>
          <a:p>
            <a:pPr lvl="0" marL="73735" marR="73735" algn="l" defTabSz="815125">
              <a:lnSpc>
                <a:spcPct val="93000"/>
              </a:lnSpc>
              <a:defRPr sz="1800">
                <a:solidFill>
                  <a:srgbClr val="000000"/>
                </a:solidFill>
              </a:defRPr>
            </a:pPr>
            <a:r>
              <a:rPr sz="3900">
                <a:uFill>
                  <a:solidFill/>
                </a:uFill>
                <a:latin typeface="Trebuchet MS"/>
                <a:ea typeface="Trebuchet MS"/>
                <a:cs typeface="Trebuchet MS"/>
                <a:sym typeface="Trebuchet MS"/>
              </a:rPr>
              <a:t>      References</a:t>
            </a:r>
          </a:p>
        </p:txBody>
      </p:sp>
      <p:pic>
        <p:nvPicPr>
          <p:cNvPr id="122" name="title.tiff"/>
          <p:cNvPicPr/>
          <p:nvPr/>
        </p:nvPicPr>
        <p:blipFill>
          <a:blip r:embed="rId4">
            <a:extLst/>
          </a:blip>
          <a:stretch>
            <a:fillRect/>
          </a:stretch>
        </p:blipFill>
        <p:spPr>
          <a:xfrm>
            <a:off x="16230840" y="1748700"/>
            <a:ext cx="8165860" cy="11539400"/>
          </a:xfrm>
          <a:prstGeom prst="rect">
            <a:avLst/>
          </a:prstGeom>
          <a:ln w="12700">
            <a:miter lim="400000"/>
          </a:ln>
        </p:spPr>
      </p:pic>
    </p:spTree>
  </p:cSld>
  <p:clrMapOvr>
    <a:masterClrMapping/>
  </p:clrMapOvr>
  <p:transition spd="slow" advClick="1">
    <p:wipe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17"/>
                                        </p:tgtEl>
                                        <p:attrNameLst>
                                          <p:attrName>style.visibility</p:attrName>
                                        </p:attrNameLst>
                                      </p:cBhvr>
                                      <p:to>
                                        <p:strVal val="visible"/>
                                      </p:to>
                                    </p:set>
                                    <p:animEffect filter="fade" transition="in">
                                      <p:cBhvr>
                                        <p:cTn id="7" dur="1000"/>
                                        <p:tgtEl>
                                          <p:spTgt spid="117"/>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119"/>
                                        </p:tgtEl>
                                        <p:attrNameLst>
                                          <p:attrName>style.visibility</p:attrName>
                                        </p:attrNameLst>
                                      </p:cBhvr>
                                      <p:to>
                                        <p:strVal val="visible"/>
                                      </p:to>
                                    </p:set>
                                    <p:animEffect filter="dissolve" transition="in">
                                      <p:cBhvr>
                                        <p:cTn id="11" dur="1000"/>
                                        <p:tgtEl>
                                          <p:spTgt spid="119"/>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120"/>
                                        </p:tgtEl>
                                        <p:attrNameLst>
                                          <p:attrName>style.visibility</p:attrName>
                                        </p:attrNameLst>
                                      </p:cBhvr>
                                      <p:to>
                                        <p:strVal val="visible"/>
                                      </p:to>
                                    </p:set>
                                    <p:animEffect filter="dissolve" transition="in">
                                      <p:cBhvr>
                                        <p:cTn id="15" dur="1000"/>
                                        <p:tgtEl>
                                          <p:spTgt spid="120"/>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0" grpId="4" fill="hold">
                                  <p:stCondLst>
                                    <p:cond delay="0"/>
                                  </p:stCondLst>
                                  <p:iterate type="el" backwards="0">
                                    <p:tmAbs val="0"/>
                                  </p:iterate>
                                  <p:childTnLst>
                                    <p:set>
                                      <p:cBhvr>
                                        <p:cTn id="19" fill="hold"/>
                                        <p:tgtEl>
                                          <p:spTgt spid="122"/>
                                        </p:tgtEl>
                                        <p:attrNameLst>
                                          <p:attrName>style.visibility</p:attrName>
                                        </p:attrNameLst>
                                      </p:cBhvr>
                                      <p:to>
                                        <p:strVal val="visible"/>
                                      </p:to>
                                    </p:set>
                                    <p:animEffect filter="fade" transition="in">
                                      <p:cBhvr>
                                        <p:cTn id="20" dur="1000"/>
                                        <p:tgtEl>
                                          <p:spTgt spid="122"/>
                                        </p:tgtEl>
                                      </p:cBhvr>
                                    </p:animEffect>
                                  </p:childTnLst>
                                </p:cTn>
                              </p:par>
                            </p:childTnLst>
                          </p:cTn>
                        </p:par>
                        <p:par>
                          <p:cTn id="21" fill="hold">
                            <p:stCondLst>
                              <p:cond delay="1000"/>
                            </p:stCondLst>
                            <p:childTnLst>
                              <p:par>
                                <p:cTn id="22" nodeType="afterEffect" presetClass="entr" presetSubtype="0" presetID="9" grpId="5" fill="hold">
                                  <p:stCondLst>
                                    <p:cond delay="0"/>
                                  </p:stCondLst>
                                  <p:iterate type="el" backwards="0">
                                    <p:tmAbs val="0"/>
                                  </p:iterate>
                                  <p:childTnLst>
                                    <p:set>
                                      <p:cBhvr>
                                        <p:cTn id="23" fill="hold"/>
                                        <p:tgtEl>
                                          <p:spTgt spid="121"/>
                                        </p:tgtEl>
                                        <p:attrNameLst>
                                          <p:attrName>style.visibility</p:attrName>
                                        </p:attrNameLst>
                                      </p:cBhvr>
                                      <p:to>
                                        <p:strVal val="visible"/>
                                      </p:to>
                                    </p:set>
                                    <p:animEffect filter="dissolve" transition="in">
                                      <p:cBhvr>
                                        <p:cTn id="24" dur="10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0" grpId="3"/>
      <p:bldP build="whole" bldLvl="1" animBg="1" rev="0" advAuto="0" spid="117" grpId="1"/>
      <p:bldP build="whole" bldLvl="1" animBg="1" rev="0" advAuto="0" spid="119" grpId="2"/>
      <p:bldP build="whole" bldLvl="1" animBg="1" rev="0" advAuto="0" spid="121" grpId="5"/>
      <p:bldP build="whole" bldLvl="1" animBg="1" rev="0" advAuto="0" spid="122" grpId="4"/>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sldNum" sz="quarter" idx="2"/>
          </p:nvPr>
        </p:nvSpPr>
        <p:spPr>
          <a:xfrm>
            <a:off x="20086989" y="12494752"/>
            <a:ext cx="464742" cy="457201"/>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3200">
                <a:uFill>
                  <a:solidFill/>
                </a:uFill>
              </a:rPr>
            </a:fld>
          </a:p>
        </p:txBody>
      </p:sp>
      <p:pic>
        <p:nvPicPr>
          <p:cNvPr id="125" name="2mhvnchg-1408379945.jpg"/>
          <p:cNvPicPr/>
          <p:nvPr/>
        </p:nvPicPr>
        <p:blipFill>
          <a:blip r:embed="rId2">
            <a:extLst/>
          </a:blip>
          <a:stretch>
            <a:fillRect/>
          </a:stretch>
        </p:blipFill>
        <p:spPr>
          <a:xfrm>
            <a:off x="-222533" y="-1191224"/>
            <a:ext cx="24612601" cy="17501475"/>
          </a:xfrm>
          <a:prstGeom prst="rect">
            <a:avLst/>
          </a:prstGeom>
          <a:ln>
            <a:round/>
          </a:ln>
        </p:spPr>
      </p:pic>
      <p:sp>
        <p:nvSpPr>
          <p:cNvPr id="126" name="Shape 126"/>
          <p:cNvSpPr/>
          <p:nvPr/>
        </p:nvSpPr>
        <p:spPr>
          <a:xfrm>
            <a:off x="228600" y="114300"/>
            <a:ext cx="23901400" cy="1041400"/>
          </a:xfrm>
          <a:prstGeom prst="rect">
            <a:avLst/>
          </a:prstGeom>
          <a:solidFill>
            <a:srgbClr val="FFFFFF">
              <a:alpha val="66000"/>
            </a:srgbClr>
          </a:solidFill>
          <a:ln>
            <a:round/>
          </a:ln>
          <a:extLst>
            <a:ext uri="{C572A759-6A51-4108-AA02-DFA0A04FC94B}">
              <ma14:wrappingTextBoxFlag xmlns:ma14="http://schemas.microsoft.com/office/mac/drawingml/2011/main" val="1"/>
            </a:ext>
          </a:extLst>
        </p:spPr>
        <p:txBody>
          <a:bodyPr lIns="0" tIns="0" rIns="0" bIns="0">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solidFill>
                  <a:srgbClr val="000000"/>
                </a:solidFill>
                <a:uFill>
                  <a:solidFill/>
                </a:uFill>
                <a:latin typeface="Trebuchet MS"/>
                <a:ea typeface="Trebuchet MS"/>
                <a:cs typeface="Trebuchet MS"/>
                <a:sym typeface="Trebuchet MS"/>
              </a:defRPr>
            </a:lvl1pPr>
          </a:lstStyle>
          <a:p>
            <a:pPr lvl="0">
              <a:defRPr sz="1800">
                <a:uFillTx/>
              </a:defRPr>
            </a:pPr>
            <a:r>
              <a:rPr sz="6400">
                <a:uFill>
                  <a:solidFill/>
                </a:uFill>
              </a:rPr>
              <a:t>GEOHAZARDS: The Big Picture</a:t>
            </a:r>
          </a:p>
        </p:txBody>
      </p:sp>
      <p:pic>
        <p:nvPicPr>
          <p:cNvPr id="127" name="Natural_hazards.jpg"/>
          <p:cNvPicPr/>
          <p:nvPr/>
        </p:nvPicPr>
        <p:blipFill>
          <a:blip r:embed="rId3">
            <a:extLst/>
          </a:blip>
          <a:stretch>
            <a:fillRect/>
          </a:stretch>
        </p:blipFill>
        <p:spPr>
          <a:xfrm>
            <a:off x="2292015" y="1358900"/>
            <a:ext cx="19571370" cy="12395200"/>
          </a:xfrm>
          <a:prstGeom prst="rect">
            <a:avLst/>
          </a:prstGeom>
          <a:ln>
            <a:round/>
          </a:ln>
        </p:spPr>
      </p:pic>
      <p:sp>
        <p:nvSpPr>
          <p:cNvPr id="128" name="Shape 128"/>
          <p:cNvSpPr/>
          <p:nvPr/>
        </p:nvSpPr>
        <p:spPr>
          <a:xfrm>
            <a:off x="5108519" y="1490705"/>
            <a:ext cx="14655801" cy="3162301"/>
          </a:xfrm>
          <a:prstGeom prst="rect">
            <a:avLst/>
          </a:prstGeom>
          <a:solidFill>
            <a:srgbClr val="FFFFFF">
              <a:alpha val="67000"/>
            </a:srgbClr>
          </a:solidFill>
          <a:ln>
            <a:round/>
          </a:ln>
          <a:extLst>
            <a:ext uri="{C572A759-6A51-4108-AA02-DFA0A04FC94B}">
              <ma14:wrappingTextBoxFlag xmlns:ma14="http://schemas.microsoft.com/office/mac/drawingml/2011/main" val="1"/>
            </a:ext>
          </a:extLst>
        </p:spPr>
        <p:txBody>
          <a:bodyPr lIns="0" tIns="0" rIns="0" bIns="0">
            <a:spAutoFit/>
          </a:bodyPr>
          <a:lstStyle/>
          <a:p>
            <a:pPr lvl="0" marL="71123" marR="71123" algn="l" defTabSz="815125">
              <a:lnSpc>
                <a:spcPct val="93000"/>
              </a:lnSpc>
              <a:buClr>
                <a:srgbClr val="FFFFFF"/>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b="1" sz="4000">
                <a:uFill>
                  <a:solidFill/>
                </a:uFill>
                <a:latin typeface="Times New Roman"/>
                <a:ea typeface="Times New Roman"/>
                <a:cs typeface="Times New Roman"/>
                <a:sym typeface="Times New Roman"/>
              </a:rPr>
              <a:t>Other potential X-Events</a:t>
            </a:r>
            <a:r>
              <a:rPr sz="4000">
                <a:uFill>
                  <a:solidFill/>
                </a:uFill>
                <a:latin typeface="Times New Roman"/>
                <a:ea typeface="Times New Roman"/>
                <a:cs typeface="Times New Roman"/>
                <a:sym typeface="Times New Roman"/>
              </a:rPr>
              <a:t> (see, e.g., John Casti, 2012)</a:t>
            </a:r>
            <a:r>
              <a:rPr b="1" sz="4000">
                <a:uFill>
                  <a:solidFill/>
                </a:uFill>
                <a:latin typeface="Times New Roman"/>
                <a:ea typeface="Times New Roman"/>
                <a:cs typeface="Times New Roman"/>
                <a:sym typeface="Times New Roman"/>
              </a:rPr>
              <a:t>:</a:t>
            </a:r>
            <a:endParaRPr b="1" sz="4000">
              <a:uFill>
                <a:solidFill/>
              </a:uFill>
              <a:latin typeface="Times New Roman"/>
              <a:ea typeface="Times New Roman"/>
              <a:cs typeface="Times New Roman"/>
              <a:sym typeface="Times New Roman"/>
            </a:endParaRPr>
          </a:p>
          <a:p>
            <a:pPr lvl="0" marL="71123" marR="71123" algn="l" defTabSz="815125">
              <a:lnSpc>
                <a:spcPct val="93000"/>
              </a:lnSpc>
              <a:buSzPct val="125000"/>
              <a:buFont typeface="Times New Roman"/>
              <a:buChar char="•"/>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sz="3600">
                <a:uFill>
                  <a:solidFill/>
                </a:uFill>
                <a:latin typeface="Times New Roman"/>
                <a:ea typeface="Times New Roman"/>
                <a:cs typeface="Times New Roman"/>
                <a:sym typeface="Times New Roman"/>
              </a:rPr>
              <a:t> Pandemics: Black Death killed 30-60% of the population in impacted areas</a:t>
            </a:r>
            <a:endParaRPr sz="3600">
              <a:uFill>
                <a:solidFill/>
              </a:uFill>
              <a:latin typeface="Times New Roman"/>
              <a:ea typeface="Times New Roman"/>
              <a:cs typeface="Times New Roman"/>
              <a:sym typeface="Times New Roman"/>
            </a:endParaRPr>
          </a:p>
          <a:p>
            <a:pPr lvl="0" marL="71123" marR="71123" algn="l" defTabSz="815125">
              <a:lnSpc>
                <a:spcPct val="93000"/>
              </a:lnSpc>
              <a:buSzPct val="125000"/>
              <a:buFont typeface="Times New Roman"/>
              <a:buChar char="•"/>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sz="3600">
                <a:uFill>
                  <a:solidFill/>
                </a:uFill>
                <a:latin typeface="Times New Roman"/>
                <a:ea typeface="Times New Roman"/>
                <a:cs typeface="Times New Roman"/>
                <a:sym typeface="Times New Roman"/>
              </a:rPr>
              <a:t> Despots: Genghis Khan eliminated 11.1% of global population</a:t>
            </a:r>
            <a:endParaRPr sz="3600">
              <a:uFill>
                <a:solidFill/>
              </a:uFill>
              <a:latin typeface="Times New Roman"/>
              <a:ea typeface="Times New Roman"/>
              <a:cs typeface="Times New Roman"/>
              <a:sym typeface="Times New Roman"/>
            </a:endParaRPr>
          </a:p>
          <a:p>
            <a:pPr lvl="0" marL="71123" marR="71123" algn="l" defTabSz="815125">
              <a:lnSpc>
                <a:spcPct val="93000"/>
              </a:lnSpc>
              <a:buSzPct val="125000"/>
              <a:buFont typeface="Times New Roman"/>
              <a:buChar char="•"/>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sz="3600">
                <a:uFill>
                  <a:solidFill/>
                </a:uFill>
                <a:latin typeface="Times New Roman"/>
                <a:ea typeface="Times New Roman"/>
                <a:cs typeface="Times New Roman"/>
                <a:sym typeface="Times New Roman"/>
              </a:rPr>
              <a:t> Solar Storms: could take out major parts of the power grids</a:t>
            </a:r>
            <a:endParaRPr sz="3600">
              <a:uFill>
                <a:solidFill/>
              </a:uFill>
              <a:latin typeface="Times New Roman"/>
              <a:ea typeface="Times New Roman"/>
              <a:cs typeface="Times New Roman"/>
              <a:sym typeface="Times New Roman"/>
            </a:endParaRPr>
          </a:p>
          <a:p>
            <a:pPr lvl="0" marL="71123" marR="71123" algn="l" defTabSz="815125">
              <a:lnSpc>
                <a:spcPct val="93000"/>
              </a:lnSpc>
              <a:buSzPct val="125000"/>
              <a:buFont typeface="Times New Roman"/>
              <a:buChar char="•"/>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sz="3600">
                <a:uFill>
                  <a:solidFill/>
                </a:uFill>
                <a:latin typeface="Times New Roman"/>
                <a:ea typeface="Times New Roman"/>
                <a:cs typeface="Times New Roman"/>
                <a:sym typeface="Times New Roman"/>
              </a:rPr>
              <a:t> Loss of Internet: Could have extreme societal and economic consequences</a:t>
            </a:r>
            <a:endParaRPr sz="3600">
              <a:uFill>
                <a:solidFill/>
              </a:uFill>
              <a:latin typeface="Times New Roman"/>
              <a:ea typeface="Times New Roman"/>
              <a:cs typeface="Times New Roman"/>
              <a:sym typeface="Times New Roman"/>
            </a:endParaRPr>
          </a:p>
          <a:p>
            <a:pPr lvl="0" marL="71123" marR="71123" algn="l" defTabSz="815125">
              <a:lnSpc>
                <a:spcPct val="93000"/>
              </a:lnSpc>
              <a:buSzPct val="125000"/>
              <a:buFont typeface="Times New Roman"/>
              <a:buChar char="•"/>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sz="3600">
                <a:uFill>
                  <a:solidFill/>
                </a:uFill>
                <a:latin typeface="Times New Roman"/>
                <a:ea typeface="Times New Roman"/>
                <a:cs typeface="Times New Roman"/>
                <a:sym typeface="Times New Roman"/>
              </a:rPr>
              <a:t> ...</a:t>
            </a:r>
          </a:p>
        </p:txBody>
      </p:sp>
    </p:spTree>
  </p:cSld>
  <p:clrMapOvr>
    <a:masterClrMapping/>
  </p:clrMapOvr>
  <p:transition spd="slow"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el" backwards="0">
                                    <p:tmAbs val="0"/>
                                  </p:iterate>
                                  <p:childTnLst>
                                    <p:set>
                                      <p:cBhvr>
                                        <p:cTn id="6" fill="hold"/>
                                        <p:tgtEl>
                                          <p:spTgt spid="126"/>
                                        </p:tgtEl>
                                        <p:attrNameLst>
                                          <p:attrName>style.visibility</p:attrName>
                                        </p:attrNameLst>
                                      </p:cBhvr>
                                      <p:to>
                                        <p:strVal val="visible"/>
                                      </p:to>
                                    </p:set>
                                    <p:animEffect filter="dissolve" transition="in">
                                      <p:cBhvr>
                                        <p:cTn id="7" dur="1000"/>
                                        <p:tgtEl>
                                          <p:spTgt spid="126"/>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127"/>
                                        </p:tgtEl>
                                        <p:attrNameLst>
                                          <p:attrName>style.visibility</p:attrName>
                                        </p:attrNameLst>
                                      </p:cBhvr>
                                      <p:to>
                                        <p:strVal val="visible"/>
                                      </p:to>
                                    </p:set>
                                    <p:animEffect filter="fade" transition="in">
                                      <p:cBhvr>
                                        <p:cTn id="11" dur="1000"/>
                                        <p:tgtEl>
                                          <p:spTgt spid="127"/>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128"/>
                                        </p:tgtEl>
                                        <p:attrNameLst>
                                          <p:attrName>style.visibility</p:attrName>
                                        </p:attrNameLst>
                                      </p:cBhvr>
                                      <p:to>
                                        <p:strVal val="visible"/>
                                      </p:to>
                                    </p:set>
                                    <p:animEffect filter="dissolve" transition="in">
                                      <p:cBhvr>
                                        <p:cTn id="16" dur="1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 grpId="1"/>
      <p:bldP build="whole" bldLvl="1" animBg="1" rev="0" advAuto="0" spid="127" grpId="2"/>
      <p:bldP build="whole" bldLvl="1" animBg="1" rev="0" advAuto="0" spid="128" grpId="3"/>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0" name="800px-Lava_Lake_Nyiragongo_2.jpg"/>
          <p:cNvPicPr/>
          <p:nvPr/>
        </p:nvPicPr>
        <p:blipFill>
          <a:blip r:embed="rId2">
            <a:extLst/>
          </a:blip>
          <a:stretch>
            <a:fillRect/>
          </a:stretch>
        </p:blipFill>
        <p:spPr>
          <a:xfrm>
            <a:off x="0" y="-596900"/>
            <a:ext cx="24409399" cy="15927134"/>
          </a:xfrm>
          <a:prstGeom prst="rect">
            <a:avLst/>
          </a:prstGeom>
          <a:ln>
            <a:round/>
          </a:ln>
        </p:spPr>
      </p:pic>
      <p:sp>
        <p:nvSpPr>
          <p:cNvPr id="131" name="Shape 131"/>
          <p:cNvSpPr/>
          <p:nvPr>
            <p:ph type="sldNum" sz="quarter" idx="2"/>
          </p:nvPr>
        </p:nvSpPr>
        <p:spPr>
          <a:xfrm>
            <a:off x="20086989" y="12494752"/>
            <a:ext cx="464742" cy="457201"/>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3200">
                <a:uFill>
                  <a:solidFill/>
                </a:uFill>
              </a:rPr>
            </a:fld>
          </a:p>
        </p:txBody>
      </p:sp>
      <p:pic>
        <p:nvPicPr>
          <p:cNvPr id="132" name="Population_curve.jpg"/>
          <p:cNvPicPr/>
          <p:nvPr/>
        </p:nvPicPr>
        <p:blipFill>
          <a:blip r:embed="rId3">
            <a:alphaModFix amt="85000"/>
            <a:extLst/>
          </a:blip>
          <a:stretch>
            <a:fillRect/>
          </a:stretch>
        </p:blipFill>
        <p:spPr>
          <a:xfrm>
            <a:off x="2355360" y="1647536"/>
            <a:ext cx="19951701" cy="11789642"/>
          </a:xfrm>
          <a:prstGeom prst="rect">
            <a:avLst/>
          </a:prstGeom>
          <a:ln w="12700">
            <a:miter lim="400000"/>
          </a:ln>
        </p:spPr>
      </p:pic>
      <p:sp>
        <p:nvSpPr>
          <p:cNvPr id="133" name="Shape 133"/>
          <p:cNvSpPr/>
          <p:nvPr/>
        </p:nvSpPr>
        <p:spPr>
          <a:xfrm flipV="1">
            <a:off x="21412200" y="9652000"/>
            <a:ext cx="0" cy="1651000"/>
          </a:xfrm>
          <a:prstGeom prst="line">
            <a:avLst/>
          </a:prstGeom>
          <a:ln w="50800">
            <a:solidFill>
              <a:srgbClr val="E82717"/>
            </a:solidFill>
            <a:round/>
            <a:headEnd type="stealth"/>
          </a:ln>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134" name="Shape 134"/>
          <p:cNvSpPr/>
          <p:nvPr/>
        </p:nvSpPr>
        <p:spPr>
          <a:xfrm>
            <a:off x="19291300" y="9118600"/>
            <a:ext cx="2400300" cy="4472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73735" marR="73735" algn="l" defTabSz="815125">
              <a:lnSpc>
                <a:spcPct val="93000"/>
              </a:lnSpc>
              <a:defRPr sz="2400">
                <a:solidFill>
                  <a:srgbClr val="000000"/>
                </a:solidFill>
                <a:uFill>
                  <a:solidFill/>
                </a:uFill>
                <a:latin typeface="+mn-lt"/>
                <a:ea typeface="+mn-ea"/>
                <a:cs typeface="+mn-cs"/>
                <a:sym typeface="Arial"/>
              </a:defRPr>
            </a:lvl1pPr>
          </a:lstStyle>
          <a:p>
            <a:pPr lvl="0">
              <a:defRPr sz="1800">
                <a:uFillTx/>
              </a:defRPr>
            </a:pPr>
            <a:r>
              <a:rPr sz="2400">
                <a:uFill>
                  <a:solidFill/>
                </a:uFill>
              </a:rPr>
              <a:t>Tambora, 1815</a:t>
            </a:r>
          </a:p>
        </p:txBody>
      </p:sp>
      <p:sp>
        <p:nvSpPr>
          <p:cNvPr id="135" name="Shape 135"/>
          <p:cNvSpPr/>
          <p:nvPr/>
        </p:nvSpPr>
        <p:spPr>
          <a:xfrm flipV="1">
            <a:off x="20142200" y="10566400"/>
            <a:ext cx="0" cy="1651000"/>
          </a:xfrm>
          <a:prstGeom prst="line">
            <a:avLst/>
          </a:prstGeom>
          <a:ln w="50800">
            <a:solidFill>
              <a:srgbClr val="E82717"/>
            </a:solidFill>
            <a:round/>
            <a:headEnd type="stealth"/>
          </a:ln>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136" name="Shape 136"/>
          <p:cNvSpPr/>
          <p:nvPr/>
        </p:nvSpPr>
        <p:spPr>
          <a:xfrm>
            <a:off x="18249900" y="10083800"/>
            <a:ext cx="2679700" cy="4472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73735" marR="73735" algn="l" defTabSz="815125">
              <a:lnSpc>
                <a:spcPct val="93000"/>
              </a:lnSpc>
              <a:defRPr sz="2400">
                <a:solidFill>
                  <a:srgbClr val="000000"/>
                </a:solidFill>
                <a:uFill>
                  <a:solidFill/>
                </a:uFill>
                <a:latin typeface="+mn-lt"/>
                <a:ea typeface="+mn-ea"/>
                <a:cs typeface="+mn-cs"/>
                <a:sym typeface="Arial"/>
              </a:defRPr>
            </a:lvl1pPr>
          </a:lstStyle>
          <a:p>
            <a:pPr lvl="0">
              <a:defRPr sz="1800">
                <a:uFillTx/>
              </a:defRPr>
            </a:pPr>
            <a:r>
              <a:rPr sz="2400">
                <a:uFill>
                  <a:solidFill/>
                </a:uFill>
              </a:rPr>
              <a:t>Changbai, ~970</a:t>
            </a:r>
          </a:p>
        </p:txBody>
      </p:sp>
      <p:sp>
        <p:nvSpPr>
          <p:cNvPr id="137" name="Shape 137"/>
          <p:cNvSpPr/>
          <p:nvPr/>
        </p:nvSpPr>
        <p:spPr>
          <a:xfrm flipV="1">
            <a:off x="16814799" y="10490200"/>
            <a:ext cx="1" cy="1981200"/>
          </a:xfrm>
          <a:prstGeom prst="line">
            <a:avLst/>
          </a:prstGeom>
          <a:ln w="50800">
            <a:solidFill>
              <a:srgbClr val="E82717"/>
            </a:solidFill>
            <a:round/>
            <a:headEnd type="stealth"/>
          </a:ln>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138" name="Shape 138"/>
          <p:cNvSpPr/>
          <p:nvPr/>
        </p:nvSpPr>
        <p:spPr>
          <a:xfrm>
            <a:off x="14020800" y="10083800"/>
            <a:ext cx="3111500" cy="4472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73735" marR="73735" algn="l" defTabSz="815125">
              <a:lnSpc>
                <a:spcPct val="93000"/>
              </a:lnSpc>
              <a:defRPr sz="2400">
                <a:solidFill>
                  <a:srgbClr val="000000"/>
                </a:solidFill>
                <a:uFill>
                  <a:solidFill/>
                </a:uFill>
                <a:latin typeface="+mn-lt"/>
                <a:ea typeface="+mn-ea"/>
                <a:cs typeface="+mn-cs"/>
                <a:sym typeface="Arial"/>
              </a:defRPr>
            </a:lvl1pPr>
          </a:lstStyle>
          <a:p>
            <a:pPr lvl="0">
              <a:defRPr sz="1800">
                <a:uFillTx/>
              </a:defRPr>
            </a:pPr>
            <a:r>
              <a:rPr sz="2400">
                <a:uFill>
                  <a:solidFill/>
                </a:uFill>
              </a:rPr>
              <a:t>Santorini, ~1610 BC</a:t>
            </a:r>
          </a:p>
        </p:txBody>
      </p:sp>
      <p:sp>
        <p:nvSpPr>
          <p:cNvPr id="139" name="Shape 139"/>
          <p:cNvSpPr/>
          <p:nvPr/>
        </p:nvSpPr>
        <p:spPr>
          <a:xfrm flipV="1">
            <a:off x="15443200" y="10871200"/>
            <a:ext cx="0" cy="1651000"/>
          </a:xfrm>
          <a:prstGeom prst="line">
            <a:avLst/>
          </a:prstGeom>
          <a:ln w="50800">
            <a:solidFill>
              <a:srgbClr val="E82717"/>
            </a:solidFill>
            <a:round/>
            <a:headEnd type="stealth"/>
          </a:ln>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140" name="Shape 140"/>
          <p:cNvSpPr/>
          <p:nvPr/>
        </p:nvSpPr>
        <p:spPr>
          <a:xfrm flipV="1">
            <a:off x="10998199" y="10033000"/>
            <a:ext cx="1" cy="2463800"/>
          </a:xfrm>
          <a:prstGeom prst="line">
            <a:avLst/>
          </a:prstGeom>
          <a:ln w="50800">
            <a:solidFill>
              <a:srgbClr val="E82717"/>
            </a:solidFill>
            <a:round/>
            <a:headEnd type="stealth"/>
          </a:ln>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141" name="Shape 141"/>
          <p:cNvSpPr/>
          <p:nvPr/>
        </p:nvSpPr>
        <p:spPr>
          <a:xfrm flipV="1">
            <a:off x="10706100" y="10871200"/>
            <a:ext cx="0" cy="1651000"/>
          </a:xfrm>
          <a:prstGeom prst="line">
            <a:avLst/>
          </a:prstGeom>
          <a:ln w="50800">
            <a:solidFill>
              <a:srgbClr val="E82717"/>
            </a:solidFill>
            <a:round/>
            <a:headEnd type="stealth"/>
          </a:ln>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142" name="Shape 142"/>
          <p:cNvSpPr/>
          <p:nvPr/>
        </p:nvSpPr>
        <p:spPr>
          <a:xfrm flipV="1">
            <a:off x="19126200" y="11125200"/>
            <a:ext cx="0" cy="1130300"/>
          </a:xfrm>
          <a:prstGeom prst="line">
            <a:avLst/>
          </a:prstGeom>
          <a:ln w="50800">
            <a:solidFill>
              <a:srgbClr val="E82717"/>
            </a:solidFill>
            <a:round/>
            <a:headEnd type="stealth"/>
          </a:ln>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143" name="Shape 143"/>
          <p:cNvSpPr/>
          <p:nvPr/>
        </p:nvSpPr>
        <p:spPr>
          <a:xfrm>
            <a:off x="7391400" y="10528300"/>
            <a:ext cx="3708400" cy="4472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73735" marR="73735" algn="l" defTabSz="815125">
              <a:lnSpc>
                <a:spcPct val="93000"/>
              </a:lnSpc>
              <a:defRPr sz="2400">
                <a:solidFill>
                  <a:srgbClr val="000000"/>
                </a:solidFill>
                <a:uFill>
                  <a:solidFill/>
                </a:uFill>
                <a:latin typeface="+mn-lt"/>
                <a:ea typeface="+mn-ea"/>
                <a:cs typeface="+mn-cs"/>
                <a:sym typeface="Arial"/>
              </a:defRPr>
            </a:lvl1pPr>
          </a:lstStyle>
          <a:p>
            <a:pPr lvl="0">
              <a:defRPr sz="1800">
                <a:uFillTx/>
              </a:defRPr>
            </a:pPr>
            <a:r>
              <a:rPr sz="2400">
                <a:uFill>
                  <a:solidFill/>
                </a:uFill>
              </a:rPr>
              <a:t>Crater Lake, ~5680 BC</a:t>
            </a:r>
          </a:p>
        </p:txBody>
      </p:sp>
      <p:sp>
        <p:nvSpPr>
          <p:cNvPr id="144" name="Shape 144"/>
          <p:cNvSpPr/>
          <p:nvPr/>
        </p:nvSpPr>
        <p:spPr>
          <a:xfrm>
            <a:off x="8547100" y="9601200"/>
            <a:ext cx="2679700" cy="4472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73735" marR="73735" algn="l" defTabSz="815125">
              <a:lnSpc>
                <a:spcPct val="93000"/>
              </a:lnSpc>
              <a:defRPr sz="2400">
                <a:solidFill>
                  <a:srgbClr val="000000"/>
                </a:solidFill>
                <a:uFill>
                  <a:solidFill/>
                </a:uFill>
                <a:latin typeface="+mn-lt"/>
                <a:ea typeface="+mn-ea"/>
                <a:cs typeface="+mn-cs"/>
                <a:sym typeface="Arial"/>
              </a:defRPr>
            </a:lvl1pPr>
          </a:lstStyle>
          <a:p>
            <a:pPr lvl="0">
              <a:defRPr sz="1800">
                <a:uFillTx/>
              </a:defRPr>
            </a:pPr>
            <a:r>
              <a:rPr sz="2400">
                <a:uFill>
                  <a:solidFill/>
                </a:uFill>
              </a:rPr>
              <a:t>Kurile, ~5550 BC</a:t>
            </a:r>
          </a:p>
        </p:txBody>
      </p:sp>
      <p:sp>
        <p:nvSpPr>
          <p:cNvPr id="145" name="Shape 145"/>
          <p:cNvSpPr/>
          <p:nvPr/>
        </p:nvSpPr>
        <p:spPr>
          <a:xfrm>
            <a:off x="13220700" y="10693400"/>
            <a:ext cx="2679700" cy="4472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73735" marR="73735" algn="l" defTabSz="815125">
              <a:lnSpc>
                <a:spcPct val="93000"/>
              </a:lnSpc>
              <a:defRPr sz="2400">
                <a:solidFill>
                  <a:srgbClr val="000000"/>
                </a:solidFill>
                <a:uFill>
                  <a:solidFill/>
                </a:uFill>
                <a:latin typeface="+mn-lt"/>
                <a:ea typeface="+mn-ea"/>
                <a:cs typeface="+mn-cs"/>
                <a:sym typeface="Arial"/>
              </a:defRPr>
            </a:lvl1pPr>
          </a:lstStyle>
          <a:p>
            <a:pPr lvl="0">
              <a:defRPr sz="1800">
                <a:uFillTx/>
              </a:defRPr>
            </a:pPr>
            <a:r>
              <a:rPr sz="2400">
                <a:uFill>
                  <a:solidFill/>
                </a:uFill>
              </a:rPr>
              <a:t>Kikai, 2350 BC</a:t>
            </a:r>
          </a:p>
        </p:txBody>
      </p:sp>
      <p:sp>
        <p:nvSpPr>
          <p:cNvPr id="146" name="Shape 146"/>
          <p:cNvSpPr/>
          <p:nvPr/>
        </p:nvSpPr>
        <p:spPr>
          <a:xfrm>
            <a:off x="17386300" y="11010900"/>
            <a:ext cx="1841500" cy="4472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73735" marR="73735" algn="l" defTabSz="815125">
              <a:lnSpc>
                <a:spcPct val="93000"/>
              </a:lnSpc>
              <a:defRPr sz="2400">
                <a:solidFill>
                  <a:srgbClr val="000000"/>
                </a:solidFill>
                <a:uFill>
                  <a:solidFill/>
                </a:uFill>
                <a:latin typeface="+mn-lt"/>
                <a:ea typeface="+mn-ea"/>
                <a:cs typeface="+mn-cs"/>
                <a:sym typeface="Arial"/>
              </a:defRPr>
            </a:lvl1pPr>
          </a:lstStyle>
          <a:p>
            <a:pPr lvl="0">
              <a:defRPr sz="1800">
                <a:uFillTx/>
              </a:defRPr>
            </a:pPr>
            <a:r>
              <a:rPr sz="2400">
                <a:uFill>
                  <a:solidFill/>
                </a:uFill>
              </a:rPr>
              <a:t>Taupo, 230</a:t>
            </a:r>
          </a:p>
        </p:txBody>
      </p:sp>
      <p:sp>
        <p:nvSpPr>
          <p:cNvPr id="147" name="Shape 147"/>
          <p:cNvSpPr/>
          <p:nvPr/>
        </p:nvSpPr>
        <p:spPr>
          <a:xfrm rot="16200000">
            <a:off x="20574000" y="2755900"/>
            <a:ext cx="1676400" cy="736600"/>
          </a:xfrm>
          <a:prstGeom prst="rightArrow">
            <a:avLst>
              <a:gd name="adj1" fmla="val 32000"/>
              <a:gd name="adj2" fmla="val 75862"/>
            </a:avLst>
          </a:prstGeom>
          <a:solidFill>
            <a:srgbClr val="00C5FF"/>
          </a:solidFill>
          <a:ln>
            <a:solidFill/>
            <a:round/>
          </a:ln>
        </p:spPr>
        <p:txBody>
          <a:bodyPr lIns="50800" tIns="50800" rIns="50800" bIns="50800" anchor="ctr"/>
          <a:lstStyle/>
          <a:p>
            <a:pPr lvl="0" marL="73735" marR="73735" algn="l" defTabSz="815125">
              <a:lnSpc>
                <a:spcPct val="93000"/>
              </a:lnSpc>
              <a:defRPr sz="3200">
                <a:solidFill>
                  <a:srgbClr val="000000"/>
                </a:solidFill>
                <a:uFill>
                  <a:solidFill/>
                </a:uFill>
                <a:latin typeface="+mn-lt"/>
                <a:ea typeface="+mn-ea"/>
                <a:cs typeface="+mn-cs"/>
                <a:sym typeface="Arial"/>
              </a:defRPr>
            </a:pPr>
          </a:p>
        </p:txBody>
      </p:sp>
      <p:sp>
        <p:nvSpPr>
          <p:cNvPr id="148" name="Shape 148"/>
          <p:cNvSpPr/>
          <p:nvPr/>
        </p:nvSpPr>
        <p:spPr>
          <a:xfrm>
            <a:off x="18681700" y="1676400"/>
            <a:ext cx="36195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73735" marR="73735" algn="l" defTabSz="815125">
              <a:lnSpc>
                <a:spcPct val="93000"/>
              </a:lnSpc>
              <a:defRPr sz="3200">
                <a:solidFill>
                  <a:srgbClr val="000000"/>
                </a:solidFill>
                <a:uFill>
                  <a:solidFill/>
                </a:uFill>
                <a:latin typeface="+mn-lt"/>
                <a:ea typeface="+mn-ea"/>
                <a:cs typeface="+mn-cs"/>
                <a:sym typeface="Arial"/>
              </a:defRPr>
            </a:lvl1pPr>
          </a:lstStyle>
          <a:p>
            <a:pPr lvl="0">
              <a:defRPr sz="1800">
                <a:uFillTx/>
              </a:defRPr>
            </a:pPr>
            <a:r>
              <a:rPr sz="3200">
                <a:uFill>
                  <a:solidFill/>
                </a:uFill>
              </a:rPr>
              <a:t>12 Billion by 2100</a:t>
            </a:r>
          </a:p>
        </p:txBody>
      </p:sp>
      <p:sp>
        <p:nvSpPr>
          <p:cNvPr id="149" name="Shape 149"/>
          <p:cNvSpPr/>
          <p:nvPr/>
        </p:nvSpPr>
        <p:spPr>
          <a:xfrm>
            <a:off x="228600" y="114300"/>
            <a:ext cx="23901400" cy="1041400"/>
          </a:xfrm>
          <a:prstGeom prst="rect">
            <a:avLst/>
          </a:prstGeom>
          <a:solidFill>
            <a:srgbClr val="FFFFFF">
              <a:alpha val="66000"/>
            </a:srgbClr>
          </a:solidFill>
          <a:ln>
            <a:round/>
          </a:ln>
          <a:extLst>
            <a:ext uri="{C572A759-6A51-4108-AA02-DFA0A04FC94B}">
              <ma14:wrappingTextBoxFlag xmlns:ma14="http://schemas.microsoft.com/office/mac/drawingml/2011/main" val="1"/>
            </a:ext>
          </a:extLst>
        </p:spPr>
        <p:txBody>
          <a:bodyPr lIns="0" tIns="0" rIns="0" bIns="0">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solidFill>
                  <a:srgbClr val="000000"/>
                </a:solidFill>
                <a:uFill>
                  <a:solidFill/>
                </a:uFill>
                <a:latin typeface="Trebuchet MS"/>
                <a:ea typeface="Trebuchet MS"/>
                <a:cs typeface="Trebuchet MS"/>
                <a:sym typeface="Trebuchet MS"/>
              </a:defRPr>
            </a:lvl1pPr>
          </a:lstStyle>
          <a:p>
            <a:pPr lvl="0">
              <a:defRPr sz="1800">
                <a:uFillTx/>
              </a:defRPr>
            </a:pPr>
            <a:r>
              <a:rPr sz="6400">
                <a:uFill>
                  <a:solidFill/>
                </a:uFill>
              </a:rPr>
              <a:t>Population Growth Offsets DRR Efforts</a:t>
            </a:r>
          </a:p>
        </p:txBody>
      </p:sp>
      <p:sp>
        <p:nvSpPr>
          <p:cNvPr id="150" name="Shape 150"/>
          <p:cNvSpPr/>
          <p:nvPr/>
        </p:nvSpPr>
        <p:spPr>
          <a:xfrm>
            <a:off x="12293600" y="8204200"/>
            <a:ext cx="4533900" cy="7801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73735" marR="73735" algn="l" defTabSz="815125">
              <a:lnSpc>
                <a:spcPct val="93000"/>
              </a:lnSpc>
              <a:defRPr sz="4800">
                <a:solidFill>
                  <a:srgbClr val="000000"/>
                </a:solidFill>
                <a:uFill>
                  <a:solidFill/>
                </a:uFill>
                <a:latin typeface="+mn-lt"/>
                <a:ea typeface="+mn-ea"/>
                <a:cs typeface="+mn-cs"/>
                <a:sym typeface="Arial"/>
              </a:defRPr>
            </a:lvl1pPr>
          </a:lstStyle>
          <a:p>
            <a:pPr lvl="0">
              <a:defRPr sz="1800">
                <a:uFillTx/>
              </a:defRPr>
            </a:pPr>
            <a:r>
              <a:rPr sz="4800">
                <a:uFill>
                  <a:solidFill/>
                </a:uFill>
              </a:rPr>
              <a:t>VEI 7 Eruptions</a:t>
            </a:r>
          </a:p>
        </p:txBody>
      </p:sp>
      <p:sp>
        <p:nvSpPr>
          <p:cNvPr id="151" name="Shape 151"/>
          <p:cNvSpPr/>
          <p:nvPr/>
        </p:nvSpPr>
        <p:spPr>
          <a:xfrm>
            <a:off x="8547100" y="5364757"/>
            <a:ext cx="1651000" cy="812801"/>
          </a:xfrm>
          <a:prstGeom prst="wedgeEllipseCallout">
            <a:avLst>
              <a:gd name="adj1" fmla="val 688656"/>
              <a:gd name="adj2" fmla="val 422966"/>
            </a:avLst>
          </a:prstGeom>
          <a:gradFill>
            <a:gsLst>
              <a:gs pos="0">
                <a:srgbClr val="0066C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lvl="0" defTabSz="1130300">
              <a:defRPr sz="3000">
                <a:effectLst>
                  <a:outerShdw sx="100000" sy="100000" kx="0" ky="0" algn="b" rotWithShape="0" blurRad="25400" dist="23998" dir="2700000">
                    <a:srgbClr val="000000">
                      <a:alpha val="31034"/>
                    </a:srgbClr>
                  </a:outerShdw>
                </a:effectLst>
              </a:defRPr>
            </a:pPr>
          </a:p>
        </p:txBody>
      </p:sp>
      <p:pic>
        <p:nvPicPr>
          <p:cNvPr id="152" name="tambora.png"/>
          <p:cNvPicPr/>
          <p:nvPr/>
        </p:nvPicPr>
        <p:blipFill>
          <a:blip r:embed="rId4">
            <a:extLst/>
          </a:blip>
          <a:stretch>
            <a:fillRect/>
          </a:stretch>
        </p:blipFill>
        <p:spPr>
          <a:xfrm>
            <a:off x="289608" y="1346200"/>
            <a:ext cx="10215785" cy="8064500"/>
          </a:xfrm>
          <a:prstGeom prst="rect">
            <a:avLst/>
          </a:prstGeom>
          <a:ln>
            <a:round/>
          </a:ln>
        </p:spPr>
      </p:pic>
    </p:spTree>
  </p:cSld>
  <p:clrMapOvr>
    <a:masterClrMapping/>
  </p:clrMapOvr>
  <p:transition spd="fast"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32"/>
                                        </p:tgtEl>
                                        <p:attrNameLst>
                                          <p:attrName>style.visibility</p:attrName>
                                        </p:attrNameLst>
                                      </p:cBhvr>
                                      <p:to>
                                        <p:strVal val="visible"/>
                                      </p:to>
                                    </p:set>
                                    <p:animEffect filter="fade" transition="in">
                                      <p:cBhvr>
                                        <p:cTn id="7" dur="1000"/>
                                        <p:tgtEl>
                                          <p:spTgt spid="132"/>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147"/>
                                        </p:tgtEl>
                                        <p:attrNameLst>
                                          <p:attrName>style.visibility</p:attrName>
                                        </p:attrNameLst>
                                      </p:cBhvr>
                                      <p:to>
                                        <p:strVal val="visible"/>
                                      </p:to>
                                    </p:set>
                                    <p:animEffect filter="dissolve" transition="in">
                                      <p:cBhvr>
                                        <p:cTn id="11" dur="1000"/>
                                        <p:tgtEl>
                                          <p:spTgt spid="147"/>
                                        </p:tgtEl>
                                      </p:cBhvr>
                                    </p:animEffect>
                                  </p:childTnLst>
                                </p:cTn>
                              </p:par>
                            </p:childTnLst>
                          </p:cTn>
                        </p:par>
                        <p:par>
                          <p:cTn id="12" fill="hold">
                            <p:stCondLst>
                              <p:cond delay="2000"/>
                            </p:stCondLst>
                            <p:childTnLst>
                              <p:par>
                                <p:cTn id="13" nodeType="afterEffect" presetClass="entr" presetSubtype="0" presetID="9" grpId="3" fill="hold">
                                  <p:stCondLst>
                                    <p:cond delay="0"/>
                                  </p:stCondLst>
                                  <p:iterate type="el" backwards="0">
                                    <p:tmAbs val="0"/>
                                  </p:iterate>
                                  <p:childTnLst>
                                    <p:set>
                                      <p:cBhvr>
                                        <p:cTn id="14" fill="hold"/>
                                        <p:tgtEl>
                                          <p:spTgt spid="148"/>
                                        </p:tgtEl>
                                        <p:attrNameLst>
                                          <p:attrName>style.visibility</p:attrName>
                                        </p:attrNameLst>
                                      </p:cBhvr>
                                      <p:to>
                                        <p:strVal val="visible"/>
                                      </p:to>
                                    </p:set>
                                    <p:animEffect filter="dissolve" transition="in">
                                      <p:cBhvr>
                                        <p:cTn id="15" dur="1000"/>
                                        <p:tgtEl>
                                          <p:spTgt spid="148"/>
                                        </p:tgtEl>
                                      </p:cBhvr>
                                    </p:animEffec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9" grpId="4" fill="hold">
                                  <p:stCondLst>
                                    <p:cond delay="0"/>
                                  </p:stCondLst>
                                  <p:iterate type="el" backwards="0">
                                    <p:tmAbs val="0"/>
                                  </p:iterate>
                                  <p:childTnLst>
                                    <p:set>
                                      <p:cBhvr>
                                        <p:cTn id="19" fill="hold"/>
                                        <p:tgtEl>
                                          <p:spTgt spid="150"/>
                                        </p:tgtEl>
                                        <p:attrNameLst>
                                          <p:attrName>style.visibility</p:attrName>
                                        </p:attrNameLst>
                                      </p:cBhvr>
                                      <p:to>
                                        <p:strVal val="visible"/>
                                      </p:to>
                                    </p:set>
                                    <p:animEffect filter="dissolve" transition="in">
                                      <p:cBhvr>
                                        <p:cTn id="20" dur="1000"/>
                                        <p:tgtEl>
                                          <p:spTgt spid="150"/>
                                        </p:tgtEl>
                                      </p:cBhvr>
                                    </p:animEffect>
                                  </p:childTnLst>
                                </p:cTn>
                              </p:par>
                            </p:childTnLst>
                          </p:cTn>
                        </p:par>
                        <p:par>
                          <p:cTn id="21" fill="hold">
                            <p:stCondLst>
                              <p:cond delay="1000"/>
                            </p:stCondLst>
                            <p:childTnLst>
                              <p:par>
                                <p:cTn id="22" nodeType="afterEffect" presetClass="entr" presetSubtype="0" presetID="9" grpId="5" fill="hold">
                                  <p:stCondLst>
                                    <p:cond delay="0"/>
                                  </p:stCondLst>
                                  <p:iterate type="el" backwards="0">
                                    <p:tmAbs val="0"/>
                                  </p:iterate>
                                  <p:childTnLst>
                                    <p:set>
                                      <p:cBhvr>
                                        <p:cTn id="23" fill="hold"/>
                                        <p:tgtEl>
                                          <p:spTgt spid="133"/>
                                        </p:tgtEl>
                                        <p:attrNameLst>
                                          <p:attrName>style.visibility</p:attrName>
                                        </p:attrNameLst>
                                      </p:cBhvr>
                                      <p:to>
                                        <p:strVal val="visible"/>
                                      </p:to>
                                    </p:set>
                                    <p:animEffect filter="dissolve" transition="in">
                                      <p:cBhvr>
                                        <p:cTn id="24" dur="1000"/>
                                        <p:tgtEl>
                                          <p:spTgt spid="133"/>
                                        </p:tgtEl>
                                      </p:cBhvr>
                                    </p:animEffect>
                                  </p:childTnLst>
                                </p:cTn>
                              </p:par>
                            </p:childTnLst>
                          </p:cTn>
                        </p:par>
                        <p:par>
                          <p:cTn id="25" fill="hold">
                            <p:stCondLst>
                              <p:cond delay="2000"/>
                            </p:stCondLst>
                            <p:childTnLst>
                              <p:par>
                                <p:cTn id="26" nodeType="afterEffect" presetClass="entr" presetSubtype="0" presetID="9" grpId="6" fill="hold">
                                  <p:stCondLst>
                                    <p:cond delay="0"/>
                                  </p:stCondLst>
                                  <p:iterate type="el" backwards="0">
                                    <p:tmAbs val="0"/>
                                  </p:iterate>
                                  <p:childTnLst>
                                    <p:set>
                                      <p:cBhvr>
                                        <p:cTn id="27" fill="hold"/>
                                        <p:tgtEl>
                                          <p:spTgt spid="134"/>
                                        </p:tgtEl>
                                        <p:attrNameLst>
                                          <p:attrName>style.visibility</p:attrName>
                                        </p:attrNameLst>
                                      </p:cBhvr>
                                      <p:to>
                                        <p:strVal val="visible"/>
                                      </p:to>
                                    </p:set>
                                    <p:animEffect filter="dissolve" transition="in">
                                      <p:cBhvr>
                                        <p:cTn id="28" dur="1000"/>
                                        <p:tgtEl>
                                          <p:spTgt spid="134"/>
                                        </p:tgtEl>
                                      </p:cBhvr>
                                    </p:animEffect>
                                  </p:childTnLst>
                                </p:cTn>
                              </p:par>
                            </p:childTnLst>
                          </p:cTn>
                        </p:par>
                        <p:par>
                          <p:cTn id="29" fill="hold">
                            <p:stCondLst>
                              <p:cond delay="3000"/>
                            </p:stCondLst>
                            <p:childTnLst>
                              <p:par>
                                <p:cTn id="30" nodeType="afterEffect" presetClass="entr" presetSubtype="0" presetID="9" grpId="7" fill="hold">
                                  <p:stCondLst>
                                    <p:cond delay="0"/>
                                  </p:stCondLst>
                                  <p:iterate type="el" backwards="0">
                                    <p:tmAbs val="0"/>
                                  </p:iterate>
                                  <p:childTnLst>
                                    <p:set>
                                      <p:cBhvr>
                                        <p:cTn id="31" fill="hold"/>
                                        <p:tgtEl>
                                          <p:spTgt spid="135"/>
                                        </p:tgtEl>
                                        <p:attrNameLst>
                                          <p:attrName>style.visibility</p:attrName>
                                        </p:attrNameLst>
                                      </p:cBhvr>
                                      <p:to>
                                        <p:strVal val="visible"/>
                                      </p:to>
                                    </p:set>
                                    <p:animEffect filter="dissolve" transition="in">
                                      <p:cBhvr>
                                        <p:cTn id="32" dur="1000"/>
                                        <p:tgtEl>
                                          <p:spTgt spid="135"/>
                                        </p:tgtEl>
                                      </p:cBhvr>
                                    </p:animEffect>
                                  </p:childTnLst>
                                </p:cTn>
                              </p:par>
                            </p:childTnLst>
                          </p:cTn>
                        </p:par>
                        <p:par>
                          <p:cTn id="33" fill="hold">
                            <p:stCondLst>
                              <p:cond delay="4000"/>
                            </p:stCondLst>
                            <p:childTnLst>
                              <p:par>
                                <p:cTn id="34" nodeType="afterEffect" presetClass="entr" presetSubtype="0" presetID="9" grpId="8" fill="hold">
                                  <p:stCondLst>
                                    <p:cond delay="0"/>
                                  </p:stCondLst>
                                  <p:iterate type="el" backwards="0">
                                    <p:tmAbs val="0"/>
                                  </p:iterate>
                                  <p:childTnLst>
                                    <p:set>
                                      <p:cBhvr>
                                        <p:cTn id="35" fill="hold"/>
                                        <p:tgtEl>
                                          <p:spTgt spid="136"/>
                                        </p:tgtEl>
                                        <p:attrNameLst>
                                          <p:attrName>style.visibility</p:attrName>
                                        </p:attrNameLst>
                                      </p:cBhvr>
                                      <p:to>
                                        <p:strVal val="visible"/>
                                      </p:to>
                                    </p:set>
                                    <p:animEffect filter="dissolve" transition="in">
                                      <p:cBhvr>
                                        <p:cTn id="36" dur="1000"/>
                                        <p:tgtEl>
                                          <p:spTgt spid="136"/>
                                        </p:tgtEl>
                                      </p:cBhvr>
                                    </p:animEffect>
                                  </p:childTnLst>
                                </p:cTn>
                              </p:par>
                            </p:childTnLst>
                          </p:cTn>
                        </p:par>
                        <p:par>
                          <p:cTn id="37" fill="hold">
                            <p:stCondLst>
                              <p:cond delay="5000"/>
                            </p:stCondLst>
                            <p:childTnLst>
                              <p:par>
                                <p:cTn id="38" nodeType="afterEffect" presetClass="entr" presetSubtype="0" presetID="9" grpId="9" fill="hold">
                                  <p:stCondLst>
                                    <p:cond delay="0"/>
                                  </p:stCondLst>
                                  <p:iterate type="el" backwards="0">
                                    <p:tmAbs val="0"/>
                                  </p:iterate>
                                  <p:childTnLst>
                                    <p:set>
                                      <p:cBhvr>
                                        <p:cTn id="39" fill="hold"/>
                                        <p:tgtEl>
                                          <p:spTgt spid="142"/>
                                        </p:tgtEl>
                                        <p:attrNameLst>
                                          <p:attrName>style.visibility</p:attrName>
                                        </p:attrNameLst>
                                      </p:cBhvr>
                                      <p:to>
                                        <p:strVal val="visible"/>
                                      </p:to>
                                    </p:set>
                                    <p:animEffect filter="dissolve" transition="in">
                                      <p:cBhvr>
                                        <p:cTn id="40" dur="1000"/>
                                        <p:tgtEl>
                                          <p:spTgt spid="142"/>
                                        </p:tgtEl>
                                      </p:cBhvr>
                                    </p:animEffect>
                                  </p:childTnLst>
                                </p:cTn>
                              </p:par>
                            </p:childTnLst>
                          </p:cTn>
                        </p:par>
                        <p:par>
                          <p:cTn id="41" fill="hold">
                            <p:stCondLst>
                              <p:cond delay="6000"/>
                            </p:stCondLst>
                            <p:childTnLst>
                              <p:par>
                                <p:cTn id="42" nodeType="afterEffect" presetClass="entr" presetSubtype="0" presetID="9" grpId="10" fill="hold">
                                  <p:stCondLst>
                                    <p:cond delay="0"/>
                                  </p:stCondLst>
                                  <p:iterate type="el" backwards="0">
                                    <p:tmAbs val="0"/>
                                  </p:iterate>
                                  <p:childTnLst>
                                    <p:set>
                                      <p:cBhvr>
                                        <p:cTn id="43" fill="hold"/>
                                        <p:tgtEl>
                                          <p:spTgt spid="146"/>
                                        </p:tgtEl>
                                        <p:attrNameLst>
                                          <p:attrName>style.visibility</p:attrName>
                                        </p:attrNameLst>
                                      </p:cBhvr>
                                      <p:to>
                                        <p:strVal val="visible"/>
                                      </p:to>
                                    </p:set>
                                    <p:animEffect filter="dissolve" transition="in">
                                      <p:cBhvr>
                                        <p:cTn id="44" dur="1000"/>
                                        <p:tgtEl>
                                          <p:spTgt spid="146"/>
                                        </p:tgtEl>
                                      </p:cBhvr>
                                    </p:animEffect>
                                  </p:childTnLst>
                                </p:cTn>
                              </p:par>
                            </p:childTnLst>
                          </p:cTn>
                        </p:par>
                        <p:par>
                          <p:cTn id="45" fill="hold">
                            <p:stCondLst>
                              <p:cond delay="7000"/>
                            </p:stCondLst>
                            <p:childTnLst>
                              <p:par>
                                <p:cTn id="46" nodeType="afterEffect" presetClass="entr" presetSubtype="0" presetID="9" grpId="11" fill="hold">
                                  <p:stCondLst>
                                    <p:cond delay="0"/>
                                  </p:stCondLst>
                                  <p:iterate type="el" backwards="0">
                                    <p:tmAbs val="0"/>
                                  </p:iterate>
                                  <p:childTnLst>
                                    <p:set>
                                      <p:cBhvr>
                                        <p:cTn id="47" fill="hold"/>
                                        <p:tgtEl>
                                          <p:spTgt spid="137"/>
                                        </p:tgtEl>
                                        <p:attrNameLst>
                                          <p:attrName>style.visibility</p:attrName>
                                        </p:attrNameLst>
                                      </p:cBhvr>
                                      <p:to>
                                        <p:strVal val="visible"/>
                                      </p:to>
                                    </p:set>
                                    <p:animEffect filter="dissolve" transition="in">
                                      <p:cBhvr>
                                        <p:cTn id="48" dur="1000"/>
                                        <p:tgtEl>
                                          <p:spTgt spid="137"/>
                                        </p:tgtEl>
                                      </p:cBhvr>
                                    </p:animEffect>
                                  </p:childTnLst>
                                </p:cTn>
                              </p:par>
                            </p:childTnLst>
                          </p:cTn>
                        </p:par>
                        <p:par>
                          <p:cTn id="49" fill="hold">
                            <p:stCondLst>
                              <p:cond delay="8000"/>
                            </p:stCondLst>
                            <p:childTnLst>
                              <p:par>
                                <p:cTn id="50" nodeType="afterEffect" presetClass="entr" presetSubtype="0" presetID="9" grpId="12" fill="hold">
                                  <p:stCondLst>
                                    <p:cond delay="0"/>
                                  </p:stCondLst>
                                  <p:iterate type="el" backwards="0">
                                    <p:tmAbs val="0"/>
                                  </p:iterate>
                                  <p:childTnLst>
                                    <p:set>
                                      <p:cBhvr>
                                        <p:cTn id="51" fill="hold"/>
                                        <p:tgtEl>
                                          <p:spTgt spid="138"/>
                                        </p:tgtEl>
                                        <p:attrNameLst>
                                          <p:attrName>style.visibility</p:attrName>
                                        </p:attrNameLst>
                                      </p:cBhvr>
                                      <p:to>
                                        <p:strVal val="visible"/>
                                      </p:to>
                                    </p:set>
                                    <p:animEffect filter="dissolve" transition="in">
                                      <p:cBhvr>
                                        <p:cTn id="52" dur="1000"/>
                                        <p:tgtEl>
                                          <p:spTgt spid="138"/>
                                        </p:tgtEl>
                                      </p:cBhvr>
                                    </p:animEffect>
                                  </p:childTnLst>
                                </p:cTn>
                              </p:par>
                            </p:childTnLst>
                          </p:cTn>
                        </p:par>
                        <p:par>
                          <p:cTn id="53" fill="hold">
                            <p:stCondLst>
                              <p:cond delay="9000"/>
                            </p:stCondLst>
                            <p:childTnLst>
                              <p:par>
                                <p:cTn id="54" nodeType="afterEffect" presetClass="entr" presetSubtype="0" presetID="9" grpId="13" fill="hold">
                                  <p:stCondLst>
                                    <p:cond delay="0"/>
                                  </p:stCondLst>
                                  <p:iterate type="el" backwards="0">
                                    <p:tmAbs val="0"/>
                                  </p:iterate>
                                  <p:childTnLst>
                                    <p:set>
                                      <p:cBhvr>
                                        <p:cTn id="55" fill="hold"/>
                                        <p:tgtEl>
                                          <p:spTgt spid="139"/>
                                        </p:tgtEl>
                                        <p:attrNameLst>
                                          <p:attrName>style.visibility</p:attrName>
                                        </p:attrNameLst>
                                      </p:cBhvr>
                                      <p:to>
                                        <p:strVal val="visible"/>
                                      </p:to>
                                    </p:set>
                                    <p:animEffect filter="dissolve" transition="in">
                                      <p:cBhvr>
                                        <p:cTn id="56" dur="1000"/>
                                        <p:tgtEl>
                                          <p:spTgt spid="139"/>
                                        </p:tgtEl>
                                      </p:cBhvr>
                                    </p:animEffect>
                                  </p:childTnLst>
                                </p:cTn>
                              </p:par>
                            </p:childTnLst>
                          </p:cTn>
                        </p:par>
                        <p:par>
                          <p:cTn id="57" fill="hold">
                            <p:stCondLst>
                              <p:cond delay="10000"/>
                            </p:stCondLst>
                            <p:childTnLst>
                              <p:par>
                                <p:cTn id="58" nodeType="afterEffect" presetClass="entr" presetSubtype="0" presetID="9" grpId="14" fill="hold">
                                  <p:stCondLst>
                                    <p:cond delay="0"/>
                                  </p:stCondLst>
                                  <p:iterate type="el" backwards="0">
                                    <p:tmAbs val="0"/>
                                  </p:iterate>
                                  <p:childTnLst>
                                    <p:set>
                                      <p:cBhvr>
                                        <p:cTn id="59" fill="hold"/>
                                        <p:tgtEl>
                                          <p:spTgt spid="145"/>
                                        </p:tgtEl>
                                        <p:attrNameLst>
                                          <p:attrName>style.visibility</p:attrName>
                                        </p:attrNameLst>
                                      </p:cBhvr>
                                      <p:to>
                                        <p:strVal val="visible"/>
                                      </p:to>
                                    </p:set>
                                    <p:animEffect filter="dissolve" transition="in">
                                      <p:cBhvr>
                                        <p:cTn id="60" dur="1000"/>
                                        <p:tgtEl>
                                          <p:spTgt spid="145"/>
                                        </p:tgtEl>
                                      </p:cBhvr>
                                    </p:animEffect>
                                  </p:childTnLst>
                                </p:cTn>
                              </p:par>
                            </p:childTnLst>
                          </p:cTn>
                        </p:par>
                        <p:par>
                          <p:cTn id="61" fill="hold">
                            <p:stCondLst>
                              <p:cond delay="11000"/>
                            </p:stCondLst>
                            <p:childTnLst>
                              <p:par>
                                <p:cTn id="62" nodeType="afterEffect" presetClass="entr" presetSubtype="0" presetID="9" grpId="15" fill="hold">
                                  <p:stCondLst>
                                    <p:cond delay="0"/>
                                  </p:stCondLst>
                                  <p:iterate type="el" backwards="0">
                                    <p:tmAbs val="0"/>
                                  </p:iterate>
                                  <p:childTnLst>
                                    <p:set>
                                      <p:cBhvr>
                                        <p:cTn id="63" fill="hold"/>
                                        <p:tgtEl>
                                          <p:spTgt spid="140"/>
                                        </p:tgtEl>
                                        <p:attrNameLst>
                                          <p:attrName>style.visibility</p:attrName>
                                        </p:attrNameLst>
                                      </p:cBhvr>
                                      <p:to>
                                        <p:strVal val="visible"/>
                                      </p:to>
                                    </p:set>
                                    <p:animEffect filter="dissolve" transition="in">
                                      <p:cBhvr>
                                        <p:cTn id="64" dur="1000"/>
                                        <p:tgtEl>
                                          <p:spTgt spid="140"/>
                                        </p:tgtEl>
                                      </p:cBhvr>
                                    </p:animEffect>
                                  </p:childTnLst>
                                </p:cTn>
                              </p:par>
                            </p:childTnLst>
                          </p:cTn>
                        </p:par>
                        <p:par>
                          <p:cTn id="65" fill="hold">
                            <p:stCondLst>
                              <p:cond delay="12000"/>
                            </p:stCondLst>
                            <p:childTnLst>
                              <p:par>
                                <p:cTn id="66" nodeType="afterEffect" presetClass="entr" presetSubtype="0" presetID="9" grpId="16" fill="hold">
                                  <p:stCondLst>
                                    <p:cond delay="0"/>
                                  </p:stCondLst>
                                  <p:iterate type="el" backwards="0">
                                    <p:tmAbs val="0"/>
                                  </p:iterate>
                                  <p:childTnLst>
                                    <p:set>
                                      <p:cBhvr>
                                        <p:cTn id="67" fill="hold"/>
                                        <p:tgtEl>
                                          <p:spTgt spid="144"/>
                                        </p:tgtEl>
                                        <p:attrNameLst>
                                          <p:attrName>style.visibility</p:attrName>
                                        </p:attrNameLst>
                                      </p:cBhvr>
                                      <p:to>
                                        <p:strVal val="visible"/>
                                      </p:to>
                                    </p:set>
                                    <p:animEffect filter="dissolve" transition="in">
                                      <p:cBhvr>
                                        <p:cTn id="68" dur="1000"/>
                                        <p:tgtEl>
                                          <p:spTgt spid="144"/>
                                        </p:tgtEl>
                                      </p:cBhvr>
                                    </p:animEffect>
                                  </p:childTnLst>
                                </p:cTn>
                              </p:par>
                            </p:childTnLst>
                          </p:cTn>
                        </p:par>
                        <p:par>
                          <p:cTn id="69" fill="hold">
                            <p:stCondLst>
                              <p:cond delay="13000"/>
                            </p:stCondLst>
                            <p:childTnLst>
                              <p:par>
                                <p:cTn id="70" nodeType="afterEffect" presetClass="entr" presetSubtype="0" presetID="9" grpId="17" fill="hold">
                                  <p:stCondLst>
                                    <p:cond delay="0"/>
                                  </p:stCondLst>
                                  <p:iterate type="el" backwards="0">
                                    <p:tmAbs val="0"/>
                                  </p:iterate>
                                  <p:childTnLst>
                                    <p:set>
                                      <p:cBhvr>
                                        <p:cTn id="71" fill="hold"/>
                                        <p:tgtEl>
                                          <p:spTgt spid="141"/>
                                        </p:tgtEl>
                                        <p:attrNameLst>
                                          <p:attrName>style.visibility</p:attrName>
                                        </p:attrNameLst>
                                      </p:cBhvr>
                                      <p:to>
                                        <p:strVal val="visible"/>
                                      </p:to>
                                    </p:set>
                                    <p:animEffect filter="dissolve" transition="in">
                                      <p:cBhvr>
                                        <p:cTn id="72" dur="1000"/>
                                        <p:tgtEl>
                                          <p:spTgt spid="141"/>
                                        </p:tgtEl>
                                      </p:cBhvr>
                                    </p:animEffect>
                                  </p:childTnLst>
                                </p:cTn>
                              </p:par>
                            </p:childTnLst>
                          </p:cTn>
                        </p:par>
                        <p:par>
                          <p:cTn id="73" fill="hold">
                            <p:stCondLst>
                              <p:cond delay="14000"/>
                            </p:stCondLst>
                            <p:childTnLst>
                              <p:par>
                                <p:cTn id="74" nodeType="afterEffect" presetClass="entr" presetSubtype="0" presetID="9" grpId="18" fill="hold">
                                  <p:stCondLst>
                                    <p:cond delay="0"/>
                                  </p:stCondLst>
                                  <p:iterate type="el" backwards="0">
                                    <p:tmAbs val="0"/>
                                  </p:iterate>
                                  <p:childTnLst>
                                    <p:set>
                                      <p:cBhvr>
                                        <p:cTn id="75" fill="hold"/>
                                        <p:tgtEl>
                                          <p:spTgt spid="143"/>
                                        </p:tgtEl>
                                        <p:attrNameLst>
                                          <p:attrName>style.visibility</p:attrName>
                                        </p:attrNameLst>
                                      </p:cBhvr>
                                      <p:to>
                                        <p:strVal val="visible"/>
                                      </p:to>
                                    </p:set>
                                    <p:animEffect filter="dissolve" transition="in">
                                      <p:cBhvr>
                                        <p:cTn id="76" dur="1000"/>
                                        <p:tgtEl>
                                          <p:spTgt spid="143"/>
                                        </p:tgtEl>
                                      </p:cBhvr>
                                    </p:animEffect>
                                  </p:childTnLst>
                                </p:cTn>
                              </p:par>
                            </p:childTnLst>
                          </p:cTn>
                        </p:par>
                      </p:childTnLst>
                    </p:cTn>
                  </p:par>
                  <p:par>
                    <p:cTn id="77" fill="hold">
                      <p:stCondLst>
                        <p:cond delay="indefinite"/>
                      </p:stCondLst>
                      <p:childTnLst>
                        <p:par>
                          <p:cTn id="78" fill="hold">
                            <p:stCondLst>
                              <p:cond delay="0"/>
                            </p:stCondLst>
                            <p:childTnLst>
                              <p:par>
                                <p:cTn id="79" nodeType="clickEffect" presetClass="entr" presetSubtype="0" presetID="10" grpId="19" fill="hold">
                                  <p:stCondLst>
                                    <p:cond delay="0"/>
                                  </p:stCondLst>
                                  <p:iterate type="el" backwards="0">
                                    <p:tmAbs val="0"/>
                                  </p:iterate>
                                  <p:childTnLst>
                                    <p:set>
                                      <p:cBhvr>
                                        <p:cTn id="80" fill="hold"/>
                                        <p:tgtEl>
                                          <p:spTgt spid="152"/>
                                        </p:tgtEl>
                                        <p:attrNameLst>
                                          <p:attrName>style.visibility</p:attrName>
                                        </p:attrNameLst>
                                      </p:cBhvr>
                                      <p:to>
                                        <p:strVal val="visible"/>
                                      </p:to>
                                    </p:set>
                                    <p:animEffect filter="fade" transition="in">
                                      <p:cBhvr>
                                        <p:cTn id="81" dur="1000"/>
                                        <p:tgtEl>
                                          <p:spTgt spid="152"/>
                                        </p:tgtEl>
                                      </p:cBhvr>
                                    </p:animEffect>
                                  </p:childTnLst>
                                </p:cTn>
                              </p:par>
                            </p:childTnLst>
                          </p:cTn>
                        </p:par>
                        <p:par>
                          <p:cTn id="82" fill="hold">
                            <p:stCondLst>
                              <p:cond delay="1000"/>
                            </p:stCondLst>
                            <p:childTnLst>
                              <p:par>
                                <p:cTn id="83" nodeType="afterEffect" presetClass="entr" presetSubtype="0" presetID="9" grpId="20" fill="hold">
                                  <p:stCondLst>
                                    <p:cond delay="0"/>
                                  </p:stCondLst>
                                  <p:iterate type="el" backwards="0">
                                    <p:tmAbs val="0"/>
                                  </p:iterate>
                                  <p:childTnLst>
                                    <p:set>
                                      <p:cBhvr>
                                        <p:cTn id="84" fill="hold"/>
                                        <p:tgtEl>
                                          <p:spTgt spid="151"/>
                                        </p:tgtEl>
                                        <p:attrNameLst>
                                          <p:attrName>style.visibility</p:attrName>
                                        </p:attrNameLst>
                                      </p:cBhvr>
                                      <p:to>
                                        <p:strVal val="visible"/>
                                      </p:to>
                                    </p:set>
                                    <p:animEffect filter="dissolve" transition="in">
                                      <p:cBhvr>
                                        <p:cTn id="85"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 grpId="12"/>
      <p:bldP build="whole" bldLvl="1" animBg="1" rev="0" advAuto="0" spid="137" grpId="11"/>
      <p:bldP build="whole" bldLvl="1" animBg="1" rev="0" advAuto="0" spid="139" grpId="13"/>
      <p:bldP build="whole" bldLvl="1" animBg="1" rev="0" advAuto="0" spid="140" grpId="15"/>
      <p:bldP build="whole" bldLvl="1" animBg="1" rev="0" advAuto="0" spid="150" grpId="4"/>
      <p:bldP build="whole" bldLvl="1" animBg="1" rev="0" advAuto="0" spid="143" grpId="18"/>
      <p:bldP build="whole" bldLvl="1" animBg="1" rev="0" advAuto="0" spid="145" grpId="14"/>
      <p:bldP build="whole" bldLvl="1" animBg="1" rev="0" advAuto="0" spid="152" grpId="19"/>
      <p:bldP build="whole" bldLvl="1" animBg="1" rev="0" advAuto="0" spid="147" grpId="2"/>
      <p:bldP build="whole" bldLvl="1" animBg="1" rev="0" advAuto="0" spid="133" grpId="5"/>
      <p:bldP build="whole" bldLvl="1" animBg="1" rev="0" advAuto="0" spid="135" grpId="7"/>
      <p:bldP build="whole" bldLvl="1" animBg="1" rev="0" advAuto="0" spid="134" grpId="6"/>
      <p:bldP build="whole" bldLvl="1" animBg="1" rev="0" advAuto="0" spid="146" grpId="10"/>
      <p:bldP build="whole" bldLvl="1" animBg="1" rev="0" advAuto="0" spid="141" grpId="17"/>
      <p:bldP build="whole" bldLvl="1" animBg="1" rev="0" advAuto="0" spid="136" grpId="8"/>
      <p:bldP build="whole" bldLvl="1" animBg="1" rev="0" advAuto="0" spid="132" grpId="1"/>
      <p:bldP build="whole" bldLvl="1" animBg="1" rev="0" advAuto="0" spid="142" grpId="9"/>
      <p:bldP build="whole" bldLvl="1" animBg="1" rev="0" advAuto="0" spid="151" grpId="20"/>
      <p:bldP build="whole" bldLvl="1" animBg="1" rev="0" advAuto="0" spid="144" grpId="16"/>
      <p:bldP build="whole" bldLvl="1" animBg="1" rev="0" advAuto="0" spid="148" grpId="3"/>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4" name="MapofVolcanoes.jpg"/>
          <p:cNvPicPr/>
          <p:nvPr/>
        </p:nvPicPr>
        <p:blipFill>
          <a:blip r:embed="rId2">
            <a:extLst/>
          </a:blip>
          <a:stretch>
            <a:fillRect/>
          </a:stretch>
        </p:blipFill>
        <p:spPr>
          <a:xfrm>
            <a:off x="-1511300" y="0"/>
            <a:ext cx="27419300" cy="13716000"/>
          </a:xfrm>
          <a:prstGeom prst="rect">
            <a:avLst/>
          </a:prstGeom>
          <a:ln>
            <a:round/>
          </a:ln>
        </p:spPr>
      </p:pic>
      <p:sp>
        <p:nvSpPr>
          <p:cNvPr id="155" name="Shape 155"/>
          <p:cNvSpPr/>
          <p:nvPr/>
        </p:nvSpPr>
        <p:spPr>
          <a:xfrm>
            <a:off x="305579" y="190057"/>
            <a:ext cx="23710901" cy="1041401"/>
          </a:xfrm>
          <a:prstGeom prst="rect">
            <a:avLst/>
          </a:prstGeom>
          <a:solidFill>
            <a:srgbClr val="FFFAFF">
              <a:alpha val="69000"/>
            </a:srgbClr>
          </a:solidFill>
          <a:ln>
            <a:round/>
          </a:ln>
          <a:extLst>
            <a:ext uri="{C572A759-6A51-4108-AA02-DFA0A04FC94B}">
              <ma14:wrappingTextBoxFlag xmlns:ma14="http://schemas.microsoft.com/office/mac/drawingml/2011/main" val="1"/>
            </a:ext>
          </a:extLst>
        </p:spPr>
        <p:txBody>
          <a:bodyPr lIns="0" tIns="0" rIns="0" bIns="0">
            <a:spAutoFit/>
          </a:bodyPr>
          <a:lstStyle>
            <a:lvl1pPr marL="71123" marR="71123" defTabSz="815125">
              <a:lnSpc>
                <a:spcPct val="93000"/>
              </a:lnSpc>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solidFill>
                  <a:srgbClr val="000000"/>
                </a:solidFill>
                <a:uFill>
                  <a:solidFill/>
                </a:uFill>
                <a:latin typeface="Trebuchet MS"/>
                <a:ea typeface="Trebuchet MS"/>
                <a:cs typeface="Trebuchet MS"/>
                <a:sym typeface="Trebuchet MS"/>
              </a:defRPr>
            </a:lvl1pPr>
          </a:lstStyle>
          <a:p>
            <a:pPr lvl="0">
              <a:defRPr sz="1800">
                <a:uFillTx/>
              </a:defRPr>
            </a:pPr>
            <a:r>
              <a:rPr sz="6400">
                <a:uFill>
                  <a:solidFill/>
                </a:uFill>
              </a:rPr>
              <a:t>Conclusions and Recommendations</a:t>
            </a:r>
          </a:p>
        </p:txBody>
      </p:sp>
      <p:sp>
        <p:nvSpPr>
          <p:cNvPr id="156" name="Shape 156"/>
          <p:cNvSpPr/>
          <p:nvPr/>
        </p:nvSpPr>
        <p:spPr>
          <a:xfrm>
            <a:off x="546100" y="5676900"/>
            <a:ext cx="23317200" cy="780158"/>
          </a:xfrm>
          <a:prstGeom prst="rect">
            <a:avLst/>
          </a:prstGeom>
          <a:solidFill>
            <a:srgbClr val="FFFFFF">
              <a:alpha val="67000"/>
            </a:srgbClr>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b="1" sz="4800">
                <a:solidFill>
                  <a:srgbClr val="020201"/>
                </a:solidFill>
                <a:uFill>
                  <a:solidFill>
                    <a:srgbClr val="020201"/>
                  </a:solidFill>
                </a:uFill>
                <a:latin typeface="+mn-lt"/>
                <a:ea typeface="+mn-ea"/>
                <a:cs typeface="+mn-cs"/>
                <a:sym typeface="Arial"/>
              </a:defRPr>
            </a:lvl1pPr>
          </a:lstStyle>
          <a:p>
            <a:pPr lvl="0">
              <a:defRPr b="0" sz="1800">
                <a:solidFill>
                  <a:srgbClr val="000000"/>
                </a:solidFill>
                <a:uFillTx/>
              </a:defRPr>
            </a:pPr>
            <a:r>
              <a:rPr b="1" sz="4800">
                <a:solidFill>
                  <a:srgbClr val="020201"/>
                </a:solidFill>
                <a:uFill>
                  <a:solidFill>
                    <a:srgbClr val="020201"/>
                  </a:solidFill>
                </a:uFill>
              </a:rPr>
              <a:t>Steps towards risk reduction and increased resilience: </a:t>
            </a:r>
          </a:p>
        </p:txBody>
      </p:sp>
      <p:sp>
        <p:nvSpPr>
          <p:cNvPr id="157" name="Shape 157"/>
          <p:cNvSpPr/>
          <p:nvPr/>
        </p:nvSpPr>
        <p:spPr>
          <a:xfrm>
            <a:off x="546100" y="1323163"/>
            <a:ext cx="23317200" cy="2387601"/>
          </a:xfrm>
          <a:prstGeom prst="rect">
            <a:avLst/>
          </a:prstGeom>
          <a:solidFill>
            <a:srgbClr val="FFFFFF">
              <a:alpha val="69000"/>
            </a:srgbClr>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b="1" sz="4800">
                <a:uFill>
                  <a:solidFill/>
                </a:uFill>
                <a:latin typeface="+mn-lt"/>
                <a:ea typeface="+mn-ea"/>
                <a:cs typeface="+mn-cs"/>
                <a:sym typeface="Arial"/>
              </a:rPr>
              <a:t>The largest volcano eruptions</a:t>
            </a:r>
            <a:r>
              <a:rPr sz="4800">
                <a:uFill>
                  <a:solidFill/>
                </a:uFill>
                <a:latin typeface="+mn-lt"/>
                <a:ea typeface="+mn-ea"/>
                <a:cs typeface="+mn-cs"/>
                <a:sym typeface="Arial"/>
              </a:rPr>
              <a:t> of the Holocene (1 in 1000 years events): </a:t>
            </a:r>
            <a:endParaRPr sz="4800">
              <a:uFill>
                <a:solidFill/>
              </a:uFill>
              <a:latin typeface="+mn-lt"/>
              <a:ea typeface="+mn-ea"/>
              <a:cs typeface="+mn-cs"/>
              <a:sym typeface="Arial"/>
            </a:endParaRPr>
          </a:p>
          <a:p>
            <a:pPr lvl="0"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sz="4000">
                <a:uFill>
                  <a:solidFill/>
                </a:uFill>
                <a:latin typeface="+mn-lt"/>
                <a:ea typeface="+mn-ea"/>
                <a:cs typeface="+mn-cs"/>
                <a:sym typeface="Arial"/>
              </a:rPr>
              <a:t>- today would </a:t>
            </a:r>
            <a:r>
              <a:rPr b="1" sz="4000">
                <a:uFill>
                  <a:solidFill/>
                </a:uFill>
                <a:latin typeface="+mn-lt"/>
                <a:ea typeface="+mn-ea"/>
                <a:cs typeface="+mn-cs"/>
                <a:sym typeface="Arial"/>
              </a:rPr>
              <a:t>threaten</a:t>
            </a:r>
            <a:r>
              <a:rPr sz="4000">
                <a:uFill>
                  <a:solidFill/>
                </a:uFill>
                <a:latin typeface="+mn-lt"/>
                <a:ea typeface="+mn-ea"/>
                <a:cs typeface="+mn-cs"/>
                <a:sym typeface="Arial"/>
              </a:rPr>
              <a:t> an already stressed </a:t>
            </a:r>
            <a:r>
              <a:rPr b="1" sz="4000">
                <a:uFill>
                  <a:solidFill/>
                </a:uFill>
                <a:latin typeface="+mn-lt"/>
                <a:ea typeface="+mn-ea"/>
                <a:cs typeface="+mn-cs"/>
                <a:sym typeface="Arial"/>
              </a:rPr>
              <a:t>food</a:t>
            </a:r>
            <a:r>
              <a:rPr sz="4000">
                <a:uFill>
                  <a:solidFill/>
                </a:uFill>
                <a:latin typeface="+mn-lt"/>
                <a:ea typeface="+mn-ea"/>
                <a:cs typeface="+mn-cs"/>
                <a:sym typeface="Arial"/>
              </a:rPr>
              <a:t> security</a:t>
            </a:r>
            <a:endParaRPr sz="4000">
              <a:uFill>
                <a:solidFill/>
              </a:uFill>
              <a:latin typeface="+mn-lt"/>
              <a:ea typeface="+mn-ea"/>
              <a:cs typeface="+mn-cs"/>
              <a:sym typeface="Arial"/>
            </a:endParaRPr>
          </a:p>
          <a:p>
            <a:pPr lvl="0"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sz="4000">
                <a:uFill>
                  <a:solidFill/>
                </a:uFill>
                <a:latin typeface="+mn-lt"/>
                <a:ea typeface="+mn-ea"/>
                <a:cs typeface="+mn-cs"/>
                <a:sym typeface="Arial"/>
              </a:rPr>
              <a:t>- </a:t>
            </a:r>
            <a:r>
              <a:rPr b="1" sz="4000">
                <a:uFill>
                  <a:solidFill/>
                </a:uFill>
                <a:latin typeface="+mn-lt"/>
                <a:ea typeface="+mn-ea"/>
                <a:cs typeface="+mn-cs"/>
                <a:sym typeface="Arial"/>
              </a:rPr>
              <a:t>challenge </a:t>
            </a:r>
            <a:r>
              <a:rPr sz="4000">
                <a:uFill>
                  <a:solidFill/>
                </a:uFill>
                <a:latin typeface="+mn-lt"/>
                <a:ea typeface="+mn-ea"/>
                <a:cs typeface="+mn-cs"/>
                <a:sym typeface="Arial"/>
              </a:rPr>
              <a:t>the crucial </a:t>
            </a:r>
            <a:r>
              <a:rPr b="1" sz="4000">
                <a:uFill>
                  <a:solidFill/>
                </a:uFill>
                <a:latin typeface="+mn-lt"/>
                <a:ea typeface="+mn-ea"/>
                <a:cs typeface="+mn-cs"/>
                <a:sym typeface="Arial"/>
              </a:rPr>
              <a:t>global transportation</a:t>
            </a:r>
            <a:r>
              <a:rPr sz="4000">
                <a:uFill>
                  <a:solidFill/>
                </a:uFill>
                <a:latin typeface="+mn-lt"/>
                <a:ea typeface="+mn-ea"/>
                <a:cs typeface="+mn-cs"/>
                <a:sym typeface="Arial"/>
              </a:rPr>
              <a:t> network </a:t>
            </a:r>
            <a:endParaRPr sz="4000">
              <a:uFill>
                <a:solidFill/>
              </a:uFill>
              <a:latin typeface="+mn-lt"/>
              <a:ea typeface="+mn-ea"/>
              <a:cs typeface="+mn-cs"/>
              <a:sym typeface="Arial"/>
            </a:endParaRPr>
          </a:p>
          <a:p>
            <a:pPr lvl="0"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sz="4000">
                <a:uFill>
                  <a:solidFill/>
                </a:uFill>
                <a:latin typeface="+mn-lt"/>
                <a:ea typeface="+mn-ea"/>
                <a:cs typeface="+mn-cs"/>
                <a:sym typeface="Arial"/>
              </a:rPr>
              <a:t>- could easily </a:t>
            </a:r>
            <a:r>
              <a:rPr b="1" sz="4000">
                <a:uFill>
                  <a:solidFill/>
                </a:uFill>
                <a:latin typeface="+mn-lt"/>
                <a:ea typeface="+mn-ea"/>
                <a:cs typeface="+mn-cs"/>
                <a:sym typeface="Arial"/>
              </a:rPr>
              <a:t>lead to</a:t>
            </a:r>
            <a:r>
              <a:rPr sz="4000">
                <a:uFill>
                  <a:solidFill/>
                </a:uFill>
                <a:latin typeface="+mn-lt"/>
                <a:ea typeface="+mn-ea"/>
                <a:cs typeface="+mn-cs"/>
                <a:sym typeface="Arial"/>
              </a:rPr>
              <a:t> a </a:t>
            </a:r>
            <a:r>
              <a:rPr b="1" sz="4000">
                <a:uFill>
                  <a:solidFill/>
                </a:uFill>
                <a:latin typeface="+mn-lt"/>
                <a:ea typeface="+mn-ea"/>
                <a:cs typeface="+mn-cs"/>
                <a:sym typeface="Arial"/>
              </a:rPr>
              <a:t>global catastrophe</a:t>
            </a:r>
            <a:r>
              <a:rPr sz="4000">
                <a:uFill>
                  <a:solidFill/>
                </a:uFill>
                <a:latin typeface="+mn-lt"/>
                <a:ea typeface="+mn-ea"/>
                <a:cs typeface="+mn-cs"/>
                <a:sym typeface="Arial"/>
              </a:rPr>
              <a:t>.</a:t>
            </a:r>
          </a:p>
        </p:txBody>
      </p:sp>
      <p:sp>
        <p:nvSpPr>
          <p:cNvPr id="158" name="Shape 158"/>
          <p:cNvSpPr/>
          <p:nvPr/>
        </p:nvSpPr>
        <p:spPr>
          <a:xfrm>
            <a:off x="546100" y="3860800"/>
            <a:ext cx="23317200" cy="1320800"/>
          </a:xfrm>
          <a:prstGeom prst="rect">
            <a:avLst/>
          </a:prstGeom>
          <a:solidFill>
            <a:srgbClr val="FFFFFF">
              <a:alpha val="71000"/>
            </a:srgbClr>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b="1" sz="4800">
                <a:solidFill>
                  <a:srgbClr val="020201"/>
                </a:solidFill>
                <a:uFill>
                  <a:solidFill>
                    <a:srgbClr val="020201"/>
                  </a:solidFill>
                </a:uFill>
                <a:latin typeface="+mn-lt"/>
                <a:ea typeface="+mn-ea"/>
                <a:cs typeface="+mn-cs"/>
                <a:sym typeface="Arial"/>
              </a:rPr>
              <a:t>Chance of a major eruption</a:t>
            </a:r>
            <a:r>
              <a:rPr sz="4800">
                <a:solidFill>
                  <a:srgbClr val="020201"/>
                </a:solidFill>
                <a:uFill>
                  <a:solidFill>
                    <a:srgbClr val="020201"/>
                  </a:solidFill>
                </a:uFill>
                <a:latin typeface="+mn-lt"/>
                <a:ea typeface="+mn-ea"/>
                <a:cs typeface="+mn-cs"/>
                <a:sym typeface="Arial"/>
              </a:rPr>
              <a:t> (order VEI 7, 100 km</a:t>
            </a:r>
            <a:r>
              <a:rPr baseline="31999" sz="4800">
                <a:solidFill>
                  <a:srgbClr val="020201"/>
                </a:solidFill>
                <a:uFill>
                  <a:solidFill>
                    <a:srgbClr val="020201"/>
                  </a:solidFill>
                </a:uFill>
                <a:latin typeface="+mn-lt"/>
                <a:ea typeface="+mn-ea"/>
                <a:cs typeface="+mn-cs"/>
                <a:sym typeface="Arial"/>
              </a:rPr>
              <a:t>3</a:t>
            </a:r>
            <a:r>
              <a:rPr sz="4800">
                <a:solidFill>
                  <a:srgbClr val="020201"/>
                </a:solidFill>
                <a:uFill>
                  <a:solidFill>
                    <a:srgbClr val="020201"/>
                  </a:solidFill>
                </a:uFill>
                <a:latin typeface="+mn-lt"/>
                <a:ea typeface="+mn-ea"/>
                <a:cs typeface="+mn-cs"/>
                <a:sym typeface="Arial"/>
              </a:rPr>
              <a:t>) in the 21st century: 5-10%:</a:t>
            </a:r>
            <a:endParaRPr sz="4800">
              <a:solidFill>
                <a:srgbClr val="020201"/>
              </a:solidFill>
              <a:uFill>
                <a:solidFill>
                  <a:srgbClr val="020201"/>
                </a:solidFill>
              </a:uFill>
              <a:latin typeface="+mn-lt"/>
              <a:ea typeface="+mn-ea"/>
              <a:cs typeface="+mn-cs"/>
              <a:sym typeface="Arial"/>
            </a:endParaRPr>
          </a:p>
          <a:p>
            <a:pPr lvl="0"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1800">
                <a:solidFill>
                  <a:srgbClr val="000000"/>
                </a:solidFill>
              </a:defRPr>
            </a:pPr>
            <a:r>
              <a:rPr sz="4000">
                <a:solidFill>
                  <a:srgbClr val="020201"/>
                </a:solidFill>
                <a:uFill>
                  <a:solidFill>
                    <a:srgbClr val="020201"/>
                  </a:solidFill>
                </a:uFill>
                <a:latin typeface="+mn-lt"/>
                <a:ea typeface="+mn-ea"/>
                <a:cs typeface="+mn-cs"/>
                <a:sym typeface="Arial"/>
              </a:rPr>
              <a:t>- severe implications for food security, public health, transportation, global economy and stability.</a:t>
            </a:r>
          </a:p>
        </p:txBody>
      </p:sp>
      <p:grpSp>
        <p:nvGrpSpPr>
          <p:cNvPr id="166" name="Group 166"/>
          <p:cNvGrpSpPr/>
          <p:nvPr/>
        </p:nvGrpSpPr>
        <p:grpSpPr>
          <a:xfrm>
            <a:off x="539750" y="6565900"/>
            <a:ext cx="23317200" cy="6193452"/>
            <a:chOff x="0" y="0"/>
            <a:chExt cx="23317199" cy="6193451"/>
          </a:xfrm>
        </p:grpSpPr>
        <p:sp>
          <p:nvSpPr>
            <p:cNvPr id="159" name="Shape 159"/>
            <p:cNvSpPr/>
            <p:nvPr/>
          </p:nvSpPr>
          <p:spPr>
            <a:xfrm>
              <a:off x="6350" y="0"/>
              <a:ext cx="23304500" cy="780158"/>
            </a:xfrm>
            <a:prstGeom prst="rect">
              <a:avLst/>
            </a:prstGeom>
            <a:solidFill>
              <a:srgbClr val="FFFFFF">
                <a:alpha val="6400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800">
                  <a:solidFill>
                    <a:srgbClr val="020201"/>
                  </a:solidFill>
                  <a:uFill>
                    <a:solidFill>
                      <a:srgbClr val="020201"/>
                    </a:solidFill>
                  </a:uFill>
                  <a:latin typeface="+mn-lt"/>
                  <a:ea typeface="+mn-ea"/>
                  <a:cs typeface="+mn-cs"/>
                  <a:sym typeface="Arial"/>
                </a:defRPr>
              </a:lvl1pPr>
            </a:lstStyle>
            <a:p>
              <a:pPr lvl="0">
                <a:defRPr sz="1800">
                  <a:solidFill>
                    <a:srgbClr val="000000"/>
                  </a:solidFill>
                  <a:uFillTx/>
                </a:defRPr>
              </a:pPr>
              <a:r>
                <a:rPr sz="4800">
                  <a:solidFill>
                    <a:srgbClr val="020201"/>
                  </a:solidFill>
                  <a:uFill>
                    <a:solidFill>
                      <a:srgbClr val="020201"/>
                    </a:solidFill>
                  </a:uFill>
                </a:rPr>
                <a:t>(1) Scientific framework for frequent assessments of global risks</a:t>
              </a:r>
            </a:p>
          </p:txBody>
        </p:sp>
        <p:sp>
          <p:nvSpPr>
            <p:cNvPr id="160" name="Shape 160"/>
            <p:cNvSpPr/>
            <p:nvPr/>
          </p:nvSpPr>
          <p:spPr>
            <a:xfrm>
              <a:off x="0" y="889000"/>
              <a:ext cx="23304500" cy="780158"/>
            </a:xfrm>
            <a:prstGeom prst="rect">
              <a:avLst/>
            </a:prstGeom>
            <a:solidFill>
              <a:srgbClr val="FFFFFF">
                <a:alpha val="6700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800">
                  <a:solidFill>
                    <a:srgbClr val="020201"/>
                  </a:solidFill>
                  <a:uFill>
                    <a:solidFill>
                      <a:srgbClr val="020201"/>
                    </a:solidFill>
                  </a:uFill>
                  <a:latin typeface="+mn-lt"/>
                  <a:ea typeface="+mn-ea"/>
                  <a:cs typeface="+mn-cs"/>
                  <a:sym typeface="Arial"/>
                </a:defRPr>
              </a:lvl1pPr>
            </a:lstStyle>
            <a:p>
              <a:pPr lvl="0">
                <a:defRPr sz="1800">
                  <a:solidFill>
                    <a:srgbClr val="000000"/>
                  </a:solidFill>
                  <a:uFillTx/>
                </a:defRPr>
              </a:pPr>
              <a:r>
                <a:rPr sz="4800">
                  <a:solidFill>
                    <a:srgbClr val="020201"/>
                  </a:solidFill>
                  <a:uFill>
                    <a:solidFill>
                      <a:srgbClr val="020201"/>
                    </a:solidFill>
                  </a:uFill>
                </a:rPr>
                <a:t>(2) Improved scientific understanding of extreme geohazards</a:t>
              </a:r>
            </a:p>
          </p:txBody>
        </p:sp>
        <p:sp>
          <p:nvSpPr>
            <p:cNvPr id="161" name="Shape 161"/>
            <p:cNvSpPr/>
            <p:nvPr/>
          </p:nvSpPr>
          <p:spPr>
            <a:xfrm>
              <a:off x="0" y="1778000"/>
              <a:ext cx="23317199" cy="780158"/>
            </a:xfrm>
            <a:prstGeom prst="rect">
              <a:avLst/>
            </a:prstGeom>
            <a:solidFill>
              <a:srgbClr val="FFFFFF">
                <a:alpha val="6700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800">
                  <a:solidFill>
                    <a:srgbClr val="020201"/>
                  </a:solidFill>
                  <a:uFill>
                    <a:solidFill>
                      <a:srgbClr val="020201"/>
                    </a:solidFill>
                  </a:uFill>
                  <a:latin typeface="+mn-lt"/>
                  <a:ea typeface="+mn-ea"/>
                  <a:cs typeface="+mn-cs"/>
                  <a:sym typeface="Arial"/>
                </a:defRPr>
              </a:lvl1pPr>
            </a:lstStyle>
            <a:p>
              <a:pPr lvl="0">
                <a:defRPr sz="1800">
                  <a:solidFill>
                    <a:srgbClr val="000000"/>
                  </a:solidFill>
                  <a:uFillTx/>
                </a:defRPr>
              </a:pPr>
              <a:r>
                <a:rPr sz="4800">
                  <a:solidFill>
                    <a:srgbClr val="020201"/>
                  </a:solidFill>
                  <a:uFill>
                    <a:solidFill>
                      <a:srgbClr val="020201"/>
                    </a:solidFill>
                  </a:uFill>
                </a:rPr>
                <a:t>(3) Scenario contingency planning</a:t>
              </a:r>
            </a:p>
          </p:txBody>
        </p:sp>
        <p:sp>
          <p:nvSpPr>
            <p:cNvPr id="162" name="Shape 162"/>
            <p:cNvSpPr/>
            <p:nvPr/>
          </p:nvSpPr>
          <p:spPr>
            <a:xfrm>
              <a:off x="0" y="2603500"/>
              <a:ext cx="23317199" cy="780158"/>
            </a:xfrm>
            <a:prstGeom prst="rect">
              <a:avLst/>
            </a:prstGeom>
            <a:solidFill>
              <a:srgbClr val="FFFFFF">
                <a:alpha val="6700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800">
                  <a:solidFill>
                    <a:srgbClr val="020201"/>
                  </a:solidFill>
                  <a:uFill>
                    <a:solidFill>
                      <a:srgbClr val="020201"/>
                    </a:solidFill>
                  </a:uFill>
                  <a:latin typeface="+mn-lt"/>
                  <a:ea typeface="+mn-ea"/>
                  <a:cs typeface="+mn-cs"/>
                  <a:sym typeface="Arial"/>
                </a:defRPr>
              </a:lvl1pPr>
            </a:lstStyle>
            <a:p>
              <a:pPr lvl="0">
                <a:defRPr sz="1800">
                  <a:solidFill>
                    <a:srgbClr val="000000"/>
                  </a:solidFill>
                  <a:uFillTx/>
                </a:defRPr>
              </a:pPr>
              <a:r>
                <a:rPr sz="4800">
                  <a:solidFill>
                    <a:srgbClr val="020201"/>
                  </a:solidFill>
                  <a:uFill>
                    <a:solidFill>
                      <a:srgbClr val="020201"/>
                    </a:solidFill>
                  </a:uFill>
                </a:rPr>
                <a:t>(4) Increased risk awareness through dissemination of information</a:t>
              </a:r>
            </a:p>
          </p:txBody>
        </p:sp>
        <p:sp>
          <p:nvSpPr>
            <p:cNvPr id="163" name="Shape 163"/>
            <p:cNvSpPr/>
            <p:nvPr/>
          </p:nvSpPr>
          <p:spPr>
            <a:xfrm>
              <a:off x="0" y="3429000"/>
              <a:ext cx="23317200" cy="780158"/>
            </a:xfrm>
            <a:prstGeom prst="rect">
              <a:avLst/>
            </a:prstGeom>
            <a:solidFill>
              <a:srgbClr val="FFFFFF">
                <a:alpha val="6700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800">
                  <a:solidFill>
                    <a:srgbClr val="020201"/>
                  </a:solidFill>
                  <a:uFill>
                    <a:solidFill>
                      <a:srgbClr val="020201"/>
                    </a:solidFill>
                  </a:uFill>
                  <a:latin typeface="+mn-lt"/>
                  <a:ea typeface="+mn-ea"/>
                  <a:cs typeface="+mn-cs"/>
                  <a:sym typeface="Arial"/>
                </a:defRPr>
              </a:lvl1pPr>
            </a:lstStyle>
            <a:p>
              <a:pPr lvl="0">
                <a:defRPr sz="1800">
                  <a:solidFill>
                    <a:srgbClr val="000000"/>
                  </a:solidFill>
                  <a:uFillTx/>
                </a:defRPr>
              </a:pPr>
              <a:r>
                <a:rPr sz="4800">
                  <a:solidFill>
                    <a:srgbClr val="020201"/>
                  </a:solidFill>
                  <a:uFill>
                    <a:solidFill>
                      <a:srgbClr val="020201"/>
                    </a:solidFill>
                  </a:uFill>
                </a:rPr>
                <a:t>(5) Global monitoring system for early warning (on time scales of years)</a:t>
              </a:r>
            </a:p>
          </p:txBody>
        </p:sp>
        <p:sp>
          <p:nvSpPr>
            <p:cNvPr id="164" name="Shape 164"/>
            <p:cNvSpPr/>
            <p:nvPr/>
          </p:nvSpPr>
          <p:spPr>
            <a:xfrm>
              <a:off x="0" y="4254500"/>
              <a:ext cx="23317200" cy="780158"/>
            </a:xfrm>
            <a:prstGeom prst="rect">
              <a:avLst/>
            </a:prstGeom>
            <a:solidFill>
              <a:srgbClr val="FFFFFF">
                <a:alpha val="6700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800">
                  <a:solidFill>
                    <a:srgbClr val="020201"/>
                  </a:solidFill>
                  <a:uFill>
                    <a:solidFill>
                      <a:srgbClr val="020201"/>
                    </a:solidFill>
                  </a:uFill>
                  <a:latin typeface="+mn-lt"/>
                  <a:ea typeface="+mn-ea"/>
                  <a:cs typeface="+mn-cs"/>
                  <a:sym typeface="Arial"/>
                </a:defRPr>
              </a:lvl1pPr>
            </a:lstStyle>
            <a:p>
              <a:pPr lvl="0">
                <a:defRPr sz="1800">
                  <a:solidFill>
                    <a:srgbClr val="000000"/>
                  </a:solidFill>
                  <a:uFillTx/>
                </a:defRPr>
              </a:pPr>
              <a:r>
                <a:rPr sz="4800">
                  <a:solidFill>
                    <a:srgbClr val="020201"/>
                  </a:solidFill>
                  <a:uFill>
                    <a:solidFill>
                      <a:srgbClr val="020201"/>
                    </a:solidFill>
                  </a:uFill>
                </a:rPr>
                <a:t>(6) Global governance to respond to early warnings</a:t>
              </a:r>
            </a:p>
          </p:txBody>
        </p:sp>
        <p:sp>
          <p:nvSpPr>
            <p:cNvPr id="165" name="Shape 165"/>
            <p:cNvSpPr/>
            <p:nvPr/>
          </p:nvSpPr>
          <p:spPr>
            <a:xfrm>
              <a:off x="0" y="5413293"/>
              <a:ext cx="23317200" cy="780159"/>
            </a:xfrm>
            <a:prstGeom prst="rect">
              <a:avLst/>
            </a:prstGeom>
            <a:solidFill>
              <a:srgbClr val="FFFFFF">
                <a:alpha val="6700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71123" marR="71123" algn="l" defTabSz="815125">
                <a:lnSpc>
                  <a:spcPct val="93000"/>
                </a:lnSpc>
                <a:buClr>
                  <a:srgbClr val="000000"/>
                </a:buClr>
                <a:buFont typeface="Times New Roman"/>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4800">
                  <a:solidFill>
                    <a:srgbClr val="020201"/>
                  </a:solidFill>
                  <a:uFill>
                    <a:solidFill>
                      <a:srgbClr val="020201"/>
                    </a:solidFill>
                  </a:uFill>
                  <a:latin typeface="+mn-lt"/>
                  <a:ea typeface="+mn-ea"/>
                  <a:cs typeface="+mn-cs"/>
                  <a:sym typeface="Arial"/>
                </a:defRPr>
              </a:lvl1pPr>
            </a:lstStyle>
            <a:p>
              <a:pPr lvl="0">
                <a:defRPr sz="1800">
                  <a:solidFill>
                    <a:srgbClr val="000000"/>
                  </a:solidFill>
                  <a:uFillTx/>
                </a:defRPr>
              </a:pPr>
              <a:r>
                <a:rPr sz="4800">
                  <a:solidFill>
                    <a:srgbClr val="020201"/>
                  </a:solidFill>
                  <a:uFill>
                    <a:solidFill>
                      <a:srgbClr val="020201"/>
                    </a:solidFill>
                  </a:uFill>
                </a:rPr>
                <a:t>Immediate step: Extend Disaster Charter to early warning and preparedness</a:t>
              </a:r>
            </a:p>
          </p:txBody>
        </p:sp>
      </p:grpSp>
    </p:spTree>
  </p:cSld>
  <p:clrMapOvr>
    <a:masterClrMapping/>
  </p:clrMapOvr>
  <p:transition spd="fast" advClick="1">
    <p:wipe dir="d"/>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54"/>
                                        </p:tgtEl>
                                        <p:attrNameLst>
                                          <p:attrName>style.visibility</p:attrName>
                                        </p:attrNameLst>
                                      </p:cBhvr>
                                      <p:to>
                                        <p:strVal val="visible"/>
                                      </p:to>
                                    </p:set>
                                    <p:animEffect filter="fade" transition="in">
                                      <p:cBhvr>
                                        <p:cTn id="7" dur="1000"/>
                                        <p:tgtEl>
                                          <p:spTgt spid="154"/>
                                        </p:tgtEl>
                                      </p:cBhvr>
                                    </p:animEffect>
                                  </p:childTnLst>
                                </p:cTn>
                              </p:par>
                            </p:childTnLst>
                          </p:cTn>
                        </p:par>
                        <p:par>
                          <p:cTn id="8" fill="hold">
                            <p:stCondLst>
                              <p:cond delay="1000"/>
                            </p:stCondLst>
                            <p:childTnLst>
                              <p:par>
                                <p:cTn id="9" nodeType="afterEffect" presetClass="entr" presetSubtype="0" presetID="9" grpId="2" fill="hold">
                                  <p:stCondLst>
                                    <p:cond delay="0"/>
                                  </p:stCondLst>
                                  <p:iterate type="el" backwards="0">
                                    <p:tmAbs val="0"/>
                                  </p:iterate>
                                  <p:childTnLst>
                                    <p:set>
                                      <p:cBhvr>
                                        <p:cTn id="10" fill="hold"/>
                                        <p:tgtEl>
                                          <p:spTgt spid="157"/>
                                        </p:tgtEl>
                                        <p:attrNameLst>
                                          <p:attrName>style.visibility</p:attrName>
                                        </p:attrNameLst>
                                      </p:cBhvr>
                                      <p:to>
                                        <p:strVal val="visible"/>
                                      </p:to>
                                    </p:set>
                                    <p:animEffect filter="dissolve" transition="in">
                                      <p:cBhvr>
                                        <p:cTn id="11" dur="1000"/>
                                        <p:tgtEl>
                                          <p:spTgt spid="157"/>
                                        </p:tgtEl>
                                      </p:cBhvr>
                                    </p:animEffec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9" grpId="3" fill="hold">
                                  <p:stCondLst>
                                    <p:cond delay="0"/>
                                  </p:stCondLst>
                                  <p:iterate type="el" backwards="0">
                                    <p:tmAbs val="0"/>
                                  </p:iterate>
                                  <p:childTnLst>
                                    <p:set>
                                      <p:cBhvr>
                                        <p:cTn id="15" fill="hold"/>
                                        <p:tgtEl>
                                          <p:spTgt spid="158"/>
                                        </p:tgtEl>
                                        <p:attrNameLst>
                                          <p:attrName>style.visibility</p:attrName>
                                        </p:attrNameLst>
                                      </p:cBhvr>
                                      <p:to>
                                        <p:strVal val="visible"/>
                                      </p:to>
                                    </p:set>
                                    <p:animEffect filter="dissolve" transition="in">
                                      <p:cBhvr>
                                        <p:cTn id="16" dur="1000"/>
                                        <p:tgtEl>
                                          <p:spTgt spid="158"/>
                                        </p:tgtEl>
                                      </p:cBhvr>
                                    </p:animEffec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9" grpId="4" fill="hold">
                                  <p:stCondLst>
                                    <p:cond delay="0"/>
                                  </p:stCondLst>
                                  <p:iterate type="el" backwards="0">
                                    <p:tmAbs val="0"/>
                                  </p:iterate>
                                  <p:childTnLst>
                                    <p:set>
                                      <p:cBhvr>
                                        <p:cTn id="20" fill="hold"/>
                                        <p:tgtEl>
                                          <p:spTgt spid="156"/>
                                        </p:tgtEl>
                                        <p:attrNameLst>
                                          <p:attrName>style.visibility</p:attrName>
                                        </p:attrNameLst>
                                      </p:cBhvr>
                                      <p:to>
                                        <p:strVal val="visible"/>
                                      </p:to>
                                    </p:set>
                                    <p:animEffect filter="dissolve" transition="in">
                                      <p:cBhvr>
                                        <p:cTn id="21" dur="1000"/>
                                        <p:tgtEl>
                                          <p:spTgt spid="156"/>
                                        </p:tgtEl>
                                      </p:cBhvr>
                                    </p:animEffect>
                                  </p:childTnLst>
                                </p:cTn>
                              </p:par>
                            </p:childTnLst>
                          </p:cTn>
                        </p:par>
                        <p:par>
                          <p:cTn id="22" fill="hold">
                            <p:stCondLst>
                              <p:cond delay="1000"/>
                            </p:stCondLst>
                            <p:childTnLst>
                              <p:par>
                                <p:cTn id="23" nodeType="afterEffect" presetClass="entr" presetSubtype="0" presetID="10" grpId="5" fill="hold">
                                  <p:stCondLst>
                                    <p:cond delay="0"/>
                                  </p:stCondLst>
                                  <p:iterate type="el" backwards="0">
                                    <p:tmAbs val="0"/>
                                  </p:iterate>
                                  <p:childTnLst>
                                    <p:set>
                                      <p:cBhvr>
                                        <p:cTn id="24" fill="hold"/>
                                        <p:tgtEl>
                                          <p:spTgt spid="166"/>
                                        </p:tgtEl>
                                        <p:attrNameLst>
                                          <p:attrName>style.visibility</p:attrName>
                                        </p:attrNameLst>
                                      </p:cBhvr>
                                      <p:to>
                                        <p:strVal val="visible"/>
                                      </p:to>
                                    </p:set>
                                    <p:animEffect filter="fade" transition="in">
                                      <p:cBhvr>
                                        <p:cTn id="25" dur="10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4" grpId="1"/>
      <p:bldP build="whole" bldLvl="1" animBg="1" rev="0" advAuto="0" spid="158" grpId="3"/>
      <p:bldP build="whole" bldLvl="1" animBg="1" rev="0" advAuto="0" spid="166" grpId="5"/>
      <p:bldP build="whole" bldLvl="1" animBg="1" rev="0" advAuto="0" spid="156" grpId="4"/>
      <p:bldP build="whole" bldLvl="1" animBg="1" rev="0" advAuto="0" spid="157" grpId="2"/>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168" name="Shape 168"/>
          <p:cNvSpPr/>
          <p:nvPr>
            <p:ph type="sldNum" sz="quarter" idx="2"/>
          </p:nvPr>
        </p:nvSpPr>
        <p:spPr>
          <a:xfrm>
            <a:off x="20086989" y="12494752"/>
            <a:ext cx="464742" cy="457201"/>
          </a:xfrm>
          <a:prstGeom prst="rect">
            <a:avLst/>
          </a:prstGeom>
          <a:extLst>
            <a:ext uri="{C572A759-6A51-4108-AA02-DFA0A04FC94B}">
              <ma14:wrappingTextBoxFlag xmlns:ma14="http://schemas.microsoft.com/office/mac/drawingml/2011/main" val="1"/>
            </a:ext>
          </a:extLst>
        </p:spPr>
        <p:txBody>
          <a:bodyPr/>
          <a:lstStyle/>
          <a:p>
            <a:pPr lvl="0">
              <a:defRPr sz="1800">
                <a:uFillTx/>
              </a:defRPr>
            </a:pPr>
            <a:fld id="{86CB4B4D-7CA3-9044-876B-883B54F8677D}" type="slidenum">
              <a:rPr sz="3200">
                <a:uFill>
                  <a:solidFill/>
                </a:uFill>
              </a:rPr>
            </a:fld>
          </a:p>
        </p:txBody>
      </p:sp>
      <p:pic>
        <p:nvPicPr>
          <p:cNvPr id="169" name="winter2015_titlepage.tiff"/>
          <p:cNvPicPr/>
          <p:nvPr/>
        </p:nvPicPr>
        <p:blipFill>
          <a:blip r:embed="rId2">
            <a:extLst/>
          </a:blip>
          <a:stretch>
            <a:fillRect/>
          </a:stretch>
        </p:blipFill>
        <p:spPr>
          <a:xfrm>
            <a:off x="330200" y="247650"/>
            <a:ext cx="10395206" cy="13434126"/>
          </a:xfrm>
          <a:prstGeom prst="rect">
            <a:avLst/>
          </a:prstGeom>
          <a:ln w="12700">
            <a:miter lim="400000"/>
          </a:ln>
        </p:spPr>
      </p:pic>
      <p:pic>
        <p:nvPicPr>
          <p:cNvPr id="170" name="column8.tiff"/>
          <p:cNvPicPr/>
          <p:nvPr/>
        </p:nvPicPr>
        <p:blipFill>
          <a:blip r:embed="rId3">
            <a:extLst/>
          </a:blip>
          <a:stretch>
            <a:fillRect/>
          </a:stretch>
        </p:blipFill>
        <p:spPr>
          <a:xfrm>
            <a:off x="11360150" y="6350"/>
            <a:ext cx="10583210" cy="13716000"/>
          </a:xfrm>
          <a:prstGeom prst="rect">
            <a:avLst/>
          </a:prstGeom>
          <a:ln w="12700">
            <a:miter lim="400000"/>
          </a:ln>
        </p:spPr>
      </p:pic>
    </p:spTree>
  </p:cSld>
  <p:clrMapOvr>
    <a:masterClrMapping/>
  </p:clrMapOvr>
  <p:transition spd="slow" advClick="1">
    <p:wipe dir="l"/>
  </p:transition>
</p:sld>
</file>

<file path=ppt/theme/theme1.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rial"/>
        <a:ea typeface="Arial"/>
        <a:cs typeface="Arial"/>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400" u="none" kumimoji="0" normalizeH="0">
            <a:ln>
              <a:noFill/>
            </a:ln>
            <a:solidFill>
              <a:srgbClr val="FFFFFF"/>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rial"/>
        <a:ea typeface="Arial"/>
        <a:cs typeface="Arial"/>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400" u="none" kumimoji="0" normalizeH="0">
            <a:ln>
              <a:noFill/>
            </a:ln>
            <a:solidFill>
              <a:srgbClr val="FFFFFF"/>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