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316" r:id="rId4"/>
    <p:sldId id="317" r:id="rId5"/>
    <p:sldId id="431" r:id="rId6"/>
    <p:sldId id="318" r:id="rId7"/>
    <p:sldId id="285" r:id="rId8"/>
    <p:sldId id="395" r:id="rId9"/>
    <p:sldId id="446" r:id="rId10"/>
    <p:sldId id="440" r:id="rId11"/>
    <p:sldId id="32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 autoAdjust="0"/>
    <p:restoredTop sz="94822" autoAdjust="0"/>
  </p:normalViewPr>
  <p:slideViewPr>
    <p:cSldViewPr>
      <p:cViewPr>
        <p:scale>
          <a:sx n="80" d="100"/>
          <a:sy n="80" d="100"/>
        </p:scale>
        <p:origin x="-101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D5800-19C4-4E67-B1C7-A37312B1AB87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EE775D-DB06-482B-B1E1-3B327C3CC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50C95-B476-4DEB-86C7-E363B3E3F2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6B77C-0A0D-4BA7-B1F1-B804BC057A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6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55E04-AEBC-475E-9A3A-4752F023D26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A81A-005B-4615-A78D-AA49DF44F6A1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B791-1949-4A16-8A8E-CD9B65D68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tmp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56937"/>
            <a:ext cx="10210800" cy="7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Recurrent Coastal Flooding: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Planning to Adapt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Vims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143125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ims.edu/intranet/communications/pubs/_images/cc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00581"/>
            <a:ext cx="1898650" cy="8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419100"/>
            <a:ext cx="90773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18724"/>
            <a:ext cx="5489575" cy="412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4495800" cy="2215991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Carl Hershner</a:t>
            </a:r>
          </a:p>
          <a:p>
            <a:r>
              <a:rPr lang="en-US" dirty="0" smtClean="0"/>
              <a:t>Center for Coastal Resources Management</a:t>
            </a:r>
          </a:p>
          <a:p>
            <a:r>
              <a:rPr lang="en-US" dirty="0" smtClean="0"/>
              <a:t>Virginia Institute of Marine Science</a:t>
            </a:r>
          </a:p>
          <a:p>
            <a:r>
              <a:rPr lang="en-US" dirty="0" smtClean="0"/>
              <a:t>College of William and Mary</a:t>
            </a:r>
          </a:p>
          <a:p>
            <a:endParaRPr lang="en-US" dirty="0"/>
          </a:p>
          <a:p>
            <a:r>
              <a:rPr lang="en-US" dirty="0" smtClean="0"/>
              <a:t>carl@vims.edu</a:t>
            </a:r>
            <a:endParaRPr lang="en-US" dirty="0"/>
          </a:p>
        </p:txBody>
      </p:sp>
      <p:pic>
        <p:nvPicPr>
          <p:cNvPr id="5" name="Picture 4" descr="sam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05740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1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9"/>
    </mc:Choice>
    <mc:Fallback xmlns="">
      <p:transition spd="slow" advTm="35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819400" cy="298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Velva, N.D., June 26, 2011 -- A levee built around the town of Velva holds back the overflowing Souris River. Burleigh and Ward counties were desi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5052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 Miss.Robert and Sandra Harri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352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830887" cy="904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Adaptation Strategies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00200" y="6172200"/>
            <a:ext cx="207645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Elevated house in Mississippi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Photo 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by Robert Harris</a:t>
            </a: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/FEMA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7086600" y="3810000"/>
            <a:ext cx="1841006" cy="342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Levee in North Dakota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Photo by Andrea </a:t>
            </a:r>
            <a:r>
              <a:rPr lang="en-US" sz="900" i="1" dirty="0" err="1">
                <a:effectLst/>
                <a:latin typeface="Calibri"/>
                <a:ea typeface="Calibri"/>
                <a:cs typeface="Times New Roman"/>
              </a:rPr>
              <a:t>Booher</a:t>
            </a: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/FEMA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1371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Management/ Retreat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Accommodation</a:t>
            </a:r>
            <a:endParaRPr lang="en-US" sz="2800" b="1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Protection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22463"/>
            <a:ext cx="3276600" cy="54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loodplain_progress_report.pdf (application/pdf Object) - Mozilla Firefox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25225" r="40001" b="29720"/>
          <a:stretch/>
        </p:blipFill>
        <p:spPr>
          <a:xfrm>
            <a:off x="304800" y="1149236"/>
            <a:ext cx="3682313" cy="2718487"/>
          </a:xfrm>
          <a:prstGeom prst="rect">
            <a:avLst/>
          </a:prstGeom>
        </p:spPr>
      </p:pic>
      <p:pic>
        <p:nvPicPr>
          <p:cNvPr id="7" name="Picture 6" descr="floodplain_progress_report.pdf (application/pdf Object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5" t="25260" r="11920" b="29641"/>
          <a:stretch/>
        </p:blipFill>
        <p:spPr>
          <a:xfrm>
            <a:off x="1219200" y="3878791"/>
            <a:ext cx="3212756" cy="2721063"/>
          </a:xfrm>
          <a:prstGeom prst="rect">
            <a:avLst/>
          </a:prstGeom>
        </p:spPr>
      </p:pic>
      <p:sp>
        <p:nvSpPr>
          <p:cNvPr id="3" name="Curved Left Arrow 2"/>
          <p:cNvSpPr/>
          <p:nvPr/>
        </p:nvSpPr>
        <p:spPr>
          <a:xfrm>
            <a:off x="4446372" y="2805855"/>
            <a:ext cx="762000" cy="2057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7"/>
    </mc:Choice>
    <mc:Fallback xmlns="">
      <p:transition spd="slow" advTm="127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</a:t>
            </a:r>
            <a:endParaRPr lang="en-US" dirty="0"/>
          </a:p>
        </p:txBody>
      </p:sp>
      <p:pic>
        <p:nvPicPr>
          <p:cNvPr id="5127" name="Picture 7" descr="Description:  Miss.Robert and Sandra Har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53617"/>
            <a:ext cx="3464957" cy="25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46585" y="3316307"/>
            <a:ext cx="207645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Elevated house in Mississippi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Photo </a:t>
            </a:r>
            <a:r>
              <a:rPr lang="en-US" sz="900" dirty="0">
                <a:effectLst/>
                <a:latin typeface="Calibri"/>
                <a:ea typeface="Calibri"/>
                <a:cs typeface="Times New Roman"/>
              </a:rPr>
              <a:t>by Robert Harris</a:t>
            </a: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/FEMA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2777698"/>
            <a:ext cx="81534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 descr="http://t0.gstatic.com/images?q=tbn:ANd9GcSdHrU79wori1onLnpl3GYBCeoPY-h_NT_fpB2yPOkPRfuRW5Y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658" y="407773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92" y="1219200"/>
            <a:ext cx="3505200" cy="53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olly.vims\Local Settings\Temporary Internet Files\Content.IE5\G5EBS5QN\MC9000533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91" y="4151871"/>
            <a:ext cx="1442009" cy="20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7"/>
    </mc:Choice>
    <mc:Fallback xmlns="">
      <p:transition spd="slow" advTm="173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864"/>
            <a:ext cx="8305800" cy="495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Aerial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191000"/>
            <a:ext cx="45243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" y="5453063"/>
            <a:ext cx="3658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VIMS Eastern Shore Seawater Lab</a:t>
            </a:r>
          </a:p>
          <a:p>
            <a:endParaRPr lang="en-US" dirty="0"/>
          </a:p>
          <a:p>
            <a:r>
              <a:rPr lang="en-US" dirty="0" smtClean="0"/>
              <a:t>FEMA </a:t>
            </a:r>
            <a:r>
              <a:rPr lang="en-US" dirty="0"/>
              <a:t>Zone VE (Coastal High Hazard) </a:t>
            </a:r>
          </a:p>
        </p:txBody>
      </p:sp>
    </p:spTree>
    <p:extLst>
      <p:ext uri="{BB962C8B-B14F-4D97-AF65-F5344CB8AC3E}">
        <p14:creationId xmlns:p14="http://schemas.microsoft.com/office/powerpoint/2010/main" val="600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12400" r="4400"/>
          <a:stretch>
            <a:fillRect/>
          </a:stretch>
        </p:blipFill>
        <p:spPr bwMode="auto">
          <a:xfrm>
            <a:off x="1066800" y="981075"/>
            <a:ext cx="7924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39" y="-20718"/>
            <a:ext cx="8229600" cy="1163717"/>
          </a:xfrm>
        </p:spPr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pic>
        <p:nvPicPr>
          <p:cNvPr id="6147" name="Picture 1" descr="Description: http://ccrm.vims.edu/livingshorelines/images/Marsh%20Sill/MarshSillAf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0" y="4417873"/>
            <a:ext cx="3119437" cy="23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62420" y="6256712"/>
            <a:ext cx="18192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Created marsh in Virginia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effectLst/>
                <a:latin typeface="Calibri"/>
                <a:ea typeface="Calibri"/>
                <a:cs typeface="Times New Roman"/>
              </a:rPr>
              <a:t>Photo by K. </a:t>
            </a:r>
            <a:r>
              <a:rPr lang="en-US" sz="900" i="1" dirty="0" err="1">
                <a:effectLst/>
                <a:latin typeface="Calibri"/>
                <a:ea typeface="Calibri"/>
                <a:cs typeface="Times New Roman"/>
              </a:rPr>
              <a:t>Durhing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60653"/>
            <a:ext cx="3634084" cy="244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DOCUME~1\molly\LOCALS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122" y="4028381"/>
            <a:ext cx="3657600" cy="272907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7086" y="3321908"/>
            <a:ext cx="34345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33332" y="2923401"/>
            <a:ext cx="2952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Photo by DAVID ILIFF. License: CC-BY-SA 3.0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60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3"/>
    </mc:Choice>
    <mc:Fallback xmlns="">
      <p:transition spd="slow" advTm="157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Multilayered Flood Protection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4430"/>
            <a:ext cx="229550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23603" r="13965" b="3987"/>
          <a:stretch/>
        </p:blipFill>
        <p:spPr>
          <a:xfrm>
            <a:off x="2971800" y="1929713"/>
            <a:ext cx="4879075" cy="355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5638800"/>
            <a:ext cx="6019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 multiple protection layers to “buy down” risk and reduce the consequences if adaptation fails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8866" y="152400"/>
            <a:ext cx="392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</a:rPr>
              <a:t>Recommendations</a:t>
            </a:r>
            <a:endParaRPr lang="en-U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04800" y="1524000"/>
            <a:ext cx="8534400" cy="5029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IT7540_43858f.pdf (application/pdf Object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14414" r="9497" b="25826"/>
          <a:stretch/>
        </p:blipFill>
        <p:spPr>
          <a:xfrm>
            <a:off x="533400" y="2057400"/>
            <a:ext cx="5029200" cy="4098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346" y="2583766"/>
            <a:ext cx="4950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Monitor 10 indicators: MSL, peak surge tide level, conditions of flood defense structures, developed area, intertidal habitat, etc.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2941" y="2057400"/>
            <a:ext cx="3050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Adaptable because: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Timing can be changed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switch between options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Structures designed to be upgraded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Land planning includes potential future 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Considers new infrastructure planning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318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Flexible adaptation plans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608866" y="152400"/>
            <a:ext cx="392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alpha val="5700"/>
                  </a:schemeClr>
                </a:solidFill>
              </a:rPr>
              <a:t>Recommendations</a:t>
            </a:r>
            <a:endParaRPr lang="en-US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alpha val="57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292"/>
            <a:ext cx="8077200" cy="61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166</Words>
  <Application>Microsoft Office PowerPoint</Application>
  <PresentationFormat>On-screen Show (4:3)</PresentationFormat>
  <Paragraphs>41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Recurrent Coastal Flooding: Planning to Adapt</vt:lpstr>
      <vt:lpstr>Adaptation Strategies </vt:lpstr>
      <vt:lpstr>Management </vt:lpstr>
      <vt:lpstr>Accommodation</vt:lpstr>
      <vt:lpstr>PowerPoint Presentation</vt:lpstr>
      <vt:lpstr>Protection</vt:lpstr>
      <vt:lpstr>Multilayered Flood Protection</vt:lpstr>
      <vt:lpstr>PowerPoint Presentation</vt:lpstr>
      <vt:lpstr>PowerPoint Presentation</vt:lpstr>
      <vt:lpstr>PowerPoint Presentation</vt:lpstr>
      <vt:lpstr>PowerPoint Presentation</vt:lpstr>
    </vt:vector>
  </TitlesOfParts>
  <Company>VIMS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 Holder Advisory Group</dc:title>
  <dc:creator>Molly M Roggero</dc:creator>
  <cp:lastModifiedBy>Carl Hershner</cp:lastModifiedBy>
  <cp:revision>242</cp:revision>
  <cp:lastPrinted>2013-03-12T15:41:03Z</cp:lastPrinted>
  <dcterms:created xsi:type="dcterms:W3CDTF">2012-09-17T15:19:39Z</dcterms:created>
  <dcterms:modified xsi:type="dcterms:W3CDTF">2013-10-30T15:53:14Z</dcterms:modified>
</cp:coreProperties>
</file>