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389" r:id="rId2"/>
    <p:sldId id="498" r:id="rId3"/>
    <p:sldId id="481" r:id="rId4"/>
    <p:sldId id="505" r:id="rId5"/>
    <p:sldId id="506" r:id="rId6"/>
    <p:sldId id="507" r:id="rId7"/>
    <p:sldId id="508" r:id="rId8"/>
    <p:sldId id="509" r:id="rId9"/>
    <p:sldId id="510" r:id="rId10"/>
    <p:sldId id="465" r:id="rId11"/>
  </p:sldIdLst>
  <p:sldSz cx="9144000" cy="6858000" type="screen4x3"/>
  <p:notesSz cx="6858000" cy="9144000"/>
  <p:defaultTextStyle>
    <a:defPPr>
      <a:defRPr lang="en-GB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139" autoAdjust="0"/>
  </p:normalViewPr>
  <p:slideViewPr>
    <p:cSldViewPr>
      <p:cViewPr>
        <p:scale>
          <a:sx n="70" d="100"/>
          <a:sy n="70" d="100"/>
        </p:scale>
        <p:origin x="-13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01050C-BDD8-4D5D-B9E9-A1AE26C8852D}" type="datetimeFigureOut">
              <a:rPr lang="en-US"/>
              <a:pPr>
                <a:defRPr/>
              </a:pPr>
              <a:t>10/31/2013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869474-F47D-4AD6-B690-6F282DBB6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243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668971-07BF-498B-9059-154461405009}" type="slidenum">
              <a:rPr lang="en-GB" smtClean="0"/>
              <a:pPr/>
              <a:t>1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668971-07BF-498B-9059-154461405009}" type="slidenum">
              <a:rPr lang="en-GB" smtClean="0"/>
              <a:pPr/>
              <a:t>10</a:t>
            </a:fld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72400" cy="1143000"/>
          </a:xfrm>
        </p:spPr>
        <p:txBody>
          <a:bodyPr/>
          <a:lstStyle/>
          <a:p>
            <a:r>
              <a:rPr lang="en-GB" sz="4000" b="1" dirty="0" smtClean="0"/>
              <a:t>Sea-Level Rise:</a:t>
            </a:r>
            <a:br>
              <a:rPr lang="en-GB" sz="4000" b="1" dirty="0" smtClean="0"/>
            </a:br>
            <a:r>
              <a:rPr lang="en-GB" sz="4000" b="1" dirty="0" smtClean="0"/>
              <a:t>Impacts and Responses</a:t>
            </a:r>
            <a:endParaRPr lang="en-GB" sz="4000" b="1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42910" y="2714620"/>
            <a:ext cx="7772400" cy="3595687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800" b="1" dirty="0" smtClean="0"/>
              <a:t>Prof. Robert J. Nicholls</a:t>
            </a:r>
          </a:p>
          <a:p>
            <a:pPr algn="ctr">
              <a:buFontTx/>
              <a:buNone/>
            </a:pPr>
            <a:endParaRPr lang="en-GB" sz="1200" b="1" dirty="0" smtClean="0"/>
          </a:p>
          <a:p>
            <a:pPr algn="ctr">
              <a:buFontTx/>
              <a:buNone/>
            </a:pPr>
            <a:r>
              <a:rPr lang="en-GB" sz="2400" dirty="0" smtClean="0"/>
              <a:t>Faculty of Engineering and the Environment and </a:t>
            </a:r>
          </a:p>
          <a:p>
            <a:pPr algn="ctr">
              <a:buFontTx/>
              <a:buNone/>
            </a:pPr>
            <a:r>
              <a:rPr lang="en-GB" sz="2400" dirty="0" smtClean="0"/>
              <a:t>Tyndall Centre for Climate Change Research</a:t>
            </a:r>
          </a:p>
          <a:p>
            <a:pPr algn="ctr">
              <a:buFontTx/>
              <a:buNone/>
            </a:pPr>
            <a:r>
              <a:rPr lang="en-GB" sz="2400" dirty="0" smtClean="0"/>
              <a:t>University of Southampton</a:t>
            </a:r>
          </a:p>
          <a:p>
            <a:pPr algn="ctr">
              <a:buFontTx/>
              <a:buNone/>
            </a:pPr>
            <a:r>
              <a:rPr lang="en-GB" sz="2400" dirty="0" smtClean="0"/>
              <a:t>United Kingdom</a:t>
            </a:r>
            <a:endParaRPr lang="en-GB" sz="1600" dirty="0" smtClean="0"/>
          </a:p>
          <a:p>
            <a:pPr algn="ctr">
              <a:buFontTx/>
              <a:buNone/>
            </a:pPr>
            <a:endParaRPr lang="en-GB" sz="1600" dirty="0" smtClean="0"/>
          </a:p>
          <a:p>
            <a:pPr algn="ctr">
              <a:buNone/>
            </a:pPr>
            <a:r>
              <a:rPr lang="en-GB" sz="1600" dirty="0" smtClean="0"/>
              <a:t>Email</a:t>
            </a:r>
            <a:r>
              <a:rPr lang="en-GB" sz="1600" dirty="0"/>
              <a:t>: R.J.Nicholls@soton.ac.uk</a:t>
            </a:r>
          </a:p>
          <a:p>
            <a:pPr algn="ctr">
              <a:buFontTx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 algn="ctr" eaLnBrk="1" hangingPunct="1">
              <a:buNone/>
            </a:pPr>
            <a:r>
              <a:rPr lang="en-GB" sz="1200" dirty="0" smtClean="0"/>
              <a:t>Transatlantic </a:t>
            </a:r>
            <a:r>
              <a:rPr lang="en-GB" sz="1200" dirty="0"/>
              <a:t>Solutions to Sea Level Rise Adaptation: Moving Beyond the Threat</a:t>
            </a:r>
          </a:p>
          <a:p>
            <a:pPr marL="0" indent="0" algn="ctr" eaLnBrk="1" hangingPunct="1">
              <a:buNone/>
            </a:pPr>
            <a:r>
              <a:rPr lang="en-GB" sz="1200" dirty="0" smtClean="0"/>
              <a:t>Ted </a:t>
            </a:r>
            <a:r>
              <a:rPr lang="en-GB" sz="1200" dirty="0"/>
              <a:t>Constant Convocation </a:t>
            </a:r>
            <a:r>
              <a:rPr lang="en-GB" sz="1200" dirty="0" err="1"/>
              <a:t>Center</a:t>
            </a:r>
            <a:r>
              <a:rPr lang="en-GB" sz="1200" dirty="0"/>
              <a:t>, Old Dominion University, Norfolk, </a:t>
            </a:r>
            <a:r>
              <a:rPr lang="en-GB" sz="1200" dirty="0" smtClean="0"/>
              <a:t>Virginia </a:t>
            </a:r>
          </a:p>
          <a:p>
            <a:pPr marL="0" indent="0" algn="ctr" eaLnBrk="1" hangingPunct="1">
              <a:buNone/>
            </a:pPr>
            <a:r>
              <a:rPr lang="en-GB" sz="1200" dirty="0"/>
              <a:t>October 30-31, 2013</a:t>
            </a:r>
          </a:p>
          <a:p>
            <a:pPr marL="0" indent="0" algn="ctr" eaLnBrk="1" hangingPunct="1">
              <a:buNone/>
            </a:pPr>
            <a:endParaRPr lang="en-GB" sz="1200" dirty="0"/>
          </a:p>
          <a:p>
            <a:pPr>
              <a:buFontTx/>
              <a:buNone/>
            </a:pPr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605044" cy="5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72400" cy="1143000"/>
          </a:xfrm>
        </p:spPr>
        <p:txBody>
          <a:bodyPr/>
          <a:lstStyle/>
          <a:p>
            <a:r>
              <a:rPr lang="en-GB" sz="4000" b="1" dirty="0" smtClean="0"/>
              <a:t>Sea-Level Rise:</a:t>
            </a:r>
            <a:br>
              <a:rPr lang="en-GB" sz="4000" b="1" dirty="0" smtClean="0"/>
            </a:br>
            <a:r>
              <a:rPr lang="en-GB" sz="4000" b="1" dirty="0" smtClean="0"/>
              <a:t>Impacts and Responses</a:t>
            </a:r>
            <a:endParaRPr lang="en-GB" sz="4000" b="1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42910" y="2714620"/>
            <a:ext cx="7772400" cy="3595687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800" b="1" dirty="0" smtClean="0"/>
              <a:t>Prof. Robert J. Nicholls</a:t>
            </a:r>
          </a:p>
          <a:p>
            <a:pPr algn="ctr">
              <a:buFontTx/>
              <a:buNone/>
            </a:pPr>
            <a:endParaRPr lang="en-GB" sz="1200" b="1" dirty="0" smtClean="0"/>
          </a:p>
          <a:p>
            <a:pPr algn="ctr">
              <a:buFontTx/>
              <a:buNone/>
            </a:pPr>
            <a:r>
              <a:rPr lang="en-GB" sz="2400" dirty="0" smtClean="0"/>
              <a:t>Faculty of Engineering and the Environment and </a:t>
            </a:r>
          </a:p>
          <a:p>
            <a:pPr algn="ctr">
              <a:buFontTx/>
              <a:buNone/>
            </a:pPr>
            <a:r>
              <a:rPr lang="en-GB" sz="2400" dirty="0" smtClean="0"/>
              <a:t>Tyndall Centre for Climate Change Research</a:t>
            </a:r>
          </a:p>
          <a:p>
            <a:pPr algn="ctr">
              <a:buFontTx/>
              <a:buNone/>
            </a:pPr>
            <a:r>
              <a:rPr lang="en-GB" sz="2400" dirty="0" smtClean="0"/>
              <a:t>University of Southampton</a:t>
            </a:r>
          </a:p>
          <a:p>
            <a:pPr algn="ctr">
              <a:buFontTx/>
              <a:buNone/>
            </a:pPr>
            <a:r>
              <a:rPr lang="en-GB" sz="2400" dirty="0" smtClean="0"/>
              <a:t>United Kingdom</a:t>
            </a:r>
            <a:endParaRPr lang="en-GB" sz="1600" dirty="0" smtClean="0"/>
          </a:p>
          <a:p>
            <a:pPr algn="ctr">
              <a:buFontTx/>
              <a:buNone/>
            </a:pPr>
            <a:endParaRPr lang="en-GB" sz="1600" dirty="0" smtClean="0"/>
          </a:p>
          <a:p>
            <a:pPr algn="ctr">
              <a:buNone/>
            </a:pPr>
            <a:r>
              <a:rPr lang="en-GB" sz="1600" dirty="0" smtClean="0"/>
              <a:t>Email</a:t>
            </a:r>
            <a:r>
              <a:rPr lang="en-GB" sz="1600" dirty="0"/>
              <a:t>: R.J.Nicholls@soton.ac.uk</a:t>
            </a:r>
          </a:p>
          <a:p>
            <a:pPr algn="ctr">
              <a:buFontTx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 algn="ctr" eaLnBrk="1" hangingPunct="1">
              <a:buNone/>
            </a:pPr>
            <a:r>
              <a:rPr lang="en-GB" sz="1200" dirty="0" smtClean="0"/>
              <a:t>Transatlantic </a:t>
            </a:r>
            <a:r>
              <a:rPr lang="en-GB" sz="1200" dirty="0"/>
              <a:t>Solutions to Sea Level Rise Adaptation: Moving Beyond the Threat</a:t>
            </a:r>
          </a:p>
          <a:p>
            <a:pPr marL="0" indent="0" algn="ctr" eaLnBrk="1" hangingPunct="1">
              <a:buNone/>
            </a:pPr>
            <a:r>
              <a:rPr lang="en-GB" sz="1200" dirty="0" smtClean="0"/>
              <a:t>Ted </a:t>
            </a:r>
            <a:r>
              <a:rPr lang="en-GB" sz="1200" dirty="0"/>
              <a:t>Constant Convocation </a:t>
            </a:r>
            <a:r>
              <a:rPr lang="en-GB" sz="1200" dirty="0" err="1"/>
              <a:t>Center</a:t>
            </a:r>
            <a:r>
              <a:rPr lang="en-GB" sz="1200" dirty="0"/>
              <a:t>, Old Dominion University, Norfolk, </a:t>
            </a:r>
            <a:r>
              <a:rPr lang="en-GB" sz="1200" dirty="0" smtClean="0"/>
              <a:t>Virginia </a:t>
            </a:r>
          </a:p>
          <a:p>
            <a:pPr marL="0" indent="0" algn="ctr" eaLnBrk="1" hangingPunct="1">
              <a:buNone/>
            </a:pPr>
            <a:r>
              <a:rPr lang="en-GB" sz="1200" dirty="0"/>
              <a:t>October 30-31, 2013</a:t>
            </a:r>
          </a:p>
          <a:p>
            <a:pPr marL="0" indent="0" algn="ctr" eaLnBrk="1" hangingPunct="1">
              <a:buNone/>
            </a:pPr>
            <a:endParaRPr lang="en-GB" sz="1200" dirty="0"/>
          </a:p>
          <a:p>
            <a:pPr>
              <a:buFontTx/>
              <a:buNone/>
            </a:pPr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605044" cy="5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8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Flood Case Study: The Solent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624736" cy="50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64288" y="6504211"/>
            <a:ext cx="1841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0066"/>
                </a:solidFill>
              </a:rPr>
              <a:t>Source: Wadey et al., 2012</a:t>
            </a:r>
            <a:endParaRPr lang="en-GB" sz="1200" dirty="0">
              <a:solidFill>
                <a:srgbClr val="000066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07704" y="1700808"/>
            <a:ext cx="1008112" cy="28803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403648" y="4293096"/>
            <a:ext cx="1008112" cy="28803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Autofit/>
          </a:bodyPr>
          <a:lstStyle/>
          <a:p>
            <a:r>
              <a:rPr lang="en-GB" sz="3500" dirty="0" smtClean="0"/>
              <a:t>Modelled flood events in the Solent</a:t>
            </a:r>
            <a:br>
              <a:rPr lang="en-GB" sz="3500" dirty="0" smtClean="0"/>
            </a:br>
            <a:r>
              <a:rPr lang="en-GB" sz="2400" dirty="0"/>
              <a:t>L</a:t>
            </a:r>
            <a:r>
              <a:rPr lang="en-GB" sz="2400" dirty="0" smtClean="0"/>
              <a:t>oads &amp; failure mechanisms vs. number of properties flooded</a:t>
            </a:r>
            <a:endParaRPr lang="en-GB" sz="2400" dirty="0"/>
          </a:p>
        </p:txBody>
      </p:sp>
      <p:pic>
        <p:nvPicPr>
          <p:cNvPr id="205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7392"/>
            <a:ext cx="8585524" cy="46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759372" y="5551140"/>
            <a:ext cx="2304256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7328" y="59365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10 March 2008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063628" y="550961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164288" y="6504211"/>
            <a:ext cx="1841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0066"/>
                </a:solidFill>
              </a:rPr>
              <a:t>Source: Wadey et al., 2012</a:t>
            </a:r>
            <a:endParaRPr lang="en-GB" sz="1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Southern England vs. Tidewater Virginia</a:t>
            </a:r>
          </a:p>
          <a:p>
            <a:pPr lvl="1"/>
            <a:r>
              <a:rPr lang="en-GB" dirty="0" smtClean="0"/>
              <a:t>Understanding sea levels</a:t>
            </a:r>
          </a:p>
          <a:p>
            <a:pPr lvl="1"/>
            <a:r>
              <a:rPr lang="en-GB" dirty="0" smtClean="0"/>
              <a:t>Impacts of sea-level rise</a:t>
            </a:r>
          </a:p>
          <a:p>
            <a:pPr lvl="1"/>
            <a:r>
              <a:rPr lang="en-GB" dirty="0" smtClean="0"/>
              <a:t>Planning for sea-level rise</a:t>
            </a:r>
          </a:p>
          <a:p>
            <a:pPr lvl="1"/>
            <a:r>
              <a:rPr lang="en-GB" dirty="0" smtClean="0"/>
              <a:t>Integrated Assessment – linking to wider issues – risk management</a:t>
            </a:r>
            <a:endParaRPr lang="en-GB" dirty="0"/>
          </a:p>
          <a:p>
            <a:pPr lvl="2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2308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Strategic planning approaches – 100 year time frame</a:t>
            </a:r>
          </a:p>
          <a:p>
            <a:r>
              <a:rPr lang="en-GB" dirty="0" smtClean="0"/>
              <a:t>Adaptive management approaches</a:t>
            </a:r>
          </a:p>
          <a:p>
            <a:r>
              <a:rPr lang="en-GB" dirty="0" smtClean="0"/>
              <a:t>Linking to the coastal economy</a:t>
            </a:r>
          </a:p>
          <a:p>
            <a:pPr lvl="1"/>
            <a:r>
              <a:rPr lang="en-GB" dirty="0" smtClean="0"/>
              <a:t>maintaining confidence and the economic and political base for adaptation</a:t>
            </a:r>
          </a:p>
          <a:p>
            <a:r>
              <a:rPr lang="en-GB" dirty="0" smtClean="0"/>
              <a:t>Barriers to strategic analysis and decision-making</a:t>
            </a:r>
          </a:p>
          <a:p>
            <a:pPr lvl="2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2431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How?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Link to Tyndall Centre for Climate Change Research  </a:t>
            </a:r>
          </a:p>
          <a:p>
            <a:pPr lvl="1"/>
            <a:r>
              <a:rPr lang="en-GB" dirty="0" smtClean="0"/>
              <a:t>Partners: University of East Anglia, Cardiff University, Newcastle University, Oxford University, University of Cambridge, University of Sussex, Manchester University, </a:t>
            </a:r>
            <a:r>
              <a:rPr lang="en-GB" dirty="0" err="1" smtClean="0"/>
              <a:t>Fudan</a:t>
            </a:r>
            <a:r>
              <a:rPr lang="en-GB" dirty="0" smtClean="0"/>
              <a:t> University</a:t>
            </a:r>
          </a:p>
          <a:p>
            <a:r>
              <a:rPr lang="en-GB" dirty="0" smtClean="0"/>
              <a:t>Tyndall Coastal Simulator</a:t>
            </a:r>
          </a:p>
          <a:p>
            <a:pPr lvl="1"/>
            <a:r>
              <a:rPr lang="en-GB" dirty="0" smtClean="0"/>
              <a:t>Integrated Assessment of Coastal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7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9" y="0"/>
            <a:ext cx="9183212" cy="1198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4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How?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UK Government interest in promoting linkages and exchange?</a:t>
            </a:r>
          </a:p>
          <a:p>
            <a:r>
              <a:rPr lang="en-GB" dirty="0" smtClean="0"/>
              <a:t>Link to EU 7</a:t>
            </a:r>
            <a:r>
              <a:rPr lang="en-GB" baseline="30000" dirty="0" smtClean="0"/>
              <a:t>th</a:t>
            </a:r>
            <a:r>
              <a:rPr lang="en-GB" dirty="0"/>
              <a:t> Framework </a:t>
            </a:r>
            <a:r>
              <a:rPr lang="en-GB" dirty="0" smtClean="0"/>
              <a:t>RISES</a:t>
            </a:r>
          </a:p>
          <a:p>
            <a:pPr lvl="1"/>
            <a:r>
              <a:rPr lang="en-GB" dirty="0" smtClean="0"/>
              <a:t>Responses To Coastal Climate Change: Innovative Strategies For High End Scenarios –Adaptation And Mitigation</a:t>
            </a:r>
          </a:p>
          <a:p>
            <a:pPr lvl="1"/>
            <a:r>
              <a:rPr lang="en-GB" dirty="0" smtClean="0"/>
              <a:t>Kick-Off Meeting – </a:t>
            </a:r>
            <a:r>
              <a:rPr lang="en-GB" smtClean="0"/>
              <a:t>18 November 2013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296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RISES partners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1. </a:t>
            </a:r>
            <a:r>
              <a:rPr lang="en-GB" sz="1800" dirty="0" err="1" smtClean="0"/>
              <a:t>Universitat</a:t>
            </a:r>
            <a:r>
              <a:rPr lang="en-GB" sz="1800" dirty="0" smtClean="0"/>
              <a:t> </a:t>
            </a:r>
            <a:r>
              <a:rPr lang="en-GB" sz="1800" dirty="0" err="1"/>
              <a:t>Politècnica</a:t>
            </a:r>
            <a:r>
              <a:rPr lang="en-GB" sz="1800" dirty="0"/>
              <a:t> de </a:t>
            </a:r>
            <a:r>
              <a:rPr lang="en-GB" sz="1800" dirty="0" err="1" smtClean="0"/>
              <a:t>Catalunya</a:t>
            </a:r>
            <a:r>
              <a:rPr lang="en-GB" sz="1800" dirty="0" smtClean="0"/>
              <a:t> (UPC) – Coordinator -- Spain</a:t>
            </a:r>
            <a:endParaRPr lang="en-GB" sz="1800" dirty="0"/>
          </a:p>
          <a:p>
            <a:r>
              <a:rPr lang="en-GB" sz="1800" dirty="0"/>
              <a:t>2. </a:t>
            </a:r>
            <a:r>
              <a:rPr lang="en-GB" sz="1800" dirty="0" smtClean="0"/>
              <a:t>National </a:t>
            </a:r>
            <a:r>
              <a:rPr lang="en-GB" sz="1800" dirty="0"/>
              <a:t>Institute for Research </a:t>
            </a:r>
            <a:r>
              <a:rPr lang="en-GB" sz="1800" dirty="0" smtClean="0"/>
              <a:t>and Development </a:t>
            </a:r>
            <a:r>
              <a:rPr lang="en-GB" sz="1800" dirty="0"/>
              <a:t>of Marine Geology </a:t>
            </a:r>
            <a:r>
              <a:rPr lang="en-GB" sz="1800" dirty="0" smtClean="0"/>
              <a:t>and </a:t>
            </a:r>
            <a:r>
              <a:rPr lang="en-GB" sz="1800" dirty="0" err="1" smtClean="0"/>
              <a:t>Geoecology</a:t>
            </a:r>
            <a:r>
              <a:rPr lang="en-GB" sz="1800" dirty="0" smtClean="0"/>
              <a:t>, Romania</a:t>
            </a:r>
          </a:p>
          <a:p>
            <a:r>
              <a:rPr lang="en-GB" sz="1800" dirty="0" smtClean="0"/>
              <a:t>3</a:t>
            </a:r>
            <a:r>
              <a:rPr lang="en-GB" sz="1800" dirty="0"/>
              <a:t>. </a:t>
            </a:r>
            <a:r>
              <a:rPr lang="en-GB" sz="1800" dirty="0" err="1" smtClean="0"/>
              <a:t>Institut</a:t>
            </a:r>
            <a:r>
              <a:rPr lang="en-GB" sz="1800" dirty="0" smtClean="0"/>
              <a:t> </a:t>
            </a:r>
            <a:r>
              <a:rPr lang="en-GB" sz="1800" dirty="0"/>
              <a:t>de </a:t>
            </a:r>
            <a:r>
              <a:rPr lang="en-GB" sz="1800" dirty="0" err="1"/>
              <a:t>Recerca</a:t>
            </a:r>
            <a:r>
              <a:rPr lang="en-GB" sz="1800" dirty="0"/>
              <a:t> i </a:t>
            </a:r>
            <a:r>
              <a:rPr lang="en-GB" sz="1800" dirty="0" err="1" smtClean="0"/>
              <a:t>Tecnologia</a:t>
            </a:r>
            <a:r>
              <a:rPr lang="en-GB" sz="1800" dirty="0" smtClean="0"/>
              <a:t> </a:t>
            </a:r>
            <a:r>
              <a:rPr lang="en-GB" sz="1800" dirty="0" err="1" smtClean="0"/>
              <a:t>Agroalimentàries</a:t>
            </a:r>
            <a:r>
              <a:rPr lang="en-GB" sz="1800" dirty="0" smtClean="0"/>
              <a:t>, Spain </a:t>
            </a:r>
          </a:p>
          <a:p>
            <a:r>
              <a:rPr lang="en-GB" sz="1800" dirty="0" smtClean="0"/>
              <a:t>4</a:t>
            </a:r>
            <a:r>
              <a:rPr lang="en-GB" sz="1800" dirty="0"/>
              <a:t>. </a:t>
            </a:r>
            <a:r>
              <a:rPr lang="en-GB" sz="1800" dirty="0" smtClean="0"/>
              <a:t>University </a:t>
            </a:r>
            <a:r>
              <a:rPr lang="en-GB" sz="1800" dirty="0"/>
              <a:t>of </a:t>
            </a:r>
            <a:r>
              <a:rPr lang="en-GB" sz="1800" dirty="0" smtClean="0"/>
              <a:t>Southampton, UK</a:t>
            </a:r>
            <a:endParaRPr lang="en-GB" sz="1800" dirty="0"/>
          </a:p>
          <a:p>
            <a:r>
              <a:rPr lang="en-GB" sz="1800" dirty="0"/>
              <a:t>5. </a:t>
            </a:r>
            <a:r>
              <a:rPr lang="en-GB" sz="1800" dirty="0" err="1" smtClean="0"/>
              <a:t>Deltares</a:t>
            </a:r>
            <a:r>
              <a:rPr lang="en-GB" sz="1800" dirty="0" smtClean="0"/>
              <a:t>, The Netherlands</a:t>
            </a:r>
            <a:endParaRPr lang="en-GB" sz="1800" dirty="0"/>
          </a:p>
          <a:p>
            <a:r>
              <a:rPr lang="en-GB" sz="1800" dirty="0" smtClean="0"/>
              <a:t>6</a:t>
            </a:r>
            <a:r>
              <a:rPr lang="en-GB" sz="1800" dirty="0"/>
              <a:t>. </a:t>
            </a:r>
            <a:r>
              <a:rPr lang="en-GB" sz="1800" dirty="0" smtClean="0"/>
              <a:t>Christian-</a:t>
            </a:r>
            <a:r>
              <a:rPr lang="en-GB" sz="1800" dirty="0" err="1" smtClean="0"/>
              <a:t>Albrechts</a:t>
            </a:r>
            <a:r>
              <a:rPr lang="en-GB" sz="1800" dirty="0" smtClean="0"/>
              <a:t>-</a:t>
            </a:r>
            <a:r>
              <a:rPr lang="en-GB" sz="1800" dirty="0" err="1" smtClean="0"/>
              <a:t>Universitaet</a:t>
            </a:r>
            <a:r>
              <a:rPr lang="en-GB" sz="1800" dirty="0" smtClean="0"/>
              <a:t>, Kiel, Germany</a:t>
            </a:r>
            <a:endParaRPr lang="en-GB" sz="1800" dirty="0"/>
          </a:p>
          <a:p>
            <a:r>
              <a:rPr lang="en-GB" sz="1800" dirty="0"/>
              <a:t>7. </a:t>
            </a:r>
            <a:r>
              <a:rPr lang="en-GB" sz="1800" dirty="0" smtClean="0"/>
              <a:t>National </a:t>
            </a:r>
            <a:r>
              <a:rPr lang="en-GB" sz="1800" dirty="0"/>
              <a:t>Oceanography </a:t>
            </a:r>
            <a:r>
              <a:rPr lang="en-GB" sz="1800" dirty="0" smtClean="0"/>
              <a:t>Centre, Liverpool, UK</a:t>
            </a:r>
          </a:p>
          <a:p>
            <a:r>
              <a:rPr lang="en-GB" sz="1800" dirty="0" smtClean="0"/>
              <a:t>8</a:t>
            </a:r>
            <a:r>
              <a:rPr lang="en-GB" sz="1800" dirty="0"/>
              <a:t>. </a:t>
            </a:r>
            <a:r>
              <a:rPr lang="en-GB" sz="1800" dirty="0" smtClean="0"/>
              <a:t>Helmholtz-</a:t>
            </a:r>
            <a:r>
              <a:rPr lang="en-GB" sz="1800" dirty="0" err="1" smtClean="0"/>
              <a:t>Zentrum</a:t>
            </a:r>
            <a:r>
              <a:rPr lang="en-GB" sz="1800" dirty="0" smtClean="0"/>
              <a:t> </a:t>
            </a:r>
            <a:r>
              <a:rPr lang="en-GB" sz="1800" dirty="0" err="1" smtClean="0"/>
              <a:t>Geesthacht</a:t>
            </a:r>
            <a:r>
              <a:rPr lang="en-GB" sz="1800" dirty="0" smtClean="0"/>
              <a:t>, </a:t>
            </a:r>
            <a:r>
              <a:rPr lang="en-GB" sz="1800" dirty="0"/>
              <a:t>Germany </a:t>
            </a:r>
            <a:endParaRPr lang="en-GB" sz="1800" dirty="0" smtClean="0"/>
          </a:p>
          <a:p>
            <a:r>
              <a:rPr lang="en-GB" sz="1800" dirty="0" smtClean="0"/>
              <a:t>9</a:t>
            </a:r>
            <a:r>
              <a:rPr lang="en-GB" sz="1800" dirty="0"/>
              <a:t>. VU-IVM </a:t>
            </a:r>
            <a:r>
              <a:rPr lang="en-GB" sz="1800" dirty="0" err="1"/>
              <a:t>Stichting</a:t>
            </a:r>
            <a:r>
              <a:rPr lang="en-GB" sz="1800" dirty="0"/>
              <a:t> </a:t>
            </a:r>
            <a:r>
              <a:rPr lang="en-GB" sz="1800" dirty="0" smtClean="0"/>
              <a:t>VU-</a:t>
            </a:r>
            <a:r>
              <a:rPr lang="en-GB" sz="1800" dirty="0" err="1" smtClean="0"/>
              <a:t>Vumc</a:t>
            </a:r>
            <a:r>
              <a:rPr lang="en-GB" sz="1800" dirty="0" smtClean="0"/>
              <a:t>, The Netherlands</a:t>
            </a:r>
            <a:endParaRPr lang="en-GB" sz="1800" dirty="0"/>
          </a:p>
          <a:p>
            <a:r>
              <a:rPr lang="en-GB" sz="1800" dirty="0" smtClean="0"/>
              <a:t>10</a:t>
            </a:r>
            <a:r>
              <a:rPr lang="en-GB" sz="1800" dirty="0"/>
              <a:t>. </a:t>
            </a:r>
            <a:r>
              <a:rPr lang="en-GB" sz="1800" dirty="0" smtClean="0"/>
              <a:t>Global </a:t>
            </a:r>
            <a:r>
              <a:rPr lang="en-GB" sz="1800" dirty="0"/>
              <a:t>Climate </a:t>
            </a:r>
            <a:r>
              <a:rPr lang="en-GB" sz="1800" dirty="0" smtClean="0"/>
              <a:t>Forum, </a:t>
            </a:r>
            <a:r>
              <a:rPr lang="en-GB" sz="1800" dirty="0"/>
              <a:t>Germany </a:t>
            </a:r>
            <a:endParaRPr lang="en-GB" sz="1800" dirty="0" smtClean="0"/>
          </a:p>
          <a:p>
            <a:r>
              <a:rPr lang="en-GB" sz="1800" dirty="0" smtClean="0"/>
              <a:t>11</a:t>
            </a:r>
            <a:r>
              <a:rPr lang="en-GB" sz="1800" dirty="0"/>
              <a:t>. </a:t>
            </a:r>
            <a:r>
              <a:rPr lang="en-GB" sz="1800" dirty="0" smtClean="0"/>
              <a:t>Centro </a:t>
            </a:r>
            <a:r>
              <a:rPr lang="en-GB" sz="1800" dirty="0"/>
              <a:t>Euro-</a:t>
            </a:r>
            <a:r>
              <a:rPr lang="en-GB" sz="1800" dirty="0" err="1"/>
              <a:t>Mediterranea</a:t>
            </a:r>
            <a:r>
              <a:rPr lang="en-GB" sz="1800" dirty="0"/>
              <a:t> </a:t>
            </a:r>
            <a:r>
              <a:rPr lang="en-GB" sz="1800" dirty="0" smtClean="0"/>
              <a:t>sui </a:t>
            </a:r>
            <a:r>
              <a:rPr lang="en-GB" sz="1800" dirty="0" err="1" smtClean="0"/>
              <a:t>Cambiamenti</a:t>
            </a:r>
            <a:r>
              <a:rPr lang="en-GB" sz="1800" dirty="0" smtClean="0"/>
              <a:t> </a:t>
            </a:r>
            <a:r>
              <a:rPr lang="en-GB" sz="1800" dirty="0" err="1"/>
              <a:t>Climatici</a:t>
            </a:r>
            <a:r>
              <a:rPr lang="en-GB" sz="1800" dirty="0"/>
              <a:t> </a:t>
            </a:r>
            <a:r>
              <a:rPr lang="en-GB" sz="1800" dirty="0" err="1" smtClean="0"/>
              <a:t>S.c.a.r.l</a:t>
            </a:r>
            <a:r>
              <a:rPr lang="en-GB" sz="1800" dirty="0" smtClean="0"/>
              <a:t>., Italy </a:t>
            </a:r>
          </a:p>
          <a:p>
            <a:r>
              <a:rPr lang="en-GB" sz="1800" dirty="0" smtClean="0"/>
              <a:t>12</a:t>
            </a:r>
            <a:r>
              <a:rPr lang="en-GB" sz="1800" dirty="0"/>
              <a:t>. </a:t>
            </a:r>
            <a:r>
              <a:rPr lang="en-GB" sz="1800" dirty="0" smtClean="0"/>
              <a:t>University </a:t>
            </a:r>
            <a:r>
              <a:rPr lang="en-GB" sz="1800" dirty="0"/>
              <a:t>of </a:t>
            </a:r>
            <a:r>
              <a:rPr lang="en-GB" sz="1800" dirty="0" smtClean="0"/>
              <a:t>Sussex, UK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10435883"/>
      </p:ext>
    </p:extLst>
  </p:cSld>
  <p:clrMapOvr>
    <a:masterClrMapping/>
  </p:clrMapOvr>
</p:sld>
</file>

<file path=ppt/theme/theme1.xml><?xml version="1.0" encoding="utf-8"?>
<a:theme xmlns:a="http://schemas.openxmlformats.org/drawingml/2006/main" name="IPCC">
  <a:themeElements>
    <a:clrScheme name="IPC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PC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P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IPCC2</Template>
  <TotalTime>7172</TotalTime>
  <Words>413</Words>
  <Application>Microsoft Office PowerPoint</Application>
  <PresentationFormat>On-screen Show (4:3)</PresentationFormat>
  <Paragraphs>68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IPCC</vt:lpstr>
      <vt:lpstr>Sea-Level Rise: Impacts and Responses</vt:lpstr>
      <vt:lpstr>Flood Case Study: The Solent</vt:lpstr>
      <vt:lpstr>Modelled flood events in the Solent Loads &amp; failure mechanisms vs. number of properties flooded</vt:lpstr>
      <vt:lpstr>Issues (1)</vt:lpstr>
      <vt:lpstr>Issues (2)</vt:lpstr>
      <vt:lpstr>How? (1)</vt:lpstr>
      <vt:lpstr>PowerPoint Presentation</vt:lpstr>
      <vt:lpstr>How? (2)</vt:lpstr>
      <vt:lpstr>RISES partners</vt:lpstr>
      <vt:lpstr>Sea-Level Rise: Impacts and Responses</vt:lpstr>
    </vt:vector>
  </TitlesOfParts>
  <Company>Met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jean.palutikof</dc:creator>
  <cp:lastModifiedBy>Nicholls R.J.</cp:lastModifiedBy>
  <cp:revision>669</cp:revision>
  <dcterms:created xsi:type="dcterms:W3CDTF">2007-05-03T10:59:04Z</dcterms:created>
  <dcterms:modified xsi:type="dcterms:W3CDTF">2013-10-31T14:06:48Z</dcterms:modified>
</cp:coreProperties>
</file>