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3004800" cy="97536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70080" y="1638360"/>
            <a:ext cx="10464480" cy="330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70080" y="5029200"/>
            <a:ext cx="10464480" cy="53892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70080" y="5619600"/>
            <a:ext cx="10464480" cy="53892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70080" y="1638360"/>
            <a:ext cx="10464480" cy="330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70080" y="5029200"/>
            <a:ext cx="5106600" cy="53892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632280" y="5029200"/>
            <a:ext cx="5106600" cy="53892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632280" y="5619600"/>
            <a:ext cx="5106600" cy="53892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270080" y="5619600"/>
            <a:ext cx="5106600" cy="53892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70080" y="1638360"/>
            <a:ext cx="10464480" cy="330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70080" y="5029200"/>
            <a:ext cx="10464480" cy="113004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270080" y="5029200"/>
            <a:ext cx="10464480" cy="113004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5794200" y="5028840"/>
            <a:ext cx="1416240" cy="113004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5794200" y="5028840"/>
            <a:ext cx="1416240" cy="1130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70080" y="1638360"/>
            <a:ext cx="10464480" cy="330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70080" y="5029200"/>
            <a:ext cx="10464480" cy="1130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70080" y="1638360"/>
            <a:ext cx="10464480" cy="330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70080" y="5029200"/>
            <a:ext cx="10464480" cy="113004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70080" y="1638360"/>
            <a:ext cx="10464480" cy="330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70080" y="5029200"/>
            <a:ext cx="5106600" cy="113004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632280" y="5029200"/>
            <a:ext cx="5106600" cy="113004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70080" y="1638360"/>
            <a:ext cx="10464480" cy="330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270080" y="1638360"/>
            <a:ext cx="10464480" cy="15305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70080" y="1638360"/>
            <a:ext cx="10464480" cy="330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70080" y="5029200"/>
            <a:ext cx="5106600" cy="53892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70080" y="5619600"/>
            <a:ext cx="5106600" cy="53892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2280" y="5029200"/>
            <a:ext cx="5106600" cy="113004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70080" y="1638360"/>
            <a:ext cx="10464480" cy="330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270080" y="5029200"/>
            <a:ext cx="5106600" cy="113004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632280" y="5029200"/>
            <a:ext cx="5106600" cy="53892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632280" y="5619600"/>
            <a:ext cx="5106600" cy="53892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70080" y="1638360"/>
            <a:ext cx="10464480" cy="330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270080" y="5029200"/>
            <a:ext cx="5106600" cy="53892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632280" y="5029200"/>
            <a:ext cx="5106600" cy="53892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70080" y="5619600"/>
            <a:ext cx="10464480" cy="538920"/>
          </a:xfrm>
          <a:prstGeom prst="rect">
            <a:avLst/>
          </a:prstGeom>
        </p:spPr>
        <p:txBody>
          <a:bodyPr lIns="0" rIns="0" tIns="0" bIns="0"/>
          <a:p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270080" y="1638360"/>
            <a:ext cx="10464480" cy="3301560"/>
          </a:xfrm>
          <a:prstGeom prst="rect">
            <a:avLst/>
          </a:prstGeom>
        </p:spPr>
        <p:txBody>
          <a:bodyPr lIns="50760" rIns="50760" tIns="50760" bIns="50760" anchor="b"/>
          <a:p>
            <a:pPr algn="ctr">
              <a:lnSpc>
                <a:spcPct val="100000"/>
              </a:lnSpc>
            </a:pPr>
            <a:r>
              <a:rPr b="0" lang="en-US" sz="8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Title Text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270080" y="5029200"/>
            <a:ext cx="10464480" cy="1130040"/>
          </a:xfrm>
          <a:prstGeom prst="rect">
            <a:avLst/>
          </a:prstGeom>
        </p:spPr>
        <p:txBody>
          <a:bodyPr lIns="50760" rIns="50760" tIns="50760" bIns="5076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Seventh Outline LevelBody Level One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  <a:p>
            <a:pPr algn="ctr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Body Level Two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  <a:p>
            <a:pPr algn="ctr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Body Level Three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  <a:p>
            <a:pPr algn="ctr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Body Level Four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  <a:p>
            <a:pPr algn="ctr"/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Body Level Five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 Light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311880" y="9252000"/>
            <a:ext cx="368280" cy="380520"/>
          </a:xfrm>
          <a:prstGeom prst="rect">
            <a:avLst/>
          </a:prstGeom>
        </p:spPr>
        <p:txBody>
          <a:bodyPr lIns="50760" rIns="50760" tIns="50760" bIns="5076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5006520" y="1097640"/>
            <a:ext cx="2115720" cy="649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Your title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4984920" y="7759800"/>
            <a:ext cx="2158560" cy="5583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/>
          <a:p>
            <a:pPr algn="ctr">
              <a:lnSpc>
                <a:spcPct val="100000"/>
              </a:lnSpc>
            </a:pPr>
            <a:r>
              <a:rPr b="0" lang="en-US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Your Name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3"/>
          <p:cNvSpPr/>
          <p:nvPr/>
        </p:nvSpPr>
        <p:spPr>
          <a:xfrm>
            <a:off x="1347840" y="2268720"/>
            <a:ext cx="10308960" cy="22953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Introductory picture(s) and statement/points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4600" indent="-444240" algn="ctr">
              <a:lnSpc>
                <a:spcPct val="100000"/>
              </a:lnSpc>
              <a:buClr>
                <a:srgbClr val="000000"/>
              </a:buClr>
              <a:buSzPct val="75000"/>
              <a:buFont typeface="StarSymbol"/>
              <a:buChar char="-"/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the system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4600" indent="-444240" algn="ctr">
              <a:lnSpc>
                <a:spcPct val="100000"/>
              </a:lnSpc>
              <a:buClr>
                <a:srgbClr val="000000"/>
              </a:buClr>
              <a:buSzPct val="75000"/>
              <a:buFont typeface="StarSymbol"/>
              <a:buChar char="-"/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the wicked problem/challenge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4600" indent="-444240" algn="ctr">
              <a:lnSpc>
                <a:spcPct val="100000"/>
              </a:lnSpc>
              <a:buClr>
                <a:srgbClr val="000000"/>
              </a:buClr>
              <a:buSzPct val="75000"/>
              <a:buFont typeface="StarSymbol"/>
              <a:buChar char="-"/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the stakeholders you are writing for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4"/>
          <p:cNvSpPr/>
          <p:nvPr/>
        </p:nvSpPr>
        <p:spPr>
          <a:xfrm>
            <a:off x="1843920" y="4927680"/>
            <a:ext cx="9316800" cy="10155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/>
          <a:p>
            <a:pPr algn="ctr">
              <a:lnSpc>
                <a:spcPct val="100000"/>
              </a:lnSpc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Open with a strong visual and/or quote and take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this opportunity to engage with your audience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23920" y="1423440"/>
            <a:ext cx="12562920" cy="1716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Decision making: 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Who can make decisions/policies to tackle the wicked problem?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What is the legal framework for relevant decision making?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672480" y="3214080"/>
            <a:ext cx="11658960" cy="238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/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discuss the most relevant stakeholder groups who can make decisions relevant to your challenge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discuss their possible views/mandates/biases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discuss the framework relevant for policy and decision making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255960" y="1174680"/>
            <a:ext cx="12492720" cy="119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Details on the system you are focusing on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and the wicked problem/challenge you are addressing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689760" y="6707160"/>
            <a:ext cx="6003000" cy="2841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/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Do: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provide key information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include visuals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use consistent fonts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let the audience ask questions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6709320" y="6706080"/>
            <a:ext cx="6003000" cy="2843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/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Don’t: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overload the slides with info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read directly from the slides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use distracting transitions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forget to proof read/play your slides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986040" y="2676600"/>
            <a:ext cx="11445480" cy="238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/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Brief statement defining your system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Brief statement defining the wicked problem/challenge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Include a statement on the desired future of your system (the goal)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Use visuals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986040" y="3903840"/>
            <a:ext cx="10693800" cy="1014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/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Show the conceptual model for your system and problem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255960" y="1174680"/>
            <a:ext cx="12492720" cy="119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More details on the system you are focusing on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and the wicked problem/challenge you are addressing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2123280" y="1432080"/>
            <a:ext cx="8757360" cy="649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Relevant vulnerabilities of the system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672480" y="2333520"/>
            <a:ext cx="11658960" cy="238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/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be comprehensive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consider those vulnerabilities relevant to the challenge 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remember: vulnerabilities are properties of the system you are considering, independent of the hazards actually occurring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2321280" y="1618200"/>
            <a:ext cx="8768160" cy="649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The hazards the system is exposed to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672480" y="2561040"/>
            <a:ext cx="10032840" cy="1929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/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be factual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consider those hazards relevant to the challenge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consider the full spectrum for the hazards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provide citations for statements/visuals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1667880" y="1584360"/>
            <a:ext cx="9668880" cy="649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Foresight: Possible futures of your system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672480" y="2333520"/>
            <a:ext cx="11658960" cy="238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/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use a scenarios-based approach by asking “what if this happens?”, where “this” stands for certain hazard scenarios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consider at least three scenarios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illustrate the possible futures for these scenarios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491400" y="1133640"/>
            <a:ext cx="12021840" cy="22953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Options/Interventions: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What options are there to impact the future of your system?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What interventions can put your system on a trajectory to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desirable future?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672480" y="3806640"/>
            <a:ext cx="11658960" cy="147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/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present at least three intervention options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discuss the potential futures that could result from these options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937800" y="2495520"/>
            <a:ext cx="11128680" cy="11980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50760" rIns="50760" tIns="50760" bIns="5076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Recommendations: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Tangible actions based on the options discussed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672480" y="3646440"/>
            <a:ext cx="11658960" cy="2841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ctr"/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make clear to whom you are making these recommendations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what are the possible outcomes/benefits of the recommendations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0440" indent="-370080">
              <a:lnSpc>
                <a:spcPct val="100000"/>
              </a:lnSpc>
              <a:buClr>
                <a:srgbClr val="a6aaa9"/>
              </a:buClr>
              <a:buSzPct val="75000"/>
              <a:buFont typeface="StarSymbol"/>
              <a:buChar char="-"/>
            </a:pPr>
            <a:r>
              <a:rPr b="0" lang="en-US" sz="3000" spc="-1" strike="noStrike">
                <a:solidFill>
                  <a:srgbClr val="a6aaa9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Helvetica Light"/>
              </a:rPr>
              <a:t>what are alternatives if the recommendations are not implemented?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2020-04-23T15:20:39Z</dcterms:modified>
  <cp:revision>1</cp:revision>
  <dc:subject/>
  <dc:title/>
</cp:coreProperties>
</file>